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28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6:46:33.696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00B050"/>
    </inkml:brush>
    <inkml:brush xml:id="br2">
      <inkml:brushProperty name="width" value="0.09071" units="cm"/>
      <inkml:brushProperty name="height" value="0.09071" units="cm"/>
      <inkml:brushProperty name="color" value="#00B0F0"/>
    </inkml:brush>
    <inkml:brush xml:id="br3">
      <inkml:brushProperty name="width" value="0.09071" units="cm"/>
      <inkml:brushProperty name="height" value="0.09071" units="cm"/>
      <inkml:brushProperty name="color" value="#FF0000"/>
    </inkml:brush>
    <inkml:brush xml:id="br4">
      <inkml:brushProperty name="width" value="0.09071" units="cm"/>
      <inkml:brushProperty name="height" value="0.09071" units="cm"/>
      <inkml:brushProperty name="color" value="#FFFF00"/>
    </inkml:brush>
    <inkml:brush xml:id="br5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9457 3230 22554,'0'-18'2069,"0"-1"-1619,0 3-91,0 3-179,0 0-90,-3 1 0,-3-11-90,-5 2 0,-1-9 0,-16-9 0,1 8 0,-8 7 0,-5 3 0,-19 3 0,10 23 0,-15 10 0,-7 6 0,1 3 0,9-1-665,2 5 1,6 3-1,-6 4 665,9-6 0,-8 3 0,-3 3 0,2 0 0,5 1 0,11-2 0,0 8 0,10 0 0,4 2 0,5-2 0,3 1 0,5-2-562,2 1 0,6-2 562,3-1 0,3-1 1,4-4 0,4-1-1,17 24 90,15-10-90,11-10 0,-4-20 0,6-3 45,6-5 0,1-3 519,1 1 1,-1-2-565,1-5 0,-4 0-21,-17 2 0,-3 2 21,30 6-101,-6 8 191,-12 6-90,-9 12 90,-11 12-90,-17-17 0,-4 3-437,-2 5 0,-4 1 482,-4 6 0,-4 1-45,-2 3 0,-4 0 0,-5 3 0,-3 0 0,-2 0 0,-3-1 0,-2 0 0,-3-2 0,-1-2 0,-3-3 0,-1-3 0,-3-3 45,-1-3 0,-2-4-45,1-4 0,-1-4 0,2-4 0,0-3 219,3-6 0,1-4-129,-26-7 0,10-20 0,14-15 1213,11-13-1258,20 10 0,4-2-45,4 3 0,3 1 0,1-1 0,2 3 127,12-12-127,-2 31 991,11 14-1171,-2 11-35,12 8-1944,3 23-179,-7-10 2338,5 13 0,-12-15 0,-2-2 0</inkml:trace>
  <inkml:trace contextRef="#ctx0" brushRef="#br0" timeOffset="450">10266 3062 21924,'18'-43'2519,"-2"4"-1979,-3 8-270,-4 6 359,-4 17-359,-1 23 0,-4 33-90,-4-3 0,-2 11 0,1-1-615,1-7 0,0 0 0,-1 8 486,1-7 0,-2 7 1,0 6-1,-1 2 1,1 0-1,0-1 1,1-5-34,1 9 0,0-3 0,1-1 0,0 1 0,-1 2-331,-1-2 0,0 2 0,0 1 0,0 0 0,0-1 0,2-1 313,0 4 0,1 0 0,1-1 0,0-5 0,0-5 0,-1 1 0,1-7 0,-1 2-60,1 9 0,0 1 0,0-6-1095,-1-2 1,0-8-285,-3 9 956,-10-27 1,-2-50-1,-7-26 0</inkml:trace>
  <inkml:trace contextRef="#ctx0" brushRef="#br0" timeOffset="739">9587 4080 14927,'-16'-18'1889,"5"8"-1412,44-2 1,19 3-478,-16 4 0,3 2 201,11-2 0,7 0 0,3 0-201,-10 1 0,2 0 0,1 0 0,-3 0 346,3 1 0,-2 0 0,7-1-316,-4-1 0,7-2 0,5 0 0,-2-1 0,-4 1 0,-11 2-30,11-2 0,-5 1 135,0-1 0,9-2 0,-9 1 1,-29 1-406,-26 4 1159,0 1-1519,-3 0 652,2 0-2181,-3-3 2159,-1-1 0,-4 1 0,-5-2 0</inkml:trace>
  <inkml:trace contextRef="#ctx0" brushRef="#br0" timeOffset="2771">11358 4148 15898,'0'-11'5937,"0"-1"-5128,0-3-179,-4-6 89,3-2 91,-2-4-91,3 0 1,0 0-90,0 2-91,0 2-89,0 5-90,0 5-180,0 5-90,0 4 0,0 4-90,0 13 0,0 12 0,-1 14 0,-1 13 0,-1 3 0,-1 6 0,-1 3 0,0 2-267,2-8 1,0 3-1,-1 0 1,0 0 266,0-1 0,-2 0 0,1-1 0,1-3-451,1 3 1,1-2-1,0-1 451,0-1 0,0-1 0,1-2 0,1-3 0,0-1 0,0-2 0,-2 15 0,0-4-135,2-10 0,-1-2-360,-4-5 1,-1-4-226,-1 1-539,-18-49 719,7-34 468,7 7 0,-3-13 0,3-7 0,7-3 0,11 2 228,14 8 1,12-2 0,9-1 0,6-1 0,1 0 0,-3 1 0,-5 1 0,-11 2-157,-8-8 0,-10 2 0,-3 0 0,4 2 0,12 1 0,13 2 0,13-7 0,8-1 0,0 5 0,-4 11 0,-10 15 0,-18 21 1009,-11 59-919,-12-2-90,-16-3 0,-7-4 0,-18 1 0,11-15 0,-5-1 0,23-19 3302,2-3-3482,6-4-539,6-4-1170,8-13 1889,12-19 0,4-2 0,4-7 0</inkml:trace>
  <inkml:trace contextRef="#ctx0" brushRef="#br0" timeOffset="3446">12471 4071 16887,'4'-14'5487,"0"1"-4947,0-3-180,-2 0 89,0 0 361,-2-6-540,0 7 0,2-8-270,0 12 0,0 1 90,2 8-180,-4 2 449,2 0-179,-2 4-90,0 1 0,0 6 180,-4 2 0,3 9-90,-6 10 0,3 15-90,-6 13-45,5-27 0,1 4-15,2 6 0,2 6 0,3-2 15,7 7 0,4-1-45,-4 14 0,9-5 0,29-14 0,8-13 0,-20-23 0,2-5 0,15 5 0,0-7 0,-19-14 0,-3-7 89,13-22-511,-3-10 422,-22 20 0,-1-3 180,3-18 0,-1-2 0,-6 12 0,-1-1 45,2-12 0,-3 0-90,-7 8 0,-2 4-135,1-16 0,-4 14 0,0 17 0,1 49 0,1 33 0,1 10 0,0-13 0,1-16 0,0 1-296,-1 7 1,0 11-1,0 5 1,1-4-1,0-11-154,3 0 1,1-6-316,-1-1 1,2 1 707,2 10 0,1-1 0,-3-12 1,0-1-1,3 7 0,0 0 1</inkml:trace>
  <inkml:trace contextRef="#ctx0" brushRef="#br0" timeOffset="4490">14071 3899 18596,'-10'0'3418,"1"0"-2788,3 0-270,2 0-90,4 0 0,0 4-180,0-3 89,0 3-89,2-4 90,0 0-90,4 0 0,2 0 0,3 0 0,1-2-90,0-5 0,-2-4 0,0-9 0,-2-5 90,-3-7 0,-2-4 0,-15-17 269,-15 70 1,-16 31 0,-6 16 0,1 0 0,11-16-2011,5-9 0,2 1 1651,-1 3 0,-7 10 0,-3 7 0,3 1 0,8-6 0,14-10 45,19 2 0,11-6-90,0-3 0,6-1 45,20 5 0,7-5 0,-7-12 0,4-4-1120,17 2 1,4-6 1164,-11-12 0,0-6-45,3-3 0,0-3-464,0-2 0,0-3 419,-1-3 0,-2-3 540,-4-3 1,-2-4-586,-4-2 0,-1-6 30,-9-4 0,1-4 0,-4 0 60,3-8 0,-2-4 0,-10 8 0,1-5 0,-2-1 0,-3 5 0,1-12 0,-5 1 0,-2 8 0,-1-2 0,-3 3 0,-3 1 0,-2 4 0,0 1 0,-2 2 0,-1 4 0,0 0 64,0-25-64,0 24 0,0 2 90,0-15 0,0-13 0,0 16 2339,3-5-2250,4-7 1,5-4 90,1-1 90,-4 17 0,1 0-180,-4 14 0,0 0-91,1-8 1,-1 2 0,0-4 0,-4 9 1542,0 9-1632,-2 7 1183,0 7-1183,2 6 0,-2 3 0,2 29 0,-7 15-404,1 0 1,-1 6 403,-4 8 0,-2 8-579,2-8 0,-1 7 1,0 2-1,0-2 579,2-12 0,0-2 0,0 2 0,0 4 0,0 2 0,0 5 0,0 4 0,0 0 0,1-3 0,1-6 0,1 0 0,0-6 0,2 0 0,0 2 0,1 12 0,0 3 0,1 0 0,3-7-757,1-4 0,3-5 0,1 0 757,3-3 0,1 0 0,3-2 0,0-2 0,1-1 0,3-2-213,10 15 1,3-3 32,0-7 0,3-3-450,-2-9 1,1-5-136,-1-6 1,-1-7-945,22-3-540,-6-26 2249,-11-24 0,-7-17 0,-17 21 0,0 0 0</inkml:trace>
  <inkml:trace contextRef="#ctx0" brushRef="#br0" timeOffset="4963">14615 3890 16502,'-15'-9'5217,"7"6"-2267,2-5-2050,10 5-56,6-3-664,15-3-45,18-4 0,6 0-91,-4 2 1,3-1-684,0 1 0,2-2 0,0 2 639,12-3 0,-2 1 0,-1-1 0,0 1 194,-5 1 1,-2 0-195,-5 2 0,-3 0 0,-6 3 0,-3 1-90,22-3 0,-13 4 0,-11 3-269,-5 2-1,-15 0-360,-2 0-179,-11 0 908,0 0-9,-3 12 0,-4-1 0,-3 11 0</inkml:trace>
  <inkml:trace contextRef="#ctx0" brushRef="#br1" timeOffset="37961">19788 3144 17877,'0'-9'4227,"0"2"-3867,0 0-270,0 1 90,0 3-180,-4-4 0,4 7 2429,-4-2-2339,4 6 0,0 3-1,0 9-89,0 4 90,0 9 0,0 8-45,0-6 0,0 5-45,1 4 0,0 2 0,-1 1 0,0 1-193,1-2 1,0-1 192,-1 20 90,0-2-90,0-2 0,0-1 0,0-4 0,0-2 0,-4-5-13,3 14 13,-6-16 0,6 9 0,-2-4 0,3-13 0,0 10 0,0-13 0,0 0 0,0-1 0,0-1 0,0-3 0,0-4 474,0-3-564,0-2 194,0 6-104,0-12 0,0 6 0,0-17 90,0 3-90,-7-28 0,-1-14 0,0-15 0,-3-6 0,6 9 0,-5-2 0,5-2 0,-4 1 0,8 4 0,-10 3 0,10 6 0,-10 4-90,4-4 90,-3 13 0,0-1-90,-5 6 90,-8 1-90,-1 2 90,-7 2 0,4 8 0,-3 4 0,-21 1 0,-4 4 0,-2 0 0,5 4 0,17 1 0,2 6 0,-1 3 0,-7 5 45,-4 14 0,2 9-45,23-10 0,3 3 0,-5 7 0,3 2 0,11-9 0,6-1 90,16 26-90,1-22 0,11 5 90,5-27-90,-8-7 0,6-9 0,-9-7 0,-3-7 0,1-4 0,-2-5 0,-2 0 0,-1-1 0,-5 3 0,-4-1 0,-2-9-90,-2 6 90,-6-6 0,1 7-90,-1 9-90,2 0-809,4 11 269,0 2-89,-3 2-540,2 0 689,-3 0 0,4 0 1</inkml:trace>
  <inkml:trace contextRef="#ctx0" brushRef="#br1" timeOffset="38477">20166 3184 21655,'4'-24'2968,"-2"-13"-2069,0 0-629,-2 3-180,0 10 0,2 13-90,-2 6 0,2 1 180,1 18 0,2 16-90,1 29 0,-3-16 0,-1 8 0,-1-1-821,1 13 0,-2 3 761,1-4 0,0 4 0,-1-3-950,0-13 1,0-2 0,0 0 949,0 0 0,0 0 0,0 0-30,0-2 0,0 0 0,0-2-332,0 22 0,0-3 332,0-5 0,0-2 0,0-5 0,0-1 45,0-6 0,0-2-45,0-4 0,0-1 0,0 22 0,0-10 0,0-13-90,0-9-180,0-6 702,0-8-2861,0-6 3001,-5-9-572,-4-13 0,-3-13 0,-2-9 0</inkml:trace>
  <inkml:trace contextRef="#ctx0" brushRef="#br1" timeOffset="39093">18899 3193 18866,'-7'-7'4138,"2"-1"-3868,5 3-90,0-2 0,7 1-1,9 1 1,17-2 0,15 5-135,-15 0 0,3 0-352,6 0 0,2 1 441,6-2 1,3 0-45,5-1 0,0 1-635,5-2 1,0 1 589,3-1 0,0 0-15,-19 3 0,-1-1 0,1-1-30,1 1 0,-1-1 0,1 0 0,0 1 0,0 0 0,0 0 0,-1-1 0,0-1 0,0 1-790,-2 0 0,-1 1 1,1 0 789,16-2 0,0-1 0,-5 1 0,-1 1-222,-6 0 1,-2 1 266,-7 1 0,-1 0 164,1 0 0,-3 2-209,8 0 838,-3 0-838,-28 0 2426,-8 0-2965,-2 0 313,-4 0-494,-5 0-559,-2 0-970,-5 0 2249,-2 0 0,-1 0 0,-1 0 0</inkml:trace>
  <inkml:trace contextRef="#ctx0" brushRef="#br1" timeOffset="40094">20734 3044 19676,'-18'-4'3058,"0"1"-2788,3 1-90,1 2 0,7 0 0,-2 0-90,9 6-1,-4 6 91,4 8 180,7 28-270,0-6 45,4 2 0,1 2-45,5 15-1456,-6-19 0,1 1 1456,4 20-90,-8-29 0,1 0-59,-1 0 0,0 0 104,0 1 0,0 0 0,0-1 0,0 0 0,0-1 0,-1 0 45,5 30 0,-7-24 0,0-1-90,-1 15 44,-7-16 1,-3-2-45,-6-2 0,-15 4 90,0-17-90,-24-4 0,-8-7 0,0-3-90,6-10 1,23-3 2831,2-20-2832,14 3 377,1-15-287,19 9 0,4 1 0,10-1 0,23-5 0,-12 19 0,2 1 0,0 0 0,2 3-150,5 2 1,-1 4 149,24 2 0,1 4 0,-3 0 0,-6 6 0,-23 3 0,1 2 90,22 22-90,-25-9 0,-3 1 0,9 16 0,-12-2 90,-8-10 0,-7-9 0,-2-5 389,-5-9-299,-2-6 90,0 0-180,0-6-90,0-5 0,-3-14 0,-7-33 0,4 0-362,-2 17 1,1-2 361,6 7 0,1 0 45,-5-1 0,1-1-45,3 1 0,1-1 0,-2 2 0,0-2 0,2-9 0,0 0 0,0 11 0,0 2 0,0-8 0,0 3 0,0-6 0,0 1 0,0 9-90,0 7 180,0 7 543,0 13-633,0 2 0,0 2 0,0 3 0,0-1 0,0 0 0,0 0-90,0-1-360,0 1 360,-3 0 0,2 0 0,-6-3-90,6 1 1,-3-1-91,1 1 0,2-1-90,-6 3 0,6 0-539,-3 2-900,-3 0-180,1 0 1979,-7 0 0,1 0 0,-3 0 0</inkml:trace>
  <inkml:trace contextRef="#ctx0" brushRef="#br1" timeOffset="40825">20738 3053 17247,'-14'0'4588,"2"0"-4319,-2 0-89,7 0-90,-2 0 0,8 0 180,-3 0-90,10 0 90,-1 0 0,6 0 269,11 0-179,11 0-180,5 0-90,-3 0 0,1 0 0,16 0-45,-14 0 0,1 0-1047,20 0 1092,0 0-90,-4 0 0,-6 0 0,-7 0 0,6 0 0,-19 0 90,6 0-90,-23 0 0,0 0 1182,-6 0-1182,0 0 0,-4 0 0,0 0 0,-2 4 0,0-3-720,0 3 90,0 0-359,-3-3-1350,-2 9 2339,-5-8 0,-6 10 0,-3-5 0</inkml:trace>
  <inkml:trace contextRef="#ctx0" brushRef="#br2" timeOffset="45510">9551 6396 18057,'-4'-17'4137,"0"2"-3867,-6-1-90,-1 2 0,-3-1 180,-13-7-180,4 6-90,-10-5 0,7 9 0,-3 1-90,-3 6 89,-6 1-44,3 6 0,0 2 45,-23 8-45,18-4 0,0 2-45,-15 17-3392,4 3 3392,6 6-33,22 3 0,4 3 33,-1 9 45,9-9 0,9-1 45,27 10-90,17-6 0,7-6 0,4-11 0,-14-21 0,-2 3 3315,-7-9-3315,-5 3 323,-7-4-233,-6 0 0,-6 0-90,-11 4 0,-28 9 0,-2 5 0,-20 6 0,12 1 0,13-5 0,1 1 0,-12 14 45,8 16 0,5 3-45,10-4 0,5-4 0,6-4 0,13-12 0,6-8 90,3-2-90,1-2 0,-2-2 0,4 6 0,-7-7 0,1 3 270,-22 21-270,-3-9 0,-17 27 90,2-10-90,9-11 0,0 0 0,-8 20 45,11-11 0,3 0-45,4 2 90,4 14-90,10-22 0,6-3 90,5-6-1,8-6 1,-1-6 0,3-4 0,-3-7 0,-3-3 180,4-4-270,-8 0 0,-1 0-90,-7 0-270,-2 0-539,-2 4-450,4 1-1080,-2 6 2429,1 3 0,-3 6 0,-2 3 0</inkml:trace>
  <inkml:trace contextRef="#ctx0" brushRef="#br2" timeOffset="46820">9214 16156 22554,'27'5'2339,"-6"1"-2249,22 14-90,-12-2 0,1-1 90,-1-2 269,1-3 91,-12 5-360,-5-5 90,-19 10 0,-8 1-180,-11 4 90,-3 9-90,-1 3 0,1 8 0,3 7-278,5 7 278,7 5 0,8-18 0,1 0 0,3-13 0,2-1 0,-1 9 0,2-1 0,6 3 0,10 1 0,-6-18 90,3 1 0,-7-21 0,-5 2 0,-2-9 278,-3 3-368,-7 6 0,0 0 0,-11 37 0,11-23 0,-2 27 0,16-30 0,0 2 0,9-6 0,-2-3 0,1 0 0,-3-1 0,-2 5 90,-2 4 89,-4 30-89,-8-19 0,-2 2-45,0-1 0,-3-1 0,-4 1 0,-4-3 45,-11 3-90,-1-5 90,-12-10-90,10-8 0,-7-7-90,14-8 0,2-7-180,-6-18-629,3-4 179,0-2-179,6 9-360,8 12-720,-1 5 1979,2 5 0,-4 2 0,0 2 0</inkml:trace>
  <inkml:trace contextRef="#ctx0" brushRef="#br3" timeOffset="52235">11553 8083 20575,'0'-7'3328,"0"0"-2968,-4 2-90,3 1 0,-6 1-180,6 1 90,-2 2 269,3 10-89,0 9 90,-4 19-180,3 21-180,-3-21 0,-1 3-374,3 8 0,-1 2 329,-2 7 0,-2 2-1617,2 2 0,0 1 1617,-1 1 0,0 1-45,1-2 0,-1-2 0,0-1 0,1-2 0,0-5 0,1 1 0,1-6 0,-1 2 0,1-3-523,1-1 0,0-2 253,0 9 1,0-7-185,2-19-805,-4-27 2395,4-15-3744,-9-15 2608,2-17 0,0-14 0,4 25 0,1 1 0</inkml:trace>
  <inkml:trace contextRef="#ctx0" brushRef="#br3" timeOffset="52642">11500 7287 21835,'-12'-30'3058,"0"3"-2698,0 4-181,-1 5-179,7 7 90,0 4-90,6 5 0,4 8 0,13 6 0,12 2 0,4 2 0,0-9 0,-13-3 0,-5-4 0,-7-4 0,-4-3-90,-17-17 90,1 7-179,-23-6-91,8 16-180,-10 11-180,8 10-449,2 13-1260,5 11 2339,8 8 0,6 8 0,4 3 0</inkml:trace>
  <inkml:trace contextRef="#ctx0" brushRef="#br3" timeOffset="53483">11987 8064 22374,'15'0'1529,"-1"0"-1079,-2 0 0,2 9-180,0 5-90,4 15-1,3 11 1,3 15-422,-11-24 0,1 2 242,0 2 0,0 2 45,0 1 0,-1 1-45,-1-2 0,0 1 45,-2 0 0,-1-1-1646,-2-4 0,0-1 1601,-1 25 0,-2-10 90,-4 0-90,-6-20 0,5-3 0,-5-18 384,6-6-294,0 0 3212,0-4-3302,2-25 0,13-29 0,-7 26 0,0-1-45,6-6 0,2-1-301,3-2 1,1 3 345,-4 8 0,0 2 0,5-8 0,1 2 0,7-8 0,1 7 90,-4 6-90,13 1 0,-9 16 90,9 7 0,-9 20-90,3 15 45,-8 6 0,1 5 0,-7-5 0,0 1-497,7 15 1,-3 2 451,-8-13 0,-1 1 0,3 14 0,-1 0 0,-5-17 0,0 0 0,3 9 0,0-3 90,0-1 536,0-11-626,9-18 0,-3-23 0,12-23-90,-16 5 0,0-5-437,1-8 1,1-3 481,3-7 0,1-5 45,-2-4 0,2-6 0,-2 2 0,-4 13 0,-1 1 0,0-2-303,0 3 0,0-3 1,0 1-1,-2 3 303,4-18 0,-3 3 0,-1 5 0,-1 1 0,-3 8 0,0-1 415,-3-16 1,-2 2-371,-1 23 0,0 1 0,-1-9 0,-2 6-45,-4 15 0,-1 17 0,-3 18 180,-5 38-180,3 10 45,5-9 0,0 3-45,3-2 0,1 0-264,0 4 1,2 2 308,0 1 0,1 1-45,2 1 0,1-1 0,2-1 0,2-1-45,1-1 0,2-2 90,2-2 0,3-1 228,7 12 0,3-3-318,-7-16 0,1-2-90,6 8 0,0-5-224,6 0-181,-3-10-360,-7-7-179,-5-13 1079,-8-4 0,-9-12 0,-6-1 0</inkml:trace>
  <inkml:trace contextRef="#ctx0" brushRef="#br3" timeOffset="53755">13051 8046 22644,'-18'-18'1619,"2"4"-1439,7 1-90,4 8 90,35 1-180,12 4 45,-3 0 0,5 0-791,4 0 1,3 0 745,6 0 0,2 0-581,5-1 0,1 0 536,0-1 0,0 0-180,-4-2 0,1-1-607,-13-1 1,3 0 0,-4 0-69,4-2 1,-2-1 899,8-2 0,-4 0 0,1-5 0,-11 0 0</inkml:trace>
  <inkml:trace contextRef="#ctx0" brushRef="#br3" timeOffset="54581">16751 7549 20935,'-16'-27'1979,"-3"-2"-1799,-7 3 90,-5-1 0,-5 5-1,-5 1 1,-2 3-45,8 11 0,-3 2-45,-23 5-285,18 3 1,-1 4 194,10 1 0,-1 8 0,-2 11 0,-6 11 0,1 3 0,5-4-45,-5 7 0,3 2-352,4-4 0,-4 7 1,2-1-1,10-3 307,9 5 0,7-3 0,3 1 0,2 0 0,3-3 0,2 0 0,5-4 0,2-2 0,0-5 0,5-1 0,11 4 0,6-3 0,17 8 0,-10-19 0,3-5 0,25-7-243,-28-11 1,-1-4 197,1-1 0,0-4 45,-1-3 0,-1-3-45,-2-4 0,-3-2 45,-1-3 0,-3-2 0,-3-5 0,-3-4 0,1-21 0,-5-3 0,-5 12 0,-2-2 45,1-16 0,-3 1 0,-4 17 0,-2 2 199,-1 1 1,-2-1-110,-1-10 0,-2 2-45,1 17 0,-1 1 165,-2-5 1,0 3-166,2 6-90,-2 8 180,5 18 345,-4 14-435,3 23 0,2 17 0,8 17-427,-1-27 0,2 2 382,4 3 0,4 2-45,3-2 0,3 2 0,0-2 45,5 7 0,2-1-764,-3-9 0,3 2 0,-1-6 719,2-1 0,1-4-5,7 5 1,1-3 4,-6-9 0,-1-2 0,23 16-180,-19-23-180,-19-16 237,-3-6-776,-2-4 2893,-4-10-5952,3-21 3958,-2 5 0,1-14 0,-2 14 0</inkml:trace>
  <inkml:trace contextRef="#ctx0" brushRef="#br3" timeOffset="54829">17319 7531 21745,'5'-36'2518,"-2"1"-2068,-3 4-90,0 4-90,0 6-181,0 3 1,0 7-90,0 2 0,0 2 0,0 5-989,0 0-900,0 22-360,0-1 2249,0 21 0,-5-2 0,-2 3 0</inkml:trace>
  <inkml:trace contextRef="#ctx0" brushRef="#br3" timeOffset="55024">17327 7929 21385,'18'0'2608,"1"0"-1888,1 4-90,2 7-181,1 11-89,1 19-180,-1 13-375,-12-19 1,-2 5 194,0 22 0,-5 6-996,-6-16 0,-3 2 0,-1-1 426,1 2 1,-2-1-1,-4 0 570,-3 1 0,-4-1 0,-3-4 0,0-9 0,-3-4 0,0 0 0,-3 2 0,0 0 0,0-1 0</inkml:trace>
  <inkml:trace contextRef="#ctx0" brushRef="#br3" timeOffset="56412">12272 11126 14992,'-24'-41'337,"1"-1"0,0 1 1,-4-5-1,-1 1 441,3 7 0,-2-1 0,-1 3-509,-16-8 1,0 4-225,12 11 0,-1 3-45,-10-4 0,1 6 90,-7 9 90,1 29 0,3 25-135,22-2 0,3 7-493,-2 9 1,2 5 477,6-11 0,1 2 0,1 2-30,-1 6 0,1 1 0,0 2 56,4-13 1,-1 1 0,1 3 0,1 2-57,-1 7 0,0 4 0,1 2 0,0 0 0,1-4 0,0 0 0,1-3 0,0 1 0,0 5 0,2-3 0,-1 6 0,0 2 0,1 0 0,1-4 0,-1-6 0,2-5 0,-1-5 0,2-1 0,0 4 0,0 5 0,2 4 0,-1 1 0,1-2 0,0-9 0,0-3 0,-1-5 0,1 0 0,2 8 0,0 1 0,0-6 807,-1-9 1,-1-3-1618,0 5 1,-1-2-90,-1 2-224,-3 8-1036,-4-40 2824,-7-2 1,-4-6 0,-5 0 0</inkml:trace>
  <inkml:trace contextRef="#ctx0" brushRef="#br3" timeOffset="56653">11114 12904 23274,'-16'-59'1619,"3"2"-1439,5 1-90,9 17 0,4 0-923,15-22 878,-2 22 0,6 2-45,5 11 0,4 4-880,6 0 0,3 1 880,3 4 0,2 2-45,2 2 0,2 2 72,-7 4 1,2 2 0,-2 1-118,4 0 0,-1 1 0,9 1 0,-3 0-90,1 2-90,-13 0-89,-13 0-721,-8 0 214,-11 0-932,-7-4 2184,-9-1 1,-5-4 0,-2 0-1</inkml:trace>
  <inkml:trace contextRef="#ctx0" brushRef="#br3" timeOffset="56991">12312 11592 14182,'2'-62'2339,"0"18"552,-2-4-2711,-5 25-90,3 10 1409,-7 6-1319,9 39 0,-4 19-135,4-1 0,2 5-705,-1 9 1,0 4 659,1-15 0,0 1 0,0 2 30,0 3 0,0 2 0,0 3-12,0-12 0,1 4 0,-1 1 0,1-1 0,-1-4-18,0 0 0,0-3 0,-1 0 0,1 2 372,1 10 1,0 2 0,0 0 0,-1-3-373,1 2 0,0-3 0,0-4 0,-1 4 0,1-3-90,0 7 0,-1-6-180,-2-7-269,0-14-271,0-14-1888,-4-16 359,0-14 2339,-1-19 0,2-11 0,3-8 0</inkml:trace>
  <inkml:trace contextRef="#ctx0" brushRef="#br3" timeOffset="57405">12966 12289 22914,'7'-43'1979,"-2"2"-1619,-5 5 89,-5 4-179,-2 7 0,-18 13-180,6 40 0,1 15-90,1-14 0,0 3-1275,4 9 1,1 7 0,3-4 1274,2 4 0,3-2 0,0 1 0,3 1 196,6 10 0,4-2-196,-2-17 0,2-2 0,6 6 0,4-5 0,16-6 0,4-16 0,1-10 0,-1-14 0,-4-10 0,-5-14 0,-7-11 0,-11-12-318,-4-6 318,-16-5 0,-4 2 0,-13 4 0,-5 7-315,3 25 0,-3 1-315,-13-8-360,6 15 1,0 4-900,-1 6 2570,-7 2 0,21 8 0,2 0 1</inkml:trace>
  <inkml:trace contextRef="#ctx0" brushRef="#br3" timeOffset="58293">13729 11873 21385,'-10'-31'2788,"0"10"-2608,-12 2-90,3 15 180,-10 24-180,5 8 0,-8 29-598,14-2 0,3 4 553,3-11 0,1 2-45,2-4 0,0 3 0,2-2 0,1 5 0,3-2 44,1-2 1,1 0-45,3-5 0,1 0-8,0-7 0,3 0 8,6 2 0,3-3-90,10 7 0,12-5-90,-4-33 0,1-17 0,5-15 135,-12-4 0,-1-9 0,-1-15 0,-2-4 184,1 1 1,-3-4-81,-9 5 1,-2-6 0,-3 7 30,-2 4 0,-2 1 60,-2 1 0,-1-3 0,-2 5 30,-2 10 0,-1 3-45,-2-6 0,-3 4 242,-13 0-287,3 25 90,-6 23-90,4 33-45,12-9 0,1 4-129,-1 7 0,2 6 84,5-2 0,1 8 0,2 1 0,0-4-281,1-5 1,0-4 0,2 4 280,0 4 0,1 5 0,1-1 0,1-8 0,6 4 0,3-6 0,1-3 0,2-2-106,1-6 0,3-2 106,1-5 0,2-4-180,30 9 0,8-18 0,3-25 45,-31-2 0,0-7 15,2-12 0,0-8 0,-1-1-293,-7 5 1,-2 0 0,1-4 412,0-1 0,2-4 0,-1-2 0,-3 2-497,1-6 0,-2 0 0,-1 0 497,0-3 0,1 1 0,-1-1 0,-1 2 0,-1 0 0,0 1-103,-2 3 1,0 0 0,-1-1 132,3-7 0,0-2 0,-3 4 60,1-4 0,-1 2 0,1-9 0,-2 3 0,-6-5-1,-6 10 1,-4 8-255,-8 6 165,-2 5 927,-7 3-927,-1 3 89,2 1 2977,0 2-2796,-4-5-180,5 10 856,-3 1-946,9 12 581,-2 4-581,4 3 180,-10 32-1,6 10-134,1-2 0,0 4-684,3 7 1,2 3 683,-1 10 0,1 4-573,2-16 1,0 2-1,0 2 528,1 3 0,0 2 0,0 0 0,0 2 0,-1 0 0,2 1 0,0-1 0,1 0 0,0 0 0,1-3 0,-1 0 0,2-2 0,0-2 0,2-2 0,0-1 0,0-5 0,1 0 0,0-3-45,5 15 0,1-3-90,-1-7 0,1-3-90,-1-8 1,0-2-496,8 20-270,-4-17-449,-3-14-719,-5-14 2158,-4-17 0,-2-18 0,-2-12 0</inkml:trace>
  <inkml:trace contextRef="#ctx0" brushRef="#br3" timeOffset="58522">14371 12063 16231,'-21'-23'1979,"9"2"527,4 3-2416,14 1 1010,10-1-1100,18-5 0,19-4-105,-18 11 1,3 0-31,4 0 0,2 0-135,3 0 1,0 0-136,-1 2 0,0 1-405,-3 2 1,-1 0-406,-5 1 1,-3 2 1214,25-8 0,-12 4 0,-7 1 0</inkml:trace>
  <inkml:trace contextRef="#ctx0" brushRef="#br3" timeOffset="59638">16832 10887 21655,'0'-44'3867,"-4"-8"-3507,-2 19-90,1-2-180,-4 26-90,8 5 90,-3 14 90,4 13 90,0 24-135,1-12 0,-2 3-510,-1 10 0,-1 3 420,1 9-1,-1 3-796,0-16 0,-1 1 0,1 1 782,0 3 0,1 0 0,-1 1 0,0 2 0,0 0 0,1 1 0,0-2 0,1 1 0,-1-1-30,0-2 0,-1 0 0,1-2-208,2-3 1,0-2-1,-1-1 208,-1 15 0,1-3 45,0-9 0,2-3 0,-2-8 0,2-2-45,2 22 90,4-33 534,7-20-624,2-32 0,0-15 0,1 8 0,0-4-216,4-11 0,2-7 0,-1 5 171,0 2 0,-1 2 45,-3 7 0,0-1 0,-1 5-39,-1 5 1,0 5 38,12-22-16,-1 16 16,-1 10 0,-2 12 0,1 16 0,-3 15 0,6 41 0,-12-4 1203,-6 1 0,-5 3-1203,-5-21 0,-3-1 0,-2 13 0,-5 0 0,-8-4 0,-5-4 0,6-11 0,-2-1 479,-10 16 0,-9-15-1049,-11-41 1,-7-21-1,4 3 300,13 15 1,0-5-377,0-14 0,-4-11 0,3-4 0,13 7 61,16 3 1,6 1-271,-4-11 1,3 1-1395,10-12 2249,2 3 0,8 6 0,3 3 0</inkml:trace>
  <inkml:trace contextRef="#ctx0" brushRef="#br3" timeOffset="59994">17705 11235 23634,'0'33'809,"-6"8"-719,2 11-90,-3 7-387,4 5 387,3-5 67,0-5-67,3-2 79,2-31-79,-1-10 0,0-31 0,-4-12 241,0-7-241,-6-4 0,0 0-180,-5 2-360,5 7-1888,-1 1 89,6 13 2339,-3 5 0,1 17 0,-2 6 0</inkml:trace>
  <inkml:trace contextRef="#ctx0" brushRef="#br3" timeOffset="60362">17587 12510 25882,'10'0'1080,"2"0"-451,2-2 91,3 0-450,3-3-270,1 1 0,-1 1 0,7 15 0,-6 6 0,0 42 0,-13-9 0,-8-13 0,-5 2-2456,-10 24 1916,1-29 1,-2 0-586,-2 0 1,-3 0 1039,-16 18 1,-4 1 0,7-11 0,-1-1-1,3-5 1,-1 0 0,1 0 0</inkml:trace>
  <inkml:trace contextRef="#ctx0" brushRef="#br1" timeOffset="72445">24905 9774 17247,'6'-4'4857,"0"-1"-4497,-4 3-90,2 0 0,-4 2 449,2 0-449,-2-5-90,0 2-90,0-1-90,0 0 0,-6 1 0,2-3 90,-8 1-180,0-4 180,-3 2-180,-3-2 90,-17-4 0,6 3 0,-18-3 0,10 6 0,-6 3 0,-1 1 0,-5 3 0,-4 7 0,-2 0-231,-2 9 320,0 0-89,0 4-89,2 2 89,3 4 0,3 3 89,4 2-89,5 6 0,5 3 0,5 5 0,7 3 0,10 0 0,6-1 0,11-6 0,2-2 90,8-8 0,5-4-90,5-4 90,19 3-90,-5-10 0,15-1 0,-8-11 0,-8-4 0,2 0 0,22 0 45,-20-1 0,0 2-135,18 3 180,-4 1-90,-2 6 0,-6 2 90,-5 6 142,-7 5-142,-5 20 0,-22 14 0,-11 1-271,-8-27 0,-5-3 181,-20 15 0,-5-4 0,-4-4 0,2-4 0,2-7 0,5-5 0,5-10 0,5-4 0,7-6-90,9-2 90,5-5-90,5-4 90,0-5 2,1-10-1081,5-5 269,-1 1-989,1-1-8032,-4 9 9522,-2-1 1,2 2 0,0 1 0</inkml:trace>
  <inkml:trace contextRef="#ctx0" brushRef="#br1" timeOffset="72944">25209 9385 20935,'0'-20'2339,"0"-1"-1710,0 3-269,0 4 90,0 3-180,0 7-90,0 2-90,0 12 89,0 10-44,0 19 0,0 7-90,0-3 0,0 2-768,1 1 0,-1 3 0,1 0 767,1 17 1,0 0-45,0-20 0,1 1 0,0 0 0,0 0 0,1-1 0,0 2 0,1 13 0,1 2 0,0-3-412,1 4 0,0 1 412,-1-6 0,1 3 0,-1-8 0,-1-12 0,-1-5 0,1 6 0,0-4-80,-3-1-10,0-8-540,-2-6 180,0-11 1747,0-3-3546,0-10 1125,-6-12 1124,-1-1 0,-5-12 0,0 2 0</inkml:trace>
  <inkml:trace contextRef="#ctx0" brushRef="#br1" timeOffset="73162">24990 10330 22014,'-15'-25'1440,"7"1"-1350,2 3-90,8 1 0,6 2 0,10 2-90,13 0-90,12 3-90,6-1-180,2 2-359,-3 1-541,-5 2-449,-6 0-179,-7 0 1978,-7 2 0,-7 1 0,-4 1 0</inkml:trace>
  <inkml:trace contextRef="#ctx0" brushRef="#br1" timeOffset="73633">25388 10082 18866,'0'-7'3148,"0"0"-2878,0 5 0,2 0 90,0 2 0,2 0 89,0-2 271,2-3 0,2 0-451,1 0 1,2 3-90,0 8-90,1 6 0,0 11 90,9 30-180,-6-4 45,-5-14 0,1 2-45,3 20 0,-1 0 0,-1-3 0,-2-8 0,-4-6 0,-2-11 90,-2-2-90,-2-14 0,0-7 0,0-17-90,-4-10 90,3-13-90,-2-11 90,3-8 0,0-5-45,2 19 0,1 1 45,4-16 0,5-6 0,2 33 0,0 9 0,3 9 0,-1 5 0,0 12 0,8 18 0,-8 0 0,11 31 0,-19-29-180,2 10-1169,-10-24-2069,0-3 3418,-3-6 0,-3-1 0,-5-4 0</inkml:trace>
  <inkml:trace contextRef="#ctx0" brushRef="#br1" timeOffset="74385">25798 10073 21205,'4'-14'1799,"0"0"-1529,0 9 0,0 1-91,2 4 1,0 10-90,4 7 90,1 15 0,1 10-90,0 9-45,-2-7 0,-1 3-45,-1-12 0,0 1-935,3 12 0,0 0 935,7 13 0,0-4-1233,5-12 1233,-3-5 90,1-12-90,-3-12 0,0-8-90,0-14 0,12-29 90,-8-6 583,-7 6 1,-2-3-584,-4 3 0,-2 0 0,0-5 0,-2 0 0,0-2 0,-2 0 45,0 0 0,-2 0-45,0 2 0,0 1 45,-1 3 0,0 2 45,0-27 0,0 13-90,0 12 1524,0 9-1524,-4 11 90,4 7 0,-8 13 90,7 10 0,-2 39-135,2-13 0,2 3 0,3 17 0,3 2-291,-3-8 0,3-1 246,5-2 0,2-2 0,-1-17 0,1-3 0,18 25 0,5-9 47,0-8-47,-1-10 180,4-7-180,-15-11 90,1-3-90,-10-14 1079,3-14-1079,0-5 0,0-17-90,-2 5 180,-1-6-133,2-12 43,-5 16 0,-3-10 0,-6 25 0,-4 5 0,0 9 0,0 9-2338,0 1-1440,-6 2 3778,-1 0 0,-7 0 0,0 0 0</inkml:trace>
  <inkml:trace contextRef="#ctx0" brushRef="#br1" timeOffset="75946">26724 9186 21295,'0'-16'2159,"0"0"-1800,0 5-89,0 2-90,0 2-90,0 5 540,0 0-630,0 8 0,2 1 0,2 7 0,6 8 0,-1-5 0,1 5 0,-3-6 0,-2-3 90,1-5-90,-4 2 0,0-9 0,-2 3 90,0-4-90,0-10 90,-6-7 89,-10-10-179,0 5 90,-14 3-90,11 14 0,-4 7 0,7 8 0,-2 24 90,8-6-90,1 16 0,13-12 0,2-5 0,5 0 90,10-10-90,-5-6 0,7-7 0,-6-6 0,-1-5 0,-2-4 0,2-20 0,-9 6 90,1-12-90,-12 12 0,-4 2 90,-21 7 0,0 7-3302,-19 19 3302,4 13-45,19 0 0,0 4 0,-1 4 0,1 4-45,1 5 0,2 3-228,1 4 1,3 2 227,3 2 0,3 0 0,5-1 0,4 0 45,4-2 0,4-1-45,4-5 0,5-2 0,2-5 0,6-2 0,19 0 0,7-7 0,-10-9 0,4-5 0,8-7 0,6-5 0,-4-3 0,-3-7 0,-2-6-30,-6 0 0,2-2 0,-5-3-15,1-9 0,-4-4-45,-1-4 0,-2-7-30,-4-3 0,-1-7 0,-3 2-274,-4 9 1,-2 1 0,0-2 363,5-14 0,-1-4 0,-3 4 30,-6 14 0,-2 3 0,0-1 0,4-18 0,-2 0 0,-2 5 0,-1-1-222,-2-9 1,-2 2 266,-3 21 0,0 3-45,-1-7 0,0 4 0,-2 5 2318,-4 10-2318,3 10 695,-8 9-605,2 17 1680,-7 19-1680,-2 28-45,7-16 0,0 3 71,-3 10 0,2 3-116,-1 9 0,1 3-994,3-18 1,0 1 0,0 1 993,1 2 0,1 2 0,0 0 0,2 1 0,0 0 0,1 0-354,-1-1 0,2 0 0,-1 0 354,2-2 0,0-1 0,0-1 0,2-2 0,0-2 0,0 0 0,1 17 0,0-3-206,3-7 1,1-2-20,-2-10 0,2 0-615,2 1 1,-1-3-1499,2 6 2983,2-8 1,-11-40-1,-1-13 1</inkml:trace>
  <inkml:trace contextRef="#ctx0" brushRef="#br1" timeOffset="76132">27049 9548 23094,'1'-34'989,"13"2"-899,12 3-90,23 0-418,-17 15 0,3 0 373,7-1 0,1 1-90,6 1 0,2 1-225,4 0 1,0 1-871,2 1 0,0 0 1230,-2 2 0,-1 0 0,-6 0 0,-1 1 0,-4 0 0,0 0 0</inkml:trace>
  <inkml:trace contextRef="#ctx0" brushRef="#br1" timeOffset="77144">29773 8888 20755,'0'-12'2339,"0"1"-1889,0 4-1,0-2-89,0 2-90,0-2-90,-5-2-90,-4 2 0,-7-2-90,-6 2 90,-5 2-90,-7 2 90,-5 7-90,-3 7 0,-1 9 0,4 5 0,8 6 90,9 21-90,26 9 0,6-20 0,5-1-45,3-7 0,4-3 45,2-1 0,1-4-180,18 4 180,1-2-90,5-5 90,2 2-90,2-1 45,-20-5 0,-1 1 45,13 8-90,2 10 90,-31-6 0,-12 3 0,-12 4 0,-12-2 90,-11 0-90,-10-4 0,-4-1 0,9-14 0,-2-1 0,-19 1 0,20-6 0,0-4 0,-12-5 0,5 0 0,5-4-630,-3-11 91,18 0-271,2-11-719,19 7-810,9-1 2339,4 4 0,6 2 0,3 3 0</inkml:trace>
  <inkml:trace contextRef="#ctx0" brushRef="#br1" timeOffset="77628">30330 8571 22554,'8'-41'2069,"-2"7"-1799,-2 7 0,-2 11 89,0 7-89,0 21-90,4 16-90,-2 28-45,0-19 0,0 1-427,-1 8 0,0 1 382,1 6 0,-1 1-629,0 2 0,0 1 629,-2 3 0,0 0 0,1-1 0,0 0-366,-1 0 1,0 0 365,0-3 0,0-1-88,0-5 1,0 2-603,-1-8 1,0 3-1,0-4-1379,0 0 1,0-4 2068,-2 7 0,-2-8 0,-1-18 0,-4-22 0</inkml:trace>
  <inkml:trace contextRef="#ctx0" brushRef="#br1" timeOffset="78177">30200 9141 21475,'-21'-23'1529,"5"3"-1439,8 4-90,4 5 0,13 1 90,8 4-90,15 3 0,1 2 0,2 0 180,23-1-307,-18 2 1,0 0 306,17-2 0,0 2 0,-2 0 0,-20 4 0,-1 2-1,15 3 181,7 12 0,-14 24-180,-15-2-307,-12-8 0,-3 2 217,-4 27-90,-6-30 0,0 1 45,-2-1 0,0-1-45,0 27 90,0-9 180,-6-6 331,-2-22-601,1-11 0,-1-28 0,8-13 0,6-17 0,6-12-45,0 25 0,2-1 45,3 0 0,3 0 0,12-9 0,3 3-31,-10 12 0,0 2 31,7-4 0,-1 2 0,5 6 0,-6 8 0,-3 8 0,-3 10 0,-7 5 0,-3 9 0,-6 5 417,-4 4-417,-2 3-90,-6-1-360,0-1-359,-5-6-361,-1-2-539,2-4-719,2-6 2428,-2-4 0,7-10 0,-2-1 0</inkml:trace>
  <inkml:trace contextRef="#ctx0" brushRef="#br1" timeOffset="79061">31369 9123 20126,'15'-30'2878,"-1"3"-2608,-4 4 90,-2 5-181,-4 5 1,-2 4-180,-2 2 90,0 5 630,0 0-720,0 8 90,0 5-90,0 10 0,0 20 0,0-6 0,0 26 90,7-10-90,-1-6 0,5-6 0,-2-21 0,-1-9 90,0-3-90,0-6 0,0 0-90,31-32 180,-18 14-90,25-27 0,-28 23 0,-2 1 0,-3 3 0,-5 5 0,-4 3 0,-2 4 0,-2 1 0,0 1-90,0-1 180,0 1-180,0 1 90,0 1 0,0 0 0,0 0 0,0-3 0,0 1 0,-4-1 0,3 1 0,-3-1 0,4 3 0,0-2 0,0 3 0,0-1 0,0 0 0,0 0 0,0-1 0,0 1 0,0 0 0,0 0 0,0-5 0,0 0 0,0-4 0,0-1 0,0-1 0,0-1 0,0 1 0,0 1 90,0 1-180,0 2 180,0 4 0,0 25-90,0 4 90,0 27-90,2-3 0,1 6 0,-1-13 0,1 1 0,4 21-114,-4-23 0,0-1-156,5 8-359,-4-8-181,4-8-449,-4-8-810,4-12 2069,-2-11 0,6-11 0,1-8 0</inkml:trace>
  <inkml:trace contextRef="#ctx0" brushRef="#br1" timeOffset="79697">31974 9069 20215,'4'-12'2249,"0"1"-2159,1 6 0,-3 1 0,0 4-90,-1 0 0,3 0 0,3 4 0,1-3 90,4 3-90,-3-4 90,6-10 90,-10-1 0,3-11 269,-14-4-89,-8 1-180,-2 7 0,-9 14 0,1 19-90,-5 15 0,-4 15-45,14-4 0,2 3-45,7-9 0,1 1-184,-1 12 1,4-2 273,14 13-90,6-7 0,12-11 90,11-14-90,10-15 0,-7-20 0,2-11 0,6-16 0,-1-7-711,1-1 1,-1-4 710,-16 8 0,-1-3 0,-3 0-603,3-12 1,-3-1 602,0-5 0,-1-2 0,-10 19 0,1-1 0,-2 0 0,0-2 0,-1 0 0,0-1 30,-1 4 0,0-1 0,0-3-294,1-17 0,-1-3 0,-1 5 264,-1 8 0,-1 3 0,-1 2 0,0-2 0,-6 15 0,-9 18 90,-4 30-90,-14 36 60,9-11 0,-1 8 0,0 1-30,-3 9 0,-1 2 0,1 1-143,0 1 0,1 0 0,0 0 143,0 1 0,2 0 0,2-4-30,1 3 0,3-2 390,1-3 0,2 2-360,3-10 0,2 3 0,0-4-30,-1 6 0,2-1-45,2 10 0,2-3 45,3 6 950,4-11-1220,1-13-539,-1-12-361,-2-16-539,0-13 1282,0-18 427,0-14 0,0-12 0,0-6 0</inkml:trace>
  <inkml:trace contextRef="#ctx0" brushRef="#br1" timeOffset="80094">32291 8752 20845,'-21'0'2429,"3"0"-2069,10 0 89,2 0-89,8 0-90,8 0-180,12 0 180,17 0-90,17-2-46,-20 1 1,1-1-414,4 0 0,1 0 369,1 0 0,3-1 45,15 0 0,0 0-90,-19 0 0,1 1-111,15-1 1,-3 1 65,-9 0 0,-2 2 0,-25 0 0,-7 0 0,-6 0 0,-2 0-1355,-4 0 456,-6 0-116,-1 0-1143,-7 0 2158,0 0 0,-4 0 0,-1 0 0</inkml:trace>
  <inkml:trace contextRef="#ctx0" brushRef="#br4" timeOffset="88879">24194 15450 20755,'-19'-18'1619,"3"0"-1349,2 0 0,4 0 270,-5-8-1,-8 2-179,-2 2 0,-11 10 539,-29 24-674,21 7 0,0 4-507,-4-1 0,1 3 327,-3 10 0,4 3-45,15-9 0,3 3 45,-5 13 0,4 2-45,13-13 0,4 0-68,1 19 0,9-3 68,22-2 0,18 6 0,9-31 0,6-8 0,8-8 0,-1 1 0,-4-3 0,-7 4 0,-8 4 0,-10 3 0,-11 7 0,-19 20 0,-13-7-45,-7-1 0,-4 0 45,-12 4 0,11-12 0,1-2 0,-7 0-90,3-5 0,3-10-90,3-4-180,3-6-1079,0-8 360,9 2-165,0-11 1244,9 1 0,3-7 0,2-2 0</inkml:trace>
  <inkml:trace contextRef="#ctx0" brushRef="#br4" timeOffset="89182">24251 15482 22374,'4'-50'2339,"0"4"-1889,-4 8-91,0 9-179,0 8 0,0 12 180,0 7 0,5 19-180,4 17 0,7 23-575,-7-19 1,1 3 394,1 6 0,0 1-794,0 7 0,0 1 794,1 3 0,1 2 0,-2-3 0,0 3 0,0-3-30,-3-13 0,0-2 0,-1 1-60,2 11 0,1 1 1,-2-4-284,-1-5 1,-2-3-573,1 5 1,-2-4-585,1 9-540,-7-8-180,-7-40 2444,-9-19 0,-4-14 1,-5-10-1</inkml:trace>
  <inkml:trace contextRef="#ctx0" brushRef="#br4" timeOffset="89646">24210 16106 21565,'-25'-45'2069,"5"4"-1890,10 2-89,4 8 0,10 2-90,8 1 0,14 3 0,13 1 0,14 3-434,4 3 704,4 2 0,-4 5-78,-2 2 77,-8 4 1,-7 3 0,-7 2 0,-7 6 90,5 18-90,-1 28-225,-13-11 0,-1 2-45,-4-3 0,-1 0 114,-3 1 1,-1-2-115,-3 11 170,0 1-170,-4-21 0,0-4 0,0-24 0,0-29-90,4-32 90,9-4 0,3-3 0,-4 17 0,2 1-338,9-14 0,2 7 248,8 10 90,0 11 90,-5 14 0,16 57-90,-24-5 0,-3 6 0,-4 2-90,-12 11-90,-1-4-180,0-9-359,0-4 878,0-9-1418,0-7-630,0-9-540,2-11 2429,2-11 0,3-12 0,1-7 0</inkml:trace>
  <inkml:trace contextRef="#ctx0" brushRef="#br4" timeOffset="89998">25197 15699 21115,'4'-23'3328,"0"3"-2968,-4 4-180,0 5-90,0 4 90,2 11-180,9 32 45,0-2 0,1 3-45,0-1 0,2 1 0,1 7 0,1-3 0,11 10-270,8-1 180,-6-26 0,5-8 90,-12-29 0,5-37 135,-15 13 0,-2-4 44,2-1 1,-2-1-1651,-3-3 0,-4 3 1921,1-14-270,-4 10-90,0 12-90,0 13 180,2 23-180,0 18 0,4 26 0,0 14-180,-1-25 0,0 1-135,0 1 0,0 0-225,1-2 1,1 0 661,2 9 0,3-2-122,13 14 0,3-9 0,-1-32 0</inkml:trace>
  <inkml:trace contextRef="#ctx0" brushRef="#br4" timeOffset="90626">25810 15749 20755,'2'-37'3238,"0"-1"-3058,-2 14-90,4 7-90,0 11 0,6 6 0,6 6 0,-2-5 90,3 5-90,-5-6-90,-1-4 90,-1-5 90,-6-25 180,-4-17 90,-6-3-90,-6 2-1,-5 23 1,1 10 0,-2 8 360,-6 37-450,6 10-135,7-2 0,2 3-45,4 0 0,2 1-509,2 20 1,2 0 508,2-13 0,2-1 0,2 11 0,3-4 0,12 8 0,8-16 0,9-13-338,8-17 158,9-17-90,8-14 135,-30 0 0,-1-3-264,1-4 1,-1-4 218,1-5 0,-1-4-455,-1-6 0,-1-3 545,0-5 0,-1-2 30,-11 14 0,0-1 1,-2 0 29,0-3 0,-1-1 0,0 0 30,-2-2 0,0-1 0,-2-4-23,-1 0 1,-2-5-1,0 0 1,-2 3 52,1-4 0,-3 3 0,0-2-141,0 5 0,0-3 0,-2 1 1,-1 4 155,-4-16 0,-3 6 90,0 4 0,-1 3-175,-3 8 1,-2 2 84,0 5 0,-1 4 135,-12-17 0,-1 22 421,3 26-421,0 30-911,10 24 1,5 9 820,1-6 0,1 2-60,2-2 0,2 4 0,2 2 119,2-10 1,2 2-1,1 0 1,0-3-150,2 3 0,0-2 0,1 2-310,4 14 1,1 1 0,1-4 354,4-3 0,1-2-45,-3-12 0,2 2 0,-2-4 0,3 2 0,-1-2-90,3 8 0,-2-5-360,3 1-359,-7-12 2170,-4-9-3070,-4-13-112,-4-6 1821,-2-12 0,-2-5 0,0-5 0</inkml:trace>
  <inkml:trace contextRef="#ctx0" brushRef="#br4" timeOffset="90845">26395 15396 23454,'0'-25'1799,"2"-2"-1620,7-5-89,10-4 0,13-2-90,13-3 0,-18 21 0,1 1-45,2 1 0,1 0-318,0 2 0,0 0-356,24-9-361,-13 5-1078,-9 7 2175,-13 2 0,-10 6 0,-4 0 0</inkml:trace>
  <inkml:trace contextRef="#ctx0" brushRef="#br4" timeOffset="94011">28864 14130 15491,'12'-30'2429,"-2"3"398,0 4-2467,-2 5-180,1 6-90,0 6 1240,5 14-1060,7 13-90,4 25-90,-10-12 0,0 3 0,0 10 1,-1 3-91,1 7 0,0 2-275,0 5 1,-2 1 274,0 0 0,-1 0 0,0-2 0,0-1-407,-2-6 0,-1-1 452,-1-7 0,0-1-229,-2-8 0,0-1 184,4 22 423,-4-14-423,-2-7 2494,-2-21-2494,-2-8 1167,0-23-1167,-7-14 641,-6-16-641,-13-10 0,-3 10 0,-4-1-572,5 11 0,-2 2 572,-14-8 0,-1 4 0,9 16 0,0 5-103,-1 3 0,-1 5 103,3 7 0,1 4 0,0 6 0,3 4 0,2 7 0,3 4 0,2 3 0,5 3 0,3 2 0,3 0 0,4 2 0,4 1 0,5-3 0,2 0 0,11 30 0,11-10 90,5-11-90,2-11 0,-3-16 0,-4-12-90,-3-15 0,-5-10-180,-6-11 1028,-4-8-1747,-4-26-398,-9 3-322,5 3-810,-11 20 2519,8 21 0,-1 6 0,3 2 0</inkml:trace>
  <inkml:trace contextRef="#ctx0" brushRef="#br4" timeOffset="94331">29400 14048 22194,'4'-39'2339,"0"3"-2159,-4 11-90,0 11 0,2 12 0,2 24-90,4 21 45,-2-9 0,0 4-562,2 9 1,0 2 516,3 8 0,0 1 0,2 5 0,-1-1-1304,1 2 1,1 0 1303,-1-5 0,0 0 0,-1-5 0,-1-2-189,-1-6 0,0-2 144,-2-5 0,0-3-204,4 25-201,-5-16 387,-4-11-1646,-3-12 1917,-7-10-208,-6-8 0,-9-11 0,-5-2 0</inkml:trace>
  <inkml:trace contextRef="#ctx0" brushRef="#br4" timeOffset="95405">28360 14333 22824,'-23'-25'989,"12"2"-899,27-3-90,27 4 0,11 2 0,-1 2 0,4-1-475,-1 2 0,4 0 0,8-1 445,-16 5 0,6-1 0,4 0 0,-1 1 0,-1-1 0,-5 2-711,2-1 0,-4 1 0,0 0 0,4-1 696,-3 1 0,4-1 0,2 0 0,0 0 0,-3 0 0,-4 0-23,3-1 1,-3 0-1,-3 0 1,-4 0-290,17-5 0,-3 1 357,8-3 0,-10 3 0,-26 6 90,-32 12 564,-23 12-564,-2-1 90,-15 11-1,8-4 3047,1-2-3046,3 0 954,5-3-1044,7-5 90,8 4-90,4-5 90,4 7-90,4 4 90,4 4 0,8 12 0,7 13-135,-10-15 0,0 1-362,2 7 1,-1 2 361,0 5 0,-1 2 0,-2 1 0,0 0 0,-1 0 0,-2-1 0,-3-2 0,-1-1-45,0-2 0,-3-2 0,-3-5 0,-5-1 45,-6 3 0,-3-3-45,-13 9 0,-17-9 0,24-34-90,4-18 180,13-17-90,8-13 0,5-11 632,7-2-587,2 19 0,6 1 0,7 6 0,7 3 45,19-5 0,6 7-621,-8 10 1,2 7 575,7 4 0,-2 6 0,-17 3 0,-2 3-14,-4 1 1,-1 1 58,26 9 0,-14 2-90,-11-2 90,-6 6 0,-14-13-90,-5 3 90,-11-12 1057,-2 0-1147,-6-8 31,-2-6-31,-10-15 0,-3-12 0,-5-11-286,12 21 1,1-1 285,0-3 0,-1-1 0,0-1 0,0-1 0,2 1 0,0 0-146,-2 2 0,1 1 56,-7-29 90,2 11 0,4 7 0,1 9 0,7 7 0,-5 6 0,10 3 463,-8 6-553,4-5 310,0 8-310,-2-4 90,6 2 0,-2 3 0,3-3 0,-4 4-90,3-2 90,-2 3-180,3 2-90,0 4-1439,0 2 1439,-4 0 1,3 0-1,-6 0-3238,-14 4 3508,2-3 0,-16 9 0,8-3 0</inkml:trace>
  <inkml:trace contextRef="#ctx0" brushRef="#br4" timeOffset="95613">30037 13840 21745,'-14'-2'2428,"5"-4"-2068,4-4-90,9-8-90,7 0-90,39-17-90,4 10 45,-12 7 0,2 1-90,-7 6 0,-1 1 0,-1 1 0,0 0-450,2 0 0,-2 1-584,9 0-1080,-8-1 2159,-26 9 0,-19 11 0,-5 1 0</inkml:trace>
  <inkml:trace contextRef="#ctx0" brushRef="#br4" timeOffset="100381">32206 13049 21745,'0'-28'2608,"0"1"-1978,0 2-181,0 3-179,0 1-90,0 5-90,0 3-90,0 4 90,0 4 630,-4 23-406,-4 16 1,-3 10-225,0 5 0,-2 6 0,0 2-731,0 0 0,-1 1 1,0 2 662,1-6 1,1 2-1,-1 0 1,2-3 7,-2 6 0,1-2 0,0-1-30,0 3 0,1 0 0,-1 0 0,1-2 0,1 0 0,-1 2 0,2-7 0,-1 4 0,1-1 0,1-1 0,-1 10 0,0-1 0,1-1 0,1-4 0,0 0 0,1-4-90,0 7 0,3-8-450,3-6-1798,0-21 629,0-24 1709,0-67 0,0 30 0,0-3 0,0-21 0,0-1 0</inkml:trace>
  <inkml:trace contextRef="#ctx0" brushRef="#br4" timeOffset="100763">32023 13166 19179,'8'-29'2519,"0"3"-1487,0 6-672,1 5 235,-3 7-235,0 2 569,7 28-659,0 6-90,11 28-240,-12-25 1,1 1 194,0 3 0,2 3-45,0 0 0,2 5 0,2-1 0,1 4 0,2 1 0,2 1-90,-2-2 0,1 1 0,1 1 0,-1-3-351,2 5 1,0-3 0,0 0 350,-1-3 0,0-1 0,-2-4 0,-1-1 0,-2-4-49,-1-3 0,-1-3 49,12 19 0,-4-2 0,-11-20 143,-3-4-772,-9-17 834,-2-10-1464,-5-8-2879,-13-31 4138,-1 4 0,-8-16 0,7 16 0</inkml:trace>
  <inkml:trace contextRef="#ctx0" brushRef="#br4" timeOffset="101080">31934 13894 21025,'-31'-11'2968,"6"2"-2338,5-2-180,12 0-91,8-7-269,16 3-90,16-5 0,17 7 0,14-3-568,-29 8 0,0 0 613,0-1 0,-1 0-45,28-7 0,-10-2 0,-8 4-90,-9-1-90,2-3-900,-5 4-1708,-6 0 2788,-9 3 0,-20 8 0,-5-1 0</inkml:trace>
  <inkml:trace contextRef="#ctx0" brushRef="#br4" timeOffset="101479">32884 13135 20485,'4'-12'2789,"0"3"-2519,-4 4-180,0 3 89,0 2-179,2 8 0,4-6 0,2 10-90,6-10 90,1 2 0,-3-4 0,-2 0-89,-6 0 89,-13-7 0,-2 2-90,-13-6 0,-1 6-270,-18 1 90,11 8-90,-11 1-269,19 6-541,5 1-449,5-1-8212,8 0 9792,2 0 1,6 1 0,0 1 0</inkml:trace>
  <inkml:trace contextRef="#ctx0" brushRef="#br4" timeOffset="101779">32847 13813 22194,'17'-14'2249,"-1"3"-1799,2 0 0,2 0-91,5-3-89,5 0 180,24-2-180,-8 9 0,17 7-1,-20 12 1,-3 14-180,-5 15-218,-19-13 1,-4 5 172,-2 26 0,-8 9-345,-6-15 0,-4 2 0,-3 3-1197,-2-3 1,-3 4 0,-1-1 0,-2-2 1496,-5 7 0,-2-3 0,-3-1 0,-2-2 0,-3-1 0,0-4 0,-5-1 0,-1 1 0</inkml:trace>
  <inkml:trace contextRef="#ctx0" brushRef="#br4" timeOffset="108751">23325 17205 20575,'-7'5'1889,"-4"3"-1709,10-7 0,-4 3 180,5-4 719,0 0-359,10 0-91,4-8-359,9 0-90,2-8 180,22-7-180,-3 3-135,-11 4 0,2 1-1511,26-8 1556,-27 10 0,2-1-90,3 3 0,0-1 45,3-1 0,1 0 0,3 0 0,-1 0-45,2 0 0,0-1-218,2 1 0,3-1 248,-2 1 0,3-1 0,-1 0 15,9-3 0,2-1-328,-9 3 0,4-2 0,-4 1 418,7-3 0,-4-1 0,3 0 0,0 0-46,-4 0 1,2-1-807,-8 3 0,3-1 0,-3 1 717,6-3 0,-1 0 0,-9 4 0,1-1 0,-2 1 353,-1 0 1,-1 0-354,-3 1 0,2 0 0,1 0 0,2 0 0,0 1 0,0 1 0,0-1 0,0 0 0,0 0-121,20-4 1,-3 2 120,-17 5 0,-1 1 0,1 0 0,-1-1 0,0 1 0,0 0 0,-2 0 0,-1 1 0,-1 0 0,-1 0 336,-3 1 1,0 0-337,-3 1 0,-1 0 0,26-8 0,-5 3 0,-2-1 0,-19 6 0,1 1 0,16-5 209,9-1-209,-21 3 621,3 1-621,-5 0 0,-5 2 0,-7 1 171,-13 1-171,0 3 3392,-5-2-3392,2-1 0,-5 2 0,2-3 0,-5 6 0,-4-2 0,-3 2 0,-2 0-540,0 0-539,-2 0-1530,-8 0 990,3 0-720,-11 4 2339,1-3 0,-7 11 0,-3-2 0</inkml:trace>
  <inkml:trace contextRef="#ctx0" brushRef="#br4" timeOffset="111705">2847 3361 14908,'8'-23'6297,"-2"5"-5488,2 0-179,-4 6-180,2 1 0,-2 4-91,-2 1-89,0 3-90,-2 1 0,0 8 90,0 12 0,-5 22-135,1-8 0,-1 6 14,-2 12 1,-3 9 0,0 2-908,2-5 0,-1 3 0,-1 1 0,1 0 780,0 2 1,0 0-1,0 0 1,0 1-1,0 2 1,0 2-1,0-2 1,1-3-444,0 1 0,1-4 0,0 0 451,0 0 0,1 0 0,0-2-30,0-2 0,1 0 0,0-2-258,2-4 1,0-2 0,0 0 257,-2 15 0,1-2-97,4-10 0,-1-3 97,0-8 0,-1-3 90,2 18 2108,0-18-2288,0-18 572,0-18-1561,-6-20 1089,1-21-2259,-5-16 2249,6 24 0,0-2 0,0 0 0,0-1 0,0 0 0,0 0 0</inkml:trace>
  <inkml:trace contextRef="#ctx0" brushRef="#br4" timeOffset="112099">2278 4347 20575,'-28'-16'2879,"1"2"-2430,3-1-179,5 3-180,9 1 90,6 2-180,15-2 0,14-1 90,23-3-90,-15 6 0,2 0-253,7-2 1,2 1 252,2-1 0,1-1 0,0 2 0,0 0 0,-2 0 0,-2 2 0,-5 1 0,-1 0-45,4 0 0,-3 1-45,9 0-270,3 0-179,-31 6-541,-5 0-1168,-8 0 2248,-3 6 0,-3 4 0,0 6 0</inkml:trace>
  <inkml:trace contextRef="#ctx0" brushRef="#br4" timeOffset="112560">2997 4125 21475,'8'-16'2159,"0"2"-2070,-2 5 1,0 5 0,4 8-90,1 3 0,7 9 0,0 2 0,17 13 0,-6-8 90,13 5-90,-12-18-90,1-4 0,10-16 180,-10-5-90,16-28 0,-27 7 90,3-12 180,-18 16-90,-2 5-90,-3 6 90,0 8 270,0 12 359,-7 53-674,1-20 0,-1 3-793,-4 26 1,-2 5 717,3-21 0,0 1 0,-1 1-622,0 7 0,-1 1 0,1 2 562,-2 3 0,1 2 0,0 0 0,0-1 0,1 2 0,-1 2 22,2-5 1,-1 3 0,0 0-1,2-4-22,-1-1 0,1-4 0,1 1 0,-2 9 0,0 2 0,1-6-90,0-1 0,0-6-540,1-13 1,-1-2-630,-7 20-990,2-38 2249,7-35 0,4-17 0,3-12 0</inkml:trace>
  <inkml:trace contextRef="#ctx0" brushRef="#br4" timeOffset="113120">3667 4356 23364,'2'-28'1619,"0"6"-1439,-2 8 179,0 11-89,-4 17-180,0 17 0,-1 23-45,3 7 0,1 10-45,0-13 0,1 3 0,1 1-611,0 0 0,0 1 1,0-1 610,1 3 0,0 0 0,1-5 0,1-1 0,0-2 0,1 5 0,0-1-360,-2-13 0,-1-4-405,-1-7 1,-2-6 224,-4-13 91,1-48 89,-4-26 315,8 16 0,-1-2-429,-2-7 0,-1-2 519,4-5 0,-1-1 45,-1-3 0,1-1 0,1 1 0,0 0 45,0 2 0,0 1 45,-1 1 0,2 1 0,0 4 0,1 0-1,1 4 1,1 1 492,1 4 0,2 1-582,0 5 0,2 1-170,13-23 170,7 10 90,27 16-90,-10 26-90,15 19 0,-24 28 0,-13 13 90,-10 6-90,-8 5 0,-12-1 0,-5-23 0,-4-1 0,1-9 0,-2-2 0,-8 7 0,-2-3-90,-18 8-180,-3-7-90,-2-7-89,4-7-181,2-10-270,9-4 277,5-12 623,11-24 0,17-1 0,9-20 0</inkml:trace>
  <inkml:trace contextRef="#ctx0" brushRef="#br4" timeOffset="113546">3821 4491 19856,'29'-2'2698,"1"4"-2518,-4 7 0,3 7-90,-1 5 0,1 1 0,-3-1 0,2-3-90,-3-2 0,1-9 90,0-1-90,1-6 0,12-8 90,-9-2-90,3-10 0,-15-3 0,-6-4 0,-5-2 90,-4-3-90,-12 2 90,-4 1-1,-13 6 91,-17-1-90,5 13 90,-11 9 0,12 18 0,0 16-90,1 9 0,15-5 0,4 4-45,6 2 0,4 1-214,2 3 0,4-1 169,9-2 0,5-3 0,1-8 0,3-3 0,0 0 0,2-1 0,20 24 0,0-4-180,-3-12-450,4-1 1,-13-19-271,1-6-899,-11-21 1799,3-32 0,-9 2 0,2-23 0</inkml:trace>
  <inkml:trace contextRef="#ctx0" brushRef="#br4" timeOffset="114567">4958 3714 21835,'6'-25'2158,"0"0"-1528,-3-2-270,0 2-90,-2 2-180,0 7-1,-1 7 91,2 15-90,2 16 90,-1 28-464,-1-15 1,0 3 328,-2 9 0,0 3-45,0 5 0,0 4 30,0-2 0,0 5 0,0 0-30,0-4 0,-1 1 0,2 1 0,0 7 0,0 1 0,0-5 0,0 3 0,1-6 0,1-17 0,0-6 90,-1-4-90,0-5 0,-2-15-90,0-7 0,0-27 0,-7-4 0,-4-20 747,-9 4-657,0 9 0,-1 1-90,-13-11 90,9 16 0,-1 5 0,-15 7 90,-2 18-90,0 17 45,16 10 0,3 5-45,7-6 0,2 1-935,-2 14 1,5 0 934,6-10 0,5-2 89,8 29-193,6-6 194,13-15-90,5-18 0,9-11 0,5-22 89,2-6-89,4-16 0,-4-5-168,-5-3 78,-5 1 0,-7 1-180,-9 4 1629,-9 2-3068,-10-3-234,-8 10 1943,-7-3 0,-5 14 0,-2 1 0</inkml:trace>
  <inkml:trace contextRef="#ctx0" brushRef="#br4" timeOffset="115016">5153 4482 23993,'12'11'90,"2"3"-90,7 0 0,1 2 0,4-9 0,1-1 0,1-6 0,1-4 0,-3-3 0,1-6 0,-5-3 0,-2-5-90,-3-1 180,-7-15-90,-4 7 0,-8-8 0,-6 14 90,-6 5-90,-9 2 0,-1 5 0,-5 3 0,1 4 90,-1 3-90,3 10 180,1 6-90,3 12 90,6 7-90,2 6 0,7 8 0,4 3-90,10 5 0,5 1 0,13-1-90,6-1-450,-5-20 0,2-2-449,14 11-136,-14-18 1,0-5 1124,7-6 0,-1-12 0,-1-7 0</inkml:trace>
  <inkml:trace contextRef="#ctx0" brushRef="#br4" timeOffset="115382">5904 3216 22554,'-18'-35'1529,"2"6"-1169,2 15-90,1 14 0,1 18 0,2 20 89,4 19-224,3-21 0,2 3-409,1 7 0,0 3 499,0 5 0,0 3-90,3 7 0,1 3-75,0-20 0,-1 2 0,3 0-786,1 3 0,2 1 1,1 0 755,0 2 0,1 0 0,1 1-30,0 0 0,0 1 0,1 0 0,0 0 0,0 0 0,-1 0-428,1 0 0,-1-2 0,0 1 458,0-1 0,-1 1 0,1-2-277,-2-3 1,1 0 0,-2 1 246,-1-3 0,-1 3 0,0 0 0,-1-4 0,-1 1 0,0-4 0,-1 3 0,0 9 0,0 3 0,-1-7 0,-4-3 0,-2-4 116,1-3 0,-2-1-566,-5 5 0,-2-3-449,-7 16-450,-9 0 940,4-37 409,-5-16 0,-3-14 0,-3-10 0</inkml:trace>
  <inkml:trace contextRef="#ctx0" brushRef="#br4" timeOffset="115725">5693 4559 17484,'-10'-29'2518,"0"0"344,5 3-2412,2 4 688,3 0-1048,3 1 527,9-4-617,14 0-1589,19-4 1634,-16 14 0,3 1-45,5-2 0,2 2-252,0 0 0,0 1 162,0 1 1,-1 1-181,-4 2 0,-1 0-360,26-5-269,-12 3-181,-11 4-1078,-8 3 2954,-11 2 1,-7 2 0,-7 0 0</inkml:trace>
  <inkml:trace contextRef="#ctx0" brushRef="#br4" timeOffset="117709">11528 15789 19676,'0'-13'3328,"0"1"-2698,0-1 89,0 4 360,0-2-449,-7 6-450,2 5 180,-11 13-180,4 18 0,-4 21-1,-1 10-1044,4-4 0,-1 3 865,0-1 0,0 5 0,0 2 0,3-6 0,0 3 0,0-1 0,1-2 30,-1 4 0,0-2 0,0 2-53,1-6 1,1 3 0,0-1-1,-1-2 23,-1 8 0,0-4 0,0-4 0,1 5 0,0-3 0,1-14 0,0-1 0,1-5-806,-6 22 267,7-20-271,2-14-449,5-15-270,2-20-900,4-19 2429,2-27 0,-2 16 0,0-3 0,1-6 0,-1 1 0</inkml:trace>
  <inkml:trace contextRef="#ctx0" brushRef="#br4" timeOffset="118807">11561 15699 18057,'8'-18'6026,"-3"0"-5576,-2 1 0,-3 4-180,0 7-91,0 1-89,0 1 0,0 1 0,0 1-90,-3 6 0,2-3 0,-3 3 0,4-4-3957,0 0 2068,0 6-7942,0 0 9590,0 7 0,0-2 0,0 3 1</inkml:trace>
  <inkml:trace contextRef="#ctx0" brushRef="#br4" timeOffset="121133">11500 15744 21025,'0'-7'1079,"0"3"-989,0 2 450,0 2-630,-4 0 90,4 0 0,-8 0 90,7 0-360,-2 0 270,3 4 0,0-3 0,0 7 0,0-7 810,0 3-720,2-4 90,2 0 89,4-2 1,2-3-90,4-2 0,4-4 0,5 0 0,5-1 0,5 1 0,1 6 0,23 9-91,-24 10 1,1 4-231,0 0 0,0 4 186,1 8 0,-2 4-1097,-7-3 1,-3 1 1051,1 3 0,-1 1 0,0 1 0,-1 1-44,-3-2 0,0 3 89,5 12 0,-2 0 45,-7-14 0,-1-1-45,3 9 0,-3-1 134,-6-7 1,-2-4 0,0 13-90,-2 10 0,-8-27 0,-2 1 218,-4-3-308,-3 0 90,-1 0-90,0 0 2113,-2 0-2113,-2-2 0,-1 0 233,-1-2-233,-2-1 0,-10 13 0,6-8 0,-8 13 0,-3 3 0,10-9 0,-10 7 0,14-17 89,1-1-89,-7 8-89,-3-1 89,1-2 0,1-4 0,10-10 89,-9-1-89,6 1 0,-5-7 0,9 3 0,2-9 0,-1 9 0,-4-4 0,5 1 0,-3-3 0,6-4 0,2 0 0,-8 4 0,3-3 0,2 3 0,2-4 0,12 4 0,-2-3 0,3 3 0,-8-4 0,7 0 0,-10 4 0,6-3 0,1 3 0,-5-4-89,7 0 89,-8 0 0,5 0 89,-5 0-89,5 0 0,-2 0 0,6 0 0,-6 0 0,6 0 0,-3 0 0,1 0 0,2 0 0,-8 0 0,4-2-89,-5 0 89,0-3-90,0-1 90,3-1-90,-2 0 90,4-2 0,1 4-90,-4-2 0,8 3-90,-4 1 0,4 1-1709,0 2 630,9-2-1080,13-6 180,5-2 2159,14-8 0,-1 2 0,8-2 0</inkml:trace>
  <inkml:trace contextRef="#ctx0" brushRef="#br4" timeOffset="121796">13652 15663 22194,'-22'-12'1529,"1"3"-1439,5 5 90,2 6-180,7 9 90,2 9-90,10 26 0,4-12 90,7 11-90,3-22 90,3-11-90,-1-4 90,1-14 90,-4-3 0,-3-10 0,-7-19-90,-10 7-90,-7-15 0,-5 14 90,-4 5-180,1 2 0,-1 7-90,2 6-90,0 6-90,-1 4-179,3 10-91,0 4-539,7 11 1169,-2 18 0,8-6 0,-2 13 0</inkml:trace>
  <inkml:trace contextRef="#ctx0" brushRef="#br4" timeOffset="122197">13677 16314 25073,'-5'0'1709,"1"0"-1350,4-4 361,6-15-360,1 0-90,7-11-180,0 9-90,15 13 0,8 61 0,-17-20 0,-3 4-487,-3 4 1,-2 5 0,-2 0 486,-1 19 0,-2 1 0,-3-18 0,-2 0 0,0 0-300,-1 1 0,-1 1 1,-1 0-271,-1-1 0,0 0 1,-2 0-241,-1-1 1,-1 0-1,-1-1 810,0-2 0,-2 0 0,0-1 0,-8 18 0,-2 0 0,-1-4 0,1 1 0</inkml:trace>
  <inkml:trace contextRef="#ctx0" brushRef="#br4" timeOffset="126879">22021 14704 22284,'-11'-32'719,"0"0"1,-11-25-540,-4 14 0,-1 14 0,-1 21 180,-1 26 0,1 34-1506,13-10 1,3 6 1234,0 15 1,2 5-30,4-14 0,2 2 0,1 2-30,-1 7 0,2 2 0,1 1-538,2-13 1,1 2 0,1 1 0,0 0 507,0 3 0,1 1 0,0 0 0,1 0 22,2 3 1,1 0-1,1 1 1,0-1-391,1 1 0,0 0 1,1-1-1,1 1 390,-1-2 1,2 0 0,-1-1-1,1 0 0,0-3 1,0 0 0,0-1-1,1-1 0,-2-3 1,1-1 0,0 0-1,0-2 8,3 14 0,0-2 0,0-2-189,-1-5 0,-1-2 1,0 1 188,3 6 0,0 2 0,0-3 149,-3-10 1,0-2 0,1-1-120,2 2 0,0 0 0,1-6-15,1-2 0,1-8 45,24 5-90,2-30 0,19-11 45,-24-4 0,3-2-45,8-3 0,6-5 42,-8 0 1,6-3 0,2-1-1,-2 0-20,-6 2 1,-1 0 0,1-1-1,3-1-4,3-1 0,2-1 0,3-1 0,1 0 0,3-1-57,-10 4 0,2 0 1,2-1-1,0 0 0,0 0 1,-1 1-1,-2 1 39,0 1 0,-3 1 0,0 1 0,0 0 0,1 0 0,3-1-134,3-1 1,3-1 0,2 0 0,0 0 0,-1 1 0,-1 1 0,-4 2 133,3 0 0,-3 2 0,-2 0 0,2 2 0,3-1-115,-8 3 0,2-1 0,2 1 0,1 0 0,-1 1 0,-1-1 0,-3 2 115,6-2 0,-2 1 0,-2 0 0,1 1 0,2-1-15,0 1 1,2 0 0,2 0-1,-1 0 1,-2 1 0,-4 0 14,5-1 0,-5 2 0,0-1 0,4-1 100,1 0 1,4 0-1,1-1 1,1-1 0,-1-1-101,-9 0 0,0-1 0,0 0 0,1-1 0,-1 0 0,0 1 10,1-1 1,-1 2 0,1-1 0,-1 0 0,0-1 0,-1-1 7,8-2 0,-1-2 0,0 0 0,-1-1 0,1 0 18,0-1 0,1 0 0,0 0 0,-2 0 0,-2 1-14,0 0 1,-4 0 0,1 1-1,2-1-4,-2 1 0,4-1 0,1 0 0,-3 0 0,-4 2 204,8-2 1,-5 1 0,0 0-223,-2 2 0,-2 1 0,0 0 0,-5 1 0,-1-1 0,1 1 30,12-3 0,3 1 0,-5 0-30,-13 3 0,-3 1 0,1-1 0,11-2 0,2 0 0,-3 1 0,2-1 0,-3 1 550,2-1 1,0 0-551,0 1 0,0-1 0,0 1 0,1-1 0,1 0 0,0 1 0,1 0 0,0 1 45,1 0 0,0 1-45,-1 1 0,1 0 0,-1 2 0,2 0-30,-6 1 0,2-1 0,-1 2 75,9-2 0,-1 0 75,-9 2 0,2-1 0,-3 1-120,5-1 0,-2 0 0,0 1 0,3-1 0,-4 0 0,4-2 0,1 1 0,3-1 0,1 0 0,1-1 0,-1 0 0,1 0 0,0-1 0,-3 1 0,0 0 0,-5 0 0,7-2 0,-4 1 0,0 0 0,2-1-30,-6 2 0,2-1 0,-2 0 30,9-2 0,-1 1 0,-9 1 0,2 1 0,-3 0 0,2-1 0,2 2 0,-9 2 0,5 1 0,3 0 0,-3 1 0,11-1 0,-1 1 0,2 0 201,-8 0 0,2 0 0,0 0 0,-3 1-201,4 1 0,-2 0 0,-3 0 0,8-1 0,-2-1 0,-1 1 0,0-1 0,-15 0 0,1 0 0,-6 0 544,-5-1 0,-3-1-319,5-1 0,-12-3 731</inkml:trace>
  <inkml:trace contextRef="#ctx0" brushRef="#br4" timeOffset="126879">33866 13046 22881,'-1'-17'0,"-16"-39"0,-5-4-90,-14 28 90,-1 3 0,-16-11 0,14 15-90,-9-9 90,10 5 0,13 6 2472,-3-5-2472,13 12 2143,1 1-2143,2 1 635,0 2-725,-2 1 90,-1 2-90,-3 0 90,0 0-90,-4-2 90,-1 0 0,-1-3 0,-2-2 0,-3 0 0,-25-10 0,15 10 0,-2 0 0,-2 1 0,-2 1-380,-7-2 1,-1 2 379,10 4 0,-3 2 0,1-1 0,-5 1 0,-1 1 0,-6 0 0,-1 2 0,-4 1 22,3 1 1,-2-1 0,-3 2-1,0 2-650,6 1 0,-2 2 0,-1 0 0,0 1 0,3 1 628,-8-1 0,2 2 0,0 0 0,-2 0 0,9 0 0,-2 1 0,0 1 0,1-1 0,2 0-466,-5 2 0,1-1 0,1 0 0,-1 1 466,-4 0 0,0 1 0,-1 0 0,-1 0 0,14-2 0,0 1 0,0 0 0,-2 0 0,-2 1 0,-6 1 0,-3 1 0,-2 1 0,-1 0 0,2 0 0,3-1-297,1-1 0,2 0 1,2 0-1,-1 0 1,-4 1 296,9-2 0,-1 1 0,-2 0 0,0 0 0,-1 0 0,0 0 0,0 0-13,0 0 0,-1-1 0,-1 1 0,1-1 1,1 0-1,1 0 0,1 0-154,-9 1 1,4 0 0,0 0 0,-1 0 0,-3 0 153,9-1 0,-3 0 0,-1 0 0,-1 1 0,1-1 0,3 0 1,2-1 30,-4 1 0,4-1 1,2 0-1,-2 0 0,-3 1-31,3-1 0,-3 1 0,-2-1 1,0 1-1,-1-1 0,2 1 0,3-1-12,-8 1 0,2-1 1,1 1-1,-1-1 1,-3 1 11,9-2 0,-3 1 0,-1 0 0,-1 0 0,1 0 1,2 0-1,3-1 68,-2 0 0,3-1 0,1 0 0,-1-1 0,-2 2-40,-3-1 0,-3 1 0,-1 0 0,0 0 0,1-1 0,4 0 35,2 0 0,2 0 0,2-1 0,-1 1 0,-2-1-65,2 1 0,-3-1 0,0 1 0,0 0 0,0-1 0,1 0 33,-6 1 0,-1 0 0,2-1 0,1 1 0,2-1-18,-1 0 0,4 0 0,0 0 0,-3 1-18,2-1 0,-2 0 0,-1 0 0,1 0 0,5 0-53,-12 2 0,4-1 1,1 1 70,1-1 0,0 1 0,1 0 0,2-1 0,0 0 0,1 1 276,2 0 0,2-1 1,-1 1-277,3-1 0,0 1 0,0-1 0,4 1 0,0-1 0,0 1 0,-18 3 0,1 1 45,4-1 0,-2 0-169,8 0 1,-3 0-1,3 0 79,-9 1 0,0 1 45,10-3 0,-2 1 0,4-1 462,-3 0 0,0 0-462,6-2 0,-4 1 0,1 0 30,-2 0 0,0-1 0,-2 1 146,-13 2 1,-2 1-1,2-1-176,13-3 0,2 1 0,-2-1 0,-11 3 0,-3 1 0,6-1 0,2 1 0,3-1 0,7-1 0,-2 0 0,3 1 81,-3 1 0,2 0-81,2 1 0,1-1 45,2 2 0,1 2 960,-10 3 0,1 1-1005,15-4 0,0 0 130,-12 8 1,0 0-131,8-4 0,3-1 0,-8 13 0,-1-9 0,43-13 2054,2-9-2054,-3 3 798,4-4-1787,0 0 1229,6 0-330,0 0 90,7 0-90,1 0 90,-2 4-90,2 1-90,0 4 0,-3 0 90,-1-4 0,-6 6 1,-2-10-1,-2 5-180,0-6-90,2 4-360,-2-3-449,2 7-1350,-2-7 2519,0 3 0,-5-4 0,-2 0 0</inkml:trace>
  <inkml:trace contextRef="#ctx0" brushRef="#br4" timeOffset="127967">27406 2823 22464,'0'-19'1170,"0"5"-721,0 8 91,0 20-90,0 18-271,2-1 1,0 5-837,0 11 1,0 6 701,0-7 0,-1 6 0,1 2 0,-1-2-577,1 6 0,-1-2 1,1 3 553,-2-1 1,1 3-1,-1 1 1,0-5-23,1-1 0,-1-3 0,-1 1-112,1-4 1,-1 3 0,0-1-1,0-1 82,0 11 0,1-2 0,0 0-210,-2 4 0,-1 0 1,1-4-121,1 0 0,1-7-899,-8 12-1080,8-47 2339,-9-18 0,4-18 0,-5-10 0</inkml:trace>
  <inkml:trace contextRef="#ctx0" brushRef="#br4" timeOffset="128781">27150 3121 19046,'0'-20'4408,"0"-1"-3869,0-3 1,0 1-180,0-2-180,0 6 0,0 4-90,4 4-90,4 2 89,12 0 91,16-2-90,19-3 45,-19 5 0,3 0-583,6 0 1,2 1 537,4 0 0,2 1-45,3 2 0,1 3-45,2 2 0,1 2 0,1 2 0,-1 3 0,0 4 0,-1 3 0,-3 2 0,-1 2 0,-3 3 0,-2 3 45,-4 2 0,-3 3-45,-3 2 0,-4 3 45,-4 2 0,-3 3-45,-5 4 0,-4 2 45,-3 3 0,-4 1-45,-4 4 0,-3 1 0,-3 1 0,-2 1 0,-5 0 0,-2-1 0,-2 0 0,-3-2 0,-2 0 0,-2-2 0,-2-2 0,-3 0 30,0-8 0,-3 1 0,0-2-30,-5 4 0,-1-1 0,-8 10 0,-2-4 0,10-18 0,1-3 0,0-2 0,1 0 0,0-4 0,1-1 0,-23 19 0,5-8 0,1-1 0,4-4 0,1-3 0,2-2 0,-17 0 0,-8-11 0,2 1 0,0-12 0,18 0 0,1 0 985,1-4-895,4-1-90,5-4 0,4-2 0,3-1 0,3-1 0,2 1 0,2 1 0,1 2 0,7 0-90,-1 2 180,8 0-90,-3 5 0,4 0-1889,0 2-2069,6 4 3958,-5-3 0,4 9 0,-5-3 0</inkml:trace>
  <inkml:trace contextRef="#ctx0" brushRef="#br4" timeOffset="130990">31308 2515 22284,'7'-32'990,"-1"7"-900,-17 11 0,-8 12 90,-16 17-91,-10 23 1,19-7 0,0 6-793,-5 11 0,1 6 733,7-12 0,1 3 0,-1 1 0,-1 5 0,0 2 0,-1 0-595,0 3 0,0 1 0,0 1 595,-1-1 0,0 1 0,1-1-30,0-1 0,1-1 0,-1-1 0,2-3 0,0-1 0,0-1-238,3-4 1,-1-1-1,1-2 283,-6 14 0,1-3-45,4-8 0,0-2 0,4-8 0,1-2 0,-8 18-90,6-13 995,10-10-1535,-2-14 1335,10-6-3133,-4-14 2686,6-12 1,5-14 0,4-12 0</inkml:trace>
  <inkml:trace contextRef="#ctx0" brushRef="#br4" timeOffset="131416">31239 2465 22014,'-10'-27'1260,"0"2"-1080,2 7 0,3 4-180,-2 3 89,6 4-89,-2 3 0,3 2 90,0 2 90,0 8 0,0 4 0,0 12 90,7 36-180,10-7 0,4 4-45,-3 2 0,4 2-279,-2-12 0,4 3 1,1 1 233,2 7 0,2 2 0,-1-3-595,-6-13 0,-2-1 1,2 1 594,5 12 0,1 2 0,-3-4 0,-2-2 0,-1-4-307,-4-4 1,0-2 351,-3-5 0,-2-3-147,8 23-78,-5-14-90,-6-14 158,-4-6-3486,-2-13 4032,-13-10 1,-6-14 0,-10-6-1</inkml:trace>
  <inkml:trace contextRef="#ctx0" brushRef="#br4" timeOffset="131781">30577 3216 21205,'-51'-9'2159,"1"4"-1979,25-3 89,18 5-179,35-6 0,29-2-45,-17 5 0,4-2-521,7-2 1,2 0 520,5 0 0,2 0-45,-1-1 0,3 1 30,-12 1 0,2 0 0,-2 1-30,2-1 0,-1 0 45,9-1 0,-5 1-45,1 0-90,-13 4 90,-9 3 0,-8 2-90,-7 0-180,-5 0-180,-6 0 862,-4 0-1851,-2 0-8392,0 0 9455,0-2 0,4-2 1,0-4-1</inkml:trace>
  <inkml:trace contextRef="#ctx0" brushRef="#br4" timeOffset="132023">32250 2483 22554,'9'-25'1529,"-3"5"-1349,0 2-90,-4 8-90,0 4-90,-2 4-360,0 2-269,-6 10-990,0 5 1709,-8 10 0,-3 6 0,-1 1 0</inkml:trace>
  <inkml:trace contextRef="#ctx0" brushRef="#br4" timeOffset="132241">32238 3365 22734,'14'5'1799,"3"-1"-1259,5 2-181,6 4-89,9 8-180,4 7 0,-12-1 0,-1 5-90,-6 11 0,-5 3-315,-2 2 1,-6 3-1073,-12 7 1,-11 0 1386,-10-7 0,-7-1 0,3-12 0,-3 1 0,-1-1 0,-4 2 0,0 0 0,0 0 0</inkml:trace>
  <inkml:trace contextRef="#ctx0" brushRef="#br4" timeOffset="136466">26293 2705 21565,'8'-37'1349,"1"4"-1079,-1 7-90,0 4-90,-2 8 90,2 5-1,-2 5-89,2 12 90,-1 14-90,-2 24 0,-3-9 0,-1 4-840,0 12 0,0 5 840,-3-11 0,0 2 0,0 2-559,0 7 1,0 1 0,-1 1 490,1-11 1,-1 2-1,-1-1 1,1 2-479,0 1 1,-1 2-1,1-1 1,-1 1 500,1 2 0,-1 1 0,0 0 0,1 0-45,-1 2 0,0 1 0,0 0 0,-1 1 0,1 2 0,0 0 0,0 1 0,0 0 18,1-12 0,1 0 0,-1 1 0,1 0 0,0-1-354,0 1 1,0 0-1,0 1 1,1-1 0,-1-1 335,1 13 0,0-1 0,0 0 0,1 0 0,0-4 0,1-1 0,0 0 0,0-1-170,1-4 1,0-1 0,0-1-1,1 0 170,0 11 0,1-2 0,1-1 147,0-7 1,1-2-1,-1 1-117,2 2 0,0 0 0,-1-4 60,1 1 0,0-3-45,0 3 0,-1-5 225,0-7 1099,-2-15-1189,-1-7 2060,-2-11-2150,-1-3 3214,2-4-3304,0-4 626,6-7-626,-1-2 90,3-4-90,0 3 90,7-2-90,15-4-384,-3 7 1,4-1 383,15-4 0,5-2-558,-6 4 0,4-1 1,2 0 579,-6 2 1,3-1-1,1-1 1,2 0-558,-4 1 0,2 0 0,2 0 1,0-1-1,2 1 535,-4 0 0,2-1 0,1 1 0,0-1 0,2 0 0,0 0-247,-3 1 0,1-1 0,0 1 0,1-1 1,1 0-1,1 0 0,-1-1 247,6 0 0,0-1 0,1 0 0,0 0 0,1 0 0,1-1 0,-1 1-121,-4 1 0,-1 0 0,2 0 0,-1-1 1,1 1-1,0 0 0,0 0 0,0 0 121,2-1 0,1 0 0,-1 1 0,1-1 0,0 1 0,0-1 0,1 1 0,-1 0-53,-7 2 0,0 0 1,1 0-1,-1 0 1,1 1-1,-1-1 1,0 1-1,1-1 1,-2 1 52,7-1 0,0-1 0,0 1 0,0 0 0,-1 0 0,0 0 0,0 0 0,-1 0 0,-3 2 0,0-1 0,0 1 0,0 0 0,-1 0 0,0 0 0,-1 0 0,0 0 0,3 0 0,0 0 0,-1 0 0,0 0 0,-1 0 0,0 0 0,-1 1 15,3-1 0,0-1 0,-1 1 0,-1 0 0,0 1 0,-2-1 21,4 0 0,0 0 0,-2 1 0,-1 0 0,-1 0 122,5-2 0,-2 2 0,-1-1 0,-3 1-98,8-1 0,-2-1 0,-4 2 0,-9 1 0,-2 1 0,-3 0-15,10-2 0,-5 1 592,-11 1 0,-3 2-547,15-5 1735,-16 5-1825,-10 3 2639,-7 3-2549,-4 1 1761,-6 2-1851,2 0 150,-4 0-150,3 0 90,-2 0 270,0-4-270,-2-5-90,2-7 0,2-27 0,0 5 0,4-23-364,-2 6 364,1-8 0,-5 28 0,0-2 0,1-5 0,0-2-395,0-4 0,0-3 395,2-6 0,0-2-474,-2 16 0,0-2 1,-1 0 473,2-3 0,-1 0 0,1-1 0,-1-4 0,1-1 0,-1 1 0,0-2 0,1-1 0,-1 1 0,0-1 0,0 1 0,0-4-45,-2 1 0,1-3 0,0 0 0,-1 3-832,-1-2 1,0 3 0,0-2 876,0 5 0,0-3 0,0 1 0,-2 1 0,-2-11 0,-2 2 0,1 4 10,1 14 0,-1 3 1,0-2-11,-3-19 0,-2-4 0,1 8-45,0 12 0,0 4 45,-2-11 0,1 4 0,1-8 0,-2 7 0,4 7 0,1 2 448,-3 4-448,6 1 949,-10-8-949,9 13 3292,-9-5-3292,10 5 304,-2 2-304,-1-1-90,3 5 90,-6 9 0,6 2-90,-2 3 90,-1 2-90,-4 4 90,-7 2-90,-25 3 135,7 9 0,-3 2-45,-4-2 0,-3 0-626,-15 8 1,-2 1 625,17-7 0,0 0 0,-3 0-777,-11 2 0,-3-1 1,-3 1 776,8-2 0,-3 0 0,-1 0 0,-1 0 0,6-1 0,-1 0 0,-1 0 0,-1 0 0,0 1-442,-4-1 1,0 1 0,-2-1 0,1 1 0,-1 0 441,-1 0 0,-1 0 0,0 0 0,1 0 0,-1 0-165,10-1 1,0 0 0,0 0 0,0-1 0,-1 1 0,1 0 164,0 0 0,1 0 0,0-1 0,-1 1 0,-2 0 0,-3 1 0,3-1 0,-3 1 0,-3 1 0,0 0 0,-1-1 0,1 1 0,1-1 0,3 0-138,-6 1 0,3-1 1,1 0-1,0 0 0,-1 0 1,-3 1 137,8-2 0,-3 2 0,-2-1 0,0 1 0,0-1 0,1 1 0,3-1 0,3 0 0,-10 1 0,2 0 0,4 0 0,0-1 0,-1 1 0,2 0 0,0-1 0,1 1 0,0 0 0,1-1-1,2 0 1,0 0 0,0 1 0,1-1 0,0-1 0,-9 2 0,1 0 0,0-1 0,-3 1 0,3-1 0,-3 0 0,-1 0 0,2 0 0,4-1 0,2-1 0,3 0 0,1-1 0,-2 1 0,-11 1 0,-2 1 0,1-1 0,6-1 0,6 0 0,6-1 0,0 0 224,2 0 1,1 0 0,1 0-180,-16 2 0,0 0 76,14-3 0,-1 0 0,3 0-121,-2 1 0,2 0 828,-9-2 0,4-1-828,-1 1 1900,8-4-1900,11 0 1401,6 0-1401,3 0 1132,3 0-1132,-2 0 383,-1 4-383,-1-3 0,0 9 0,-1-9-90,3 10 90,1-10 0,5 3 0,8-4-90,-1 0 90,8 0 0,-3 0 0,13 0-90,10 0 180,10 0-180,-3 0 90,-3 0 0,-13-2 0,-2-1 0,-2-1 0,0 1 0,0 1 0,1 2 0,-2 0 0,0 0 0,0 0 0,2 0 0,3 6 0,0 6 0,2 8 0,2 11-45,-3 1 0,-2 5-540,-1 20 1,-2 6-444,-1-19 1,0 0 0,-1 2 37,-1 10 1,-1 2-1,0-2 990,-1-6 0,1-2 0,1 0 0,2 1 0,1 0 0,1 0 0,0 1 0,0-1 0,0 1 0</inkml:trace>
  <inkml:trace contextRef="#ctx0" brushRef="#br4" timeOffset="145701">19609 2017 24353,'8'0'900,"2"0"-810,-3 0-1,3 0 1,-4 7 0,6 2 0,0 11-90,6 5 90,3 9-90,1 5 0,3 6 0,-3 3 0,-2-1 0,-3 1 0,-5-5 0,-4-2 0,-4-5 0,-2 9 0,-2-14 0,-6 12 0,-2-30-180,-8-5 0,-5-39 91,10-25 89,0-7-45,10 29 0,2 0 45,-1-11 0,3 6-90,4 4 180,3 5-180,6 3 90,11-2 0,-2 10 0,10-1 0,-6 9 0,2 6 0,1 1 0,15 8 90,0 11-90,1 3 0,-7 8 0,-15-1 0,-1 2 90,-3 3-90,-4 1 0,0 3 0,-1-2 0,-3 2 0,-2-6 0,-4-2 0,-4-7 0,-2-2 0,-2-9 89,0-2-89,0-6 0,-3 0 90,-2-2-180,-3-5 90,0-8-89,3-8 89,2-11-90,3-5 90,0-6 0,4 11 0,1 0-90,4-19 90,5 10 0,3 1-90,8-2 90,9-9 0,3 21 0,-10 17 0,8 1 0,-11 14 90,1 8-90,-1 4 0,11 21 90,-8-4-90,7 13 90,-3 12-90,-9-13 0,8 16 179,-5-5-179,-5-14 90,4 12 0,-10-18-90,-2-3 0,-4 0 0,-2-6 90,-2-2-90,-1-6 0,-2-3 0,-1-5 0,0-3-719,0-4-91,0-10-269,0-1-1350,-5-9 2429,-5 2 0,-11 4 0,-4 1 0</inkml:trace>
  <inkml:trace contextRef="#ctx0" brushRef="#br4" timeOffset="148290">28596 13392 18416,'0'-9'4588,"0"2"-4228,0 1 89,0 3-89,0-1-90,0 4 270,0-2-540,3 2 0,2 6 0,5 1 0,0 7 0,2-1 0,1 1 0,-3-3 90,0 3-90,-2-3 0,-2 3 0,0-1 0,-2 1 0,0-1 0,-1-1 0,-2 1 0,-1-1 90,2-1-180,0 0 90,3-2 0,-1-4 90,-2 3-90,0-7 0,-2 3 0,0-4 0,0 6 0,0 4 0,0 6 0,1 0 0,4 0 0,-3-5 0,4-4 0,-6-3 90,2-4-90,-8-4 0,0-3-90,-8-8 0,-1-6 0,-5-22 0,7-7 90,1 0 0,9 7 0,4 20-90,9-1 90,1 7 0,9-2 0,0 7 0,5 1 0,1 2 0,15 0 0,-2 0 90,0 4-90,-9 1 0,-12 4 90,-2 0-90,0 4 0,0 1 0,-1 4 0,-1 2 90,-2 3-90,0 2 90,0 2-180,1 2 180,1 8-90,-4-5 0,2 5 0,-4-12 0,0 0 90,-3-3 0,0 5-90,-4-9 89,1 9-89,-2-12 90,0 3-90,0-5 90,0-4-90,-4 0-90,3-2 90,-3-3 0,4-4-90,-3-4 1,2-15 89,-3 4 0,4-8 0,0 11-90,0 1 0,0 0 90,4-1-90,2-1 90,5 1 0,3 1 0,9-6 0,-4 6 0,4-4 0,-11 8 0,-2 5 0,-2 1 0,-1 4-90,0 3 180,0 1-90,1 0 0,0 0 0,0-3 0,0 3 0,6-4-90,-3 3 90,1-2 0,-4 3 0,-2 2 0,5 0 90,10 0-180,-1 0 90,1 0 0,-7 0 90,-3 0-90,-3 0 0,1 6 0,-4 0 0,1 7 90,-2 0-90,0 4 0,0 1 0,7 8 90,-3-6 0,2 6-90,-5-8 89,-1 0-89,-1 0 90,2 6-90,-2-4 90,3 4-90,-4-8 0,2 0 0,-2-3 0,4 1 0,-4-3 90,6 3-90,-7-5 0,2-2 0,-3 1 0,0-7-449,0 3-1800,-5-24-180,-4 3 2429,-7-20 0,-4 9 0,-3-1 0</inkml:trace>
  <inkml:trace contextRef="#ctx0" brushRef="#br5" timeOffset="180738">7659 2443 18956,'-4'5'3328,"3"-1"-2968,-3-4-180,4 0 90,-3 0 0,-2 0-180,1 0 0,0 0 0,4 0 89,-3 6 1,2 1 0,-8 11 0,7 4 0,-9 12 0,7 13 0,-6 15-446,4-24 1,2 3 355,-1 3 0,1 3-435,-2 4 1,0 2 434,1 3 0,0 1 0,-2 1 0,0 4 0,1-3 0,-1 4 0,0 2-31,0 0 1,-1 2 0,0-1-408,2-16 1,1 0 0,-1 0 0,0-1 377,-1 13 0,0-2 0,-1-4 15,-1 4 0,0-4-442,1 0 0,0 1 442,-1-1 0,0 0 0,1 1 0,-1 1 0,1 5 0,-2 1-15,4-19 0,-1 2 0,0 1-211,0 3 1,-1 2 0,1 1 210,-1 3 0,0 1 0,-1 1-213,0 3 1,0 1-1,-1 0 213,1 1 0,0 1 0,-2 3 6,3-14 0,-2 3 0,0 1 0,0 1 0,0-1-192,-1 2 1,1 0 0,-1 1 0,0-1 0,1 0 173,-1 0 0,1 0 0,0 0 0,0-1 0,0-1-18,0-3 0,0-1 0,1-1 0,0 1 0,0 0-101,2 1 1,0 1-1,0-1 1,1 0 0,0-2 122,-1 1 0,1-2 1,0 1-1,0 2-4,1-1 0,-1 3 0,0 1 0,1-1 0,0-4 12,0 13 0,0-4 0,1 0 0,-1-1 0,0-1 1,1 0-31,-1-2 0,1-1 0,0 0 29,1-2 1,-1-1 0,1 0 0,1-3 0,0 1 0,0-2-30,0 0 0,1-1 0,0-1 0,1-2 0,0 0 0,0 2 0,0 16 0,0 2 0,0-2 0,1-14 0,0-2 0,1 2 0,-1 13 0,1 3 0,1-4 0,0-15 0,1-2 0,-1-1 0,1 2 0,1 0 0,-1 0 159,0 1 1,0-1 0,0 4-160,-1-3 0,0 2 0,0 3 0,0 1 0,-1 11 0,0 3 0,-1 0 0,1-2 0,-1-8 0,1-2 0,-1-1 0,0 2 239,0 4 0,-1 2 0,-1-1 0,1-7-239,0 10 0,0-4 0,-1-1 0,-1 0 598,-1-2 1,-1 3-599,1-9 0,-2 2 0,1 0 0,-1 1 0,0-1 0,1 1 0,-1-2 0,1 0 0,0 2 0,1 8 0,0 1 0,1-5 0,0-1 0,0-2 122,2-5 1,0 3 0,0-3-123,0 11 0,0-2 0,1 6 0,0 1-136,0-19 1,1 0 0,-1 0 135,1 1 0,-1 0 0,1 1 0,0 1 0,0 1 0,0-1 0,-1 0 0,0 0 0,1 0 0,-2 0 0,1 0 0,0-1 0,0 0 0,0 0 0,0 0 0,0-2 0,0 0 0,0 0 0,0-1 0,0 1 0,1-1 0,0 19 0,2 2 0,-1-8 0,1 4 0,0-4 0,2 7 0,0-1 0,-2-9 0,1 1 0,0-3 0,-1-1 0,2 0 0,-2-3 0,2 2 0,-1-1 0,1 7 0,0 1 124,-1-8 0,1 1 1,0-2-125,0 6 0,0-1 0,1 0 0,-1 1 0,0 0 0,0 1 0,0-1 0,0 1 0,-1-1 0,0 1 0,1-2 0,0-1 0,0-1 0,0 0 0,1-3 0,1-1 0,0-1 0,0-1 0,1 0 0,0-1 0,0-2 0,0 0 0,2 0 0,1 0 0,-1-1 0,2 0 0,1 0 0,0 0 0,1 0 0,1 0 24,1 1 0,0 0-24,0 0 0,-1 0 0,1 3 0,-1-1 0,-1 0 0,0 1 0,-1 0 0,0 1 0,0-2 0,1 3 0,-2-6 0,1 2 0,0-2 0,1 5 0,1 2 0,1 2 0,1 4 0,-2-6 0,-3-7 0,1-2 0,3 14 0,-1-2 0,2 11 0,-2-4 0,-2-3 311,-9-21 1,-1 0-312,2 17 0,-4 10 0,-2-25 0,0-2 1239,0 0-1239,0 2 0,0 5 0,0 3 0,0 8 0,0-12 0,0 3 0,-2-10 0,0 0 337,2 13 0,-1-2-337,-3 18 0,4-7 0,0-6 0,0-8 0,0-2 799,0-5-799,0 0 0,0-2 0,4 0 226,-1-2-226,3-1 0,-4-1 0,0-3 0,-2-4 0,0-3 364,1 2-364,0 3 0,4 15 0,-4-12 0,5 4 0,-4-16 0,2-5 0,2 12 0,-3-9 0,0 12 0,-3-12 0,2 4 0,0-4 0,2 1 0,-1-3 0,0-5 0,1 3 0,1-5 0,1 2 0,-1 1 0,0-3 0,3 5 0,-2-5 0,2 3 0,2-7 0,0 3 0,4-4 0,3 0 0,3 0 0,4 0 0,5 4 0,3 1 0,23 4 0,-10 0 0,16-4 0,-17 3 0,3-7 0,-13 3 0,1 0 0,20-3 0,-17 3 0,-1 0 0,18-3 0,-13 6 0,0 0 0,22 0-161,-22-2 0,-1 1 161,14 4 0,-2-9 0,-18 2 0,1 0 0,-1-2 0,1-2 0,0 1 0,0 0 0,28 0 0,-19 0 0,1 0 0,-1 0 0,2 0 0,-2 0 0,-4 0 322,-1 0-322,-5 0 0,-3 0 0,-4 0 0,-1 0 0,11-2 0,-8 2 0,15-6 0,8-3 0,-20 4 0,0 0 0,2-2 0,-1 0 0,0 4 0,-2 1 0,15-2 0,8-2 0,-15 3 0,7-6 0,-13 3 0,-12 3 0,3-1 0,-13 4 0,-1-2 0,-3-1 0,0-7 0,-4 0 0,2-10 0,-4-1 0,0-6 0,-2-4 0,0-32 0,-4 10 0,4 15 0,-1-3 0,0-5 0,-1-1-108,1-7 0,2-4 108,1 10 0,0-3 0,1-2-565,1-4 1,0-2-1,1 2 565,0 9 0,1 1 0,0 0 0,0-2 0,0 0 0,0 3 0,2-8 0,0 4 0,-1-2 0,0 2 0,0 0 0,1 2 0,-1 1 0,0 2 0,-2 5 0,0-6 0,0-5 0,2-13 0,0-9 0,1-1 0,-1 5 0,0 11 0,0 1 0,-1 8 0,2-7-460,-2-2 0,2-12 0,0-4 0,0 2 0,0 8 1,-1 14 459,4 4 0,-1 8 0,-1 0 0,0 0-79,-1 2 0,0 1 79,0 2 0,-2 1 0,7-27 0,-3 5 0,2 2 0,-2 2 0,2-1 0,0-2 0,1-3 0,-1-1 0,-2-2 0,0-1 0,-4-2 0,0-3 0,-4-1 0,0 0 0,-2 21 0,0-1 0,0-20 0,0 25 0,0 2 0,0-9 117,0 8-117,0 3 0,0 6 1124,0 2-1124,0 4 3296,0-8-3296,0 12 290,0-4-290,0 13 0,0 3 0,0 3 0,2 3 0,0 1 0,2 2 0,4 0 0,-1 0 0,6-2 0,5-3 0,9-2 0,10-4 0,-1 2 0,3 1 0,-7 1 0,2 1-296,14-3 0,2 1 296,-10 3 0,0 1-387,1-1 0,1 1 387,2-1 0,-1 0 0,-1 1 0,2-1 0,20-2 0,2-1 0,-16 3 0,0 0 0,-6 0 0,3 0 0,-3 0 0,5 0 0,-2 1 0,1-1 0,1 1 0,0 0 0,-1 1 0,1 0 0,0 1 0,0 0 0,-1 0 0,0 2 0,0 0 0,1-1 0,-1 0 0,-1 0 0,0 2-1470,1-1 1,-1 0 1469,-1 0 0,0 0 0,-1 0 0,1 0-138,-1 0 1,1 0 137,0 0 0,0 0 0,-1 0 0,1 0 0,0 0 0,-1 0 0,-2 0 0,2 0 0,4 0 0,5 0 0,-3 0 0,-2 0 0,0 0-225,0 0 1,3 0-1,-5 0 225,-7 0 0,-3 0 0,1 0 0,1 0 73,-1 0 0,-1 0-73,0 0 0,3 0 0,9-1 0,5-1 0,-2 1 0,0-2 0,0 1 0,3-1 0,5 0 0,-6-1-153,-3 0 1,-4-1 152,4 1 0,0-1 0,0 1 0,1-1 0,-1 3 0,0-1 289,1 1 0,-1 0-289,-2 2 0,0 0 0,-1 0 0,1 0 0,15 0 0,3 0 0,-21 0 0,0 0 0,0 0-130,-1 0 0,1 0 0,-1 0 130,18-1 0,-3 0 0,-16 0 0,-3 0 0,3-1 0,-1-1 0,2 0 0,0 0 991,0 0 0,1 1-991,0-2 0,0 1 0,-1 2 0,-1 0 0,-1-1 0,-1 2 0,0 0 0,-1 0 0,-1 0 0,0 0 0,-1 0 0,-1 0 0,0 0 0,-1 0 0,-1 0 0,-1 0 0,1 0 0,-1 0 0,0 0 0,-1 0 402,1 0 0,1 0-402,17 0 0,1 0 0,-11 0 0,0 0 40,13 0 1,0 0-41,-15 0 0,-1 0 0,-1 0 0,-1 0 0,2 0 0,-1 0 0,-1 0 0,0 0 0,-1 0 0,1 0 0,-2 0 0,1 0 0,-1-2 0,1 0 0,0-1 0,1 1 0,-1-3 0,1 1 0,2-1 0,1 0 0,1 1 0,1-1 0,2 1 0,0-1 0,1 2 0,1-1 177,-1 2 1,0 0-178,-2 1 0,-1 0 0,-2 0 0,0 0 150,6-1 1,0-1-151,-13 1 0,-1-1 0,5 0 0,-2 0 0,8-4 0,-5 2 0,-1-1 0,-1 1 553,0 3-553,-1 0 0,-1 2 813,-3 0-813,8 0 336,-15 0-336,7-2 0,-20-1 0,-1 1 0,-7 0 0,2-2 0,4-1 0,-1-5 0,8-15 0,5-20 0,2-8-395,-4 3 0,1-3 395,-7 16 0,0-1 0,5-16 0,0-2 0,-5 13 0,0 0 0,0-2 0,1-5 0,-1 5 0,2-7 0,0-1 0,-1 3 0,-2 5 0,0 1 0,1-2-417,1-7 1,2-5 0,0 0 0,-3 6 416,5-13 0,-3 3 0,-6 18 0,0-1 0,0 1 0,1-1 0,-1 1 0,0-1-220,-1 1 0,-1 0 0,1-3 220,2-17 0,1-3 0,-1 4 0,-3 13 0,0 2 0,0-1-595,2-12 1,0-2 0,-1 4 594,2-1 0,-1 3 0,0 4 0,0 0 14,1 2 1,0 0-15,-1 4 0,1 1 0,1 1 0,0 0 0,-2 2 0,0 0 0,1 0 0,-1 0 0,-1 1 0,0-1 0,-1-1 0,0 0 0,-1-1 0,0-1 0,1 0 0,-2-1 234,1 0 0,-1-1-234,0 1 0,0-1 0,0 2 0,0 1-787,0 1 1,0 0 786,0 2 0,-1 1 0,-1 0 0,0 0 592,0 1 0,-1-1-592,1 0 0,-1 1 0,0-2 0,0 0 0,1-1 0,0 0 0,0-1 0,0 0 0,1 0 0,0-1-78,0 1 0,1 0 78,-1 0 0,1 1 0,-1 0 0,1-1 0,0-20 0,2 0 0,-2 15 0,0 0 0,1-17 0,0 1 0,-1 17 0,0 1 0,0-3 0,1-1 0,-1-1 0,2-1 0,-2 0 0,2-2 0,0 4 0,1-2 0,1-2 0,0-3 0,1 0 0,0-3 0,-1 4 0,1-2 0,0 0 0,0 2-124,0-6 0,0 1 0,0 2 124,0 1 0,0 0 0,-1 5 0,0-6 0,0 2 578,-1 6 1,1-2 0,0 3-579,1-7 0,1 2 0,-3 9 0,1-2 0,0 4 0,1 2 0,0 2 0,0 2 0,1 0 0,-1 2 0,2-1 0,4-10 0,1 0 0,-4 10 0,-1 1 0,4-8 0,0 1 293,7-17-293,-9 21 0,-1-1 0,-1 9 0,-1 0 381,2-7 1,1-1-382,0-1 0,-1 2 0,7-18 0,-7 21 0,-1 1 0,2-4 0,2-1 0,-7 14 1550,1 0-1550,-5 10 976,0 3-976,4-3 0,4-2 0,6-9 0,1 2 0,3-2 0,10-6 0,2-2-554,0 0 0,1-1 554,6 0 0,1 2 0,-10 9 0,-1 1-247,2-2 0,1 0 247,0 0 0,1 0 0,1-2 0,-1-1 0,2 1 0,-1 0 0,0-3 0,0-1 0,-1-1 0,-1 0-366,-2-3 1,-1 0 365,-1-2 0,-1-1 0,-2-2 0,-1 0 0,-2 0 0,-1-2 0,-1 2 0,0-2 0,-2 2 0,-1-1 0,0 1 0,0 1 0,-1 0 0,1-2 0,8-16 0,0-1 0,-6 14 0,0 1 0,7-13 0,0 1-429,-8 18 1,-1 2 428,1 0 0,1 1 0,-1 0 0,0 1 246,0 0 0,-1 0-246,1-1 0,-1 0 0,-2-2 0,0-1-179,1-2 1,-1-1 178,-1-3 0,-2 0 0,1-4 0,-1-1 0,-1-3 0,-2 0 0,1-3 0,-1-1 0,-3-4 0,0 0-152,0-1 1,-2-1 151,-1-1 0,-2 0 0,-1 1 0,-1 1 0,-1 1 0,-1 0 0,-3 4 0,-3 1 0,1 2 0,-3 0 0,-1 5 0,-2-1 0,-7-15 0,-3 1 0,5 17 0,-1 0 77,-6-12 1,-2 3-78,5 18 0,0 3-28,0 0 0,-1 1 28,0 2 0,-1 1 0,0-1 0,0 1 273,0 1 0,-1 1-273,1 1 0,-1 0 0,0 1 0,0 0 0,-21-22 0,0 3 0,3 2 0,1 3 0,3-1 0,-1-2 0,1 0 0,-3-2 0,-3 2 0,17 21 0,-2 1 0,-5-1 0,-1 1-271,-8-1 0,-3 1 271,-6-2 0,-2 1 0,-9-1 0,-2 0-132,18 8 0,0 0 0,-1 0 132,-3 1 0,0-1 0,0 1 0,-1 0 0,1 0 0,-1 1 0,2 1 0,-1 0 0,0 0 0,2 2 0,0 0 0,1 1 0,0 0 0,1 1 0,0 0 0,-19-3 0,0 2-216,2 0 1,0 0 215,4 0 0,0 0-960,1-1 0,-1 2 960,2-1 0,0 1 0,-2 1 0,-1 1 166,-1 2 1,0 1-167,-2 0 0,-2 2 0,-1 1 0,-2 0-73,21 0 0,-1 0 0,-1 0 73,-2 0 0,-1 0 0,-1 0 0,-2 0 0,-1 0 0,0 0 0,-3 0 0,1 0 0,-1 0-209,-1 0 1,0 0 0,0 0 208,0-1 0,0 1 0,0-1 0,1-1 0,0 0 0,-1-1 0,1 0 0,-1-1 0,0 0 0,1-2 0,-1 0 0,0 0 0,-3-2 0,1 0 0,-1-1 0,-1 0 0,0 0 0,0-1 0,-2 0 0,0-1 0,0 1 0,0-1 0,0 0 0,0 1 0,0 0 0,1 0 0,0 0 0,1 1 0,1 0 0,0 0 263,2 1 0,1 1 0,1 0-263,1 0 0,1 0 0,1 1 0,2-1 0,1 1 0,0 0 0,2 0 0,1 0 0,0 0 5,2 1 0,1-1 0,-1 1-5,2 0 0,0 1 0,-1 0 0,1 0 0,-1 0 0,0 1 0,-1 0 0,-1 1 0,1 0 0,-3-1 0,0 1 0,-1 0 67,-1 0 1,-1 1 0,0 0-68,0 0 0,-1 0 0,-4 0 0,1 0 0,-3 1 0,-2-1 0,0 1-139,1 0 1,-1 0-1,1 0 1,-1 0 138,1 0 0,-1 0 0,2 0 0,0 0 0,6 0 0,1 0 0,2 0 0,3 0 155,-20 0 0,4 0-155,1 0 0,0 0 0,3 0 0,-2 0 92,6 0 1,-3 0 0,-1 0-93,-2 0 0,-1 0 0,0 0 0,-1 0 0,0 0 0,1 0 39,2 1 1,0 0-1,5 1-39,-9 0 0,4 1 0,-3-1 0,0 1 0,-1 2 0,0 0 0,-1-1 0,0 0 0,1 2 0,-2 1 0,6 0 0,-2 1 0,3-1 0,13-1 0,3-1 0,-1 1 578,-10 1 1,-1 1 0,-5 2-579,11-1 0,-3 3 0,-2 0 0,1 1 0,1-1 0,-2 0 0,2 0 0,-1 0 0,-2 0-109,-1 1 0,-4 1 0,-1 0 1,2 0-1,3-2 109,4 1 0,2-2 0,2 1 0,2-2 0,-4 0 0,3-2 0,1 1 0,-1 1 0,0 0 0,1-1-120,1 1 0,0-2 0,0 2 120,2-1 0,0 1 0,0 0 0,-18 4 0,0 1 0,3 1 0,0 0 0,4 0 0,1 0 0,2-1 0,2 1 176,3 0 1,1 0-177,2 1 0,1 0 0,1 0 0,1 0 0,0 1 0,1 0 0,-2 0 0,1 0 0,-2 1 0,-2 0 0,2 0 0,-5 0 0,-1 0 0,-2 1 0,-1 1 0,-3 0 0,5-3 0,-2 1 0,-1 0 0,0-1 0,2 0 0,-1 0 0,1-1 0,0 0 0,2 0 0,-1-1 0,2-1 0,0 1 0,-14 2 0,2 0 0,2-2 0,13-2 0,2-1 0,2-1 0,-14 3 0,5-2 0,-11 5 0,10-2 628,8 0-628,11-9 1683,6 6-1683,2-6 1149,1 7-1149,-3 1 709,-2 1-709,-5 2 0,-3 0 0,-5 1 0,-2-1 0,2 0 0,3-2 0,7-3 0,5-2 0,7-2 0,4-3 0,8 4 0,-2-3 0,8 7 0,-6-1 0,6 3 0,-3 6 0,4 8 0,0-2 0,0 3 0,0-8 0,-3-1 0,2-1 0,-3-1 0,4-4 0,0-1 0,0-1 0,0 0 0,0-1 0,0 3 0,4 0 0,-2 2 0,6 0 0,-2 2 0,8 5 0,-5-6 0,3 1 0,-6-13 0,-4 1 0,0-3 0,-2 4 0,0 0-450,0-4-180,0-1-1528,0-4 179,0-6 1979,0-3 0,0-5 0,0-2 0</inkml:trace>
  <inkml:trace contextRef="#ctx0" brushRef="#br5" timeOffset="185385">19719 2244 14279,'6'-3'1979,"-2"1"-1080,0 2 271,0 0 359,-2 0-450,1 0-539,0 0-270,-1 0-91,2 0 1,-1 0 90,0 0-90,0 0 0,1 0-90,-2 0 809,0 0-899,0 0 0,0 0 90,2 4-90,2 3-90,-2 5 90,4 3 90,-2 1-90,1 2 0,-2 1 0,-1 1 0,4 8 0,-3 7 90,1-4-90,-4 1 90,-2-11-90,2 4 90,3 14-90,0-7 0,5 12 0,-4-12 0,2-1 0,-1-1 0,-1-1 90,-4-4-90,0-2 0,-2-3 0,0-6 90,0-1-90,0-8 0,0 3 0,0-7 450,0 3-360,0-26 0,0-32-90,0 0 0,-1 17 0,2 1 0,2-9 0,2-1 0,3 3 0,0 2 0,-2 5 0,0 5 0,-2-3-90,2 8 180,0 0-90,2 10-90,1 2 90,13-3 0,-8 6 0,11-4 90,-13 9-180,0 1 180,7-1-180,2 1 90,1 0 90,-3 3-90,-7 2 0,8 0 0,-5 4 0,5-3-90,-8 3 90,0 4 0,-3 0 0,1 8 0,9 7 0,-7-6 0,10 6 0,-10-9 0,-2-1 0,-2 1 0,-4 1 0,0-1 0,-2 2 90,2 0-90,-2-2 0,0 1-90,0 1 90,0-2 0,4 2 90,-1-1-90,2-1 0,-2 2 0,1-5 0,-2-4 0,-2 1 0,0-7 0,-2 3 180,0-4-180,0-6 0,0-3 0,-6-17 0,0 3 0,-5-10 0,5 6 0,-3 0 0,4-19 0,-1 19 0,2-9 0,4 21 0,0 1 0,0 2-90,0 1 90,0 0-90,4-2 90,0 1 0,6 1-90,2 4 90,1 1 0,3 1 0,-4-4 0,1 4 0,0-2 0,-4 5 0,3 0 0,0 2 0,-3 0 0,2 0 0,-3 0 0,-1 0 0,-1 0 0,-4 0 0,3 0 0,-2 0 0,5 0-90,0 0 90,2 0 0,-1-2 0,0-1 0,-2 1 0,1 0 0,0 2 0,-2 0 0,13 8 0,-1 6 0,6 3 0,0 5 0,-6-6 0,3 4 0,-1 0 0,0 1 0,2 1 0,-1-3 0,1 3 0,-1-2 0,-1 1 0,-2-1 0,0-2 0,0 2 0,-1-1 0,1 3 0,-2-3 0,-1 3 90,-1 0-90,-2 4 0,0 1 0,0 2 0,2 0 0,-1 1 0,1-3 0,-2-4 0,0-3 0,-1-4 0,-3 4 90,-4-8-90,0-1 0,0-3 90,0-7-90,0 3 0,-2-4-630,-2 0-1709,-7-10 2339,-4 2 0,-11-10 0,-3 5 0</inkml:trace>
  <inkml:trace contextRef="#ctx0" brushRef="#br5" timeOffset="192792">23589 17277 18866,'0'-9'2969,"-4"-2"-2610,3 6 1,-8-3 90,8 1 90,-10-2-91,10 0 1,-8 0-90,8 2 0,-3 0-91,4 2 91,0 1-90,0-1 0,4 1 0,6-3 90,10-2-46,12-2 1,5-1-180,-3 0 0,3-1-1273,22-6 1,3-2 1227,-1 2 0,2 0-60,-14 3 0,1 1 0,1-2 0,6-1 0,2-1 0,0 0-30,-10 4 0,0-1 0,0 0 0,1-1 0,3 0 0,0-1 0,0-1 0,0 1-623,1-1 1,1 0 0,-1-1 0,1 1 622,0 0 0,0-1 0,0 1 0,-1 0 0,-1-1 0,-1 1 0,0 0 0,-1 0-197,-2 1 0,-1 1 0,0 0 0,2 0 197,8-1 0,2-1 0,-1 1 0,-3 1 0,-2 0 0,-4 2 0,2 0 0,8-1 0,1 0 0,-6 3 0,-9 3 0,-5 2 45,-4 1 0,-2 2-45,28-1-75,-6 3 75,-2-1 0,-3 4 0,-15-4 0,-1 0 0,18-2 0,-21 1 0,0-1 1370,19-7-1370,-18 5 2829,0-4-2829,-18 7 1523,-5-2-1523,-3 5 175,-2 0-175,-4 0 0,0-1 0,-2-2 0,-4 1-2069,-4-3 2069,-8-4 0,-1 5 0,-3-2 0</inkml:trace>
  <inkml:trace contextRef="#ctx0" brushRef="#br5" timeOffset="194492">20328 1846 22014,'0'-18'2159,"0"1"-1619,4 2-90,6-1-91,8 0-89,11-6 90,13-3-225,1 0 0,5-2-613,-6 5 1,3-1 507,-3 2 0,2-1 0,-1 1-30,9-4 0,-2 0 0,1 2 0,0 1 0,-6 1 0,-2 1 0,-6 3 0,-1 0-180,20-8-270,-15 5-180,-13 11-359,-13 3-1440,-15 18 2429,-17 5 0,-13 20 0,-9 5 0</inkml:trace>
  <inkml:trace contextRef="#ctx0" brushRef="#br5" timeOffset="195905">28669 12818 23274,'6'0'1709,"2"-4"-1349,-4-1 89,4-4-179,-2 0 0,3 0 180,8 4-180,9 5-91,21 19-179,-4 1 90,8 14-90,-12-5 90,1 0-90,1 3 0,-4-4 0,-4-4 90,-9-6 90,-6-2 90,-6-8-90,-2-2 0,-4-6 0,-2 0-90,-2-6-90,-2-4 0,0-6 0,0-2 0,0 0 0,0 0 0,0 0 0,0-1 0,2-1 0,4-2 0,19-22 0,0 5 0,-5 11 0,2 1 0,12-19 0,1 3 0,-4 2 0,-5 5 0,-8 5 0,2-1 0,-11 15 0,3 0 0,-10 13 0,-4 1 0,-3 1-180,1 2 0,0 0 90,1 0 90,2 0 0,-6 0-90,6 0 90,-7 0-90,4 0 90,-4 0 0,3 0 0,2 0 0,-1 0 0,0 0 0,-1 0 0,1 0 0,1 0 0,2 0-90,-3 0-450,1 0-89,-2 0-271,-3 0-269,-2 0-810,-2 0 1979,-6 0 0,-6 0 0,-5 0 0</inkml:trace>
  <inkml:trace contextRef="#ctx0" brushRef="#br5" timeOffset="199278">32112 11809 21295,'0'-25'1619,"0"1"-989,0-7-361,0 12 361,0 0-540,2 15 0,-1 4 0,0 0-90,-1 6 90,0 6 0,2 10 0,-1 10-90,1 9 90,-2 7 0,0 4-90,0 2 0,0-2 0,0 0 90,0-4-90,0-1 0,0-2 90,0 1-90,0-1 89,0 0-89,-4 0 0,-1 19 0,1-17 0,0 12 90,-1-21-90,-2-4 0,-3 0 0,3-6 0,0-4 90,6-6-90,-2-4 90,3-7-90,0 1 0,0-7 360,0 3-360,0-14 0,3-13 0,4-8 0,3-11 0,4-1 90,4-4-90,3-8 0,5-1 0,2-1 0,3 1 0,-6 17 0,1 1 0,-7 9 0,0 0-193,8-7 0,-1 0 103,11-9 90,-1 5 90,-1 3-90,-2 8-90,-5 4 90,-2 7 0,-5 2 0,-1 5 0,-6 0 0,0 2 90,-3 0-90,-2 2 386,3-6-386,-3 5-90,-1-1 180,-4 5-90,-4 4-90,0 0 90,0-4 0,0 1 0,0-2 0,0 3 0,0 2 0,-4 0-90,3 0 90,-2 0-90,-1 0 0,3 0-90,-6 0-179,6 0-181,-6 0-90,6 0-269,-8 0-1170,8 4 2069,-10-3 0,6 10 0,-5-4 0</inkml:trace>
  <inkml:trace contextRef="#ctx0" brushRef="#br5" timeOffset="200988">21705 13917 17337,'-11'-14'4677,"1"1"-4317,6 1-180,0 3 180,4 5-90,0 2 180,2 12-91,0 12-89,0 26 0,1 18 0,-2-2-686,0-17 1,0-1-1,0 4 452,-1-1 0,0 4 0,0 3 0,0 1 0,0-2-440,-1 0 0,0 1 1,0-1-1,0-1 0,0-3 404,0 1 0,0-2 0,0-1 0,0 3-23,0 11 1,0 3 0,0-1-1,0-5-127,1-7 0,0-4 1,0-2-453,0 20 0,0-3-28,2-7 1,2-3-676,0-10 1,2-4 1304,13 21 0,10-27 0,5-15 0</inkml:trace>
  <inkml:trace contextRef="#ctx0" brushRef="#br5" timeOffset="205743">2400 6536 20575,'-8'-3'1799,"3"1"-1529,-2 2-90,6 0 1709,-2 0-1709,12-2-90,0 0 0,13-3 90,4 1-1,10-1-44,6 1 0,7 0 0,14-2 0,4 0-743,-18 2 1,0 0 0,1 0 637,7-1 0,1 0 0,0 0 0,-6 1 0,-1 0 0,2 0-294,4-1 1,3 0-1,9 0 320,-20 2 0,5-1 1,5 1-1,2-1 0,3 1 1,0 0-1,-1 0 0,-1 0-265,1 0 1,1 0 0,-1 0 0,1 1 0,0-1 0,1 1 0,1 0 0,1-1 226,-6 1 0,1-1 0,0 1 0,2 0 0,0 0 0,0-1 0,-1 1 0,0 0 0,-1 0 0,-2 0-220,8 0 0,0 0 0,-1 0 0,0 0 0,-2 0 0,-3 1 0,-2-1 0,-4 0 220,4 1 0,-5-1 0,-2 1 0,-2 0 0,-1-1 4,5-1 1,-1 1-1,-4-1 1,-3 0 372,9-1 1,-3-1-217,6-2 1,-4 1-135,-18 1 0,-1 0 0,3 0 0,-4 1 546,-4 0-591,-11 4 1769,-6 0-1679,-4 0 3134,-4 0-3224,-2 0 419,-2 0-419,0 0 0,0 0 0,2 0 0,0 0 0,0 0 0,0 0 0,-1 0 90,-2 0-90,1 0 0,1-2 0,1-1 0,1-8 0,0 5 0,6-10 0,-5 10 0,3-5 0,-5 9-360,-2 0-3598,0 2 3958,-5-4 0,-4 3 0,-3-3 0</inkml:trace>
  <inkml:trace contextRef="#ctx0" brushRef="#br5" timeOffset="208239">10854 18186 14549,'-4'-2'6026,"0"2"-5036,1-2-541,-2 0-89,1-1-180,-5 1 90,2-2 450,-4-1-451,5 2 1,-1-1-90,6 4 630,-3 0-271,4-2-89,0 0-270,0-1 90,0 1-90,6 2 90,15-4-180,14-2-1,5-1-89,-5 0 0,1-1-227,17-4 1,5-2 256,-15 1 0,2-1 0,-2 0-480,10-4 0,2 0 450,-7 2 0,3-2 0,-3 2-586,7-1 0,-2 2 586,0 0 0,-2 1 0,-3 2 0,0 1-99,-5 2 1,1 0 98,9-1 0,0 0 0,-15 4 0,0 0 0,8-1 0,0 1 0,-5 2 0,-2 1 0,18-1 0,-22 1 0,0 1 411,16-4-411,-15 0 0,1 2 89,-19 0 705,-6 3-704,-2-1 1340,-4 2-1341,0 0 270,-4 0-719,0 0-2878,-5 4 3238,-2 12 0,1-1 0,0 9 0</inkml:trace>
  <inkml:trace contextRef="#ctx0" brushRef="#br5" timeOffset="209195">12722 17847 21565,'8'-16'2248,"-1"3"-2068,-3 2 180,1 6 90,2 1 0,7 10-91,6 3 1,8 9-180,9 7 0,7 6-90,7 6-574,-22-16 1,1 1 528,1-1 0,1-1 45,4 2 0,1-1-367,3-2 0,1-2 322,4 1 0,2-2-45,4-2 0,3-3-463,4-3 0,2-2 493,-17-2 0,2-1 0,1-2-352,3-2 0,1-3 0,1-1 382,4 0-1,0-2 1,1-1-274,4-3 1,0-3 0,0 0 273,1-2 0,0 0 0,0-2-1,-1-1 1,-1-1 0,3-2-38,-4 0 1,2-2 0,0 0-1,-4 0 8,1-2 0,-3 1 0,2-1-30,-6 1 0,3 0 0,-1-1 0,-5 1 30,-4 1 0,-3 0 0,-1 0-30,-1 0 0,0 1 0,-1-1 45,17-10 0,-2-1 2,-4 2 1,-2 0-3,-3 1 0,-1 0-45,-6 4 0,-1 0 0,-3 2 0,-1 2 342,-5 2 0,0 1-342,2-1 0,-2 2 0,8-7 1021,-2 1-1021,-20 15 2106,-2 4-2286,-5 1 418,-2 3-1137,-3 1-451,-3 8-359,-4 2 1709,-10 11 0,3-4 0,-6 5 0</inkml:trace>
  <inkml:trace contextRef="#ctx0" brushRef="#br5" timeOffset="210111">16702 15966 22014,'6'-12'1799,"-2"1"-1259,0 6-90,0 7-180,0 14 0,4 13-136,-1 12 1,0 4-135,0-8 0,1 1-316,3 18 1,2 2 315,-3-17 0,2 0 0,7 8 0,1-1 44,-1-10 1,1-1-45,0-4 0,0-3 0,13 0 0,-13-28 0,0-12 0,1-10 0,1-11 90,-2-10-180,4-5 90,-9 15 0,-2 0 0,8-9 0,0-5 90,-13 26-90,-4 10 722,-2 5-632,-2 14-90,0 9 90,-6 17-90,0 12 0,-8 9 0,1-15 0,-1 1-177,1-10 1,-1 0 176,-5 9 0,-4-2 0,-19 10 45,18-26 0,-3-3-45,-2-1 0,-3-3 0,-1-3 0,-1-3 0,-1-3 0,-1-3 0,-2 0 0,1-4 0,-1-2 0,-1-4 0,-17-6 0,2-3-371,13 0 1,2-3 370,-12-6 0,5-4-45,16 3 0,5-2 0,1-2 0,1-3-90,2-2 0,2-2-45,1-1 0,1-1-90,2 0 0,2 0-45,1 0 1,1 1-586,-7-28-539,10 8 1439,6-3 0,12 19 0,5-5 0</inkml:trace>
  <inkml:trace contextRef="#ctx0" brushRef="#br5" timeOffset="210414">16820 15708 21924,'14'-12'2249,"0"3"-2069,-4 5 270,0 2-90,0 10-1,2 8-179,5 14 0,7 14-90,6 11-460,-10-21 0,1 2 370,3 4 0,1 1-1574,1 3 1,1 1 1573,0 3 0,1-1 45,-1-1 0,-1-1-326,-2-1 0,0-2 191,-2-3 0,-1-1-90,-3-4 0,-1-2-449,9 22-271,-8-11-899,-7-11 1913,-5-16 1,-12-6 0,-3-10 0</inkml:trace>
  <inkml:trace contextRef="#ctx0" brushRef="#br5" timeOffset="211355">16081 15961 21205,'-25'0'1709,"4"0"-1529,11 0 0,26-6-90,19-3-45,-2-1 0,4 0-633,6-3 0,6-2 588,8-2 0,6-3 0,-1 1-559,-11 3 0,-2 0 0,2 0 559,0 0 0,3-1 0,0 0 0,-5 1 0,0 1 0,-4 0 0,2 0-84,9-4 0,2-1 0,-1 0 144,-6 2 0,-2 1 0,-1-1 0,-1 1 0,-1 0 0,-3 1-15,8-4 0,-7 3 45,3-1 0,-9 4 675,-9 5-765,-7 5 2225,-8 2-2135,-6 8 564,-10 9-564,-8 15 0,-10 13-90,-7 11 45,6-9 0,-1 4-45,3-1 0,2 0-183,1 0 1,1-1 182,6-8 0,4-4 0,9 3 0,16 6 90,3-14-90,19 4-90,-5-11 90,5-5 0,1 4 90,0-3-90,-2-1 0,-7-3 545,-5-7-455,-7 2 89,-6-9 1,-5 3-90,-6-4 0,-3 0-90,-7-6 0,-4-3 90,-7-14-90,-3-6 0,-3-14 0,0-11-841,10 22 1,-1-2 840,1-3 0,0-1 0,0 0 0,0-1-442,-4-15 1,0 1 486,5 14 0,0 2-61,-2-10 1,2 3 15,3-6 0,4 11 0,10 8 0,15 7 1501,6 11-1501,13 3 1053,-4 16-1053,-1 6 0,-2 6 131,-7 7-131,-6 2 0,-7 5 0,-7 0 0,-10 1 0,-6-3 0,-7-3 90,-13-6-90,8-10 0,-6-5 0,12-10 0,4-1 0,6-6 0,2-2 0,8-5 0,2-3-180,6 0-90,3 1-1169,8 0 180,-7 8-540,4-1-8032,-10 11 9230,-2 0 1,2 2-1,0 0 1</inkml:trace>
  <inkml:trace contextRef="#ctx0" brushRef="#br5" timeOffset="211947">18310 15125 16502,'14'-14'3328,"-1"0"-1298,-4 3-1580,0-2 426,-1 3-607,2-1 231,0 2-231,6 4 1029,1 1-758,17 18-360,-6 4 0,11 19 0,-11 5-321,1 9 231,-1 8-45,-13-27 0,-1 0-45,0 1 0,0 0-460,0-1 0,-1-1 460,13 28 0,-5-7 90,4 6-90,-13-23 0,1 1 0,-18-31 117,-6-8-117,-9-15-90,-6-5 90,-5-4 0,-6 2 0,-3 4 1034,-5 10-1034,11 10 0,-1 4 0,-19 11 0,19-3 0,2 3 0,-10 18 0,4 2 90,11 2-90,6 2 0,11-1 90,15 13-90,5-17 0,9 4 0,-3-19 0,-1-11-180,-4-1-360,0-6-270,-4-6-179,2-7-360,-2-13-810,2-10 2159,1-9 0,-1-7 0,0-5 0</inkml:trace>
  <inkml:trace contextRef="#ctx0" brushRef="#br5" timeOffset="212254">18712 14699 22104,'10'-16'2249,"0"3"-1709,-2 2-1,0 6-89,2 1-90,3 10-180,1 7 0,4 16 0,2 17-135,-7-16 0,-1 3-384,1 4 1,0 1 338,2 6 0,1 0 45,-2 2 0,0-1-45,2 2 0,-1-1 0,-2 0 0,0-1 0,0-2 0,-1 0-90,-2-2 0,0-1-90,-1-3 0,0-1-189,-1-2 0,-2-1-440,7 22-91,-3-10-179,-6-9-810,0-11-7942,-4-11 9612,-8-6 1,-2-16 0,-9-2 0</inkml:trace>
  <inkml:trace contextRef="#ctx0" brushRef="#br5" timeOffset="213582">18152 15134 20935,'-33'-23'2069,"2"-2"-1799,11-2-90,7-2 0,13-5-91,14-2 1,18-3 0,19-4-1059,-15 20 1,3 1 968,8-2 0,2 0 0,8-1 0,2 1-60,-17 7 0,0 0 0,1 1 30,1 0 0,0 0 0,0 0-30,-2 1 0,1 0 0,-2 0-150,18-6 0,-2 1 165,-6 1 0,2-2 75,-3-1 0,3-3 0,-6 1 15,-5 2 0,-2-1-45,16-7 0,-8 3 0,-29 10 90,-16 12 0,-8 3 0,-2 2 1433,-5 4-1523,0 3 1104,0 7-924,1 4-180,5 4 180,2 20-90,8-5 0,4 17 0,6-4 180,5 7-180,-9-25 0,0 1-136,0 1 0,-1 1 91,-1 1 0,0 0 0,-1-2 0,-2 0 45,3 32-90,-4-7 90,-2-7-90,-18 11 0,1-20 0,-15 5 0,4-26 0,-1-10 0,1-6 0,1-14 0,7-8-90,8-16 90,4-13 0,12-10 0,4-8 0,-1 31 0,2 0-263,2 1 0,1 1 353,17-25-224,1 12 224,2 11-90,3 14 90,3 10 0,3 14-90,0 6 0,-2 10 0,-3 6 0,6 13 90,-13-10-90,2 6 0,-15-19 90,-5-5 89,-2-6 697,-4-3-876,-3-8 236,-2-29-236,-2-7 0,0 5 0,0-3 0,0 0 0,0-1 0,-6-22 0,-3-5-484,3 21 0,0-1 1,-2 0 483,0 1 0,-1 0 0,1 1 0,-5-16 0,2 6 0,-3-10 0,8 27 0,0 1-90,-1-11 90,2-3 0,5 26 0,0 4 0,0 4 0,0 0 1451,0-4-1451,0 7 0,0-4-90,0 6 0,0 6 0,0-1 0,0 6-180,0 0 270,-4 4 0,-2 3 0,-5 4-90,-3 3 90,-2 3 0,-8 4 90,-26 22-90,4-5 45,2-2 0,-2 3 0,8-7 0,1 0-430,0 1 0,2 0 430,5-6 0,4-2-45,2 2 0,11-7 90,6-6 0,18-7-90,19-15 0,11-5 0,-11-2 0,2-1 268,-1 0 1,3-2-224,20-16 0,1-2-580,-12 9 0,-1 0 535,13-10 0,-3 0 0,-20 14 0,-3 1 0,22-19 0,-12 7-90,-7 3 0,-10 8-90,-4 1 0,-5 8-269,-7 3-91,-3 6 30,-3 3-569,-5 6 103,-5 5 976,-11 5 0,-3 6 0,-5 1 0</inkml:trace>
  <inkml:trace contextRef="#ctx0" brushRef="#br5" timeOffset="221637">25173 18159 24803,'6'0'1169,"-2"0"-809,-2 0 0,0 0 359,3 0-449,0-2 180,5 0-180,-4-3-90,2-3-180,2-2 0,2-7 0,6-4 0,21-24 0,-6 7 0,-10 10 0,-1 1 0,6-10 0,4-5 0,-12 17 0,10-4 0,-16 21 0,9 4 0,-2 13 0,23 21 0,-3 0-152,-11-8 0,1 0 152,24 12 0,-1-12 0,11-4-572,-12-11 0,4-4 1,1 0 571,2 2 0,0-2 0,1-2-908,5-7 0,0-3 0,-4-3 908,-15 1 0,-4-1 0,0-2 0,19-9 0,-2-3-386,-7-3 0,-2-1 386,-7-1 0,-3-2 0,-6 0 0,-3-2 0,-6 3 0,-2 0 0,-4 3 0,-1-1 144,9-17-144,-8 9 0,-4 8 1016,2 8-1016,11 16 0,4 5 2916,14 17-2916,2-2 0,0-8 0,4-3 121,-6 0 1,1-4-122,-2-1 0,3-3 0,0-1 0,16-5 0,0-3 0,-18 2 0,2-2 0,-1 0 0,3-2 0,0 1 0,2-3 0,-1 1 0,2-2 0,1-1 0,-1 2 0,-5 2 0,0 0 0,0 0 0,-1 1 0,16-6 0,-1 0 0,-4 1 0,-12 6 0,-2 1 0,-3 2-300,6 0 1,-4 4 299,-9 1 0,0 2-153,9-1 0,0 2 153,-6 2 0,-1-1 0,7 0 0,1-2 0,6-1 0,4-1 0,4-2 0,6-2 0,-2 0-899,-9 0 1,-2 1-1,3-2 899,0 0 0,4-1 0,-1-1 0,-1 1 0,6-3 0,-3 0 0,2-1-182,-14 3 0,2 0 0,-1-1 0,1 0 182,0 0 0,0-1 0,0 1 0,0 0-164,-1 0 1,-1 1 0,1-1 0,-2 0 163,13-3 0,-2-1 0,-1 1-162,-4 2 0,-2 0 0,-1 0 162,-6 2 0,-1 0 0,-2 1 756,13-5 1,-2 2-757,-9 3 0,-1 1 0,2 3 0,-2 1 0,18 0 701,-26 6 1,0 4-702,14 8 0,3 8 0,12 1 0,-29-11 0,1-1-9,6-3 0,1-1 9,3-5 0,2-2 0,2-3 0,1-3 212,3-4 1,0-3-213,1-2 0,0-2 0,0-3 0,3-2 0,-4 1 0,3-3 0,1 2 0,0-1 0,1 2 0,0-1 0,-2 1 0,1-1 0,-2 2 0,-6 4 0,-1 2 0,-5 2 0,-3 1 0,-3 3 158,-4 2 0,-1 0-158,21-7 0,-13 5 177,-9 2-177,-9 4 1823,-3 3-1823,-7 2 976,-1 0-976,-12 0 49,-6 0-49,-2 0 0,-2 0 0,3 0 0,-1-2 0,5 0 0,0-3 0,1 1 0,-4 1-360,-1 1-989,-2 2-270,0 0-270,-2 0-810,-5 0 2699,-5 0 0,-6 0 0,-5 0 0</inkml:trace>
  <inkml:trace contextRef="#ctx0" brushRef="#br5" timeOffset="223727">27897 6875 22914,'13'5'2608,"-1"-3"-1798,0-9-90,0-4-271,0-9-89,-1-7-180,-1-9 90,0-10-90,0-8-522,2-11 342,-5 28 0,0-1 0,0-5 0,0 0 0,2-4 0,1-1-568,-1-5 1,0 0 567,1-3 0,-1-2 0,-1-3 0,0-2 0,-2-1 0,0-1-410,-3 21 0,0-1 0,-1 0 410,1-21 0,-2 1 0,0 2 0,0 1-141,-1 7 0,0 1 141,0-6 0,0 3 0,0 21 0,0 2 0,0-3 0,0 4 315,0 6-315,0 9 978,0 4-978,0 5 1397,0 3-1397,0 1 389,0 1-389,0-1 0,0 1 0,0-1 0,0 19 0,0 2 0,0 22 0,0 4 0,0-1 0,2 3 0,0-7 0,2 1-407,0 15 0,2 0 407,2-12 0,2-1 0,1 0 0,2-1 0,3 1 0,3-1 0,1-2 0,3-1 0,1 0 0,3-2 0,1-2 0,2-1 0,2-1 0,1-3-263,2-1 1,1-2 262,2-3 0,0-1 0,-1-4 0,1-1 0,-1-2 0,-1-1 0,-1-3 0,-1-2 0,31 2 0,-23-6 0,-1-2 0,17-1 0,9 0 0,-31 0 768,-9 0-768,-7 0 571,-6 0-571,-4 0 0,-4 0 0,-2-2 0,-2-1 0,-6-1 0,0-3 0,-4 4-90,3-3-270,-2 4-180,6-3-1888,-13-5-1,5 0 2429,-12-10 0,-1 2 0,-5-5 0</inkml:trace>
  <inkml:trace contextRef="#ctx0" brushRef="#br5" timeOffset="230231">30512 4519 15538,'-4'11'6207,"-3"-2"-5578,6-2-179,-6 1 0,6-7-1,-3 3 91,4-4 1889,0 0-2249,13-2-90,12-4 0,31-8-45,-16 4-1,5 0-1005,13-4 0,4 0 991,-15 5 0,1-1 0,2 0-30,4 0 0,1 0 0,1 0 0,0 0 0,-1 1 0,1-1 0,-1 1 0,1 0 0,-2 0 0,-4 1 0,0-1 0,1 1 60,4-2 0,1-1 0,-3 1-412,11-2 0,-5 0 352,-3 2 0,-5-1 90,3-3-90,-32 9 0,-14-2 0,-2 5 1718,-17 0-1718,-12 2 0,-18 0 0,-17 0 87,20 0 0,-3 0-87,-9 1 0,-3 2 0,-12 0 0,-2 1-609,15 0 1,0 1 0,-1-1 608,-4 1 0,0 0 0,-1-1 0,0 2 0,0-1 0,-3 0 0,6-2 0,-3 0 0,0 0 0,4 0 0,1 0 0,3 1 0,-1 0 0,-8-2 0,-1-1 0,7 1-95,11 0 1,5 0 94,-20-2 0,21 0 0,21 0 718,59 0-718,18 0 0,-5-1 0,5 0 369,1-1 1,1-1-370,-16 1 0,1 0 0,0-1-351,2 0 0,1 0 0,-1 0 351,-2 1 0,1-1 0,-2 1 0,17-2 0,-2 1-333,-10 2 1,-3 0 332,-10 0 0,-3 0 0,14-1 0,-25-1 976,-69 1-976,-11 1 0,-12 0 0,4 1 0,-5 0 0,0 0-40,5 0 1,1 0 0,2 0 39,1 0 0,2 0 0,6 0-45,6 0 0,5 0 179,-22 0-674,21 0-629,19 0-900,20 6 2069,17-5 0,7 5 0,8-6 0</inkml:trace>
  <inkml:trace contextRef="#ctx0" brushRef="#br5" timeOffset="233714">26610 1294 21565,'39'-29'1799,"-1"-1"-1440,-3 0-179,-3 3 0,-1 5-180,-5 4 90,6 8 0,-14 16-90,0 15 90,-15 18-90,-6 11-243,-4 6 333,-1 4-90,1-2 90,4-3 0,5 5 0,5-21-90,8-2 90,27-30-90,-1-10 0,20-13 90,-12-2-90,0-3 0,-8 3-90,-7 5 90,-8 1 243,-7 7-243,-9 1 0,-4 14 90,-13 5-90,-8 12 0,-13 3 0,-15 1 0,-15-1-450,20-15 0,-3-1 450,-7 0 0,-2-3 0,-6 1 0,-2-1-499,-4-2 1,0-2 498,-1-2 0,1-1 0,2-1 0,2-2 0,4-2 0,2-2 0,6 0 0,3-3-88,6-2 0,3-2 178,-21-17-90,20-9 0,21-8-90,22-7 282,6 21 1,4 1-148,9-4 0,5 0-90,7-2 0,6 0 45,3 3 0,7-1 0,-2 3 0,-12 7 0,-2 2 0,7-1 0,6 2 0,8-1 0,4 1 0,-3 1 0,-9 4 0,11-2 0,-3 5-20,-9 2 1,5 0 0,-2 2 0,-10 6 19,17 13 183,-9 12-93,-7 8-90,-8 10-196,-9 9 285,-6 9-44,-13-27 0,-2 2-45,0 1 0,-1 0 45,-1-1 0,0 0-45,1 30 0,2-10 90,-4-11 303,2-9-393,-4-10 0,0-6 1317,0-8-1137,-2-4-90,4-6 0,-2 0 248,0-6-338,0-8 0,0-13 0,2-11 0,4-12 0,3-9 0,1-5-190,-6 31 1,0 0 189,6-30 0,2 4 0,4 3-90,6 2 90,11 1 90,6 4-180,8 6 90,2 6-79,-18 23 0,1 3 79,13 2 0,4 14 0,-29 13 0,-12 13 0,-10 8 0,-10 11 0,-11 7 283,-3 2-238,6-20 0,0-1-45,-5 15 164,2 7-164,17-30 0,10-6 0,8-6 0,7-2 0,9-9 0,5-1 0,2-6 0,-2 0 0,4 0 0,-16 0 0,2-2 0,-17-6 0,-4-6 0,-2-11 0,-2-4 0,-6-22 90,5-5-180,-5 0 90,12 5 0,2 18 0,7 3 0,1 5 0,0 5 0,6 6 0,-4 15-90,0 7 180,-10 15-90,-5 12 0,-3-9 0,0 2 90,0-19-90,4-43 0,4 2 0,-1-2 0,2-2 0,14-18 0,9-3-233,-13 29 0,3 1 188,2 3 0,3 1 45,2 1 0,2 3 0,3 3 0,1 2 0,2 3 0,0 2 0,2 3 0,1 3 0,1 5 0,-1 4 0,1 3 0,0 3 0,0 6 0,-1 3 0,-2 2 0,-2 2 45,-3 0 0,-1 2-45,-5-1 0,-2 0 0,16 22 0,-11-5 0,-8-7 0,-7-6 0,-5-8 90,-6-6-90,-2-9 466,-2-3-466,-6-8 0,-17-9 0,-6 0 0,-19-1 0,0 8 0,-7 12-204,-4 4 204,1 8 0,7 2 0,-2 13-89,20-10 89,-2 5 0,13-8-90,7-6-270,-1 4-540,10-4-359,-3 1-1056,7-1 2315,-3-4 0,5-4 0,0-6 0</inkml:trace>
  <inkml:trace contextRef="#ctx0" brushRef="#br5" timeOffset="234545">29209 914 21025,'32'-33'809,"-1"0"1,-1 3 0,-1 1-676,-2 2 1,-1 2 45,19-14-90,-9 10 0,-6 15 0,-5 16 0,-3 23 90,-4 20-135,-10-14 0,-1 4 45,0 25 0,-2 2-90,-3-14 0,0 1 30,0 1 0,-1 4 0,0-5-30,-1-10 0,0-3 45,0 7 0,0-5 225,0-3-90,0-23-91,3-19-89,5-32 0,9-20 0,-6 21 0,0-3-409,3-5 1,1-1 408,0-2 0,0 0 0,0 1 0,1-2 0,4-11 0,1 2 0,-5 18 0,-1 3 0,4-9 0,2 4 0,9 4 0,0 14 0,3 12-90,-2 17 90,-1 12 0,-4 14 90,-3 12-90,-5 9 0,-8 8 0,-4 2 518,-4 0-518,-7-4 90,-2-9-90,-5-10 0,0-11 90,1-13-90,1-10 0,6-15 299,0-12-209,4-27-90,0 7 0,4-14 0,7 15 90,21 23 0,27 29-90,0 20-177,-22-3 1,-2 1 221,-7-7 0,-2 0 135,25 17-97,-8-9 97,-7-6 0,-10-11 0,-4-6-90,-4-12-90,-1-10 617,-1-14-617,-7-7 0,-4-7 0,-4-7 0,-4-2-417,-2-3 0,-5 0 417,-5 3 0,-9 6-453,-16 10 1,-5 9 137,8 12 0,-3 6-225,-16 2 1,0 9-271,8 15 1,2 9 809,-3 4 0,0 6 0,-1 6 0,1 4 0,16-14 0,-1 0 0,1 0 0</inkml:trace>
  <inkml:trace contextRef="#ctx0" brushRef="#br5" timeOffset="237324">32908 1131 18327,'0'-18'3867,"0"0"-3507,0 2-270,0 2 180,-7 5-90,-11 5 0,-18 18-90,-3-2 0,-7 16 0,10-7 0,-1 1-1,-1 1 91,-1 1-90,-5 1 90,-3 3-90,-4-1-90,-4 2-302,0-1 302,0 1 0,0 0 45,18-7 0,-2 2 0,-3 3 0,-1 1-45,-2 2 0,1-1-339,0 1 0,1-1 339,11-7 0,1 0 0,1-2 0,-1 2 45,-9 8 0,-2 1-45,3 0 0,1 0 45,1 0 0,1-1-45,6-4 0,4-2 0,-1 1 361,5-3-361,6-6 0,4-7 0,6 1 799,2-9-799,4 3 90,0-4-90,2-6 0,4-3 0,4-9-90,6-5 0,3-2 0,3-2 0,2-2 0,1-3 0,1-4 90,-3-1 0,6-19 0,-9 15 0,4-13 0,-12 22 0,2-9 0,-7 15 0,4-6 90,-5 14-90,3 0 90,-3 2-90,0 0 90,-4 6-90,0 4 0,-2 4 0,0 2 0,-4 8 0,-4 6 0,-6 13 90,-18 27-90,15-22 0,-2 0 0,0 2 0,-1 0 0,2-3 0,0-1 0,2 0 0,0-1 90,-9 24-90,6-4 0,8-15 0,11-19 0,0-7 0,0-2 90,0-6-180,0 4 180,0-3-90,0 3 0,0 0 0,2 1 90,5 0-90,8-1 0,11-4 0,7 0 0,6 4 0,7-3 0,1 3 0,8-4 90,2 0-180,2 0 90,0 0 0,-1 0 90,-4 0-90,-7 0 0,-9 0 90,-8 0-90,-7 0 90,-5 0-90,-6 0 0,-4 0 0,-2 0 0,-4 0 449,0 0-359,-7 0 0,-17-10-90,1 2 0,-14-12 0,-10-10 45,19 10 0,0-2-45,-3 1 0,1-1 0,0-1 0,2 0 0,-10-8 0,3-1 0,5 2 0,2 1 0,2 4 0,1 2 0,1 5-90,2 3 180,-1 3-90,3 3 0,1 1 0,3 3 0,2-4 0,-2-2 0,7 1 0,-4-3 0,5 4 0,-3 2 0,-1-2 0,6 6 0,0-1 0,4 4-90,0 0 90,0 4 0,2 5 0,2 5 0,1 8 0,2 4 0,0 3 0,3 5 0,2 2 0,13 19 0,-4-12 0,8 9 0,-10-21 0,-3-5 0,-4-4 0,-2-6 0,-2-3 0,-2-6 0,0-3 0,-3-4 0,-2 0 90,-1-4-90,0 1 0,0-3 0,0 3 0,0-1 0,0 2 0,0-3 0,-5 3-90,-4 0 90,-5 2 0,0 0 0,1 0 0,7 0 0,10 4 0,8-3 0,13 3 0,5-4 0,5 0 0,0 0 0,-3 0 0,-1 0 0,-5 0 0,0 0 0,-3 0 0,-3 0 0,-4 0 0,-5 0 0,-5 0 0,-5 0 0,-15 0 0,0 0 0,-14 0 0,3 0 0,3 0 0,1 0 0,3 0 0,4 0-90,5 0 0,0 0-90,8 0-179,-2 0-271,-1 0-2608,-8 10 3238,-3-4 0,-14 11 0,-1-5 0</inkml:trace>
  <inkml:trace contextRef="#ctx0" brushRef="#br3" timeOffset="648939">4410 12673 23274,'-37'28'2338,"3"-2"-1618,1-5-90,7-5-181,5-7-179,11-5 0,12-12 0,23-10 0,26-20-1041,-7 7 1,8-6 0,0 0 770,-6 4 0,-1 0 0,3-2 0,3-1 0,3-3 0,0-1 0,-1 3 0,-10 5 0,0 1 0,-1 1 0,1 0 0,0 0 0,2-1 0,-1 1 0,0 1 0,-1 0 0,1 1 0,-2 1 0,1 0 0,11-7 0,-1 2 0,-1 0 0,-6 4 0,0 1 0,-2 1-25,13-8 0,-3 3 25,-10 6 0,-2 2-343,-9 3 0,-2 2 343,16-5 0,-13 5-900,-6 9 287,-15 9-1546,-11 9-479,-18 12 2638,-17 14 0,11-11 0,-1 2 0,-2 4 0,-1 0 0</inkml:trace>
  <inkml:trace contextRef="#ctx0" brushRef="#br3" timeOffset="649202">5117 12696 23184,'-33'26'1019,"0"1"1,3-4-1,1-1-479,-22 11-91,13-10-179,11-11-90,15-12 0,20-16 90,22-18-180,-5 8 0,5-2-652,9-7 1,3-3 561,-9 9 0,1 0 0,1-1 0,4-2 0,1 0 0,1 0 0,2 0 0,0-1 0,1 1 0,0 1 0,-1 1 0,3 0 0,-4 3 0,2 0 0,0 0 0,-2 2 0,-3 1 0,-1 1 0,0 0 0,8-2 0,0-2 0,-4 4 0,-7 3 0,-4 2-90,24-12-1529,3 0 180,-23 12-900,2-1 2339,-24 6 0,-6-3 0,-5-5 0</inkml:trace>
  <inkml:trace contextRef="#ctx0" brushRef="#br3" timeOffset="649937">6120 11108 25343,'-23'-50'3148,"1"5"-3058,-1 9-90,3 9 0,4 8 0,7 18 0,7 17 0,12 23 0,7 18 0,-5-23 0,2 2-637,2 4 1,1 0 636,1 2 0,1 0 0,1 0 0,0 0 0,0-1 0,-1-1 0,0-3 0,-1-1-113,-3-3 0,0-1 113,10 20 0,-2 3 0,-9-24-90,-1 1-630,-9-25 1511,-9-9-970,-10-14 89,-13-14 180,-11-15 44,16 18 1,-1-1 45,-1-2 0,-1-1 135,-9-9 0,-1 1-477,11 10 1,0 0 161,-4-2 0,2 0 0,1-11 0,35-1 0,25 13 0,22-2 0,6 1 0,-10 3 0,-3-2 0,2 2-420,-1 5 1,11-5 0,2 1 0,-5 3-1,-14 7 420,6 2 0,-13 2 0,-6 3 0,-21 10 0,-6 4 0,-2 9 0,-2 19 0,-4 18 0,-3 7 0,-3 4-174,2-11 0,-2 0 174,0-4 0,0 3 0,0-3 0,-2 2 0,0 1 0,-4 7 0,-3 6 0,4-7 0,5-15 0,0 0 0,-2 7 0,-1 3 0,2-18-1079,6-24-450,-4-7 1728,-5-12-2897,-4-3 2698,-3-4 0,-1-5 0,-3-2 0</inkml:trace>
  <inkml:trace contextRef="#ctx0" brushRef="#br3" timeOffset="651206">2091 1004 21745,'0'-18'1799,"0"0"-1440,0-2-179,0 0 0,0 1 0,2 3 90,4 5-90,4 2 0,8 4-90,5 1 90,4 4-91,1 10 1,2 11 0,3 20-45,-15-14 0,0 2-426,3 7 1,1 3 380,2 4 0,0 2 0,3 5 0,0 0 0,2 3 0,0 1 45,0-1 0,0 0-45,-2-1 0,1-2 0,-2-2 0,0-1 0,-2-4 0,-1-2 0,-1-4 0,-1-1-49,-3-6 1,0-2 48,11 20 0,-9-12 0,-6-9 0,-6-9-90,-4-9 575,-2-5-1475,-2-4 285,-4-2-555,-2-3-1078,-6-4 2338,-6-4 0,-8 1 0,-5-1 0</inkml:trace>
  <inkml:trace contextRef="#ctx0" brushRef="#br3" timeOffset="651801">2380 2126 20485,'-23'14'2519,"5"-7"-2249,7-1 179,8-6-269,23-2 90,32 2-90,8 8-135,-20-2 0,1 4 0,-9 5 0,-1 2-193,0 2 1,-1 3 147,-1 0 0,-1 1 45,-1 3 0,-1 0-45,-1-1 0,0 0 0,-2 1 0,-1 0 135,7 4 0,-1-2 45,9 10 0,5-6 89,-14-44-269,-10-15 0,3-29 45,-14 5 0,-2-2-45,-1 9 0,-1-1-417,0-17 0,-1 1 417,-1 18 0,-2 2 0,1 1 0,0 1 135,1 4 0,0 0-135,0-7 0,0 1 0,2-15 0,-2 21 0,-1 2 0,0 6 0,0 5 0,-7 16 769,-4 14-769,-9 4 0,-4 13 0,-8 7 90,-9 8-135,15-17 0,-3 0 45,-2 2 0,-3 0-556,-3 0 0,-1 0 556,-2-1 0,0-1 0,1-1 0,1 0-147,1-3 0,2 0 147,-24 10 0,11-4 0,13-9 0,9-7 0,8-5 0,9-4-180,4 0 885,5 0-1425,2-4 73,2-1-1872,4-6 2519,4-1 0,4-3 0,3-1 0</inkml:trace>
  <inkml:trace contextRef="#ctx0" brushRef="#br3" timeOffset="653645">3448 1606 22014,'1'-11'2069,"0"-1"-1799,1 1-90,-1 2-90,2 4-90,-1 11 0,0 10 90,0 16-90,2 11 0,4 7 0,2 5 0,6-5 0,2-5 0,7-9 0,3-11 0,6-11 0,3-8 0,6-14 0,0-6 0,0-11 0,-3-5 0,-5 1 0,1-7 0,-14 16 0,-5 5 0,-17 20 0,-8 11 0,-10 8 0,-8 4 0,-11 4 0,-10-3 0,-8 1 0,13-15 0,-2-1 45,3-6 0,0-3-45,0 0 0,3-4 0,-16-19 0,33-14 0,11-9 0,10 4 0,2-4 0,4-3 0,2-2 0,4-9 0,3-2 0,4 4 0,2 2 0,-3 14 0,1 3 0,1 4 0,1 3 0,12-4 0,3 3 0,5 6-90,3 2 180,1 4-180,2 2 90,16 15 90,-16 9-90,12 17 0,-21 9 45,-12-1 0,-1 2-45,-6-8 0,-1 1 0,5 10 0,-2 1 0,4 11 0,-5-7 0,-4-7 0,-2-6 90,-4-5-90,-1-6 0,-5-6 0,-3-8 90,-1-3 0,0-4-90,0-8 0,2-8 0,1-16 0,2-13 0,0-12-395,-1-8 350,-3 29 0,0-1 45,-1 1 0,0-1-45,-2 1 0,-2 0 0,1 2 0,0 0 45,-4-29-90,1 6 90,8 7-162,6 6 162,8 3 0,11 2 0,9 3 0,5 4 0,2 5-90,-2 9 90,-5 7 0,-7 15 0,-8 16 0,-12 18 392,-12 21-392,-2-23 0,-1 1 0,-4 3 0,0 0-207,-1 1 1,1-1 206,-1-2 0,2-1 0,3-3 0,1-2 90,-2 24-90,7-12 0,3-11 0,5-10 0,5-8 0,3-8 488,0-5-488,-1-8 0,-1-6 0,-2-8 0,-3-7 0,-3-7 0,-5-9 0,-1-4 0,-7-8 0,-2-2 0,-1 17 0,0-2 0,5 1 0,0 1 0,0 0 0,3 3 0,10-24 0,7 34 0,5 9 0,4 9 0,3 19 0,1 7 90,1 17-90,-3 5 0,-1 2 0,-7 2 0,-4-7 0,-7 0 0,-4-8 0,-3-4 0,-5-6 0,-2-8 90,-3-4-90,3-12 0,4-10 0,3-11 0,2-16 0,3-7 0,8-9-235,5-2 235,6 1 0,1 6 0,1 9 0,-3 7 0,4 2 0,-5 14-90,4 5 180,-6 19-90,0 7 235,1 11-235,-1 7 90,0 10-90,3 4 0,-1 4 0,1 0 0,8 13 90,-3-8-90,2 2 0,-11-27 0,-10-11 0,-7-14 0,-14-8 0,-1 2 0,-11-3 0,-8 17 0,8 5 0,-9 12-3392,15 0 3392,1-2 0,9 13 0,2-16 0,3 3-180,2-15-90,-3-3-360,4 6 3033,-3 1-4562,2-5 2159,-8-1 0,7-12 0,-3-1 0</inkml:trace>
  <inkml:trace contextRef="#ctx0" brushRef="#br3" timeOffset="654646">5177 738 19856,'23'-50'2878,"-1"2"-2608,-3 5 0,-1 3 0,-2 5-1,-2 6 1,0 6-180,-1 10 0,-1 6 0,-2 9 0,0 9 0,0 14 0,0 13 0,2 15 0,1 8-45,-7-28 0,0 0-45,-1 1 0,0 0 0,7 30 0,-3-6 0,2 2 0,-4-23 90,-1-2-90,-4-32 0,-2-15 0,0-20 0,0-15 0,0-17-183,-1 29 1,2-1 182,0-2 0,1 0 0,0 0 0,1 1 0,1 0 0,2 1-70,-1 3 1,2 0 69,7-25 0,8-2 0,-6 21-90,3 2 90,-3 23 0,-3 14 0,3 9 359,-2 14-359,2 9 145,1 6-145,1 8 0,-2 1 90,-1 1-90,-5-5 0,-4-4 0,-4-8 0,-2-4 0,-6-4 0,-2-7 0,-7-7 90,1-5-90,0-8 0,7-5 0,2-9 0,5-5 0,5-6 0,4-3 0,9-2 0,2 0 90,7 2-90,-1 3 0,4 4 0,-1 2 0,16 5 0,-11 8 0,11 4 0,-13 6 0,1 0 90,-2 0 0,-1 0 89,-5 0-89,-3 0 0,-6-4 0,-6-17-90,-7-2 0,-10-15 0,-14-9 0,-9 3 0,2 0 0,3 14 0,13 17-90,6 4 90,-2 4 0,7 3-270,-2 2-179,-1 0 179,3 0-450,-6 0 91,-1 6 269,3-4 90,-8 8-180,12-9-449,-10 3-810,6-4-7826,-9 0 9535,0 4 0,-8 5 0,-3 5 0</inkml:trace>
  <inkml:trace contextRef="#ctx0" brushRef="#br3" timeOffset="654820">5543 367 17247,'-9'5'4857,"5"-5"-4587,18-9-180,12-7 0,21-9-90,-17 10 0,1 0-417,6-2 0,2 0 237,0 0 1,0 0-406,-2 3 0,-1 0-1663,23-8 2287,-20 13 1,-23 9 0,-13 7 0</inkml:trace>
  <inkml:trace contextRef="#ctx0" brushRef="#br3" timeOffset="656509">3403 1724 12840,'0'-6'6296,"0"2"-4587,0 4-809,0-2-541,2 2 1,0-4-90,2-1 180,0-2-90,0-2-91,-2-2-89,2 2 0,-2-2-90,1 4 0,0 2-90,-1 3 0,4 6 0,-1 3 0,1 9 90,-2 2-90,0 9 90,2 1-90,0 5 0,2-1 0,2 2 0,2-4 90,4-3-90,3-4 90,14-5-90,-6-9 0,12-3 0,-8-12 0,1-3 0,1-9 0,-1-3 0,-1-2 0,-1-1 0,-3-1 0,-3-1 90,-3 4 0,-5 4-90,-4 4 0,-2 5 0,-2 3 0,-3 3 0,-2 1 0,-3 8 90,0 6-90,0 6 0,0 7 0,-5 0 0,-2 4 0,-7-1 90,-2 3-180,-5-1 180,-3 1-90,-3 1 0,-1 0 0,0-3 0,-3 0 0,-17 7 90,-9-5-90,1-4 0,4-12 90,21-11 0,1-4-1,3-6 1,3-3 0,2-9-90,5-3 90,1-3-90,6-6 0,0-22 0,2 9 0,3-12 0,-2 21 0,6 7 0,-2 3 0,3 3 0,0 3 0,0 4-90,0 5 90,0 3 0,-4 3 0,3 1-180,-6 2 1,6 0-721,-2 0-1079,3 4-269,0 3 2248,-4 3 0,-1 3 0,-3-1 0</inkml:trace>
  <inkml:trace contextRef="#ctx0" brushRef="#br3" timeOffset="656718">3167 1923 20845,'-6'-12'2249,"0"-1"-1799,6-7-181,6-5-179,2-9 0,12-7-90,10-8-392,-7 20 0,3 1 347,6-3 0,5 2-180,6 0 0,3 2-315,4 1 1,3 4 539,-6 6 0,2 2 0,-1 2 0,3 0 0,0 4 0,11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13:55.14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23739 5726 22464,'-16'-34'1709,"1"2"-1349,1 7-180,4 5-90,4 7 90,-1 6 90,6 3 269,-8 18-89,2 13 44,-4 22 1,-1 9-943,2-5 0,0 4 538,-1-2 0,0 5 0,1 0-577,1-6 1,0 0-1,0 1 577,0 4 0,-1 2 0,1 1-68,2-12 1,0 0-1,1 1 1,-1 0-617,1 3 1,0 1 0,1 0 0,0 1 593,1 1 0,0 1 0,2 0 0,-1 0 0,1 0 0,0 1 0,1-1 0,1 0-397,1 0 0,1-1 0,1 1 1,0-2 396,1-2 0,1 0 0,0-1 0,1-1-46,4 13 0,1 0 0,5 0 46,1-8 0,3 1 0,5-1 0,7-3 45,3-11 0,6-3 0,3-1 0,3-3 0,1-3-45,1-3 0,2-1 0,2-4 0,1-3 0,1-3 0,1-2 0,2-4 0,1-3 0,-1-5 0,-2-5 102,7-10 1,-1-8-1,-2-5 1,-5-4-103,-10 2 0,-4-4 0,-1-3 0,0-5 0,-4 0 0,0-4 0,-1-4 0,0-2 0,-1-2 0,-3 0 0,1-6 0,-2-2 0,-2-2 0,-1-1 0,0 0 0,-1 0 0,1-1 0,0 0 0,-1-1 0,0 0 0,-3 0 0,-3 0 0,-2-1 0,-2 0 0,-2-1 0,-2 1 0,-1 1 0,-4 4-72,0-9 1,-3 4-1,-3 1 1,-4-5 71,-3 11 0,-3-3 0,-1-1 0,-3-1 0,0 3 0,0 3-139,-4-10 0,-1 3 1,-3 2-1,-2-2 139,-2 3 0,-3-4 0,-2 1 0,-2 4 0,-1 6-79,-1 8 0,-2 5 0,-2 4 0,-1 1 79,-1 2 0,-1 1 0,-1 3 0,-2 2 0,-13-4 0,-2 4 0,0 3 273,3 3 0,-1 4 0,-3 4-273,5 7 0,-3 4 0,1 3 0,3 1-60,0 2 0,3 2 0,0 4-270,-11 4 0,0 3 1,5 7-781,11 9 1,5 5 0,4 1-331,-5 6 1,3 2 1439,8-5 0,1 2 0,3-2 0,1 3 0,3-3 0,1 0 0,0-1 0</inkml:trace>
  <inkml:trace contextRef="#ctx0" brushRef="#br0" timeOffset="882">23029 2823 23184,'-53'-39'1169,"2"3"-809,4 6-90,6 5-180,11 7 0,13 3-90,15 5 0,27 4 0,26 0 0,-9 2 0,3 1-758,13-4 1,4 0 727,-14 1 0,2 0 0,1 0-509,5-1 0,1 0 0,1 0 539,2 0 0,1 0 0,0 1 0,-1-1 0,0 1 0,-1 1 30,-2 0 0,-1 0 0,2 1-272,8 1 0,3 0 1,-5 2 271,-17 1 0,-3 1 0,2 4-121,17 6 0,2 4 0,-8 4 181,-9 6 0,-6 7 34,-6-2 0,0 5 0,-3 1-34,3 18 0,-5 3-60,-9-13 0,-2 3 0,1 0 0,0 5 0,-1 1 0,0 1-3,-1 3 0,0 2 1,0 0-28,-1 1 0,-1 0 0,0 1 0,0-1 0,-1 0 0,0 3 0,-2-3 0,1 3 0,-1 0 0,-1-3 0,0 0 0,-1-3 0,0 4 0,1 3 0,-1 5 0,0-1 0,-3-8 0,1 5 0,-3-4 30,-2-5 0,-1 3 0,-4-8 380,-3-14 1,-4-4-411,-1 6 0,-9-5 0,-16-15 0,-10-8 0,0-4 0,-6-2 0,0-1-170,-4-2 0,-1 0 1,-2-2 169,5-1 0,-3-1 0,1 0 0,1 0-216,-9-2 0,2-1 1,0 0 245,-3-1 0,-1-1 0,0 0 0,2 0 0,-1-1 0,-2-2 37,4-2 1,-4-2-1,1-1 1,4 0 21,-1-2 1,4 0 0,-2-3 0,7 2 0,-3-2 0,3-2 0,5 0 25,-12-16 1,9-3-71,5-2 0,6-2-340,6-4 1,5-2 339,7-2 0,8-4-75,9-1 0,6-4 0,1 1-30,2 12 0,0 1 0,4-1-61,0 1 1,1-2 0,2 0-1,1 3-89,2-1 0,0 3 1,1 1-61,0-1 0,1 2 0,0-1-150,-1 1 1,0 0-1,0 0-42,6-16 1,-1 0-4455,-2 3 1,-2 2 4169,-4 6 1,-1 2 0,-3 9 0,-2 1 0,4-23 0</inkml:trace>
  <inkml:trace contextRef="#ctx0" brushRef="#br0" timeOffset="1517">23723 3759 22374,'-12'-16'1080,"0"2"-1080,1-1-360,1 3-180,6 5-1079,0 3-8212,8 4 9320,2 0 1,6 6-1,3 2 1</inkml:trace>
  <inkml:trace contextRef="#ctx0" brushRef="#br0" timeOffset="1680">23918 3772 16797,'-5'-9'180,"2"4"-1889,3 1 1709,2 4 0,2 0 0,2 0 0</inkml:trace>
  <inkml:trace contextRef="#ctx0" brushRef="#br0" timeOffset="1837">24076 3894 19136,'0'5'3238,"2"4"-3238,0-8-1079,8 13-1080,-1-8 2159,5 5 0,0-1 0,0-2 0</inkml:trace>
  <inkml:trace contextRef="#ctx0" brushRef="#br0" timeOffset="1983">24222 4202 20575,'-14'21'1799,"0"-3"-1619,4-5-270,3-6-180,4 1-1798,3-7-1,1 3 2069,0-8 0,1-3 0,-2-4 0</inkml:trace>
  <inkml:trace contextRef="#ctx0" brushRef="#br0" timeOffset="2122">24174 4093 20126,'-18'-18'2428,"-1"2"-2248,1 3-90,1 2-90,9 2 90,2 2-540,6-2-539,0 6-1350,0-3 2339,0 1 0,4-4 0,1-2 0</inkml:trace>
  <inkml:trace contextRef="#ctx0" brushRef="#br0" timeOffset="2287">24076 3221 15253,'-24'-46'719,"-1"7"1564,3 12-3093,3 13-203,9 8 1013,5 14 0,6 7 0,2 8 0</inkml:trace>
  <inkml:trace contextRef="#ctx0" brushRef="#br0" timeOffset="2432">24027 3700 21835,'-32'36'809,"3"0"-899,3 3-989,7 3-8752,9 6 9185,5 4 1,10 3-1,2-1 1</inkml:trace>
  <inkml:trace contextRef="#ctx0" brushRef="#br0" timeOffset="2582">24300 4455 24533,'-11'-39'-180,"5"9"-1259,2 13-1260,4 8 2699,0 7 0,0 0 0,0 2 0</inkml:trace>
  <inkml:trace contextRef="#ctx0" brushRef="#br0" timeOffset="3731">17563 6278 24173,'-6'-24'990,"-4"17"-541,-10 27 1,-14 36-1387,11-13 0,-3 9 1117,0-1 0,-4 7 0,-1 5 0,-1 1-120,6-12 0,1 2 0,-1 1 0,-1 2 0,0 2 0,0 1-27,2-7 1,0 2 0,0 1 0,-1 1-1,0 0 1,1 1 0,1 0 0,0-1-382,2 0 0,0 1 0,1 0 0,0-1 1,1 1-1,0-2 0,2-1 0,1-2 348,-6 15 0,1-4 0,2 0 0,4-2 0,5-1 0,5-4 0,3 1 0,3-2 0,4-3 0,2-8 225,9 14 1,12-10-226,13-8 0,12-4 0,0-10 0,8-12 0,5-11-455,-17-3 0,3-2 0,2-3 0,-2 0 455,0-3 0,-1-1 0,0-2 0,2 0 0,7-2 0,3 0 0,0-1 0,1 0 0,-8 3 0,2 0 0,-1 0 0,2-1 0,0 2-176,2-2 0,1 1 0,0-1 0,1 2 0,-1 0 176,0 1 0,1 0 0,-1 1 0,0 1 0,0 0 95,-3 1 1,0 0-1,0 0 1,1 2-1,1 1-95,-3 1 0,1 2 0,2 0 0,-1 1 0,-1 1 0,-1 1-175,3 1 0,-2 1 0,-1 1 1,-1 0-1,0 1 197,11 1 1,1 0-1,-4 1 1,-4 1 7,0 3 0,-5 1 0,-8 0 308,-8-1 0,-5 1-158,19 8 1478,-17-3-1658,-10-4 0,-11-9 1237,-6-1-1237,-4-10 2823,-4-9-2823,-4-18 0,-4-25 0,2 14 0,0-4 40,-2-13 0,0-4-40,2 11 0,0-3 0,1-1-950,-2-7 0,1-2 0,-1-2 950,3 12 0,-1-1 0,0-1 0,1 0 0,-1-2 0,1-1 0,-1-1 0,1 1-418,0-1 0,0 0 0,1-1 0,0 1 418,-1 0 0,0 1 0,1-1 0,0 1 0,0 1 0,1 1 0,0-1 0,0 2 0,-1 2 0,0 0 0,-1 1 0,1 0-451,0-13 1,0 1-1,-1 2 451,-1 5 0,0 2 0,-2 1 0,2 9 0,0 0 0,-4 1 57,-7-8 1,-4-1 0,-2 7-58,1 6 0,-5 5 0,-13-11 0,-6 12 0,7 29 0,-2 11 0,-10 3 0,-4 6 0,9 0 0,-2 2 0,-3 2 0,-9 4 0,-3 2 0,-3 2 0,9-4 0,-1 1 0,-2 0 0,-1 1 0,9-3 0,-2 0 0,-1 1 0,0-1 0,0 1-34,-2 0 1,-1 1 0,0-1 0,0 1 0,0-1 33,0 1 0,0-1 0,0 0 0,0 1 0,1-1 20,2-1 0,-1 0 1,1 0-1,1 0 0,0-1-20,-10 4 0,1-2 0,1 1 0,1-1 0,5-2 0,0 0 0,2-1 0,0 0 0,-10 3 0,2 0 0,2-2-8,8-3 0,2-1 0,1 0 8,-11 3 0,3-1 0,12-4 0,3-1 0,-17 4 1321,21-7-1321,20-1 2047,11-3-2227,10 0 2281,6 3-2911,3-7 884,2 9-1334,-1-4-362,1 7 1622,2 4 0,-3 0 0,3 6 0</inkml:trace>
  <inkml:trace contextRef="#ctx0" brushRef="#br0" timeOffset="4850">17583 4491 21745,'0'-54'1529,"0"4"-1349,0 5-90,0 9 359,0 8-89,4 20-180,-2 18 90,2 24-90,-2 22-135,-10 5 0,-4 5 0,5-9 0,-3 5-282,-1-9 0,-4 6 0,0 4 0,0-2 237,0 1 0,0 0 0,-1 1 0,2-3-325,1-9 1,1-1-1,0-1 1,1 0 324,-5 18 0,0-1 0,7-12 90,11 5-90,12-21 90,16-17-90,15-22 0,7-8 0,-2-2 0,3-3-382,3-1 1,5-2 0,1 0 381,-2-1 0,0 1 0,3-1-262,-10 4 1,1 0 0,1 1 0,1 0 283,2-1 1,2 2 0,0-1-1,0 1 0,1 1 1,-1 0 0,2 0-1,2 2-301,-2 0 1,4 2 0,0 0 0,0 0 0,-5 1 300,-3 0 0,-2 1 1,-2 1-1,2-1 68,9 1 0,2 0 0,-2 0 0,-8 2 90,10 0 0,-8 2 90,-10-1 0,-3 0-45,-9 0 0,-3-1 134,16-2-89,-16-3-90,-11-2-90,-9-8 1131,-8-15-1221,-2-15 45,-4-6 0,0-4 669,0 7 0,0-1-714,-2 4 0,0-3 0,0-2 79,-2-10 0,0-1 1,0 1-50,1 11 0,1 2 0,-1-4-30,-2-10 0,0-7 0,-1 0 0,2 7 0,1 8 0,1 5 0,-1-1 0,-1-14 0,-1-1 0,0 5-10,0 3 0,-1 3-35,-3-5 0,0 3 45,2 18 0,-2 4 0,-1-4 0,-3 7 0,-9 9 542,-28 23-542,13 12 0,-1 6 0,-2 0 0,-2 2 712,-5 8 1,0 1-713,6-4 0,0 0 0,-8 2 0,-2 0-1523,-7 2 0,-4-1 1523,17-8 0,-2 0 0,-1-1 0,-3 0 0,-1 0 0,0 0-354,-2-1 0,0 0 0,-1 0 354,0-1 0,0-1 0,1 1 29,1-2 1,0 0 0,-2 0-53,5-2 1,-3 0 0,0 0 0,1-1 51,-12 1 1,1 0 0,1-1-60,2 1 0,1-1 1,2-1 58,6-3 1,1-2 0,7 0-30,-15 1 0,1-3 446,34-4-446,13 0 2811,2 0-2811,8 0 1754,0 0-1844,0 4 0,4-3 0,0 7-90,5-7-90,-3 3-989,7-4-450,0 0 270,6 4-1080,0 1 2519,0 0 0,3 7 0,1-2 0</inkml:trace>
  <inkml:trace contextRef="#ctx0" brushRef="#br0" timeOffset="5891">17936 4487 21655,'-26'-11'1349,"3"-1"-1169,11-3-90,10-13-90,19 0 90,20-9-90,-9 19 0,5 2-566,9-2 1,3 0 565,8-2 0,4 1 30,-15 6 0,1 0 0,4 1-30,1 0 0,5 1 0,-1 1 0,-2 0 0,0 1 0,-2 2 0,3 0 22,2 2 1,4 1-1,-1 2 1,-8 3-23,1 4 0,-5 4 44,9 4 1,-8 6 135,-12 24-90,-15 7 0,-27 9 0,-15-15 0,-6-1-515,1-9 1,-4-2 514,-13 11 0,-7-4 0,11-17 0,-3-3 0,2-2-45,-7 4 0,-1-3 44,-1-4 1,-3-1 0,4-3 0,3-3 0,4-4-45,4-3 0,5-3-45,1-13 0,44-9 0,19-1 0,9 0 0,-5 6 0,3 1-658,19-9 1,4 2 657,-10 9 0,0 4 0,1 2 0,0 3-103,-1 1 1,0 4 102,7 12 0,-1 6 0,-17-5 0,-4 5 45,6 19 0,-11 6-45,-25 14 0,-12-17 0,-8 0 0,-10-8 0,-5-4 193,-6 2 0,-2-1-238,-2-2 0,-2-1 90,0-2 0,-1-3-45,3-3 0,0-3 0,4-4 0,1-2 90,-25-4-90,14-11 0,18-27 0,45-18 0,13-4-45,2 27 0,4 3 1225,-4 9 1,3 4-1136,10 1 0,0 3-45,15-3 0,2 20 288,-48 13-288,-46 36 89,-13-8-168,5-14 0,-4-2 79,6-8 0,0-3 0,-1-1 0,0-3 0,4-3 0,-1-2 90,-24 1-224,10-6 134,15-10 0,13-7 0,17-10 0,18-8 0,21-8 0,20-1 0,-20 17 0,7 1 0,14 2 0,11 2 0,-3 3-1027,-12 7 0,-2 2 0,1 0 1027,11-2 0,2 0 0,-7 7 0,-5 7 0,-16 10 620,-34 32-620,-27-7 0,-5-12 0,-7-2-990,-3-7 1,-4-4 1079,-3 0 0,-4-4 30,7-4 0,-3-1 0,1-3-628,-18-4 0,2-2 553,2-1 0,4-3 785,16-6 0,7-4-830,9-11 0,16-7 0,20-6-180,16-3-90,14-3-179,7 2-271,-1 5-269,-1 3-540,-6 7-1170,-8 7 3284,-11 4 0,-10 9 0,-7 3 0</inkml:trace>
  <inkml:trace contextRef="#ctx0" brushRef="#br0" timeOffset="7050">8848 6337 23634,'-4'-41'419,"0"0"1,2 3 0,0 1-330,1-4 0,-2 5 359,-4 8-89,0 25-225,-2 28 0,0 18-45,-2 9 0,-2 7-817,2-9 0,-2 4 1,-1 2 748,1-7 1,-1 3-1,-1 1 1,0 1-527,1-5 0,-1 2 0,0 0 0,0 1 0,-1 1 504,-2 4 0,0 1 0,0 1 0,-1 0 0,0 1 0,-1 1 0,1 0 0,-1 0 0,-1 3 0,-1 2-219,5-14 1,-1 3 0,-1 2 0,0 0 0,0 1-1,1-1 1,0-2 0,0-2 218,0 4 0,0-3 0,1-1 0,0-1 0,0 2 0,0 1-167,-1 1 0,0 2 0,0 2 1,-1 0-1,2-2 0,1-2 1,1-5 166,-2 12 0,2-6 0,2-1 0,1 2 24,2 6 1,1 3 0,2-1 0,2-6-25,2-2 0,2-5 0,3 0 0,2 5 0,3 1 0,9-13 0,10-17 0,10-13 0,14-12 0,10-12 0,5-6 0,-11 0 0,3-5 0,3-2 0,1-2 0,0 2 0,-7 2 0,0 1 0,0 0 0,2-1 0,3-1 0,3-1 0,-10 4 0,4-2 0,3-1 0,1-1 0,1 1 0,1-1 0,-1 1 0,-2 1 0,-2 1 0,-2 1 0,12-3 0,-3 3 0,-2 0 0,-1 2 0,2-1 0,3 0 0,-6 2 0,3-2 0,1 1 0,1 0 0,0 1 0,0 1 0,-2 2 0,-2 2 0,0 3 0,0 2 0,-1 1 0,-1 2 0,-2 1 0,-1 1 0,-3 0 95,4 0 0,-3 1 0,-2 1 0,0 1 0,4 4-95,1 1 0,4 3 0,1 1 0,-1 2 0,-5 0 0,-7 1 0,3 4 0,-8 2 0,1 3 150,12 9 0,0 4 0,-9-3 255,-12-4 0,-7-3-271,-2-2 1,-4-5 792,-5-4-837,-25-33 1732,-6-15-1822,-11-28 0,10 19 0,1-5 0,-2-13 0,2-4 0,4 12 0,1-3 0,0-2 0,2 7 0,0-2 0,1-1 0,0-1-115,0-5 1,1-2 0,1-2 0,0-5 114,2 13 0,-1-4 0,1-2 0,0-2 0,0 0 0,0 2 0,0 2-353,0-10 1,1 4 0,0 0 0,-1-1 0,1-3 352,1 9 0,-1-1 0,1-3 0,-1 0 0,1 0 0,0 1 0,-1 1 0,1-7 0,0 1 0,0 0 0,-1 1 0,1 2 0,0 2-212,0 3 1,0 4 0,0 0 0,0 1 0,-1-3 193,0-9 0,0-3 0,-1 0 0,0 3 1,-1 6 17,0-4 0,-1 7 0,-2 1 0,0 6 0,-2 2 0,-1 1 0,-6-13 0,-4 3 250,-2 8 0,-3 5-250,-5 8 0,-5 5 0,-3 4 0,-8 9 0,-12 12 0,-9 9 0,1 3 0,5 0 0,1 3 0,-4 4-41,10-2 0,-3 2 0,-1 2 0,-1 1 1,3 0 40,-6 4 0,2 0 0,-1 2 0,-4 1 0,6-2 0,-2 2 0,-3 1 0,0 0 0,2 0 0,2-2 0,3 0 0,2-2 0,2 0 0,-1 1 0,-2 0-15,0 0 0,-3 2 0,0-1 0,0 0 0,3 0 0,4-3 49,-2 1 1,4-2 0,2 0 0,0-1-5,-11 4 0,2-1 0,1-1 149,6-3 1,2-1 0,2-1-225,-13 4 0,4-2 150,10-5 0,3 0-285,-19 6 590,14-4-1220,25-7 1802,3-3-2162,17-4 1534,0-6 1,0-6-1,0-6 1</inkml:trace>
  <inkml:trace contextRef="#ctx0" brushRef="#br0" timeOffset="8015">9279 2379 20935,'6'-48'1619,"-2"5"-1529,2 12 0,-2 8 180,0 12 0,0 21 179,-2 28-269,0 0 0,-2 7-1741,1 18 0,-2 7 1651,-1-12 0,-1 3 0,-1 2-68,1-10 1,1 2-1,-2 1 1,0 0-427,-1 4 0,0-1 1,-2 2-1,0 4 419,0-7 0,-1 3 0,0 2 0,-1 0 0,1 0 0,0-5-351,-1 0 0,2-3 1,-1-1-1,-1 0 1,0 3 335,0 1 0,0 1 0,-1 1 0,-1 1 0,1-1 0,-1-1 0,-3 5 0,1 0 0,-2-1 0,1-2 0,1-2-152,0-2 1,1-4 0,0 0 0,-2 1 151,-1 10 0,-2 1 0,1 0 0,0-6 446,1-2 0,0-5 0,2-4-356,-1 0 0,1-4 546,-1 3 0,5-9-546,9-24-90,14-29 90,19-35 640,-5 12 0,3-4-730,-4 8 0,3-2 0,2 0-339,8-5 1,3 1 0,3 0 338,-5 7 0,1 1 0,3 1 0,2 0 0,6-2 0,3 1 0,2 2 0,2 0-172,-8 6 0,0 1 1,2 0-1,3 1 1,3 1 159,-8 4 1,3 1 0,3-1 0,1 2 0,1 0-1,-1 0 1,-1 1 0,-3 1-205,7-1 0,-2 1 0,-2 1 0,1 0 1,0 1-1,4 0 204,-7 2 1,2-1 0,2 0 0,1 1 0,0 0-1,-2 1 1,-2 1 0,-4 1-114,12 1 1,-4 1 0,-3 1 0,0 1 0,0 1 106,-3 0 0,-1 1 0,0 0 0,-1 1 0,-1 1 18,8 0 0,-2 1 0,0 0 0,-2 1 185,9 1 1,-2 2 0,-2-1-156,-9 1 0,-2 0 0,-3 0-30,12 1 0,-4 0 45,-13-1 0,-3-1 1138,19 1-1093,-20-17-90,-24-46 0,-11 22 0,-2-3 550,-6-22 0,-2-6-550,3 21 0,1-1 0,-1-1 363,2-10 1,0-1 0,0-2-387,1 11 1,0-1-1,0-2 1,1-3-217,0-7 1,1-5-1,1-2 1,0 1-1,0 4 239,0-2 0,0 4 0,0 0 0,1-3 0,0 1 0,0-3 0,1-1 0,0 3 0,0 4-414,2-9 1,0 4 0,0 2 413,0 4 0,0 1 0,-1 1 43,0 6 0,-1 1 0,-1 2-43,2-16 0,-4 4 0,-4 7 0,-5 4 0,-2 7 0,-6 5 0,-10 3 0,-7 7 288,-9 5 1,-10 7-289,1 9 0,-9 4 0,-2 3 0,1 1 0,7-1 0,1 3 0,-2 0 0,-6 2 0,8 0 0,-5 1 0,-4 1 0,-3 1 0,0 1 0,1-1 0,2 0 0,5 0 0,-2 0 0,4 0 0,2 0 0,0 1 0,-1-1 0,-4 1 0,-3 1 0,-4 1 0,-2 0 0,-1 0 0,2 1 0,1-1 0,4-1 0,-4 2 0,2-1 0,3 0 0,0 0 0,-1 1-48,2-1 0,0 1 0,0-1 1,0 1-1,1 0 48,2-1 0,1 1 0,-1 0 0,1 0 0,1-1 0,-10 3 0,0 0 0,1 0 0,1-1 0,5 0 0,1 0 0,0-1 0,0 1-236,-4 0 0,-2 0 0,2 0 0,4-1 116,4-1 0,4-1 0,0 1 122,-3 0 0,-1 1 0,9 0-992,-7 8 1574,25 5-3012,18 8 2428,15 7 0,7 11 0,3 3 0</inkml:trace>
  <inkml:trace contextRef="#ctx0" brushRef="#br0" timeOffset="8349">9364 3053 20665,'0'-11'1619,"0"-2"-1529,7-8-90,16 0 0,7-1 0,3 0 0,6 0-1086,3 1 1,6-2 0,1 3 725,5 0 0,1 3 0,3-1-247,-8 3 0,2 0 0,1 1 0,0 0 607,4-1 0,0 2 0,0-1 0,1 1 0,2 0 0,-1 0 0,1 1 0,-1 0 0,0 0 0,0 0 0,-1 1 0,1-1 0</inkml:trace>
  <inkml:trace contextRef="#ctx0" brushRef="#br0" timeOffset="8576">9823 3325 16438,'-35'9'2383,"0"0"1,-24 9-1844,22-11-271,25-1-179,24-10-45,30-7 0,16-5-45,-14 4 0,4-1 0,5-1 0,3-2-224,-6 3 0,5-2 0,2 0 1,3-1-1,-1 1 0,-2 0 0,-3 1 1,7-1-1,-3 0 0,-2 2 1,1-1-1,2 0 0,-1 1 0,-1 0 1,0 0-1,0-1 0,0 1 1,0 0-1</inkml:trace>
  <inkml:trace contextRef="#ctx0" brushRef="#br0" timeOffset="8765">9969 3650 21475,'-50'-4'1079,"19"-5"-1079,27-9 90,38-7-135,-1 7 0,5 0-1349,14-3 1,6 1 1213,-12 5 0,2-1 0,1 1-986,4-1 0,0 1 0,1-1 1166,-1 1 0,1 0 0,-2 2 0,-3 1 0,-1 2 0,-1-1 0,-2 2 0,-1-1 0,0 1 0</inkml:trace>
  <inkml:trace contextRef="#ctx0" brushRef="#br0" timeOffset="8948">10107 3917 21745,'-41'13'419,"0"0"1,5-4 0,3-2-330,-12 1 0,30-14-90,31-8 0,38-8 0,15-3-954,-26 9 1,0 1 0,4-2 953,5 0 0,4-2 0,2 0 0,-2 1-68,-6 3 1,-2 0 0,0 0-1,1 1-202,0 0 0,0 0 1,0 0-1,-1 1-570,13-3 1,-2 1-1,-1 1 840,-7 2 0,-1 2 0,-3 0 0,12 1 0,-4 2 0,-8 3 0,-1 0 0</inkml:trace>
  <inkml:trace contextRef="#ctx0" brushRef="#br0" timeOffset="11034">25185 1430 24353,'2'-23'2069,"0"0"-1619,-2 5-181,0 0-89,0 9-90,3 2 90,2 13 0,5 10 0,2 20 0,3 14-90,-7-16 0,0 2-45,-1 4 0,0 2 0,0 4 0,-2 5-320,-2-4 0,-1 4 0,0 0 275,-1 1 0,0 0 0,0 0-364,0-2 0,-2 0 0,1-2 364,0 14 0,0-6-90,0 3-879,0-12-21,0-11-719,0-10-809,0-13 2707,0-17 0,0-16 0,0-13 0</inkml:trace>
  <inkml:trace contextRef="#ctx0" brushRef="#br0" timeOffset="11317">25246 1497 23364,'0'-65'1439,"5"3"-1079,9 8-1,13 9-89,13 13-180,11 13 0,7 21 0,1 17-45,-31-2 0,-1 4-45,-3 2 0,-3 5 90,-2 15 0,-6 3-90,-7-10 0,-8 1 45,-13 25 0,-13 0-45,-14-13 0,-7-5-301,3 3 0,-2-4 301,-3-6 0,2-6 147,-6 4-237,13-9-1619,20-12 360,22-10 1349,43-25 0,5-3 0,-12 6 0,-1-1 0</inkml:trace>
  <inkml:trace contextRef="#ctx0" brushRef="#br0" timeOffset="11675">26029 1493 23094,'31'-43'2968,"-2"2"-1889,-7 0-89,-2 5-540,2-12-450,-12 23 0,3 38 0,-15 26 0,-5 11 0,3 5 0,0 3-461,-1-9 0,-2 2 0,1-1 461,-1 8 0,0 2 0,2-6 0,0 3 0,0 0 0,1-4 0,0 0 0,0-1 0,2-2 0,0 1 0,0-4 0,0 10 0,0-6 0,2-2 0,0-2 0,0-22 0,2-4 0,2-23 0,1-8 0,2-8 1383,0-5-2912,-3 0-720,0 1 2249,-10 4 0,-8 8 0,-7 4 0</inkml:trace>
  <inkml:trace contextRef="#ctx0" brushRef="#br0" timeOffset="13316">26480 3628 23364,'-12'-11'2518,"0"-1"-1978,0-2-90,1 3-181,5 0-89,-1 4-180,6 0 90,-3 3-90,4-1 0,0-1 90,4-3-90,0-5 90,1-2 90,-2 0 0,-8 0-90,-7 5 0,-13 4 0,-9 3 0,-13 12-90,-4 6 90,-6 13-90,6 7-1759,6 5 1849,14 4-90,15 2 0,20 0-90,20-12 0,10-4 0,-1-8 0,4-4-553,21 7 0,9-7 463,-7-12 0,6-6 0,-1-4 135,-13 0 0,-1-2 0,2-2 0,-1-1 67,8-3 1,0-3-1,0-2 1,-4 1 37,0-3 0,-4-1 0,-5-2-15,4-9 0,-12-1 135,-18-5-90,-22 18 1495,-18 18-1525,-4 30 0,-4 21 0,5-4-60,9-14 0,1 2-69,-7 13 0,-1 6 0,11-10 69,26-4 0,9-19 0,1-11 0,3-23 0,-5-14 0,-5-21 0,-9-16 146,-8 28 1,-1-1-237,-3-3 0,-2 0-90,1 0 0,-2 0-315,0 1 1,0 0-226,0 3 0,1 1-404,1 2 0,1 1 1077,8-32 1,9 5 0,9 0 0</inkml:trace>
  <inkml:trace contextRef="#ctx0" brushRef="#br0" timeOffset="13817">27836 2791 23813,'33'-28'2609,"-4"4"-2069,-7 10 359,-8 11-179,-2 23-720,-6 21 0,-3-8 0,-2 4-768,1 6 1,0 3 767,0 4 0,0 2 0,2 1 0,0 1-362,2-3 1,0 0 361,1-4 0,1-1 0,0-6 0,0-1 0,7 24 0,-1-15 0,-4-19 0,-2-25 0,-7-19 0,-8-22 0,-7-6 0,-7 2 1407,-1 6-1407,-2 15 0,-3 15 851,1 19-851,3 18 0,8 13 0,13-3 0,6 1 0,4-10 0,4-1 0,5 10 0,5-4-131,5-15 1,5-5 130,3-4 0,3-3-1479,7-5 1,2-5 1478,2-5 0,2-4 0,3-5 0,0-5-371,-1-5 0,0-4 371,-3-5 0,-3-4 0,-3-3 0,-4-4 0,-6-1 0,-5-3 0,-5 2 0,-5-1 0,-7 5 0,-4 0 0,-12-25 0,-19 23 0,-20 21 0,6 33 0,-2 10 0,9-4 0,2 4 0,-10 33 0,8 6 0,18-21 0,6 1-526,4 13 0,7-1 526,10-16 0,6-4 0,6-2 0,4-3 250,5-2 1,4-3-1375,3-3 0,1-2 881,1-2 1,0-3 0,-3-4 0,0-2 0,-2-2 0,0 0 0</inkml:trace>
  <inkml:trace contextRef="#ctx0" brushRef="#br0" timeOffset="14508">17656 2176 25432,'-10'-14'1350,"-2"9"-1170,2 18 269,-3 23-269,6-5 0,0 3-1085,0 11 1,0 3 949,-1 12 0,0 2-15,2-14 0,1 0 0,0 2-30,-1 2 0,1 2 0,1-1-353,1 0 1,0 0 0,1 0 322,-1-2 0,1-1 0,1-2-195,1 17 1,0-2-226,0-9 0,0-2 32,1-11 0,2-3-1471,3 14-719,4-29 2608,4-32 0,1-28 0,1-16 0</inkml:trace>
  <inkml:trace contextRef="#ctx0" brushRef="#br0" timeOffset="14748">17628 2321 23364,'5'-53'539,"0"0"1,1 5 0,2 2-405,1 6 0,4 3-244,2 5 0,4 5 379,28-12-90,8 19-90,3 26 90,-9 18 69,-14 21-69,-30-1 0,-9 5-135,-3-10 0,-6 1-334,-9 15 0,-7-1 289,1-14 0,-5-3 45,-11 8 0,-3-1-90,6-7 0,0-2-135,3-3 0,3-3-630,-10 7-269,34-22-540,13-7-761,14-3 2380,19-8 0,18-3 0,11-5 0</inkml:trace>
  <inkml:trace contextRef="#ctx0" brushRef="#br0" timeOffset="15083">18233 2565 22374,'37'0'2969,"-8"0"-2340,-15 0 540,-36 6-719,-1 1-90,-24 1-90,14 2 90,-1-9-360,18 1 0,3-11 0,24-5 0,12-10 0,16-6 0,-2 7 0,4 2 0,-11 6 0,0 1 0,10-4 0,-2 9 0,1 31 0,-36 8 0,-7 7 0,0 3 0,-5 1-1589,-12 15 0,-5-2 1589,3-10 0,0-3 0,0-1 0,0 1 0,-4 5 0,2-1 0,7-10 0,2-2 0,-4 19 0,31-28 0,28-28 0,23-7-45,-19 1 0,2-3-806,10-2 1,4-2 400,-15 4 0,2-1 1,2 0 160,3 0 1,3 0 0,-1 1 288,3 0 0,1 0 0,0 3 0,0 1 0,0 2 0,0 1 0,-1 2 0,0 0 0,0 0 0</inkml:trace>
  <inkml:trace contextRef="#ctx0" brushRef="#br0" timeOffset="15716">20584 3117 23274,'13'-44'779,"1"1"1,-3 4-1,-2 1-419,1-28 90,-15 17-5571,-12 16 5391,-17 16 316,0 30 0,-3 10-541,7-3 0,1 5-45,-12 18 0,3 5 45,13-7 0,3 4-45,9-2 0,1 3 0,3-2 0,-2 4 0,3-1-45,5 14 0,6-5 45,14 1-90,14-15-180,7-20 1107,9-18-927,-11-24 0,1-13 0,1-13 0,-3-11-336,-9 4 0,-1-5 0,-4 0 306,-4 7 0,-3 1 0,-3 0-60,-3-1 0,-2 1 0,-4 5 513,-3 2 0,-3 5-1322,-5-22 465,-5 20-736,0 22-1618,5 32 1439,13 38 3058,5 12 35,0-19 1,0 2-1116,-2-7 1,-1 1-180,-2 5 0,0 1-91,-1 4 1,-2 0-45,-4 2 0,-2 0-45,0 3 0,-2 0-860,-5 0 0,-2 1 815,-3-1 0,-3-1-45,-2-1 0,-3-2-113,-1-2 1,-1-2 157,-1-5 0,1-2-231,2-6 0,1-3 456,-19 18 337,5-16-607,20-30 2802,9-19-2802,25-30-90,-2 15 0,3 0 0,4-4 0,2 0-666,2-3 0,2 2 711,1 1 0,2 1-45,0 4 0,0 1 307,-3 5 0,3 4-352,5 6 0,1 7-225,9 6-540,7 21-449,-31 13-900,-5 5 2159,-6-2 0,-4-6 0,0-4 0</inkml:trace>
  <inkml:trace contextRef="#ctx0" brushRef="#br0" timeOffset="16000">21075 2872 24083,'10'-54'629,"1"-1"1,-5 20 0,-1 4-360,4-19-90,-13 59 0,-2 27-180,-4 19 45,4-22 0,-1 1-861,1 0 1,0 0 815,-4 29 180,4-13 291,2-13-291,4-45-180,5-25 0,0-4 0,1-5-281,3-5 0,4-5 281,4-6 0,3-5 0,1 1-646,-4 11 1,0 1-1,1-3 578,1 3 1,1-3 0,1 0-1,0 1-337,1 3 0,1 0 1,-1 1-1,0 3-45,-2 0 1,0 2-1,2 0-1013,8-12 0,2-1 0,-3 10 1463,12-6 0,4 21 0,-21 39 0</inkml:trace>
  <inkml:trace contextRef="#ctx0" brushRef="#br0" timeOffset="16516">21591 2140 21025,'-21'56'593,"1"0"1,-1-1 0,5-12 0,1-2-1,0 2-503,-5 9 0,-2 2 0,3-4 45,2-2 0,1-3 0,-1 7 0,3-3-45,0 14-45,7-28 0,5-3-45,10-5 90,8-7-90,7-11 0,5-5 0,17-22 0,-11-3 0,11-19 0,-18 4 269,-6 0 1,-2-1-180,2-4-45,-5 9 0,-2 3-45,-6 13 180,-2 7 180,0 17 90,-4 13-1,0 22-269,-2 14-90,0-23 0,0 0-155,0 3 0,0-1 65,0 0 0,0 0 0,1 9 0,0-2 90,3 18-135,-1-27 0,0-1-135,4 0-360,-1-8-449,-4-7-360,0-9-271,-2-7-448,-4-12 269,-2-11 1079,-5-13 2744,4-3 0,0-5-1035,1-13 1,2-3-1058,-1-1 0,1 0 383,2-5 0,3 1 224,6 3 1,4 4-360,-1 14 0,3 1-90,6-10 0,5 4-243,0 17 1,5 4 197,24-8 0,6 2-135,-13 10 0,1 1-365,-5 4 0,3-1 1,-4 4 4,-1 3 0,-3 3-1079,0 0 0,-6 5 1529,-8 15 0,-22 6 0,-41 16 0</inkml:trace>
  <inkml:trace contextRef="#ctx0" brushRef="#br0" timeOffset="17632">12568 3591 26422,'0'29'809,"4"11"-6199,2 20 5435,0-23 0,0 2 45,1 4 0,1 1-629,0 3 0,2 1 539,-2 0 0,0-1 433,1 1 1,0-1-434,0-3 0,-1-1 0,-1-4 0,0-1 0,7 25 0,-2-13 0,-1-14-90,-5-11-90,-2-14 2030,-4-13-2210,-13-44 270,6-11 1141,0 8 0,1-4-1096,3-1 0,2-1-273,2-8 0,2-3 348,-1 19 0,1-1 0,2 0-434,0-3 0,1-1 0,1 1 464,1 0 0,2 1 0,0 1-60,1 1 0,1 2 0,2-1 30,6-6 0,3-1 0,2 5-249,0 10 0,1 4 0,2 1 219,9-17 0,4 11 410,1 23 1,-3 17-321,-5 44-90,-10 16 310,-25-19 1,-7 1-311,-6-6 0,-5-1 0,-17 14 0,-4-2 0,10-13 0,-2-1 0,-12 7 0,0-3 0,-10-1 0,10-7-270,9-8 72,13-9-1151,13-6 562,14-8-1821,15-5 2608,13-5 0,11-2 0,8-1 0</inkml:trace>
  <inkml:trace contextRef="#ctx0" brushRef="#br0" timeOffset="18017">13384 3682 22554,'21'13'2699,"-8"3"-1800,-6 2-179,-14 3 359,-20 11-809,-3-8 0,-14 4-180,12-19-90,5-3 0,7-6 0,9-6 0,6-5 0,10-12 0,22-25 0,-3 22 0,3 2 0,1-2 0,1 2 0,4 6 0,-1 6 0,13 8 0,6 37 0,-21 3 0,-13-3 0,-5 3-1324,-7 24 1324,-12 5 0,-2-6-92,0-24 1,0-1 91,0 10 0,10 8 0,16-37 0,14-1 0,6-14 0,-2 0 0,-3 6 1296,-9 4-1296,-11 8 211,-10 4-301,-43 28-585,18-27 0,-3 1-2100,-20 12 0,-6 1-2141,0-5 1,-4 0 4377,14-9 1,-2 0 0,-2 1 0,-4 0 0,-1 1 0,0 0 0,-4 1 0,1-1 0,-1 1 0</inkml:trace>
  <inkml:trace contextRef="#ctx0" brushRef="#br0" timeOffset="20207">13908 3343 22734,'-24'4'1349,"-2"3"-899,-1 2 90,0-2-1,3-3-89,4-4-90,3-6-90,9-5-90,-1-16-90,8-12 0,3-17-452,2 22 1,4-2 361,4-7 0,4 0 0,5-6 0,4 0 0,8-3 0,5 0-571,-6 15 1,2 0-1,3 2 571,6-1 0,3 1 0,3 2-565,6-1 0,3 1 0,2 2 565,-11 9 0,2 0 0,1 2 0,0 0-380,2 2 0,1 0 0,1 2 0,1 0 402,1 3 1,0 0 0,1 2-1,0 1-295,-1 1 0,1 1 0,0 1 0,1 2 295,-2 0 1,1 1-1,0 1 1,0 2-1,-2 1 1,1 2-1,-2 0 1,1 2-98,-2-1 0,-1 1 1,0 1-1,-1 2 97,-3 0 1,0 1 0,-1 1-1,-1 1 66,11 2 1,0 1-1,-3 1-58,-6-2 0,-1 2 0,-1 0 262,3 4 1,0 1-1,-5-1-247,1 2 0,-4 0 941,3 3 1,-6 2-897,-4 14 1902,-15-3-1992,-7 3 1458,-9-14-1458,-5-12 1105,0-5-1195,0-7-1349,0 3 0,-5-4 1439,-16-8 0,-4-4 0,-13-9 0</inkml:trace>
  <inkml:trace contextRef="#ctx0" brushRef="#br0" timeOffset="20625">16673 2388 23634,'-8'-11'1529,"4"2"-1170,0 2-89,4 5 0,9 0-180,10 8-90,15 1 90,15 7-90,9 1 0,5-1 0,-2 2 0,-6-2 0,-8-1 0,-13 3 90,-11 4 0,-11 11 0,-21 12-90,-13 16 45,3-24 0,-2 0-232,-2 3 1,-2 0 186,0 1 0,-1-1-773,3-4 1,-1 0 816,3-3 1,0-1-2771,-14 18 2816,7-10 269,0-11-269,13-13 208,-3-14-118,10-42-180,5 1 0,2-7 30,0 3 0,1-4 0,1 1 91,0 3 0,1 1 0,1-1-151,0-1 0,1 0 0,-1 3 30,3-3 0,1 2 0,-1 2 0,0 2 0,-1 2 0,0 2-90,5-24 2740,-4 13-3369,0 13-1620,-2 14 270,-1 17 2069,-2 13 0,-6 17 0,-2 5 0</inkml:trace>
  <inkml:trace contextRef="#ctx0" brushRef="#br0" timeOffset="23339">18046 1208 22734,'0'-27'2249,"0"2"-1889,0 2-91,0 11 91,0 10-90,4 20-90,4 18-90,4 19-90,-4-20 0,-1 2-446,0 3 0,0 2 446,-2 2 0,0 0 0,0-1 0,0-1 0,-1-2 0,-2-1 90,2 26-90,-2-10 0,-2-13 0,0-12 0,0-14 0,0-14 0,-3-17 892,-2-17-892,1-22 0,1 18 0,2-3-644,4-9 1,1-3 643,2-7 0,3-2 0,-2 16 0,2-1 0,1 0-30,2-1 0,0 1 0,1-1 60,0 1 0,2 0 0,0 2-75,3-19 0,9 8-189,11 23 0,9 6 0,-6 8 234,3 3 0,7 23 0,-11 15 0,-44 10 0,-13 5 0,0-1 0,-4-1-886,-5 0 0,-2-2 841,-2-1 0,-3-2 0,1-2 0,-1-3 287,1-2 1,1-3-378,2-3 1,1-2 382,-21 11-968,10-10-269,11-5-540,13-8-900,10-1 2959,14-4 0,13 0 0,10 0 0</inkml:trace>
  <inkml:trace contextRef="#ctx0" brushRef="#br0" timeOffset="23734">18834 1488 21025,'-16'0'2429,"-4"-4"-2070,-7-3-89,-4-4 0,-10-9-180,13 5 0,-1-5-90,21 5 0,8-3 0,23-13 0,2 6 0,17-6 0,-5 15 0,-3 7 90,-3 5 0,-5 12 0,-5 4 0,-5 13-90,-6 3 90,-4 5-90,-2 1 90,0 3-90,7 1 0,10 0 0,9 1 90,13-1-90,-8-12 0,2-1-356,-9-6 1,0-1 400,7 5 0,-2 0-45,0 4 0,-11-2 0,-12-3 0,-12 1-180,-12 2-2069,-36 10-449,2-10 2517,12-8 1,-1-1 0,-22 2 0,-2 0 0</inkml:trace>
  <inkml:trace contextRef="#ctx0" brushRef="#br0" timeOffset="24692">19772 2330 22554,'-63'7'1979,"5"-1"-1259,10-6-271,13 0-179,13-2-90,17-4 90,21-8 0,30-7-135,-5 7 0,6-1-864,-2 3 0,4-1 0,3 0 819,-3 2 0,3-1 0,2 1 0,2-1-594,-4 2 0,3-1 1,0 0-1,2 0 1,1 0 518,-5 1 0,0 1 0,1-1 0,2 1 0,3 0 0,3-1-7,-8 3 1,1-1 0,4 1 0,1-1 0,1 1 0,2-1 0,0 1 0,1-1 0,-1 1 0,0-1-168,-2 1 1,0 0-1,1 0 1,1 0-1,0 1 1,0-1-1,0 0 1,0 0-1,1 1 1,-1-1-1,0 1 159,1-1 0,0 1 0,1-1 0,0 1 0,-1 0 0,1-1 0,0 1 0,-1 0 0,0 0 0,-1 1 0,0-1-108,3 0 0,0 0 1,0 0-1,0 0 1,0 0-1,-2 0 1,-1 1-1,-1-1 1,-3 1-1,-2 0 108,13-1 0,-4 1 0,-3 0 0,-1 0 0,-1 0 0,0 0-49,6-1 1,-1 1 0,0 0 0,-3 0-1,0 1 71,6-2 1,-2 1 0,-2 0-1,-3 1 183,-9-1 0,-2 1 0,-1 1 0,-1-1-145,15 0 0,-1 0 0,-6 0-15,-2 1 0,-3-1-45,0 2 0,-5 0 1497,-11 2-1497,-12 0 2196,-2 10-2196,-11 1 2855,-1 9-2855,-8-2 0,-2-2 0,0 0 1029,0-9-1029,0 3 90,0-9-90,0 3 0,1-4 0,2 0 0,1 0 0,0 0 0,-2 0-7196,0 0 7196,-8 0 0,0 0 0,-7 0 0</inkml:trace>
  <inkml:trace contextRef="#ctx0" brushRef="#br0" timeOffset="25125">24917 1642 22824,'-35'-11'1619,"4"-1"-1349,5 5 0,8 3-180,7 2 0,8 2-90,12 0 0,30 4 90,2 3-90,22 3 0,-14 1 0,-4 0 0,-10 2 0,-9 7 90,-13 5-90,-12 7 89,-15 4-89,-10 3 90,-1-10 0,-1-1 90,-15 12-45,14-15 0,1-2 135,-5 2 270,-2-9-271,9-17-179,5-10 90,10-18-90,9-5 0,4-9-90,4-4 0,6-6 0,5 1-270,3 2-179,-1 5-361,-1 8-359,-4 8-3149,0 5 4318,-7 14 0,-1 0 0,-6 10 0</inkml:trace>
  <inkml:trace contextRef="#ctx0" brushRef="#br0" timeOffset="26372">26456 778 19946,'16'-9'3328,"-2"0"-2699,-1 0-89,-3 2-180,-4 1-90,0 1-90,-4 3 179,0 12-89,0 13-135,0 14 0,2 7-135,-2-6 0,0 2-528,3 20 0,-2 2 573,-2-12 0,0 0-45,1 0 0,0 0-85,-1-3 0,0 1 85,3 8 0,0-2 0,-2-17 0,-1-1 0,2 4 0,-1-3 90,-2-7-90,0-15 0,-7-39 0,0-14 0,2 3 0,1-8 0,2 0 0,0-5 0,1 1-1005,2-11 1,2-1 1004,-2 7 0,1-3 0,3 2-594,2 3 0,3 2 1,2 1 548,9-13 0,3 4 45,0 1 0,2 7 49,0 17 0,1 11-49,11 20 0,8 45 0,-18 4 0,-11-11 0,-7 3 0,-19 7 0,-9-2 0,2-11 0,-4-1 576,-12 10 1,-4-4-577,6-15 0,-1-4-90,2-2 1,-1 0-496,-4 0 0,1-3-404,-9 3 2937,2-3-4017,34-20 2069,14-7 0,18-10 0,10-7 0</inkml:trace>
  <inkml:trace contextRef="#ctx0" brushRef="#br0" timeOffset="26802">27053 914 21025,'59'-25'2698,"-6"2"-2158,-6 5 0,-11 5 179,0 1-449,-16 7-90,1 1 0,-17 4 180,0 6-360,-8-4 90,0 10-90,-1-10 90,-2 8-90,6-9 0,-2 7 90,4-3-90,5 4 0,5 2 0,5 2 0,1 5 0,-1 9 90,-4 11 0,-6 13 0,-9 14-45,-3-28-1,-3 1-396,-4 4 1,-2 0 351,-3-1 0,-1 2 225,-7 9 0,2 0-90,9-17 0,3-1-171,-1 5 1,10-4 35,33-2 45,0-20 0,6-5-45,15-1 0,6-3-682,-8-3 1,3-2 0,3-1 658,-7 0 1,3-1 0,0-1-1,2 0-584,7-1 0,1-1 0,1 0 0,1-1 571,-8 2 0,0-2 0,2 1 0,-1-1 0,1 1-18,1-1 0,1 0 0,0 0 0,0 0 0,-1 1 0,0-1 0,0 1 0,0-1 0,-1 1 1,0-1-105,9 0 1,0-1-1,-1 1 1,2 0-460,-9 3 1,3-1-1,-1 1 1,-2 1-1,-4 1 197,10-1 0,-4 1 1,-1 4 419,8 3 0,0 3 0,-17 7 0,-14 23 0,-27 19 0</inkml:trace>
  <inkml:trace contextRef="#ctx0" brushRef="#br0" timeOffset="28799">8349 14026 24803,'-59'-15'689,"1"0"1,5 1 0,2 1-600,8 1 0,3 1-476,-17-9 746,26 2 0,40 0 90,48-4-1705,-3 7 1,9 1 1254,-6 0 0,5-1 0,4-1-369,-17 4 0,2 0 0,2-1 0,2 0 0,1 0 369,0-1 0,1 0 0,2-1 0,1 0 0,1 0 0,1 0-213,-8 1 0,1 1 0,0-1 0,2 1 0,0-1 0,1-1 1,1 1-1,1 0 213,0-1 0,1 0 0,1 0 0,1 0 0,0-1 0,1 1 0,1-1 0,0 0 0,1 1-98,-6 1 1,1 0-1,-1 0 1,2-1-1,0 1 1,1 0-1,0-1 1,0 1-1,2 0 1,-1-1-1,1 1 98,-4 1 0,0 0 0,0-1 0,1 1 0,0 0 0,0-1 0,1 1 0,1-1 0,-1 1 0,2 0 0,-1 0 0,1 0 0,0 0-22,-3 1 1,0 0 0,0-1 0,0 2 0,1-1 0,0 0 0,1 0 0,0 0 0,0 0-1,1 1 1,-1-1 0,2 0 0,-1 1 0,1-1 0,0 1-17,-4 0 1,1 0 0,1 1 0,-1-1 0,1 0 0,0 1 0,1-1 0,-1 1 0,1 0 0,0-1 0,1 1 0,0 0 0,-1 0 0,2-1 0,-1 1 0,0 0 0,1 0-1,-4 1 0,1 0 0,0-1 0,0 1 0,0 0 1,1 0-1,-1 0 0,1 0 0,0 0 0,1 0 0,-1 0 1,1 0-1,0 0 0,0 1 0,0-1 0,0 0 0,0 1 1,1-1-1,0 1 20,-4-1 1,0 1 0,0 1 0,1-1 0,0 0 0,0 0 0,0 0 0,0 0-1,1 1 1,-1-1 0,1 0 0,0 1 0,-1-1 0,1 1 0,0-1 0,0 1-1,1-1 1,-1 1 0,0-1 0,1 1 0,-1 0 29,-1 0 0,-1-1 0,0 1 1,-1 0-1,0 0 0,0 0 0,-1 0 1,1 0-1,0 0 0,0 1 1,1-1-1,0 0 0,1 0 0,0 0 1,1 1-1,2-1 0,0 1 1,2-1-1,1 1 0,1-1 0,2 1 1,1-1 22,-17 3 0,0-1 0,2 1 0,1-1 0,1 0 0,1 1 0,2-1 0,0 1 0,1-1 1,1 0-1,0 1 0,2-1 0,-1 1 0,2-1 0,0 1 0,0-1 0,1 1 0,0 0 1,0-1-1,0 1 0,1 0 0,-1 0 0,1-1 0,-1 1 0,1 0 0,-2 0 0,1 0 1,0 0-1,-2 0 0,1 0 0,-1 0 0,-1 1 0,0-1 0,-2 0 0,0 1 0,-1-1 0,0 1 1,-2-1-1,-1 1 0,-1 0 0,-1 0-35,12-1 0,-1 0 0,-2 0 0,-1 1 0,-1-1 0,-1 1 0,-1 0 0,-1 0 0,0 0 0,-1 0 0,-1 0 0,1 0 0,-1 0 0,0 0 0,0 1 0,0-1 0,1 0 0,0 1 0,1-1 0,0 1 0,1-1 0,1 0 0,2 1 0,0-1 0,2 1 0,1-1 0,-9 1 0,0 0 0,1-1 0,1 1 0,1-1 0,1 1 0,1-1 0,1 1 0,0-1 0,1 1 0,0-1 0,1 0 0,0 1 0,0-1 0,1 1 0,0-1 0,0 1 0,0-1 0,0 1 0,0 0 0,0-1 0,0 1 0,-1 0 0,0 0 0,0 1 0,0-1 0,-2 0 0,1 1 0,-2 0 0,0 0 0,-1 0 0,0 0 0,-2 0 0,0 1 0,-2 0 0,0 0 0,-2 0 0,-1 0 0,14 1 0,-1 1 0,-1-1 0,-1 1 0,0 0 0,-2 1 0,0-1 0,-1 1 0,-1 0 0,0 0 0,-1 1 0,-1-1 0,0 1 0,-1 0 0,-1-1 0,0 1 0,0 0 0,-1 0 0,-1-1 0,1 1 0,-2 0 0,1-1 0,-1 0 0,10 1 0,-1 0 0,-2 0 0,-1-1 0,0 1 0,-2 0 0,0 0 0,-1 0 0,0 0 0,0 0 0,1 0 0,-1 0 0,1 0 0,1 1 0,1-1 0,0 1 0,-1 0 0,2 0 0,0 0 0,2 0 0,0 0 0,1 1 0,-1-1 0,1 1 0,0 0 0,-1-1 0,0 1 0,-2 0 0,0 0 0,-2-1 0,-1 1 0,-2 0 0,-2-1 0,-3 1 0,16 1 0,-4 0 0,-2 0 0,-2 0 0,-2 0 0,-1 0 0,-1 0 0,0 0 0,0 0 0,0 0 0,9 1 0,-1 1 0,0-1 0,-1 1 0,-1-1 0,-1 1 0,0-1 0,-2 1 0,3 0 0,-2-1 0,0 1 0,-1 0 0,-1 0 0,-1-1 0,-1 1 28,1 0 0,0 0 1,-2 1-1,0-1 0,-2 0 1,-1-1-29,1 1 0,0 0 0,-2 0 0,-2-1 0,-1 1 0,2-1 0,-1 1 0,-2-1 0,-3 0 0,4 0 0,-2 0 0,-3-1 0,8 1 0,-5-1 549,-14-3 1,-3-1-550,9 1 1642,-17-4-1642,-13-4 2457,-15-7-2457,-13-9 0,-11-10 0,-9-4 0,0-2 0,-1 2-90,-10-8-2159,14 14-899,-8-4 3148,10 12 0,-10-1 0,-8-1 0</inkml:trace>
  <inkml:trace contextRef="#ctx0" brushRef="#br0" timeOffset="29817">26131 11809 18929,'9'21'3777,"-20"-3"-2613,-10-8-1164,-22-10 0,-4-18 0,18 2 0,1-4 0,-3-5 0,0-7 0,2-9 0,-2-7 0,3 0 0,5 7 0,2 1 0,0-7-82,1-4 1,-1-6 0,1-5 0,0-2 0,3 1 81,3 9 0,2-2 0,1 0 0,1-1 0,0 0 0,-1-1 0,0 1 0,0 0 0,1 0 0,-1-2 0,1 0 0,0-3 0,2 5 0,-1-4 0,1-1 0,0-1 0,0 1 0,0 1 0,1 3 0,0 4-189,0-6 0,0 5 0,2 2 0,-1 0 0,0-3 189,0 0 0,-1-2 0,1-2 0,0 2 0,0 1 0,1 5 0,0-4 0,0 4 0,1 2 0,0 0-95,1-14 1,0 1-1,1 2 95,-1 5 0,-1 1 0,2 1-344,1 4 1,1 2 0,0 1 343,-4-14 0,1 2 0,2 9 0,1 1 275,-2 1 0,0 3-275,2-14 0,-4 3 0,4 34 1563,-4 6-1563,-1 27 0,-4 20 0,-5 28 0,-3 10-279,3-9 1,-1 2 278,1-1 0,-1 5 0,0-1 0,2-11 0,1-2 0,-1 5 134,0 1 0,-1 6 0,-1 0 0,2-4-134,-2 3 0,1-4 0,0 3-381,1-5 1,-1 2-1,1 0 1,0-7 380,-3 14 0,1-7 0,2-8 0,0-2-196,4-11 0,0-2 196,-7 14 1506,9-27-1506,-2-34 0,8-39 343,-1 9 1,1-7-344,3-12 0,3-4 387,-1 15 1,1-2-1,2-1-387,2-5 0,2-2 0,2-1-245,-2 12 1,0-1 0,2 0 0,0 0 244,2-4 0,1 0 0,0 0 0,1-1 0,0 0 0,2-1 0,0 0 0,1 1 0,0 0 0,1 0 0,0 1 0,0 0 0,1 3 0,-1-1 0,1 2 0,1 0 0,6-9 0,0 1 0,0 2 0,-2 6 0,1 2 0,3 3-235,5 0 1,4 3 0,-1 6 234,3 2 0,2 8 269,10 2 0,1 16-269,1 35 0,-4 14 0,-10-6 0,1 7-14,-8-2 1,2 6-1,0 2 1,-4-3 13,-4-4 0,-3-2 0,-1 4 0,3 6 0,0 5 0,-2 0 0,-9-2 0,-10-4 0,-8-1 0,-2-1 0,0 0 0,-3-1 0,-7-4 0,-28 10 0,-13-11-284,-5-15 1,-6-7 283,16-6 0,-3-1 0,-1-1 0,-8 0 0,-3-2 0,0 0-359,12-2 1,-1-2 0,0 1 0,-1-1-92,-4 0 0,-1 0 1,0 0-1,-1 0-429,-1 0 1,0 0 0,-1 0 0,0 0 878,-1 0 0,-1 1 0,1-1 0,-1 2 0,0 0 0,-1 0 0,1 2 0,-1-1 0,1 0 0,-1 1 0,1 0 0,-1-1 0</inkml:trace>
  <inkml:trace contextRef="#ctx0" brushRef="#br0" timeOffset="30732">18809 14026 24803,'13'14'1889,"-3"-5"-1619,-2-5 179,-2-4 181,-4 0-90,0 0-540,-2-2 0,0-5 0,0-8 0,-4-15 0,2-12 0,0-7 0,-2 4 0,0-7-452,1-3 1,2-9 0,-1-5 0,0-1 451,0 16 0,-1-3 0,1-1 0,0 0 0,-1-2 0,1 1-466,0-1 0,0 0 1,0-1-1,0 0 0,1-4 1,-1-3 465,0 14 0,1-3 0,-1-2 0,1-2 0,-1-1 0,0 0 0,1-1 0,0 1 0,0 0 0,0 1-208,0-3 0,1-1 1,-1 1-1,1 0 1,0 0-1,0 0 0,1 0 1,-1 1-1,0-1 208,0-1 0,0 1 0,1 0 0,-1-1 0,1 1 0,-1 0 0,1 0 0,0 0 0,0 1-139,0 1 0,1 0 0,-1-1 0,1 0 1,0 1-1,0 1 0,0 2 0,0 1 1,0 4 138,1-7 0,0 4 0,1 2 0,-1 1 0,1 1 0,-1 0-71,1-7 1,0 1-1,1 1 1,-1 1-1,0 1 71,2-6 0,-1 0 0,1 3 0,-1 1 0,2-10 0,-1 2 0,0 3 0,0 9 0,0 2 0,0 2 0,1-13 0,0 3 352,-1 11 1,0 3-353,0 7 0,-2 3 1334,3-20-1693,-3 3 1946,-2 19-1677,-2 7 3095,0 17-3095,0 10 1168,0 0-1168,-4 0 90,-1 0-90,1 0 90,-3 0 0,2 0-180,-5 0-89,-2 0 89,-1 0 0,1 0-90,-1-4-270,2-3 270,2 0-89,4-4-91,5 6 0,0 1 0,0 2-1798,0 2 539,-5 0-8096,-2 0 9805,-4 6 0,0-1 0,0 6 0</inkml:trace>
  <inkml:trace contextRef="#ctx0" brushRef="#br0" timeOffset="31793">19033 8870 19766,'0'-10'2968,"0"1"-2698,0 5 0,-4 1 0,0 1 629,-15 2-449,-1 8-46,-9 7 1,-3 3-270,4 1 0,0 3-1696,-16 11 0,-3 1 1651,3 0 0,0 2 0,-5 4 0,-1 1-372,14-12 1,1 1 0,0 0 341,0 2 0,0-1 0,-1 3 0,-11 11 0,-2 1 0,3-1-60,13-11 0,1-2 0,-1 1 0,-7 8 0,-1 1 0,4-4 0,4-2 0,3-4 0,3-3 0,1-1-629,-14 17 629,9-11 0,11-12-90,10-10 2483,13-10-2618,19-19 1,7-11 89,0 3 0,3-4 169,1-2 1,6-5 0,1-4 0,-1 1-80,-1 0 0,0-1 0,0 0 0,1-3-201,-2 3 1,1-1 0,0-2 0,0 1-1,-2 2 246,0-1 0,-2 2 0,-1 0 0,-1 1 30,5-6 0,-2 1 0,-5 5 15,-3 5 0,-3 3 27,17-22-72,-9 14 90,-9 8 0,-7 10 0,-4 7 570,-6 6-570,0 3 2351,-2 4-2351,5 4 26,2 3-26,22 16-90,-2 0 0,22 10-325,2-6 325,-2-4 0,3 2-550,-10-6 0,1 2 550,-5-2 0,3 1 0,-2 0-728,6 6 1,-3 0 727,1 1 0,0 1-45,-2 1 0,-1 0 90,-3 1 0,0-1-45,-3-1 0,-1 1-363,-6-2 1,-1 0 362,-3-3 0,-2 0 214,14 17-214,-9-8 90,-9-6 754,-7-6-664,-6-3 1525,-4-7-1705,-8 0 1022,-6 0-1022,-12 1 90,-13 3-90,-10 4 0,-15 1-277,25-9 0,-3 1 277,-7-1 0,-5 0 0,1-1-1604,-14 4 0,-2 0 1604,4-3 0,-4 1 0,2 0 0,9-2 0,2-1 0,-1 1-252,-4 0 0,0-1 0,-2 2 222,1-1 0,-2 2 1,-2 1-133,11-1 0,-3 1 0,-1 1 0,1 0 0,3 0-560,1 0 1,2-1 0,0 1 0,-2 1 293,-11 4 1,-3 1 0,1 1 0,6-2-515,6 0 1,5-1 0,0 0 941,3-3 0,2 0 0,0 0 0,-13 7 0,2-2 0,4-1 0,0-1 0</inkml:trace>
  <inkml:trace contextRef="#ctx0" brushRef="#br0" timeOffset="33140">11504 14491 22194,'6'30'2609,"-2"3"-2339,-7-1 179,-4 5 91,-7-3 0,-2-5-180,-1-6-91,-1-16-89,0-16-90,0-30-45,6 6 0,1-7-871,2-4 1,0-10 0,-1-3-1,1 3 826,2 5 0,-1 0 0,1 0 0,0-4 0,-1-6 0,0-5 0,-1-2 0,2 0 0,-1 2-472,2 7 0,1 0 1,0 1-1,0-1 1,0-1 453,0-5 0,1 0 0,-1-2 0,1 0 0,0 0-250,0 7 0,0 0 0,1 0 1,0-1-1,-1 0 0,1-1 253,1-1 0,-1 0 0,0 0 0,1-1 0,0 0 0,0 0-169,0-1 0,1 0 0,-1 0 0,1 0 0,0 0 0,0 0 154,0 1 0,0 1 0,0 0 0,1 0 0,0-2 0,-1-3-4,1 7 0,0-3 0,0-1 1,1-1-1,-1-1 0,0 2 1,1 2-1,-1 3 19,0-2 0,1 2 0,-1 2 0,1 1 0,-1-2 0,0-4 47,1 5 0,-1-4 1,0-2-1,0-1 0,1 1 1,-1 2-1,0 3 0,1 5-77,-1-13 0,1 6 0,-1 2 0,0 1 45,0 3 0,0-1 0,0 3 0,0 5 0,0-12 0,0 10 1075,0 10-1165,-3 15 1854,-2 12-1674,-5 15 2547,0 8-2637,-2 13 0,-2 2 0,-1 5 1845,-3-2-1845,2-3 433,-1-5-433,5-4 0,2-8 0,6-4 0,0-8 90,-5-8-90,3-1 270,-13-11-180,8 10 0,-8-1 90,-2 8-91,-7 3 271,-32 12-180,4 9-509,17-2 0,-4 4 0,2 1 374,-2 6 0,0 2-15,3-3 0,-3 3 0,4-1 15,-7 8 0,2 0-45,1 0 0,-1 2 29,2-3 1,-1 2 0,3-3-30,5-5 0,2-2 0,-13 10 0,10-10 0,28-24-89,18-19 89,20-18-45,-6 6 0,5-5-746,10-13 0,5-7 0,1 1 761,-6 5 0,0 2 0,2-3-420,-7 9 0,2-3 0,1-1 1,0 1-1,-1 2 450,2-2 0,0 2 0,0 1 0,0 0 0,2 0 0,1 1 0,0 0 0,0 1-261,0 2 0,1 0 0,0 0 0,0 3 261,12-8 0,1 2 0,-1 2-328,-3 3 1,0 3-1,-1 2 328,-3 3 0,-2 2 0,0 2 279,15-4 0,-3 3-279,-6 5 0,-2 3 0,-8 5 0,-1 2 0,-5 5 0,-1 2 0,21 9 0,-9 10 1470,-8 5-1470,-5 9 0,-5 6 0,0 10 0,-1 11 920,-12-26 1,0 0-921,1 4 0,1 4 0,-1 0 0,2 4 0,-1-3 0,4 10 0,0-1 499,-3-6 1,1 2 0,-1-3-500,2 2 0,1-1-45,7 12 0,1-2 303,-8-16 0,0-1-258,12 14 0,-2-4 0,-1-7 92,6 8-92,-32-38 576,-9 1-666,-29-20 90,-23-3 195,17 1 0,-7 0-195,-11 1 0,-9 1 0,2 1-701,10 0 1,0 2-1,-3 1 723,-1 0 1,-5 2 0,0 1-1,3 2 8,-5 1 0,2 2 0,-1 2-8,14-1 1,1 0 0,-2 2-1,-2 0-4,-4 3 0,-3 0 0,-2 2 0,1 0 0,4-1-18,0 0 0,3 0 0,0 0 0,-4 1 0,4 0 0,-5 1 0,-2 0 0,1 1 0,3-1 0,6-1-812,-10 3 0,7-1 0,-2 1 767,7-4 0,-2 2 0,1-2 0,6 0-90,-6 2 0,5-1-296,6-2 1,3-1-290,-20 7-1529,10-3 540,19-7-463,8 2 2172,15-9 0,5 3 0,0-4 0</inkml:trace>
  <inkml:trace contextRef="#ctx0" brushRef="#br0" timeOffset="38202">2339 4491 23094,'-19'-37'1169,"1"0"0,1 1 1,2 1-900,1 3-1,1 1 91,-5-19 360,7 18-360,6 22-360,12 37 0,8 34 0,-3-10 0,1 6-734,-3-9 0,0 4 0,0 2 734,-1-7 0,-1 3 0,0 1 0,0 0 0,0 6 0,0 1 0,0 0 0,0 1 0,0 2 0,0 0 0,0 2 0,1 2 0,-3-10 0,1 2 0,0 1 0,-1 2 0,1-2 0,-1 0 0,2 7 0,-2-1 0,1 0 0,0 0 0,0-1 0,-1-2 0,0 0 0,0 0 0,0-2 0,0 0-742,1 7 0,0 0 0,0-4 0,-1-9-4174,0-4 1,1-6 3755,1 4 1,2-18 0,6-44 0,1-25-1</inkml:trace>
  <inkml:trace contextRef="#ctx0" brushRef="#br0" timeOffset="38508">2912 4668 21311,'7'-52'659,"0"0"1,-2 9 0,-1 6 1739,1 3-2039,-5 44-270,0 44-90,-1-12 0,2 5-241,3 11 0,3 2 241,-2-16 0,2 0 0,2 0 0,1 1 0,3-1 0,4-1 0,9 8 0,4-1 0,2-6 0,3-2 0,3-7 0,14 1 0,2-16 0,-17-29 0,-2-12 0,-1-9 0,-3-8 0,-3-10 0,-5-4 0,-6-7 0,-7-3 0,-6 18 0,-2-1 0,-4 1 0,-4-1 0,-3 0 0,-3 0 0,-2 2 0,-3 0 0,-2 2 0,-4 3 0,-3 1 0,-3 3 0,-16-12 0,-8 6 0,2 15 0,-7 3 0,3 4 0,-7 0 0,0 5-390,10 7 1,-2 2-1,6 4-330,6 5 1,6 5-900,-15 17-168,33 1 1787,29-5 0,29-10 0,14-7 0</inkml:trace>
  <inkml:trace contextRef="#ctx0" brushRef="#br0" timeOffset="38884">3090 3017 23634,'-44'-34'398,"0"0"0,0 0 1,0 0-1,-4 4 0,-2 0 1,-1 4-1,-3 3-151,-4 4 0,-4 4 1,0 3-1,-2 5-1146,9 4 0,-1 3 0,-1 3 1,-1 3-1,1 3 917,-4 4 0,0 3 0,-1 3 0,1 3 0,1 3-205,6-1 0,2 3 1,-1 1-1,1 2 1,0 3-1,1 0 187,-2 4 0,0 2 0,1 1 0,1 3 0,0 0 0,2 2-65,6-4 0,0 1 0,1 0 0,1 2 0,1 1 0,0 1 0,1 0 65,1 3 0,0 0 0,0 2 0,2 1 0,1 0 0,1 1 0,1 1-147,1 0 1,0 0 0,2 0 0,1 2 0,2 1-1,2 3 1,2 4 146,5-9 0,2 4 0,2 2 0,1 3 0,0 0 0,3 0 0,0 0 0,2 0 0,0-3 0,2-2-3,0 2 1,2-2 0,1-1-1,1-1 1,2 0 0,1 0-1,1 2 1,2 2 2,1-4 0,0 3 0,1 1 0,1 1 0,2 1 0,0-1 0,3-1 0,1-3 0,2-2 0,2-3 0,7 5 0,2-4 0,2-2 0,3-2 0,2-1 0,1-1 0,2-1 0,1 1 0,3-1 0,2-1 0,1-2 0,2-1 0,1-1 0,1-2 0,2 0 0,2-2 0,2-2 0,0-1 0,2-2 0,1-1 0,1-2 0,1-1 0,0-2 0,2-1 0,1-2 0,1-2 0,4-3 0,2-3 0,-12-6 0,3-2 0,3-2 0,1-1 0,1-2 0,1-1 0,1-2 0,-2 0 0,-1-1 0,-1 0 0,-3-1 0,9-1 0,-3 0 0,-1-2 0,-1-2 0,0 0 0,1-2 0,0-2 0,3-1 0,-9 0 0,1 0 0,3-1 0,0-2 0,1 0 0,-1-1 0,0-2 0,-2 0 0,-2-2 0,-3-1 0,-4-1 0,11-8 0,-3-2 0,-4-3 0,-3 0 0,-1-3 0,-1-1 0,-1-1 0,-1-1 0,-1-2 0,-2-1 0,-1-2 0,-1-1 0,-2-1 0,-2 0 0,-1-2 0,-2-2 0,-1 0 0,-1-2 0,-3 0 0,0-1 0,-2-1 0,-2-1 0,-1-1 0,-2 0 0,-1-2 0,-2 0 0,-1 0 0,-1-1 0,-2 1 0,0-1 0,-2 1 0,-2-2 0,-1 0 0,-3-3 0,-1-2 0,-3 8 0,-2-2 0,-1-1 0,-1-2 0,-1-1 0,-2-1 0,-2 1 0,0 0 0,-3 1 0,-1 1 0,-1 3 0,-3 0 0,-2 0 0,-1 1 0,-1 0 0,-2 0 0,0 1 0,0 0 0,0 0 0,0 0 0,-2-5 0,1-1 0,0-1 0,0 1 0,-2 1 0,-1 1 0,-2 2 0,-1 2 0,-3 2 0,-4 2 0,-2 1 0,-2 0 0,-1 3 0,-2 3 0,0 3 0,-1 3 0,0 6-68,-10-4 1,-2 7-1,0 5 1,-1 3-1,-2 3-238,-1 2 0,-1 2 1,-1 4-1,-1 3 0,0 3-66,-1 3 1,-1 2 0,-1 4 0,1 3 0,0 2-223,-1 2 0,0 4 1,0 3-1,0 1 1,2 3 593,0 2 0,1 2 0,1 2 0,1 2 0,1 2 0,4 0 0,0 2 0,2 2 0,0 1 0,2 0 0,2 2 0,0 0 0,1 1 0,-1-1 0,0 0 0</inkml:trace>
  <inkml:trace contextRef="#ctx0" brushRef="#br0" timeOffset="39433">2830 10394 25432,'-31'-7'1440,"9"-6"-1350,15-12 0,23-15-45,3 9-1,5-1-1137,10-8 0,6-2 1093,-6 9 0,1-2 0,2 1-408,6-2 0,2 0 0,0 0 258,2 0 0,1 0 0,1 2-120,-3 3 0,1 1 1,-1 2-396,-5 3 0,-1 0 0,-1 3-325,11-3 1,-3 2 989,-11 7 0,-3 3 0,10 6 0,-16 11 0</inkml:trace>
  <inkml:trace contextRef="#ctx0" brushRef="#br0" timeOffset="39841">2769 10285 25882,'-49'23'1439,"3"-1"-1079,3 7 0,5 5-5840,-1 11 5569,6 8 1,5 3 995,8 1-995,9-4 814,6-8-814,12-9-90,33-11 0,11-15 0,-6-9 0,5-3 1199,0-4 0,4 0-1199,8 4 0,6 1 0,-1 3-557,-14 0 0,-1 2 0,3 1 557,-3 1 0,4 1 0,-1 2 0,-5 1 0,-1 5 0,-5 1 0,-2 3-318,18 11 1,-6 3 317,-9 2 0,-7 3 0,-8 1 0,-7 2 0,-10 0 0,-7 1 0,-9-2 0,-7 0 0,-7 0 0,-7-3 0,-5-3 0,-5-2 0,-3-3 0,-2-4 0,-2-4 0,-1-3 0,0-4 0,0-4-129,2-2 1,1-5 128,3-3 0,0-4 0,-26-10 0,9-11-359,10-11-811,9-7-449,11-15 405,16 22 0,2-2 1174,1-10 1,3-3-1,2-12 1,1-3-1,0 17 1,-1 0-1,1 0 1</inkml:trace>
  <inkml:trace contextRef="#ctx0" brushRef="#br0" timeOffset="40636">4118 3768 23184,'10'-18'2698,"0"0"-2158,-4 0-360,-2 7 0,2 18 0,2 22-1,6 30-134,-3-19 0,0 6-562,2 8 0,0 9 1,1 1 538,-2-8 0,1 2 1,0 2-1,1 2-542,-1-1 1,1 3 0,0 2 0,0-1-1,0-3 520,0 3 0,0-1 0,0-2 0,-1-1 0,1-4 0,-1-1 0,-1-2 0,0-5 0,3 13 0,-2-6 0,2 3 0,-2-5-90,3 9-269,-15-47 269,-21-63 90,1-4 0,-2-6-142,4 14 0,0-1 0,0-1 142,-3-6 0,0-1 0,1-1 0,-2-4 0,-1-2 0,1 0 261,0-2 0,0-1 1,0-1-240,6 15 1,1 0-1,0-1 1,0 0-1,1 0 1,0 1-1,1-1 1,1 0 7,-2-15 0,2-1 0,2 2-30,3 1 0,1 0 0,4 2 30,1 4 0,3 0 0,4 2-121,2 4 1,4 1 0,7 2 120,16-6 0,9 3 0,1 6-30,-8 13 0,1 5 0,4 2-249,13-3 0,4 3 0,-2 10 339,5 13 0,-4 12 45,-6 4 0,-6 8-45,-7 6 0,-7 6-45,-9 3 0,-9 4 0,-8 4 0,-10 3 0,-10 1 0,-8 0-45,-10 2 0,-7-2-60,7-17 0,-2 0 0,-2-2-60,-2 0 0,-2-1 0,-3-1-420,0-3 0,-3 0 1,0-1-1,2-2-150,0 0 1,1-2-1,-1 0 690,-8 1 0,-2 0 0,6-4 0,6-4 0,4-4 0,5-2 0,-1 0 0</inkml:trace>
  <inkml:trace contextRef="#ctx0" brushRef="#br0" timeOffset="41785">4593 9073 23060,'-8'-39'779,"-1"0"1,1 4 0,0 2 430,-6-18-581,2 14-77,7 39-552,9 33 0,3 7 0,2 9-610,-1-7 0,1 4 0,-1 2 610,2 9 0,1 3 0,-1 1 0,-2-11 0,-1 1 0,1 2 0,0 3 0,-1 4 0,2 5 0,-1 1 0,-1-1 0,1-5-362,-1-1 1,0-3 0,-1-1 0,1 2 361,-1-3 0,1 3 0,-1 0 0,0-3 0,0-5 0,0 0 0,-1-5 0,0-1-37,3 23 0,0-5 37,-2-24 0,-1-6 0,3 8 0,-3-72 0,-2-5 0,-2-7 0,3-9 0,1-4-274,-1-6 1,2-1 273,1 1 0,0 1 0,-1 4 0,1 3 482,0 8 0,0 2-482,-2 7 0,0 4 79,9-19-79,0 14 0,10 13 0,34 15 0,-4 13 0,-12 4 0,1 2-108,-6 0 0,-1 1 108,3-1 0,2 0 0,-1-4 0,1-1 0,1 1 0,-1-4 0,0-3 0,-1-4 0,0 0 0,-2-4 1244,-1-2 1,-1-5-1245,8-12 0,-3-3 0,-13 7 0,-1-1 0,4-8 0,-5-2-630,-5-13-1349,-11 1-899,-18 3 2878,-11 6 0,-17 7 0,-7 6 0</inkml:trace>
  <inkml:trace contextRef="#ctx0" brushRef="#br0" timeOffset="42244">5819 7372 24353,'-29'-49'314,"0"0"1,0 0 0,-13 4 0,-6-1 0,-3 3 0,-1 4-1656,7 9 0,-1 3 1,-3 2-1,-3 1 1395,-4 1 0,-4 0 0,-3 2 0,-1 3 0,2 5-228,5 5 1,-1 5 0,1 2 0,-1 3 0,-1 1 263,6 0 0,0 1 0,-1 2 0,-1 2 0,-2 3 0,-4 3 17,9 1 1,-3 2 0,-2 4 0,-2 1 0,-1 2 0,0 0 0,0 2 0,1 0 0,1-1 0,3 0-166,-6 2 1,3 0-1,1-1 1,1 1 0,0 2-1,-2 2 1,-2 3-1,-3 3 58,17-9 0,-3 3 0,-1 2 0,-3 1 0,0 2 0,-1 1 0,-1 1 0,-1 1 0,1 1 0,1-1 0,0 1 0,1-1 0,2 0 0,2-1 0,2-1 0,2-1-103,-8 8 0,3-1 1,2-1-1,3 0 0,0 0 1,1 0-1,1 1 0,-2 1 1,0 1-1,-1 2 103,3-4 0,-1 2 0,-1 1 0,0 1 0,-1 0 0,0 2 0,0-1 0,2 1 0,0 0 0,2-1 0,1 0 0,2-1 0,3-1-3,-3 6 0,1 0 0,3 0 0,2-2 0,1 1 0,1 0 1,1 0-1,1 0 0,-1 1 3,-1 5 0,0 0 0,1 0 0,1 1 0,1-1 0,2 1 0,0 0 0,2 0 0,2-3 0,0 1 0,2 0 0,0 0 0,2 1 0,1-1 0,2 0 0,0-1 0,1 6 0,1 0 0,2 0 0,1-1 0,2 1 0,2-1 0,1 0 0,2 7 0,3 1 0,1-2 0,3 1 0,3-2 0,2 0 0,3-3 0,1 0 0,3-2 0,3 0 0,2-1 0,2-2 0,2-1 0,1-1 0,3-2 0,3 0 0,5-2 0,5-1 0,-2-10 0,5 0 0,5-1 0,2 0 0,3-2 0,1-1 0,0-1 0,-1-3 0,-2-1 0,-1-2 0,0-3 0,0-1 0,0-2 0,0-1 0,3-1 0,1 0 0,2 0 0,-4-3 0,2 0 0,2 0 0,2 0 0,0-1 0,1-1 0,1-1 0,-1-1 0,-1-2 0,0-2 0,-3-2 0,5-2 0,-1-2 0,-1-2 0,0-2 0,-1-2 0,1-1 0,0 0 0,-1-1 0,2 0 0,2-1 0,1 0 0,-1-1 0,1-1 0,0-1 0,1-1 0,-1 0 0,-1-2 0,1 0 0,0-1 0,1-1 0,-1-1 0,1 0 0,-1-2 0,0 0 0,0-1 0,-1-1 0,0 0-10,-1-1 0,0 1 0,-1-1 0,0 0 0,0-2 0,0-1 0,0-2 0,0-2 0,1-3-43,-7 1 1,0-2-1,2-2 1,0-2-1,0-2 1,0 0-1,-1-2 1,0 0 0,-1 0-1,-2 0 1,-2 1-1,-2 0 33,4-4 0,-1 0 0,-3 0 0,-1 1 0,-2-2 0,0 0 0,0-2 0,0-1 0,0-3 3,-2 2 1,0-2 0,2-2-1,-1-2 1,0 0 0,-1-1 0,-1-1-1,-3 0 1,-2 1 0,-3 0 0,-4 0 16,1-5 0,-5-1 0,-3 0 0,-2 0 0,-3 1 0,-1-2 0,-2 1 0,0-2 11,0 0 0,-2-1 0,-1 0 0,-2-1 1,-1 0-1,-1 0 0,-2 0 0,-1 0 0,-1 0 0,1 1 1,-1 1-1,-2-1 0,-3 0 1,-2-3-1,-5-2 0,-5-3-17,0 16 0,-4-2 1,-3-3-1,-3-2 1,-2-2-1,-2 0 1,-2-2-1,-1 0 0,0 0 1,-1 1-1,0 1 1,0 1-1,1 3 1,1 1-1,1 4 0,3 3-44,-6-10 0,3 4 0,0 4 0,1 1 0,0 3 0,-2-1 0,-1-1 1,-3-2-1,-2-3 5,2 5 1,-2-4 0,-1-3 0,-2-1 0,-1-3 0,-1 1 0,-2-1 0,0 3 0,0 1 0,-1 4 0,0 4 0,0 4 0,0 7 0,1 6-445,-14-1 1,-1 9 0,-1 6 0,0 6-1,1 2 1,0 2 0,3-2 488,-6-1 0,2 3 0,2 2 0,-2 2 0,-2 2 0,1 2 0,-2 2 0,-2 1 0,1 3 0,2 1 0,5 3 0,-1 9 0,1 0 0,0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14:57.99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16097 6106 8880,'-54'-18'0,"0"0"0,0 0 0,1 0 0</inkml:trace>
  <inkml:trace contextRef="#ctx0" brushRef="#br0" timeOffset="847">13534 4903 21475,'-4'-50'3148,"0"3"-2339,4 3-269,0 6-360,0 8 0,0 8 270,0 10-180,0 61-181,1-16 1,-2 5-30,0 7 0,-1 5 0,0 1-1131,0 2 1,1 2-1,-1 0 1101,-1 8 0,-1 1 0,1 0-8,2-14 1,-1 0-1,1 0 1,1 0-393,-2 0 0,1 1 0,0-1 1,1 0 369,1 14 0,0 0 0,2 1 0,1-7 0,1 3 0,1-1 0,1-4 30,0 0 0,2-4 0,1 1-30,2 8 0,1 1 0,6-8 0,13-3 0,8-15 44,8-19 1,7-16-45,-8-13 0,3-9 0,-4-5-295,-2-5 0,-4-4 0,-2-6 295,-7 3 0,-1-5 0,-3 0 0,-4-1 0,0-6 0,-5 0 0,-1-4 22,-4 1 1,-1-5-1,-1 1 1,-1 3 7,-2 0 0,-1 2 0,-1 0-30,1-10 0,-1-1 0,-4 9 0,-3 13 0,-5 9 2220,-14 12-2220,1 39 0,4 28 0,6 12 0,6-14 0,4 2 233,3 7 1,4 5-1,3-6-233,1-8 0,5-2 0,4-2 0,3 0 0,1-7-67,23 11 67,-18-24 0,1-6 1431,5-13-1431,-11-38-45,-27 4 0,-9-5-90,-12-11 1,-6-2-375,-3 5 1,-5 4 148,-5 2 0,0 6-135,13 14 1,0 4-228,-29-12-357,31 15-427,12 4-563,39 8-7015,25 0 9084,-15-3 0,2-2 0,8-1 0,3-2 0,3-3 0,0-1 0</inkml:trace>
  <inkml:trace contextRef="#ctx0" brushRef="#br0" timeOffset="1118">14720 5518 17304,'58'-21'1319,"1"-1"0,-6 2 1,-2-1-1006,-6 2 1,-3 0-135,-8 2 0,-3 2 1329,14-6-1329,-17 16 628,-16 21-628,-12 23-45,-7 10 0,0 9-76,4-14 1,2 3 0,0-1-164,-2 1 0,1 1 0,4 0 194,8 6 0,4-1 0,2-6-90,2-9 0,3-5 45,9 4 0,4-6 892,17-10-848,0-25 1,-6-24 45,-7-26-105,-26-1 0,-5-14 0,-3 5-259,1 3 0,-5-1 161,-4 6 1,-3-7-1,-3 1 1,-2 12-203,-7 8 0,-5 7-90,-8-3 1,-4 9-631,-21 25 1,0 24-450,8 17-900,10 11 2339,15 6 0,17 1 0,10-1 0</inkml:trace>
  <inkml:trace contextRef="#ctx0" brushRef="#br0" timeOffset="1537">16012 5496 22014,'34'-22'869,"0"0"1,-4 3 0,-2 0-510,15-13 179,-15 15 91,-8 19-270,-9 24 0,-3 14-181,1 2 1,-1 5 0,0 2-1537,0 2 0,1 2 0,0 1 1379,-2-5 1,1 1-1,0 1 1,0-3-23,2 6 0,0-3 0,0 0 30,1 1 0,0 0 1,2 3-31,1-3 0,1 2 0,0 1 0,0-4 0,-1 1 0,1-2 0,-1 0 0,5 10 0,0 2 0,-2-6 0,-1-9 0,-2-4 0,-2-8 0,-1-2 0,1 12-90,-17-38 0,-16-28 90,1-6 0,-1-8-372,-2-11 0,-3-8 0,3 1 342,3 4 0,1 1 0,0-5 178,1-1 1,-2-5-1,2-1 1,2 2-149,4 6 0,2 1 0,2 0 0,-1-2 0,1-2 0,0-2 0,2 0 0,0 0 0,1 0 0,1 0 0,0 0 0,2 0-23,2 3 1,0-1-1,1 1 1,2 2 208,1-13 1,2 2 0,7 1-187,4 11 0,5-1 0,3 3 0,0 4-310,2 3 1,1 4 0,5 2 309,10-5 0,5 3 0,1 9 0,7 11 0,1 12 0,-2 6 0,0 8 0,-6 4 0,-4 6 0,-8 6 0,-5 7 344,-9 4 0,-9 4-569,-9 5 0,-10 3-225,-12 5 0,-10 0 130,2-12 0,-4-1 1,-3 0-581,-8 3 1,-4 0-1,-2-2 900,7-7 0,-1-1 0,-2-1 0,0 1 0,-4 1 0,-1-1 0,-1 1 0,-1-1 0,-1 0 0,-1 1 0,1-1 0,0 0 0</inkml:trace>
  <inkml:trace contextRef="#ctx0" brushRef="#br0" timeOffset="2464">14513 10520 25253,'-20'-41'1439,"1"5"-990,3 13 1,8 16-180,2 22-90,7 18 0,2 7-180,-2-4 0,0 2-1454,2 19 1,0 3 1453,0-11 0,-2-1 0,1 2 0,-1 0-180,0-1 0,-1 0-270,1-4 1,-2-2-226,1-3 0,0-1-1674,0 27-349,0-12 2676,0-13 0,-3-20 1,-2-9-1</inkml:trace>
  <inkml:trace contextRef="#ctx0" brushRef="#br0" timeOffset="2624">14452 9164 24443,'-11'-49'162,"-1"0"0,1 0 0,0 5 0,-1 1 0,0 1-117,-4-10 0,-3 3-135,-1 2 0,-1 5-270,-3 1-360,6 17-539,26 49 1259,17 13 0,8 4 0,-3-7 0,2 2 0,1-2 0,1 0 0,-1 0 0</inkml:trace>
  <inkml:trace contextRef="#ctx0" brushRef="#br0" timeOffset="2961">15605 8928 23634,'-13'-43'2158,"-7"4"-1888,-7 8 0,-6 10 180,1 16-91,3 23-89,8 31-985,13-8 1,4 6 744,3-5 0,1 4 0,1 1-581,1 10 0,1 3 0,0 2 551,0-8 0,1 0 0,0 2 0,0 1 0,1 2 0,0 2 0,1 0 0,0 1-23,0 1 1,-1 0-1,1 0 1,0 0-68,0-1 0,1 0 0,0-1 0,-1 0-90,0-2 0,0 0 0,-1-1 0,1 0-68,-1-4 1,0-1 0,-1 0 0,0 0-113,0 11 0,0 0 0,-1-2 30,-1-8 0,-1-1 1,-4 0-721,-11 8 1,-5 1 0,-2-9 778,0-10 1,-4-6 854,-17 10 1,-6-17-180,15-38 0,1-12-90,-2-3 0,3-6-91,-1-5 1,5-5-929,2-3 1,4-2 748,5-3 0,4-1 0,5 0 0,6 0 101,5-1 1,6-1-147,6 1 0,6 1 0,8-3 0,7 2 39,-7 15 0,4 1 0,1 1-189,5-1 0,3 0 0,5 1 150,6 1 0,7 0 0,1 0 0,-3 3 0,-12 6 0,-2 2 0,1 1 0,2-1 0,2 2 0,0-1 0,1 0 0,-1 0 0,0 0 0</inkml:trace>
  <inkml:trace contextRef="#ctx0" brushRef="#br0" timeOffset="6385">13802 2040 23184,'0'-20'2248,"0"-1"-1888,2-1-270,1 1 0,-1 5-90,0 7 90,-6 43-90,-4 9 0,-3 6 0,1 8 0,-1 5-796,1-7 1,-2 3 0,0-1 795,3-5 0,-1-1 0,1 1-30,0 3 0,1 0 0,0 1-461,0 0 0,0 0 1,0-1 280,2-2 0,1-1 0,0 0-30,1-4 0,0 0 1,1-1-211,0 14 0,1-2-180,1-11 1,2-3-1800,2 14 2429,7-42 0,9-47 0,6-29 0</inkml:trace>
  <inkml:trace contextRef="#ctx0" brushRef="#br0" timeOffset="7238">13997 2443 22374,'22'-58'629,"-1"0"1,-1 3 0,3 1-420,4 7 0,4-1 0,0 6-1027,0 5 0,2 4 847,-1 2 0,5-1 0,0 15-17,12 23 0,-1 14-13,-12-4 0,-1 6-30,0 13 0,0 8 0,-6-1-366,-6 6 1,-5 2 245,-2-5 0,-1 3 0,-4 2-300,-3 6 0,-4 1 1,-2-2-136,-1 9 0,-3-1-386,1-9 0,-3 1 0,-3-5 116,-9-2 1,-6-6 224,-4-4 0,-6-5 855,-6-6 0,-5-4 1417,-4-6 1,-4-5-968,-2-5 0,-2-5-271,0-5 1,0-3-180,2-5 0,0-3 45,4-3 0,3-3 97,-1 1 0,12-9-307,31-22 0,18-12 0,3 7-375,0 15 0,8 2 23,2-1 1,7-7-1,3 4 1,0 10-384,19 11 0,0 10-135,-2-1 1,-2 2 502,-3 0 0,-1 2-53,-4 2 0,-2 1-797,-5 0 1,-1 1 1516,25-3 719,-14 5 591,-9 0-771,-6 2 531,-4 0-1160,-1 0 375,-3 0-375,0 10 3277,1 4-3368,0 15-89,1 8-90,-6 8 90,-2 5 0,-5 4 0,-3-3 525,-2 2-165,-2-21-180,-2-6-180,2-26 0,14-36-90,7-3-165,-6 7 0,2-2 165,-2 6 0,1 1 0,-1 1 0,1 0-34,18-19 34,-7 8 0,-5 12 0,-9 8 0,-5 10 0,-6 9 418,-4 5-418,-2 7 125,-2-3-125,0-4 90,0 1-90,2-7 90,2 3-90,15-18 0,1-1 0,14-14 0,-4 2 0,1 1 0,-2 6 0,-7 6 0,-4 8 0,-6 10 0,-5 7 0,-4 10 0,-3 4 0,0 0 0,0-4 0,0-4 0,0-9-90,0 2-179,0-9-991,0 3 271,2-4-1080,6 0-7762,10-6 9320,12-6 1,17-10-1,7-6 1</inkml:trace>
  <inkml:trace contextRef="#ctx0" brushRef="#br0" timeOffset="7519">16012 2293 21745,'47'-31'2158,"-6"3"-1888,-13 3-90,-14 9-90,-10 7-90,-16 11 90,-8 12-90,-11 13 0,-4 10 0,4 6 90,5 16-90,26-6 0,7-7 0,19-20 0,0-20 0,1-14 0,1-6-90,-1-11 90,-3-7 0,-6-2-90,-2-16-90,-13 26-90,-4-6-179,-9 38-451,-2 6-1169,2 9 2069,3 4 0,4-2 0,3 0 0</inkml:trace>
  <inkml:trace contextRef="#ctx0" brushRef="#br0" timeOffset="7800">16385 2330 18057,'31'-17'4677,"-3"2"-4407,-2 3-180,-1 1 90,-1 6-180,19 1 0,-6 4 135,2-2 0,1-2 224,15-5-224,-17 1 0,-2-2 405,15-13 0,-4-2-181,-6 0-179,-9 2-90,-7 7-90,-7 7 0,-8 5 0,-4 12 0,-4 10 0,-11 20-180,-6 27-180,0-16 1,-2 5-661,4-10 1,-1 3 0,-2 5 1019,0 1 0,-2 6 0,-2 3 0,0 0 0,1-3 0,-2 3 0,0-2 0,0 1 0,-1 3 0,2-7 0,0 1 0,-1-1 0,1 1 0,0-1 0,0 1 0</inkml:trace>
  <inkml:trace contextRef="#ctx0" brushRef="#br0" timeOffset="8498">17717 3763 22284,'-45'-16'1799,"6"3"-1439,9 4-180,10 2 0,20-1-180,23 0 0,35-3 60,-8 10 0,10 3 0,-1 2-759,-8 1 1,-1 2 0,4 2 698,1 0 0,4 2 0,1 1 0,-5 3 30,3 6 0,-5 4 0,-1 2-30,-2 1 0,-2 3 0,-3 3 30,-5 1 0,-3 3 0,-4 2-487,-5 1 0,-3 2 1,-5 2 456,-4 2 0,-3 1 0,-6 2 30,-5 3 0,-5 1 0,-3 1-459,-4 3 1,-4 0 0,-4 1 428,3-13 0,-3 0 0,-3 1 0,-2 2 18,-3 0 0,-3 3 0,-3 1 0,-1-1 0,-1 1 27,2-8 0,-2 1 0,-1 0 0,0 0 0,0-1 0,2-2-10,-1 2 1,0 0 0,1-2 0,0-1 0,-1-2 9,-7 8 0,-2-1 0,2-4 0,7-9 225,-16 9-90,11-14 0,6-11 1322,16-9-1502,3-5 1305,14-4-2204,0 0 1672,4 0-3022,4 0 2249,4 0 0,5 8 0,-1 2 0</inkml:trace>
  <inkml:trace contextRef="#ctx0" brushRef="#br0" timeOffset="9108">17741 6251 24353,'-34'-16'1709,"3"0"-1529,7 0 0,11 1-90,6 3-90,18 5 90,11 3-90,21 10-45,0 2 0,4 4 45,-3 1 0,0 2-1696,1 0 0,-3 1 1786,15 12-90,-38-10 0,-9 0 90,-16 0-90,-7 0 0,-9-2 0,-3-2 0,3-7 3392,3 1-3302,5-7-90,8 3 90,2-4-1709,4 0 1439,7-8 90,-1 2 0,6-7 90,-6 4-90,2 0-90,-2 0 0,-2 0-90,0 0 0,-2 2-179,2 0 359,0 5 0,0 0 90,-2 2-90,-2-2 90,0-1 0,0-1-90,0-1 0,0 3-1349,0 0-540,0 0 1979,0-5 0,-3 1 0,-2-2 0</inkml:trace>
  <inkml:trace contextRef="#ctx0" brushRef="#br0" timeOffset="9558">17977 6278 21205,'-5'-9'3418,"-4"0"-2968,4 0-1,-1 2-89,3 0-360,3 5 0,9 6 90,13 9-90,19 16-426,-11-7 1,2 2 425,6 7 0,0 3-1555,6 7 0,0 4 1585,-14-10 0,0 3 0,-2 2-30,0 6 0,-1 2 0,-2 4-497,-2 6 0,-2 2 0,-2 3 497,-6-10 0,-2 2 0,-2 0 0,-2 2 0,-1 3 0,-2 1 0,-1 1 0,-3 0-365,-1 3 1,-3 0 0,-1 1-1,-3-1 365,0-12 0,-1-1 0,-2 1 0,-1 0 0,-1-1 18,-1 0 0,-2-1 0,-2 0 0,0 0 0,-2-1-181,0 1 1,-3-2 0,0 0 0,-1 0 0,-2 0 180,0-1 0,-1 0 0,0-1 0,-2 0 0,0 0 0,-1 0 0,0-1 0,-1 0 0,-1 0 0,0 0 62,0-1 1,1-1 0,-2 0 0,0 1 0,-2 3-21,-3 2 0,-3 2 0,-1 2 0,0 0 0,1-2 0,2-2-108,1-2 1,2-3 0,1-1 0,-1 1 0,-1 2 62,0 0 0,-3 3 0,0 0 0,0 0 0,2-3 0,3-2-15,-3 2 0,3-3 0,1-1 0,1 0 174,1-2 1,0 0 0,1-1 0,0 3-153,-5 5 1,0 2-1,0-1 1,3-3-23,1-1 0,1-2 0,0 2 236,3-3 1,-1 4-1,1-2 1,4-5-237,0-1 0,4-4 687,-1 4 0,4-3-867,3-6 2514,7-9-3774,4-10 1129,3-4-3736,0-6 4360,0-12 0,2 1 0,0-12 0</inkml:trace>
  <inkml:trace contextRef="#ctx0" brushRef="#br0" timeOffset="9864">16531 10837 18416,'0'-7'5487,"0"0"-4857,-3 1-270,-2 1-90,-3-2-90,4 5-91,-5 0 1,4 2-90,-2 0 0,0 0 90,6 6-90,-2 3 0,3 9 0,0 5 0,5 4 90,7 3-90,11-1 90,9-1-90,7-8 0,4-8 90,20-10-90,-3-17 90,-2-3 0,-15-11-90,-25 2 0,-8-2 0,-6-3-90,-12 2-450,-4 5-539,-13 7-720,-7 9 1799,-10 13 0,-9 12 0,-7 10 0</inkml:trace>
  <inkml:trace contextRef="#ctx0" brushRef="#br0" timeOffset="10326">14631 14907 24443,'-16'12'1259,"-4"3"-1169,-3 10 90,-3 9 45,5 0 0,2 3-180,5-7 0,3 3-397,-3 25 0,6 2 352,9-23 0,4-2 45,5 11 0,5-4-45,26 6 0,10-12 0,8-17 0,-14-18 0,0-6-45,-12-5 0,-1-4 45,9-4 0,-5-9 92,-13-20 1,-9-7-93,-5 11 0,-5-3-347,-1-18 1,-7-1 346,-7 14 0,-4 4-45,-3 1 0,-3 1-90,-4 4 0,-3 3-135,0 4 1,-5 4-721,-16-1 1,-2 5-1,16 9 1,0 2-3927,-9-1 1,3 4 4179,6 6 1,24 0 0,13 1-1</inkml:trace>
  <inkml:trace contextRef="#ctx0" brushRef="#br0" timeOffset="10856">15459 14270 24893,'46'-8'1799,"-8"14"-1170,-12 17 1,-9 23-270,-7 15-270,-7-24 0,1 5-60,1 0 0,0 3 0,2 1-712,3 1 1,2 1 0,1 0 681,-1-2 0,1 0 0,3-2-45,9 12 0,5-9-135,21-6 0,6-23-90,0-24 294,0-26-69,-31 7 0,-3-5 0,-1-7 0,-3-3-224,-3-3 1,-4-3 268,-1 1 0,-4-1 0,-2 3 0,-1 2 0,-2 6 0,-1 2 0,-1-17-90,0 17 90,0 13 1519,0 11-1609,4 15 90,6 8 90,8 13 203,11 3-293,7 0 0,11-7 429,6-10-519,6-11 0,0-11-135,-19-7 0,0-12-23,-11-7 1,-2-11 0,-1-3 0,0 5 277,1 2 0,0 3 0,-2-4-671,-2-6 0,1-7 0,-3 2 0,-4 7 731,-3 0 0,-4 6 0,-1 6 0,-2 1 360,1-28-180,-9 34 164,-8 12-164,-5 34-180,-3 16 0,3 16-45,8-5 0,3 2-45,2-11 0,2 2-857,2 11 1,3 0 406,12 14-269,3-8 229,-6-25 1,1-1-1579,7 8-7763,2-2 9342,-11-24 1,-4-9 0,0-5 0</inkml:trace>
  <inkml:trace contextRef="#ctx0" brushRef="#br0" timeOffset="11625">16966 13799 22374,'0'-54'2429,"0"4"-2069,0 3 89,0 8 1,0 5-90,0 9-180,0 3 0,0 6-180,0 2 90,3 3-90,6 4 0,7 1 90,10 3-90,9 1 0,8 2 90,3 8-90,0 4-3302,-4 15 3391,-9 7-186,-18-2 0,-4 3 187,-2 21-119,-8-19 1,-6 1 28,-16-1 0,-6-3 44,4-8 1,-2-3-45,-11 7 0,-4-3-45,1-12 1,-1-6-271,2-6 0,2-4-135,-18-6-180,21-18-89,45-4-1,12-5 91,13-5 179,12-1 360,-23 20 0,3 1 584,27-11 1,1 2-135,-22 12 0,-1 1-45,19-8 0,-1 4 1124,-1 12-899,-19 7 3042,0 7-3312,-18 8 241,-3 6-421,-1 4 0,0 2 0,0-2-90,2 0 0,4-4-90,4-5 0,7-7-90,5-7-90,5-11 180,0-9 0,0-9 0,-5-8 90,-5 1 0,-5 5 0,-6 4 0,-4 9 0,-5 3 0,-4 8 0,-3 1 0,2 4 0,4 10 0,2-2-90,14 10 0,-6-11 90,15-3 90,-13-10 180,10-6-180,-14 2 0,2 2 270,-10 6-180,-1 6-180,2 3 90,3 2-90,2 4 0,10 3-540,1-1-179,0-4-361,-5-5-269,-12-6-450,-2 0 1799,-4 0 0,-8-6 0,-1-1 0</inkml:trace>
  <inkml:trace contextRef="#ctx0" brushRef="#br0" timeOffset="13767">21014 2963 25073,'20'-55'749,"0"1"1,-4 1-1,-3 2-524,-5 4 0,-6-1-588,-15-13 0,-8 2 408,-1 15 0,-5 2-45,2 7 0,-4-2 0,-5 3 0,-15-2 0,-6 2 0,1 2 0,8 5 0,2 1 0,-3-1-302,0 0 1,-3 0 0,-1-1-1,-2 1 302,5 2 0,-3 0 0,0 0 0,0 1 0,2 1-418,-6-2 0,2 2 0,-1-1 0,-3 0 418,8 3 0,-3-1 0,-2 0 0,0-1 0,0 2 0,2 1-392,-3 1 0,2 1 0,-1 1 0,1 0 0,-1 0 392,-3 0 0,0 0 0,-1 0 0,0 0 0,1 1 0,-2 0 0,1 0 0,-1 0 0,0 0 0,1 1 0,0 0 0,0 1 0,1-1 0,-1 1 0,0 0-221,2 0 1,-1 0 0,0 1 0,0-1 0,1 1 220,-1 0 0,0 0 0,1 0 0,-1 1 0,0 0-128,-1 0 0,0 1 0,0 0 0,0 0 0,0 1 128,-1 0 0,-1 0 0,1 1 0,-1 1 0,1 0-20,-1 0 0,0 1 0,-1 1 0,1 0 0,0 1 20,1 1 0,-1 0 0,1 0 0,0 2 0,1 0 0,0 1 0,1 0 0,-1 1 0,1 1 0,1 0 0,0 1 0,2 1 0,-1 0 0,0 1 0,1 0 0,0 1 0,0 0 0,0 1 0,0 1 0,0 0 0,1 0 0,-1 0 0,0 1 0,0 0 0,0 0 0,-1 1 0,0-1 0,0 1 0,0 0 0,0 0 0,-1-1 0,0 2 0,0-1 0,0 0 0,0 0 0,0 0 0,0 0 0,-1 0 0,1 0 0,0 0 0,2 0 0,-1-1 0,0 1 0,1 0 0,0-1 0,0 1 0,1-1 0,1 1 0,-1-1 0,1 1 0,-10 1 0,0 0 0,1 1 0,0-1 119,2-1 0,1 1 0,-1-1 0,-4 1-119,10-1 0,-5 1 0,0-1 0,-1 1 0,1 0 0,3-1 31,-12 2 1,3-1 0,0 0 0,-4 1-32,14-2 0,-3 0 0,0 1 0,-1-1 0,0 1 0,2 0 0,-9 2 0,1 0 0,1 0 0,1 1 0,3-1 0,0 1 0,4-1 0,-1 1 0,-1 1 0,3-1 0,-3 2 0,-1 0 0,3 0 0,4 1 275,-9 5 0,5 1 0,0 1-275,1 1 0,1 2 0,0 1 161,-1 1 0,1 2 0,0 2-161,-2 1 0,1 3 0,-1 1 0,11-6 0,0 2 0,0 0 0,0 2-134,-4 4 0,1 0 1,0 2-1,0 1 134,6-5 0,1 1 0,0 1 0,-1 0 0,1 1 0,-1 2 0,-1 0 0,1 1 0,-1 1 0,1 0-33,-1 2 1,-1 0-1,1 1 1,1 0 0,-1 0 32,1 2 0,1-1 0,-1 1 0,1 0 0,1 1-156,0-1 1,0 0 0,2 1 0,-1 0 0,2 1 155,0 0 0,1 0 0,0 1 0,1 0 0,1 1-76,1 2 1,0 0-1,2 1 1,0 0-1,0 1 76,5-7 0,1-1 0,0 2 0,1 0 0,0 0 0,0 1-22,0 2 1,1 0 0,0 2 0,0-1 0,1 1 0,0 0 21,-1 1 0,1 0 0,0 1 0,0-1 0,0 1 0,1 0 28,-1 0 1,1 0 0,-1 0 0,1 0 0,0 0 0,0 0-29,0-1 0,0 1 0,0 0 0,1-1 0,-1 1 0,1 0 0,0 0 0,0 0 0,0 1 0,1 0 0,-1-1 0,1 1 0,0 0 0,0-2 0,1 0 0,-1 1 0,0 4 0,0 5 0,4-13 0,-1 4 0,-1 2 0,1 3 0,-1 1 0,0 1 0,1 1 0,0-1 0,1-1 0,0-1 0,1-2 0,0 4 0,0-1 0,2-1 0,0 0 0,0-1 0,1 0 0,-1 1 0,0 2 0,0 1 0,0-6 0,0 3 0,-1 0 0,0 0 0,0 2 0,0-1 0,1 1 0,0-1 0,2 0 0,1-1 0,1-1 0,2 1 0,0 1 0,2 0 0,1-1 0,0 0 0,1-1 0,1-1 0,0-2 0,0-3 0,1-2 0,0 10 0,1-5 0,0-3 0,2 0 0,-1 0 0,1 4-25,0 3 0,1 2 1,0 2-1,1 0 0,0-2 1,0-1-1,0-5 25,2 3 0,1-4 0,-1-2 0,1 0 0,0 0 0,0-1 0,1 0 0,-1-1 0,1 1 0,-1-1 0,1-1 0,0 1 0,0-1 0,-1 0 0,1 0 0,-1 0 0,0 1 0,0-1 0,0 1 0,0 0 0,0 1 0,0 1 0,0-1 0,0 1 0,-1 1 0,1 0 0,-2 1 0,1 0 0,0 0 0,-1 1 0,1-1 0,-1 1 0,0 0 0,1 0 0,-1 0 0,-1-1 0,1 0 0,0-1 0,-1 1 0,0-1 0,0-2 0,-1-2 0,1 1 0,-1 1 0,2 2 0,-1 0 0,1 3 0,0 1 0,1-1 0,-1-1 0,0-2 0,1 9 0,0-4 0,1 1 0,0 1 18,0-1 0,1 2 0,1 1 0,-1-2 0,1-5-18,-1-5 0,-1-5 0,1 1 0,2 3 105,0 1 1,2 4-1,0 1 1,1 0 0,0 0-106,0 2 0,2 0 0,-1 0 0,1-1 0,-1 1 49,1-1 1,0 0-1,0 0 1,0-1 0,0 0-50,0-5 0,1 1 0,0-1 0,0-3 0,-1-3 0,6 11 0,-1-4 0,1-1 0,0-2 0,0-1 0,2 0 405,0-2 0,0-1 1,1-1-406,0-3 0,0-2 0,4 1 0,1-2 0,3 2 0,1-2 0,-1-2 243,3 1 1,-1-2 0,2 0-244,-2-3 0,2 2 0,0-1 0,-1-4 0,1-1 0,0-4 0,-1-1 0,2 1 0,-1 0 0,1-2 0,0 0 0,1-2 0,3 2 0,1-1 0,3 1 0,2 0 0,0 1 0,5 1 0,1 0 0,0 1 0,1-1-168,0 1 0,1 0 0,1-1 1,-1 1 167,2 0 0,1 0 0,-1-1 0,-2-1 0,-9-6 0,-3 0 0,1-1 0,0-1-90,3 1 1,1 0 0,0 0 0,1-1 89,0 0 0,-1-1 0,2 0 0,4-1 0,2-1 0,5 0 0,0 0 0,1-2 0,-5 0-283,1-1 1,-4-1 0,0-1 0,4-1 282,-2 0 0,3 0 0,1-2 0,-1 0 0,-5-2 92,10-1 0,-5-3 0,7-2-92,-12-3 0,6-3 0,3-1 0,1-1 0,-3 0 0,-4 0-52,6 0 0,-6-1 1,1 0-1,4-2 52,-2 1 0,4-2 0,3 0 0,-1-1 0,-2 0 0,-6 0 0,2-1 0,-5-1 0,-2 0 0,1 0 20,3-1 0,0 0 0,1 0 1,0 0-21,-1 0 0,1 0 0,-1 0 0,1 0 91,-2 0 0,0 0 1,0 1-1,0 0-91,-3 1 0,1 0 0,-1 0 0,0 1 0,-3 1 0,0 0 0,0 0 0,-1 0 0,-2 2 0,1-1 0,-1 1 0,0 0 0,14-3 0,0 1 0,-1 0-116,0-1 0,0 1 0,1-1 116,-3 2 0,1 0 0,4-2 0,-11 0 0,4 0 0,1-2 0,-1 0 0,-2 1 0,1-1 0,-2 1 0,-1 0 0,4-3 0,-1 1 0,3-2 0,1-1 0,0-1 0,-1 0 0,1-2 0,1-1 0,-1-1 0,-2 1 0,-2 0 0,3-1 0,-4 0 0,0 1 0,2-2 0,-1 1 0,4-1 0,-1-1 0,0 1 0,-5 1 99,-3 1 1,-4 1-1,0 0 1,-1 0-100,2 1 0,-1-1 0,0 0 0,0 1 0,-1-1 0,-1 1 0,0-1 0,0 0 0,-1 0 0,1 0 0,-1 0 0,-1 0 0,14-7 0,-2-1 0,3-3 0,-13 6 0,3-3 0,0-1 0,-1 0 0,-3 1 0,0-1 0,-2 1 0,-1 0 0,2-3-75,0 1 1,1-3 0,1 0 0,-3-1 0,-2 2 74,7-11 0,-4 1 0,0 0 0,0-1 0,-1-1 0,-1 0 19,-1 1 0,-2 0 0,0-1-19,-1 2 0,0-1 0,-1 0 193,-1 1 0,-1-1 0,-1 1-193,1 0 0,0 0 0,-1-1 0,-1 1 0,1 0 0,-1 0 0,-1-1 0,1 0 0,-1 0 0,0-1 0,-1 0 0,-1-1 0,1-1 0,-2-1 0,1 0 0,-1-4 0,0 0 0,0-1 0,0-3 0,-1-2 0,0 0-130,-6 12 0,-1-1 1,0-1-1,0 0 130,1-3 0,0 0 0,0 0 0,-1-1 0,1-1 0,0-1 0,-1 0 0,0 1 81,1-1 1,-1 0-1,0 0 1,0 0-82,0 0 0,0 1 0,-1-1 0,0 1 0,-1 1 0,-1 0 0,1-1 0,0-3 0,-3 6 0,0-2 0,1-3 0,-1 1 0,0 0 0,-1 3-136,3-13 1,-1 4 0,-1-1-1,1-3 136,-3 10 0,0-2 0,1-2 0,-1 1 0,0 1 0,-2 3 0,2-10 0,-1 4 0,-1 2 0,0-2 0,0 1 0,0-1 0,-1 0 0,1-3 5,-2 11 0,0-2 0,0-2 0,0 1 1,0 1-1,-1 2-5,1-10 0,0 4 0,-1-1 0,1-2 0,-1 2 0,1-2 0,1-1 0,-2 1 0,0 5 0,-2 2 0,0 4 0,-1 1 0,1-2 0,-1-2 0,1 0 0,-1-1 0,1 0 0,-1-3 0,-1 0 0,1-1 0,-1 0 3,1-2 1,0 0-1,-1-2 1,0-3-4,0 9 0,-1-4 0,0-2 0,0 1 0,0 0 0,-1 4 25,1 1 1,-1 3 0,0 2 0,0-2-1,0-2-25,0 2 0,0-2 0,1-1 0,-1 0 0,0 0 0,0 2 0,0-4 0,0 0 0,-1 1 0,1 2 0,0 2 0,0 0 0,1 3 0,0 0 0,0-3 0,0-11 0,1-3 0,-1 1 0,1 4-65,0 3 1,1 3-1,-1 0 65,1-2 0,0 1 0,0-1 0,0 0 0,-1-1 0,1 1 0,0-2 0,-1 0 0,0-1 0,-1-1 0,-1 0 0,-1-1 0,-1 1 0,-1-1 0,-1 1 188,-2 1 0,-2-1 1,-1 2-189,-1 1 0,-1 2 0,-2 0 279,-1 3 0,-1 2 0,-2-2-279,0 4 0,-3-3 0,0 1 0,1 3 0,-1-2 0,0 3 0,-1-4 86,-3-7 1,-2-6 0,1 0 0,3 6-87,3 7 0,2 5 0,0-3 0,1 2 0,0-3 0,0 1 0,2 2 0,2-3 0,1 2 0,1 1 0,-1-3 0,1 1 0,0-1 178,-1-1 1,0-1 0,0 1-449,-1 0 0,0 0 0,-2 0-150,0 1 0,-1 1 1,-1 0-91,-1 4 0,0 0 1,-3 2-481,0 3 1,-3 1-1,-1 3 990,-13-13 0,-5 6 0,-7 9 0,-3 6 0,-5 5 0,1 0 0</inkml:trace>
  <inkml:trace contextRef="#ctx0" brushRef="#br0" timeOffset="18060">24271 6798 23544,'-20'-13'2338,"1"1"-2068,-1 5 90,2 7 0,-2 9-180,-1 7-46,0 9 1,0 3-45,-4 6-90,4-5 0,2-2 90,2 0 0,3-8 90,8-4 0,-4-8 0,10-3-90,-8-6-90,7-6 90,-2-11-90,17-32 0,4 2-45,10 5 0,6 0-561,-10 16 1,2 3 605,11-6 0,3 3 0,4 11 0,0 7-170,-9 7 0,0 5 170,11 3 0,-2 7 0,-12 8 0,-5 5 0,1 5 0,-3 3 0,-2 6 0,-5 4-272,-2 4 1,-7 5 271,-9 1 0,-5 5 0,-2-3-339,-1-10 1,-3-1 0,-2 1 338,-6 12 0,-3 2 0,-3-5 45,-10 3 0,-4-5-45,-2-3 0,-3-3 45,1-5 0,0-3-45,1-5 0,0-3 0,6-5 0,1-2 933,-22 8-933,6-15 308,27-9-308,3-14 643,31-7-643,11-6 1405,22-3-1405,3 8 0,8 3 0,-10 8 0,3 3 0,0 1-1161,1-1 0,0 1 1,0 3 860,2 3 0,0 3 0,-3 1-420,2 5 1,-2 2-481,-1 0 0,-1 0 120,-4 1 1,1-2 1012,15 0 1,-1-4 0,-15-6 0,0-2 0,12-4 0,-1 0 0</inkml:trace>
  <inkml:trace contextRef="#ctx0" brushRef="#br0" timeOffset="18336">25497 7368 20549,'14'-50'629,"-1"0"1,0 1 0,-1 1-1,-1 0 1,0 0-390,-2 4 0,-1 1 0,-1-1-1330,0-4 0,-1-1 1,-1 5 1179,0-2 0,-1 4-1,0-3 1,-3 7 1471,-4 15-1381,-5 25-90,-5 23 0,0 23-90,8-15 0,2 2 257,4 4 0,2 2-257,2 3 0,4 2-1017,16 15 1,6-3 1016,-6-15 0,4-4 0,12 8 0,4-8 944,-11-22 1,3-9-900,10-11 0,-1-12-45,-7-15 0,-7-10-45,-5-18 0,-10-6-154,-12 5 1,-10 0 63,-15-1 0,-9 5-1069,0 17 0,-5 6 799,-2 1 1,-3 3-226,-1 4 0,-2 2 395,1 4 1,-1 3 234,0 5 0,1 3 0,2 5 0,2 2 0,0 4 0,-1 0 0</inkml:trace>
  <inkml:trace contextRef="#ctx0" brushRef="#br0" timeOffset="18586">27422 7024 26692,'17'-16'1709,"-1"3"-1529,-6 2-180,2 1 0,4 1 0,35-6 0,7 3-476,-11 3 0,3 0 476,-3 3 0,2 1-120,0-1 0,2 0 1,-1 1-556,7-2 0,-1 1-45,-9 1 1,1-1 0,-4-1 719,-2-1 0,-3-1 0,-5-1 0,-1-1 0,27-14 0</inkml:trace>
  <inkml:trace contextRef="#ctx0" brushRef="#br0" timeOffset="18784">29420 6115 24803,'10'-32'1079,"4"3"-989,10 4 0,11 5-90,15 6-180,15 5-739,-27 6 0,2 1 424,3 1 0,1 0-315,0 4 1,0 0 761,-1-2 0,-2 0 1,-6 2-1,-1 0 1,28-3-1</inkml:trace>
  <inkml:trace contextRef="#ctx0" brushRef="#br0" timeOffset="19151">29672 6025 22554,'-59'0'1439,"27"7"0,-1 4-1259,0-1 0,1 2-439,0 9 0,1 3 349,6-1 0,1 2-1,1 2 1,-1 2-45,2 0 0,0-1 142,3 2 0,1-1-97,-12 23 0,15-4 146,7-8-147,45 11-89,8-16 0,-7-16 0,8-1 0,-2-2 0,5 0 0,0-2-109,-5-2 0,3 1 0,-4-1 109,1 2 0,-3 1 0,-3-1 0,-2 2 0,20 15 0,-17 1 0,-17 0 0,-19-1 0,-18 3 0,-17 0-90,-15 2-495,6-12 0,-4-1-539,2-4 0,1-2 179,0-1 1,3-2-1575,-15 0 2713,43-22 0,19-8 1,14-10-1</inkml:trace>
  <inkml:trace contextRef="#ctx0" brushRef="#br0" timeOffset="19587">30411 6341 23813,'38'-48'1530,"-10"9"-1171,-20 17-89,-16 19 0,-13 21-90,-8 25-90,13-14 0,2 4-400,0 6 0,3 3 355,2 2 0,3 1-45,5 3 0,4-1 45,5-2 0,4-1 0,6-2 0,3-2 45,4-6 0,3-3 45,2-4 0,2-6 45,29 4 104,-8-19-195,-14-25-178,-18-20-91,-27-22-266,-5 21 1,-5-2-5,-8-3 1,-5-1-353,-4-3 1,-3 0-189,-5 2 1,-2 1 989,-1 2 0,-2 2 0,1 5 0,-1 2 0,0 1 0,1 1 0</inkml:trace>
  <inkml:trace contextRef="#ctx0" brushRef="#br0" timeOffset="20036">32076 5414 18120,'-38'-53'89,"1"-1"1,0 1 0,-1 0 0,1-1 0,-1 1 0,1-1 0,0 1 0,-1 0 0,1-1 0,-1 1 0,1 0 0,-1-1 0,1 1 0,-1 1 0,-1-2 0,1 0 0,-1-1 0,1 0 0,-1 1 0,1 2 0,-1 1 0,0 4 0,0 2 0,-1 3 0,1 5 0,-1 5-174,-12-2 1,-1 7-1,1 6 1,-1 4-1,-1 1 1,0 0-1,-1-3 71,-4-2 0,0-1 0,-1 1 0,0 0 1,-1 0-1,-1 0 0,0 1-9,6 2 1,-1 0 0,-1 0 0,1 1 0,-1 0 0,-1 0 0,1 0 0,-1 1 32,-2 0 0,0-1 0,-1 2 1,0-1-1,0 1 0,0 0 0,-1 0 1,0 1-12,0 0 0,2 0 0,0 0 0,-1 1 0,-1 0 0,-3 1 0,-3 0 0,-5 2 11,18 4 0,-3 0 0,-2 1 1,-4 0-1,-1 0 0,-2 1 0,-1 1 1,0 0-1,-1 0 0,0 0 0,1 1 1,0-1-1,2 1 0,2 1 0,2-1 1,3 1-12,-8-1 1,4 1 0,1 0 0,2 0 0,1 1 0,1 0 0,-1 1 0,-1 0-1,-2 0 1,-2 1 0,-3 0 4,10-1 0,-2 1 1,-3 0-1,-1 1 0,-1-1 1,-2 1-1,0-1 0,-1 2 1,1-1-1,0 1 0,0 0 1,2 0-1,1 1 0,2 0 1,2 1-1,2 0 0,3 1-10,-16 3 0,3 1 0,3 1 0,3 1 0,1 0 0,1 1 0,0 0 0,0 0 0,-1 1 25,-1 0 0,0 0 0,1 1 0,0 0 0,0 1 0,0 0 0,1 0 0,-1 1 0,1 0-10,2 0 0,0 0 0,1-1 0,0 2 0,1-1 0,-2 2 0,1 1 0,-2 2 0,-1 2 5,6-2 0,-1 3 0,-2 0 0,0 2 0,-1 1 0,0 1 0,0 1 0,1-1 0,1 1 0,1 0 0,1-1 0,3-1-15,-5 4 0,1 0 0,3-1 0,1 0 0,0 1 0,1 1 0,0 0 0,-2 2 0,0 1 0,2-1 0,-1 1 0,-1 0 0,-1 1 0,1 1 0,-1 1 0,2 1 0,1 1 0,1 1 0,3 1 0,1 1 0,1 5 0,2 1 0,1 2 0,2 2 0,1 0 0,2 1 0,0-1 0,2 0 0,1-1 0,1-1 0,-1 2 0,1-1 0,2-1 0,2 0 0,0 0 0,1 1 0,0 2 0,-1 2 0,3-3 0,-1 2 0,0 2 0,0 2 0,1-1 0,1 1 0,1 0 0,2-1 0,1-2 0,4-2 0,-1 8 0,4-1 0,2-2 0,2 0 0,1-1 0,1 1 0,1 0 0,1 0 0,1 0 0,0 1 0,3-1 0,0 0 0,2 0 0,0 0 0,2-2 0,0-1 0,1 0 0,1 0 0,3 0 0,2 2 0,4 1 0,2-2 0,3 2 0,3 2 0,3 1 0,0 0 0,2-1 0,1-1 0,-1-2 0,0-2 0,2 3 0,-2-3 0,1-2 0,1-1 0,3 1 0,6 2 0,6 3 0,-11-18 0,4 2 0,4 3 0,3 1 0,2 1 0,2 1 0,2 0 0,1 0 0,0 1 0,1-2 0,0 0 0,-1-2 0,-2-2 0,0-2 0,-3-2 0,-2-3 0,10 8 0,-3-4 0,-1-3 0,-1-2 0,0-1 0,1-1 0,1 1 0,3 1 0,3 2 0,-10-7 0,1 2 0,3 0 0,1 2 0,2 0 0,1 0 0,0 1 0,1-1 0,-1 0 0,0-2 0,0 0 0,-2-2 0,-1-2 0,-2-2 0,-3-3 0,16 7 0,-3-3 0,-2-4 0,-1-1 0,-1-2 0,1-1 0,-1 1 0,2-1 0,1 1 0,0 0 0,0-1 0,0-1 0,0 0 0,1-1 0,-1-1 0,1 0 0,-1-1 0,0-1 0,1 0 0,0-1 0,-1 0 0,1-1 0,0-1 0,0-1 0,-1 0 0,-1 0 0,-1-1 0,1-1 0,0 0 0,2-1 0,2-1 0,2-2 0,-6-1 0,2-1 0,3-1 0,0-1 0,2 0 0,0-1 0,0 0 0,0-1 0,-2 0 0,-1-1 0,-2 1 0,9-2 0,-2 1 0,-2-1 0,-1-1 0,0-1 0,1 0 0,2-1 0,2-1 0,-9 1 0,2-1 0,2 0 0,1-1 0,0-1 0,1 0 0,-1 0 0,-1-2 0,-1 0 0,-3 0 0,-1-1 0,6-3 0,-4 0 0,-1-1 0,-2 0 0,0-2 0,2-2 0,1-1 0,3-3 0,-9 2 0,3-2 0,2-2 0,0-1 0,2-1 0,0-2 0,0 0 0,0 0 0,-1-1 0,-1 1 0,-2 0 0,-1 1 0,1-2 0,-1 1 0,-2 1 0,-1-1 0,0 0 0,0-1 0,0 0 0,0-2 0,2 0 0,2-2 0,-5 2 0,2-1 0,1-1 0,1-1 0,1-1 0,0-1 0,0 1 0,-1-2 0,0 1 0,-1 0 0,-2 0 0,-2 0 0,-1 1 0,2-4 0,-1 0 0,-2 0 0,-1 1 0,-1-1 0,-1 0 0,-1 0 0,1-1 0,-1 0 0,2 0 0,-1-1 0,0 0 0,0-1 0,-1 1 0,1-2 0,-1 1 0,-1 0 0,1-1 0,-1 0 0,0 0 0,-1 1 0,0 0 0,-1-1 0,0 0 0,0 0 0,0 1 0,-1-1 0,0 0 0,0 0 0,-1 0 0,3-2 0,-1 0 0,0 1 0,-1 0 0,0-1 0,0 0 0,0 0 0,1-2 0,0 0 0,0-1 0,0-1 0,1-2 0,1 0 0,-1-1 0,0 1 0,-2 0 0,0 0 0,-2 2 0,-2 2 0,5-6 0,-3 2 0,-1 1 0,-2 1 0,0-1 0,-1 0 0,1-3 0,-1 2 0,0-2 0,2-2 0,-2 0 0,-1 1 0,-3 0 0,-3 1 0,-5 3 0,-1-7 0,-5 2 0,-4 1 0,-3 0 0,-3-1 0,-1 1 0,-4-1 0,-2 0 0,-3 0 0,-2 1-200,-4-2 1,-2 0 0,-4 1 0,-1 0-1,-3 0-322,-4 0 0,-2-1 1,-3 2-1,-2 0 1,-2 1 521,-3-1 0,-4 1 0,-1 1 0,-3 1 0,-2 1 0,5 8 0,-3 2 0,-1 0 0,-1 1 0,-1 0 0,0 1 0,-3 0 0,-1 0 0,0 0 0,1 1 0,-1-1 0,1 0 0</inkml:trace>
  <inkml:trace contextRef="#ctx0" brushRef="#br0" timeOffset="21710">30354 6332 21835,'-8'-9'1978,"3"0"-1528,-2 7-90,6 0 1079,-2 2-1079,-1 0 270,-2 0-271,-6 0-269,4 0 0,-4 0-90,7 4 0,-5 3 90,2 6 180,-6 19-180,5 3 0,-1 16 0,5-15 0,3 0 90,3 17-180,-2-17 0,4 0 45,8-3 0,3-1-45,11 18 0,-6-17 0,2-2 0,11 9 0,2-3 0,1-8 0,2-2 0,-1-6 0,-1-3 0,-3-5 0,-3-6 0,13 1 0,10-11 0,2 0 0,3-8 0,-17-5 0,3-2 0,0-5 0,1-6 0,-1-3 0,-13 5 0,1-2-220,12-12 220,-16 12 0,-1 1 0,6-8 0,-6 2 0,-1 0 0,0-7 0,-9-8 0,-2 4 0,-11-1 0,-3 13 0,0-1 0,-5-3 0,-13-13 220,-16-2-220,9 20 0,-2 1 0,-22-14 0,0 7 0,13 17 0,-3 3 0,-3 2 0,10 8 0,-3 1 0,0 2 0,0 2 0,-1-2 0,1 2 0,-26 9 0,21 1 0,-19 19 0,16-6 0,-14 13 0,23-10 0,1 4 0,3-4 0,3 2 0,5-5 0,4 0 0,4-4 0,7-2 0,2-3 0,5-2-720,0 6-269,0-2-361,0 6-628,3-1 1978,0 5 0,3 2 0,-2 2 0</inkml:trace>
  <inkml:trace contextRef="#ctx0" brushRef="#br0" timeOffset="24109">26541 13017 11400,'-12'0'720,"0"0"-720,0 0 180,-1 0-180,3-2 90,-7 1-90,3-3 180,-7 2-270,-9-5-270,4 2-360,-26-3 1080,5-3 720,-1 1 449,3-5 450,16 3 2338,-16-4-3417,12 4-271,-11-1-179,14 4-90,3 2 180,3 1-1,4-1 91,3 2-180,9-1 179,2-1-449,6 0 90,19-10-90,28-6-180,13-3-467,-18 11 0,1 1 467,-3 3 0,-1 1 0,4 0 0,0 0 0,3 1 0,1 0-45,2 0 0,0 0-135,-1 1 0,0 0-90,-1 1 0,-1 1-135,-3 2 1,-2 1-226,-4 0 0,-1 1 630,1 2 0,-2 0 0,0 7 0,-3 0 0</inkml:trace>
  <inkml:trace contextRef="#ctx0" brushRef="#br0" timeOffset="24536">26184 12818 14825,'-51'-7'2428,"11"2"576,-11 11-2554,14 8-90,11 10 0,1 4-90,-13 20-225,13-12 0,3 1 1056,-7 20-1011,7-5-90,4-7 0,6-7 872,5-10-872,4-6 3032,6-8-3122,9-7 90,12-3-90,17-8 90,4-3 0,7-1-37,8-2 0,8 4 37,-18 5 0,6 3 0,0 1 0,-4 1-361,-1 0 1,-4 2 0,1 2 360,6 5 0,1 4 0,-10 2 45,-15 5 0,-7 2 45,13 24-590,-18 4 500,-25-2 0,-16-2-2698,-24-5 2698,20-23 0,-3-3 0,-3-1 0,-1-2-334,-1 0 1,0-3 333,1-2 0,1-1 598,-24 6-868,-2-9-90,27-3-30,3-8-599,29-3 2557,14-9-3457,15-5 1889,7 0 0,5-1 0,-7 5 0,3 1 0,15-8 0,0 0 0</inkml:trace>
  <inkml:trace contextRef="#ctx0" brushRef="#br0" timeOffset="25086">27430 13374 18686,'19'-13'3868,"-3"1"-1680,-10 1-1828,-2 6 680,-4 1-410,0 18-315,-1 17 1,-2 8-316,-1-1 0,0 1 0,2 10 0,-1 0 589,-1-14 0,1-3-589,3 10 0,-4-17-180,3-6 0,-2-19-90,3-11 0,1-12 180,5-13 0,6-14 0,7-7-278,5-4 368,1 2 90,1 9-90,-1 7 90,-5 13 180,0 10 0,-4 17-90,1 15 0,-3 18-90,0 13-90,-2 9 0,-1 5 0,-1-2-3024,-4 6 2934,-2-23-180,0-6 0,0-24 0,4-14 180,4-9 0,17-39 90,-4 3 90,-6 14 0,0 1 0,7-12 180,-1 10-90,-3 11 90,-4 11-180,2 7-90,-3 17 0,1 9 3392,5 26-3392,-5-7 0,4 10-720,-10-19-629,-2-6-3328,0 0 4677,-1-12 0,0 1 0,0-10 0</inkml:trace>
  <inkml:trace contextRef="#ctx0" brushRef="#br0" timeOffset="25259">28417 13356 23993,'15'-5'2699,"-1"1"-1800,-4 10-179,2 6-450,-2 10-270,2 10 0,2 7 0,-1 2 0,1 2-720,-4-7-629,0-2-540,-5-9-630,-2-5 2519,-3-10 0,-3-4 0,-2-6 0</inkml:trace>
  <inkml:trace contextRef="#ctx0" brushRef="#br0" timeOffset="25396">28450 12723 16538,'-13'-37'720,"3"6"1046,4 6-1766,2 9 0,4 15 0,0 7 0</inkml:trace>
  <inkml:trace contextRef="#ctx0" brushRef="#br0" timeOffset="25752">29067 13067 26422,'22'-25'2159,"-3"4"-2159,-3 7 0,-6 12 0,-4 13 0,-2 18 0,-4 17-516,-5 13 516,-4 7 0,-1-21 0,-2 0 0,-4 14 0,6-19 0,1-5 0,2-19 126,4-11-126,8-34 0,7-19 0,13-14-208,-9 28 0,3 0 208,-1 1 0,3 0 0,7-1 0,2 3 0,13-2 0,14 13 0,-19 40 0,-8 11 0,-3 5 0,-5-4 0,-1 2 22,6 13 1,-1 3-1193,-4 3 1,-3-1-616,-4-14 0,-1 0 1785,3 8 0,-2-1 0,1 7 0,-2-5 0</inkml:trace>
  <inkml:trace contextRef="#ctx0" brushRef="#br0" timeOffset="26331">30862 12506 27052,'16'-39'419,"-1"1"1,-3 1 0,-3-1-330,-5 1 0,-5 0-276,-5-1 0,-4 1 186,-4-1 0,-4-1-583,-8-2 1,-4 1 582,-8-3 0,-4 0-848,9 13 1,-1 1 0,-3 0 847,-3-2 0,-2 1 0,-2 0 0,-3 0 0,-2 0 0,-1 0-358,-4-2 1,-2 2 0,-2-1 357,11 8 0,-1 0 0,-1 1 0,-1-1-360,-5 0 0,-1-1 0,-1 1 0,-1 1 360,8 4 0,-1 0 0,0 1 0,-2 0 0,0 0 0,-2 0 0,-1 0 0,-1 1 0,-2 0 0,-4 1 0,9 3 0,-4 1 0,-3 0 0,0 0 0,-2 1 0,1 0 0,1 1 0,3 1-152,-8-2 0,4 2 0,0 1 0,-1 0 1,-3 1-1,-5 2 152,13 1 0,-3 1 0,-3-1 0,-2 2 0,-1-1 0,-2 2 0,0 0 0,0 2 0,1 0 0,1 2 0,2 1-3,-2 2 1,1 1-1,1 2 1,-1 1-1,2 1 1,-1 1-1,1 0 1,-1 1 0,0-1-1,0 0 3,5-1 0,0 0 0,-1 0 0,1 1 0,0-1 0,-1 1 0,1 1 0,0 0 0,0 1 0,1 0 0,0 2-45,0 1 0,1-1 0,-1 2 1,1-1-1,0 2 0,1 0 0,0 1 1,0 2-1,1 0 0,0 2 0,1 1 45,0 2 0,0 2 0,0 1 0,1 2 0,0 1 0,1 1 0,0-1 0,2 1 0,0 0 0,2-1 0,0-1-11,-6 5 1,2-1 0,1 0 0,1 0 0,1 0-1,0 2 1,-1 1 0,-1 1 10,4-1 0,-2 1 0,-2 1 0,1 2 0,-1 0 0,2 1 0,0-1 0,3 0 0,3-1 0,2-1 0,-1 4 0,3-1 0,3 0 0,2-1 0,0 0 0,2 1 0,0 0 0,-4 6 0,1-1 0,2 1 0,1 0 0,1 3 0,3 2 0,4 1 0,1 4 0,1 2 0,2 1 0,2 0 0,2-2 0,2-3 0,0 6 0,2-2 0,3-2 0,2 1 0,3 2 63,1 0 0,0 2 0,3 1 0,3 1 0,6-3 0,7-2-63,5-11 0,4-2 0,6-1 0,2-1 0,4-1 0,2 0 0,0-1 0,2-2 0,4-1 0,1-1 0,3-1 0,1 0 0,0 0 0,1-1 0,0 0 0,0 1 0,0 1 0,0-2 0,0 1 0,3-1 0,1-1 0,3-2 0,4 0 0,-8-7 0,4-1 0,2 0 0,3-1 0,1 0 0,1-1 0,1 0 0,-1-2 0,0 0 0,-2-2 0,-2-2 0,-3 0 0,10 1 0,-3-1 0,-3-3 0,0-2 0,0 0 0,1 0 0,2-1 0,3 1 0,-6-2 0,2 1 0,2 0 0,1 0 0,1-1 0,1 0 0,-1 0 0,0-2 0,-1 0 0,-1-2 0,-3-2 0,2 0 0,-1-2 0,-1-1 0,-2-2 0,0 0 0,1-1 0,-1 0 0,0-1 0,1-1-42,2 1 0,0-2 0,1 1 0,-1-2 0,0 0 0,1-1 0,-1-1 0,1 0 0,-1-1 42,0 0 0,1-1 0,0-1 0,-1-1 0,1 0 0,0-1 0,-1-1 0,0 0 0,0-2 0,0 0 0,0 0 0,0-2 0,-1 0 0,1-1 0,-1-1 0,0 0 0,0-2 0,-1 0 0,0 0 0,-1-2 0,0 0 0,0-1 0,0-1 0,-1-1 0,0 0 0,-1-1 0,0-1 0,-1-1 0,0 0 0,-1-1 0,0-1 0,0 0 0,-1-2 0,-1 0 0,0 0 0,-1-1 0,-1-1 0,-1 0 0,0-1 0,0-1 0,-1 0 0,-1-1 0,-1-1 0,0 0 0,-1-1 0,5-4 0,-2-2 0,0 1 0,-1-2 0,-1 0 0,0-1 0,-2-1 0,-1 0 0,-1 1 0,-2-1 0,0-1 0,-1 0 0,-2 0 0,0-2 0,-1 1 0,-1-1 0,-3 1 0,0-1 0,-1-1 0,-1 1 0,-1-1 0,-1-1 0,-2 0 0,0 0 0,0-6 0,0 0 0,-2-1 0,-1 0 0,-2 0 0,-1-1 0,-2 1 0,-2 1 0,-1 0 0,-2 0 0,-1 0 0,-2 0 0,-1 0 0,-2 0-195,-1-6 0,-1 0 0,-2 1 0,-3-1 0,-4 0 1,-4-2-155,-4 8 0,-4-2 1,-3-1-1,-2 0 1,-3 0-1,0 1 1,-1 3-1,0 2 154,-2-2 0,-1 2 0,-2 3 0,-1 1 1,-2 0-1,-3-2-55,-1 1 0,-4-3 0,-2 0 1,-2 1-1,-1 3 0,1 3 1,0 5-219,-5 2 0,0 5 0,0 3 1,-1 3-1,-1 0 468,3 2 0,-1 2 0,0 1 0,-1 1 0,1 3 0,-8-2 0,-1 2 0,1 2 0,0 1 0,2 3 0,0 1 0,0-1 0,0 1 0</inkml:trace>
  <inkml:trace contextRef="#ctx0" brushRef="#br0" timeOffset="27243">24901 17137 23094,'6'-11'2788,"-2"0"-1618,-2 4-541,-2 2-179,0 3-180,0 2-180,0 6 0,0 8-90,0-1 0,0-4 0,9-32 0,2-8 0,11-22 0,6 5-1052,7 0 1052,11 5 0,8 5 0,-25 23 0,2 2 0,33-3-239,-21 17 0,0 6 239,19 17 0,-25-3 0,-4 5 0,-3 29 0,-14 9 0,-14 1 0,-14-19 0,-6-2 0,5-11 0,-3-2 0,-7 6 0,-3-3 0,-11 0 0,3-12 0,-4-14 0,19-11 0,3-13 997,27-9-997,10-3 533,15-3-533,14 11 0,5 6 0,-21 8 0,1 4-211,24 0 1,-3 9 210,-26 9 0,-5 8 0,7 20 0,-6 5 0,-8-9 0,-4 2-949,3 16 1,-6 2 948,-13-15 0,-5-2 0,-1 2 0,-3-1-474,-6-2 0,-3 0 474,0-3 0,-1-1 0,0-6 0,-2-1-225,-9 4 0,-1-4-944,-15 5 404,18-17 1,0-6-3464,-12-26 4228,21-11 0,6-27 0,22-5 0</inkml:trace>
  <inkml:trace contextRef="#ctx0" brushRef="#br0" timeOffset="27555">26269 17137 21058,'17'-21'3238,"-12"8"-1310,-29 59-1928,5-9 0,4 3 0,4 2 0,7 13 0,12-3 718,8-4-808,9-10 90,7-9 383,3-14-473,2-9 90,-3-15-90,-3-11-89,-8-14 980,-11-14-846,-19 5 0,-6-1 45,3 11 0,-5-1-120,-11-3 0,-7-2 0,1 6-821,5 11 1,-1 3 580,-15-7 1,0 7-721,0 15-269,6 4-630,11 0 1979,11 16 0,17-4 0,9 14 0</inkml:trace>
  <inkml:trace contextRef="#ctx0" brushRef="#br0" timeOffset="28289">27138 17092 18814,'5'-42'4407,"-2"16"-2074,-3 9-1974,0 53-359,0 10 0,-1-8 0,-1 1 0,-3 25 496,0-5-496,-2-7 495,6-1-495,-2-23 1215,-3-3-1395,1-29 0,-1-12-180,2-46 270,10 2 78,-2 14 1,2-1-34,7-3 0,4 3 135,2 8 0,1 4-45,-2 0 0,3 7 315,31 15-270,-27 29-83,14 38 83,-24-13-90,1 16 0,-12-23-90,-2-7 0,-2-9-180,0-9 90,1-5 213,3-4-123,3-6 85,5-3-85,16-18 90,-2 7 90,12-6 90,-12 14 0,-2 6 0,0 4 0,3 16-180,-10-1-270,-3 16-180,-11-4-269,-3 2-181,0-2-1528,-3 6 1168,2-13-1438,-1-3 1349,8-19 449,4-15 1530,7-10 1888,3-8-629,4-4-539,3 5-271,-2 2-180,-3 9 91,-4 7 989,7 13-1799,-3 12-180,8 15 0,-10 4 0,-1 3 0,9 19 0,-9-16 0,-1 2-2249,6 27 360,-13-20-719,0 2 2608,-16-29 0,-4-14 0,-5-8 0</inkml:trace>
  <inkml:trace contextRef="#ctx0" brushRef="#br0" timeOffset="28427">27979 16350 22531,'-17'-53'2159,"1"6"-2429,3 13 228,5 11-678,5 16-309,3 14-1040,5 18 2086,6 12 1,7 12 0,5 6-1</inkml:trace>
  <inkml:trace contextRef="#ctx0" brushRef="#br0" timeOffset="28722">28299 16775 17962,'27'21'4947,"-3"-3"-1791,-6 4-3156,-5-5 761,-1 5-761,-4-2 409,-2 1-409,2-1 1346,-4 0-1346,2-4 0,-2-6 0,-1-8 0,4-33 0,1-5 0,0 5 0,2-4 0,8-8 0,1 2-460,-2 10 1,0 3 459,7-9 0,1 7 0,14 12 0,2 16 0,1 22 0,1 18 0,-19-12 0,-1 3 0,0 4 0,-1 2-315,0 2 0,-1 1-765,-2 0 1,-2 1-360,-4 1 0,-5-1 1439,-2-2 0,-6-1 0,-7 1 0,-6 0 0,-3-2 0,0 0 0</inkml:trace>
  <inkml:trace contextRef="#ctx0" brushRef="#br0" timeOffset="29671">20856 16563 24353,'-41'0'1529,"-10"18"-1349,18 7 0,-2 7 0,1 1-1462,-8 10 1,0 4 1371,4-3 0,-1 4 0,4-2-60,9-7 0,3-2 0,0 1 14,-8 17 1,2 1 45,4-1 0,4-1-45,4-4 0,4-1 0,5-3 0,4-1 0,4-4 0,4-1-45,5-3 0,4-2 45,3-1 0,3-2 0,4-3 0,5-1-39,14 6 0,2-3-6,-9-10 0,0-3 0,12 3 0,0-6-90,15-9 90,-5-14 0,-11-10 0,-9-12 0,-13-13 0,-11-11 0,-14 21 0,-4-2 0,-3-5 0,-5-1 0,-5-6 0,-2-1-139,-4-5 1,-2-1 138,-1 0 0,-1-1 0,0 0 0,-1-1 0,6 13 0,-1-2 0,2 3 0,-2-5 0,1 2-45,-3-7 0,5 2 45,7-8 0,18 4 0,14 2-287,17 2 287,12 7 0,-20 24 0,3 2 0,2 1 0,1 2 0,2 3 0,1 2 408,3 0 0,1 2-408,0 2 0,0 1 0,1 1 0,-1 2 0,-3-1 0,-2 2 0,28 6 90,-17 7-90,-11 14 90,-22 6 0,-4 5-1,1 24-89,-6-18 0,-2 2 261,-2-3 1,0-3-172,3 16-180,5 4 180,10-41 941,7-9-1121,28-32 90,-14-2-632,-10 2 0,-1-4 542,6-24 0,-3-7 45,-18 26 0,-2-1 45,-2-2 0,-3 0-45,-1 0 0,-2 0 48,-9-8 0,-3 2-363,-6-13-179,-18 4-181,2 36 36,-5 17-575,6 11 0,-1 6-900,-17 19 1907,16-7 0,2 3 1,9-3-1,3 1 0,0 3 1,0 0-1</inkml:trace>
  <inkml:trace contextRef="#ctx0" brushRef="#br0" timeOffset="29837">21396 17504 24083,'25'28'1199,"-1"1"1,-1-1-1,-1 0-749,16 17-180,-7-4-90,-7-7-180,-7-7-270,-6-5-360,-6-5-539,-2-8-2339,-3-5 899,-10-26 2609,0-10 0,0 1 0,0-3 0,2-2 0,0 1 0</inkml:trace>
  <inkml:trace contextRef="#ctx0" brushRef="#br0" timeOffset="30455">21624 16020 14870,'17'-36'1109,"0"1"1,0 4-1,1 3 2127,14-10-2247,1 20 360,17 50-1169,-21 11 0,-3 10 119,3 3 1,-1 6-300,-11-10 0,-1 7 0,-1 1 0,-1-5-112,-2-5 1,-1-2-1,-1 1 112,3 16 0,0 3 0,-2-5 0,0 0 0,-2-5 0,1-4 0,-2-2 0,-1-10 0,1-2 994,1-2 1,1-3-995,4-2 0,12-47 0,-7-35 0,-6 1 0,-1-6 118,-1 3 1,-1-3-119,-2-1 0,1-4 0,-1 3 245,2-6 0,-2 2-245,-1 11 0,0-3 0,-1 7 0,-1 8 0,0 6 8,3-16-8,2 22 0,5 34 0,6 41 0,2 8 0,-6-11 0,-1 0 0,7 2 0,4 9 355,-9-35-355,0-10 1106,10-23-1106,5-22 0,-1-5 0,-2-7 0,-14 19 0,-4 5 0,-2 6 0,-4 7 0,2 11 0,0 12 0,8 34 0,-3-8 0,7 19-3392,16-6 3392,-11-29 0,32 0 0,-25-38 0,9-8 0,-12-8 0,-5 1 0,-4 0 0,-4 4 0,-2 7 0,-1 7 3392,-1 5-3392,2 8 0,0 7 0,1 10-1260,-1 8-2517,-2 26 1078,-5-10 2699,-2 12 0,-9-15 0,0-3 0</inkml:trace>
  <inkml:trace contextRef="#ctx0" brushRef="#br0" timeOffset="30670">21932 15889 22554,'-23'-29'419,"0"-1"1,8-10 0,7-1-510,16-23-1045,11 22 0,9 3 865,9 8 0,6 3-180,8-2 1,5 1-31,-14 10 0,2 1 1,1 1-211,2-1 0,1 1 1,0 2 589,1 0 0,0 2 1,-1 0-1,-1 2 1,-1 2-1,0-1 1,-2 2-1,1 0 1,-1 0-1</inkml:trace>
  <inkml:trace contextRef="#ctx0" brushRef="#br0" timeOffset="31162">20076 16816 22914,'-33'0'1889,"-1"0"0,-25-6-1619,10-6-1,24-16-89,21-17-135,17 11 0,7-2-708,10-8 1,11-3 644,-6 14 0,6-4 0,4 0 0,1 0 0,-1 1-554,5-2 0,-1 0 0,2 1 0,3-1 482,-5 4 0,2-2 0,3-1 0,0 1 0,-1 1 0,-1 2-528,0 1 1,-1 2 0,-1 1 0,2 0 0,3-1 141,-6 5 1,4-2 0,0 0-1,2 1 1,-1 0 0,-2 0-1,-2 3-1491,5-3 1,-3 2 0,0 1 0,-1 1 0,3-2 1573,-2 2 1,2-1-1,1 0 1,0 1 0,-4 2-1,-3 2 1,12-3 0,-6 4-1,0 0 1,-4 3-1,0-1 1,1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16:33.49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FF00"/>
    </inkml:brush>
    <inkml:brush xml:id="br2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13291 4519 23274,'-22'-43'3688,"8"16"-2969,1-1 181,5 21-900,8 9 0,-4 16 0,8 20 0,-2-8 0,0 7-1051,0 19 0,-1 10 0,1 0 1051,-1-7 0,0-1 0,0 9 0,0-16 0,-1 7 0,0 3 0,0 3 0,0-1 0,0-1 0,-1-5-379,0 4 1,0-3 0,-1-1 0,1 1 0,-1 3 378,1-5 0,0 4 0,0 1 0,0 1 0,-1-1 0,1-1 0,-1-3-345,-1 10 1,-1-3 0,1-1 0,-1 0 0,0 1 344,1-8 0,-1 1 0,1-1 0,0 1 0,-1 0 0,1 0-192,-1 2 0,0-1 0,0 1 0,1 0 0,-1 0 1,0 0 191,0 1 0,0-1 0,1 0 0,-1 1 0,0-1 0,0 0-46,1-1 0,-1 0 0,0-1 0,1 1 0,-1 2 0,0 2 46,1-4 0,-1 2 0,1 2 0,-1 1 0,1 1 0,-1-2 0,1-1 0,0-3 0,-1 7 0,1-4 0,-1-1 0,1 0 0,0 2 0,0 1 0,0-6 0,0 2 0,0 2 0,0 0 0,0-1 0,0 0 0,1-2 0,0-3 0,0 12 0,0-2 0,0-3 0,1 0 0,0 0 0,0 0 0,-1-2 0,2 1 0,-1 1 0,1 3 0,1-6 0,0 2 0,0 2 0,1 1 0,-1-1 0,1-2 0,-1-2 0,1 7 0,-1-3 0,0-1 0,1 1 0,0 3 30,0-11 0,0 2 0,0 1 0,1 1 0,0-1 0,-1 0 0,1-1-30,1 4 0,0 1 0,0-1 0,0-1 0,0-2 0,0-2 0,0 10 0,1-5 0,-1 1 0,1 4 0,0-7 0,0 5 0,0 1 0,0 0 0,0-3 0,-1-5 129,1 1 1,0-5 0,0-3 0,-1 1-130,2 14 0,-1-1 0,1-4 482,1 8 1,-1-11-483,-1-15 1853,-1-14-1853,-8-45 1994,-2-11-1994,-5-19 0,-3 8 1639,0 1-1639,-13-12 0,-7 0 0,-2 1 0,-3 8 0,5 14 0,-9 0 0,-11 2-101,20 13 1,-1 1 100,-5 2 0,-7 2 0,-6 3 0,-9 1 0,-4 2 0,0 0 0,12 2 0,0 0 0,-2 1 0,0 0 0,-2 0-499,1 0 1,-1 0 0,-2-1-1,0 2 1,0-1 0,1 1 498,1 1 0,1 0 0,0 1 0,1 0 0,0 1 0,1-1-400,-3 1 0,1 0 0,0 0 0,1 1 0,-2 0 400,-4 0 0,-1 1 0,0 1 0,-1 0 0,0 0-223,9-1 0,1 1 0,-1-1 0,-1 2 1,-2-1-1,-3 2 223,1-1 0,-3 2 0,-3 0 0,-1 0 0,0 1 0,1-1 0,1 1 0,3-1-94,3-1 1,4-1 0,0 1 0,1-1 0,-1 1 0,-3 0 0,-3 1 93,7-2 0,-4 1 0,-3 1 0,-1 0 0,-2 0 0,0 0 0,1 0 0,1 0 0,2-1 0,3-1 0,4 0 0,-14 2 0,5-1 0,4-1 0,0 0 0,-1 0 0,-3 0 0,-2 1 0,-2 0 0,-2 0 0,0 0 0,2 0 0,2-1 0,4-1 21,-2-1 1,3 0 0,3-1 0,0-1 0,0 1-22,1-1 0,0 0 0,0 0 0,0 0 0,1-1 0,-11 1 0,0 0 0,1-1 0,0 1 0,3-1 0,1-1 0,-1 0 0,-2 1 110,2-2 1,-2 1-1,-2 0 1,1-1-1,1 0-110,2 1 0,1-1 0,-1 0 0,2 1 0,-1-2 12,3 1 1,-1-1 0,1-1-1,0 1 1,3 0-13,-5 2 0,2 0 0,2 0 0,5-1 0,-15-3 0,6 1 563,6 5 0,2 0-563,6-5 0,1 0 0,-4 2 0,2 0 0,-19-3 0,29 0 0,2 0 0,-2 0 1636,7 0-1636,7 0 1054,-1 0-1054,1 0 3040,0 0-3040,4 0 612,4-2-612,-7-7 0,4 1 0,-6-7 0,5 1 0,-1-6 0,-3-7 0,5-4 0,1-8 0,2 0 0,0-5 0,0-1-278,0-3 0,-1 0 0,0-8 278,2 0 0,-1-7 0,0-3 0,0-1 0,2 4-624,2 10 1,1 2 0,0 0 0,0-1 0,0-4 623,0 2 0,0-2 0,-1-3 0,1-1 0,-1 0 0,1 0 0,1 2-348,-1-6 1,1 1 0,0 0 0,1 0 0,-1 0-1,1-2 348,0 5 0,-1 0 0,1-1 0,0-1 0,0 0 0,-1 0 0,1 0-199,0-3 0,0-1 0,0 0 0,0-1 0,0 1 0,0-1 0,0 0 199,1 8 0,0-1 0,0 1 0,0-1 0,0 0 0,0 0 0,1 0 0,-1 0-96,1 0 0,-1-1 1,1 0-1,0 0 1,0 0-1,0 0 1,0 0-1,1 1 96,-1 0 0,1 0 0,-1 0 0,1 1 0,0-1 0,0 1 0,1-1 0,-1 1 0,0-7 0,1-1 0,-1 1 0,1-1 0,0 1 0,0 0 0,1 1 0,-1 2 0,1-1 0,0 2 0,1-1 0,-1 1 0,1-1 0,-1 1 18,1 2 1,0 1 0,0 0 0,0 0 0,1-1 0,-1-1 0,1-3-19,0 4 0,0-4 0,1-1 0,-1-1 0,1 0 0,0 0 0,0 1 0,-1 2 0,1 2 0,0-2 0,0 3 0,0 1 0,1 1 0,-1-1 0,0 0 0,1-3 0,0-1 0,-1-2 0,1-2 0,0-1 0,0 1 0,0 2 0,0 3 0,1 4 24,1-6 1,0 4-1,0 2 1,0 2-1,0 1-24,2-9 0,-1 2 0,1 2 0,0 1 0,1-9 0,0 1 0,0 4 0,-1 9 0,0 2 0,0 2 0,0-13 0,-2 4 396,0 12 0,-2 2-396,-1 8 0,0 2 0,-1-17 0,0 12 1533,-4 10-1533,3 10 1924,-8 4-1924,-3 9 3246,-3 3-3246,-5 4 443,2 0-443,-2 8 0,-3 2 0,0 10 0,1 1 0,4 2 0,3 3 0,13-4 0,19 2-585,32-6 585,-1-11 0,12-2 0,7-1-476,-17-1 1,4-1-1,3-1 1,3 0-1,3-1 1,2 1 475,-6-2 0,3 1 0,3-1 0,2-1 0,2 1 0,-1-1 0,1 0 0,-1 0 0,-1 0-251,-3 0 1,1 0 0,-1 0-1,0 0 1,0-1 0,0 1-1,1-1 1,1 0 0,0 0 250,-2-1 0,2 0 0,0 0 0,1 0 0,0 0 0,0 0 0,-1-1 0,-1 1 0,-1-1 0,-2 0-189,3 0 1,-2 0 0,-1 0-1,-2 0 1,1-1 0,-1 1-1,0-1 1,1 0 188,1 0 0,0 0 0,0-1 0,0 1 0,0-1 0,-1 1 0,1-1 0,0 0-111,-1 1 0,0-1 1,0 0-1,0 1 1,0-1-1,0 0 1,0 0-1,-1 0 111,-2-1 0,-2 1 0,0 0 0,-1 0 0,2-1 0,2 1 0,3-2 0,4 1-8,-9 0 0,4 0 0,2 0 0,3-1 1,2 0-1,1 0 0,1 0 0,1 0 1,-1-1-1,0 1 0,-2 0 0,-2 1 1,-2-1-1,-3 1 8,5-1 0,-3 1 0,-1 0 0,-3 0 0,0 0 0,0 1 0,1-1 0,0 0 0,2 0 0,3 0 0,-4 0 0,3 0 0,2-1 0,2 0 0,0 0 0,1 1 0,0-1 0,-2 0 0,-1 1 0,-2 0 0,-3 0 0,-3 1 0,-4 1 0,18-3 0,-5 2 0,-4 0 0,-3 0 0,-3 1 0,-2 1 0,4 0 0,-3 0 0,-3 1 0,0 0 178,13-1 1,-1 0-1,-1 1-178,-5 1 0,-2 0 0,-1 0 0,-5 1 0,-2 1 0,-1 0 0,17-1 0,-2 2 0,-6 2 0,-3 2 474,-3-1 1,-2 1-475,-5 3 0,-1 0 0,-3 0 0,-1 1 0,-4 0 0,-1 1 1532,27 9-1532,-8 0 0,-7-2 0,6 3 0,-16-10 2508,4 7-2508,-17-14 1406,1 8-1406,0-9 841,4 3-841,6-4 0,1 0 0,9 0 0,-2 0 0,-1 0 0,-9 0 421,3 0-421,-19 0 0,-6 0 0,-13-2 0,1-1 0,-13-1 0,1 1 0,-1 1 0,-3 2 0,3 0 0,-4 14 0,6 0 0,-7 16 0,2 4-1827,-4 11-782,-9 14 2609,13-24 0,-2 2 0,-3 8 0,-1 2 0,-3 4 0,1-1 0</inkml:trace>
  <inkml:trace contextRef="#ctx0" brushRef="#br1" timeOffset="5586">6091 8096 19226,'-5'-11'2968,"3"0"-2698,-8-1-90,8 3-90,-9-2 180,10 2-90,-10 0 0,10-2 0,-10-1 359,-3-7 1,-14-5-270,-3 5-180,-6 2 0,3 12 0,-5 13 179,-4 11-89,-2 21-90,23-11 0,1 3-509,0 7 1,2 4 418,0 5 0,3 6 30,5-1 0,2 6 0,1-3 15,-1 8 0,3 3-45,4-16 0,3 5 0,1 0 0,2-5 30,4-1 0,2-4 0,1 0-30,0-1 0,0 0 0,2-4 0,8 7 0,2-8 0,7-2 0,13-10-90,-2-22 90,0-14 0,-7-22 0,-14-11 0,-2-7 0,-2-2 0,-1 2 0,-1 8 0,0 8 0,2 7 0,2 9 1107,15 7-1017,-7 13-90,9 12 90,-11 12-90,-1 10 90,1 5-90,-10-8 0,1 0 0,12 19 0,-11-20 0,1-1 0,10 4-90,3-8-90,2-9-180,3-11-90,3-7-179,-1-13-4202,16-25 4336,-23-20 0,-3-6 585,-7 22 0,-2 0-88,3-26 1,-9 4 357,-18 14 360,1-3-451,-4 19 1,4 2 540,1 25 2810,4 14-3350,2 18 306,2 14-486,2-1 0,2 3-45,-2-10 0,0 0 0,1 11 0,1 1-45,-1-6 0,0-3 90,0 14-90,1 2 180,-6-30-180,-2-28 0,0-38 45,3 1 0,3-6-45,0 4 0,1-2 0,2 2 0,1-5 0,3 3 0,0-1 0,5 10 90,13 18 0,-8 11-90,6 11 90,-7 15-90,-10 0 0,-1 6 0,-9-11 0,-2-1 0,0-6-90,0 3-180,0-7-2069,0 3-1619,3-4 3958,2 0 0,7-2 0,0-1 0</inkml:trace>
  <inkml:trace contextRef="#ctx0" brushRef="#br1" timeOffset="5978">7423 8557 23184,'-5'-16'2248,"-2"3"-1798,-7 6 0,-13 19-270,-7 36-180,16-21 0,2 3-295,-1 12 0,3 2 340,4-9 0,3 1-45,2 13 0,2 1 0,1-16 0,2 0 0,1 6 0,4-2-180,20 6 90,-4-23 144,14-7-144,-8-25 90,0-12 0,-3-11 0,-5-11 45,-11 6 0,-2-1 135,0-19-135,-4 21 0,-1 2-45,-1-2 0,0 11 90,0 7-90,2 14 0,2 11-180,1 16 176,3 8-1885,5 26 540,-1-14-630,5 13-360,-3-24 2339,1-8 0,3-10 0,0-6 0</inkml:trace>
  <inkml:trace contextRef="#ctx0" brushRef="#br1" timeOffset="6486">7813 8693 20036,'16'-25'3418,"-3"4"-2879,-2 10 361,1 13-540,-1 12-91,3 13-179,-2 7 90,2 27-180,-5-24 0,-2 0 0,3 25 0,-1-7-90,-9-43 90,0-12 0,5-30 0,6-25 0,2-6 0,-5 27 0,0 2 90,2-11-90,0 9 0,-2 7 90,0 11 90,0 7-90,0 15 90,2 25-90,1 14-90,-3 0 90,0-4-90,-4-23 90,4-8-90,-2-4 0,15-22 90,-5-2-180,14-16 180,-5 0-90,3 2 0,0 1 0,-1 5 90,-1 8 0,-1 9 0,-3 5 89,0 12-179,4 16 0,-8 2-89,1 9-91,-10-10-270,-4-7-180,-2 0-269,-2-4-1440,-1-3 2339,0-4 0,0-3 0,0-4 0</inkml:trace>
  <inkml:trace contextRef="#ctx0" brushRef="#br1" timeOffset="7551">8613 8616 20755,'18'-29'4318,"2"-3"-3689,-7 13-89,-1 0-270,-8 14 359,3 1-359,0 14 0,5 6 0,0 16-90,1 11-90,-1 5 0,0 8-90,-5-17 0,0-1 90,2 20-90,-4-18 0,-1-3 0,-1-4 0,-1-5 0,-2-22 0,0-8-90,1-21 90,3-5-45,2-7 0,0-3 45,5-18-673,-3 19 1,0 0 672,3-11 0,-1 9 0,1 4 0,-2 20 90,8 11-90,-5 18 0,2 13 0,-4 3 1345,-2 0-1345,-2-1 0,2-6 0,-4-3-90,2-6-270,0-7 270,0-3 90,1-4 0,-2 0-90,1 0 90,6 4 0,5 3 90,2 2-90,2 2-90,10-2 90,-5-4 0,9-1 0,-11-4 0,1-4-90,-1-5 90,-1-7 0,-3-4 0,-4-5 90,-4-10-90,-5 7 180,-7-13-180,-1 23 90,-8 1 0,4 19 0,-2 20-90,6 21-180,6 1-180,6 7-269,1-20-1260,10 4 629,-8-12-269,5-3-270,-9-14 180,0-10 540,-1-3 2338,2-21 630,-4 2-810,3-13 361,-2-7-901,-3 13 1,2-8 0,-1 16-1,2 0-89,3 12 450,6 13-631,-1 17-89,3 17-90,-4 5 0,-1 2-90,-4 0 0,-2-5 90,-2-7-90,-4-4 180,0-9-90,-2-7 0,0-9 0,0-11 90,0-11 0,4-11-90,2-7-90,6-2 0,3 0 0,3 5 0,2 5 0,14 10 0,-7 10 0,8 12 0,-4 16 0,-8 1 0,2 6 0,-13-8 0,-3-1 0,-5-3-2519,-13-4 450,-3 1 2069,-28 3 0,9 4 0,-14 5 0</inkml:trace>
  <inkml:trace contextRef="#ctx0" brushRef="#br1" timeOffset="53523">13246 8625 21205,'-12'0'2608,"0"0"-2248,5 0 0,-4 0 0,10 0 0,-5 0 89,6 0 721,0 0-631,6 4 91,6-3-180,14 3-405,19-5 0,9-4-45,5 0 0,7-3-631,-16 1 0,5 0 0,3-1 0,-1-1 631,4-2 0,2 0 0,0-1 0,1 0-512,-7 0 1,1 0 0,0-1 0,1 0 0,1 0 511,3-2 0,0 1 0,1-1 0,1 1 0,-1-1-285,-9 2 0,0 0 0,1-1 0,0 1 0,-1 0 1,1-1 284,0 1 0,0 0 0,0-1 0,0 1 0,0 0 0,0 0-178,-1 0 0,1 0 0,-1 1 1,0 0-1,0-1 0,-1 1 178,8-2 0,-1 0 0,0 1 0,-1-1 0,0 1 0,-5 1 0,-1 1 0,0-1 0,-1 1 0,-1 0 0,5-1 0,-1 0 0,-1 0 0,-2 1 0,8-2 0,-2 1 0,-2 1 0,-10 1 0,-2 1 0,-2 1 0,8-3 0,-3 2 358,-9 2 0,-3 0-358,15-4 1535,-14 4-1535,-14 3-360,-7 2-942,-22 16-1486,-7-3 2788,-21 11 0,-1-8 0,-5-3 0</inkml:trace>
  <inkml:trace contextRef="#ctx0" brushRef="#br1" timeOffset="53805">16852 7585 22914,'6'-36'869,"0"0"1,0 0-1,-1 1-329,5-30-90,-2 8-270,-2 9-90,0 14-90,-4 10 90,2 20 359,-4 62-224,1-21 0,0 4-869,-1 4 1,0 3 0,0 2 733,0-3 0,0 0 0,0 4-68,-1 4 1,0 5-1,0 1 1,0 1-23,1-1 0,0 1 0,0 0 0,0 0-305,-1 0 1,-1 0-1,1-1 1,1-2 304,1 12 0,0-4 0,1-5 0,-1-3 0,2-5 0,1-6 0,0-1-188,2 6 1,0-3-713,1 15-719,-2-23 0,0-5-1259,-3-13 2878,0-12 0,-6-31 0,0-11 0</inkml:trace>
  <inkml:trace contextRef="#ctx0" brushRef="#br1" timeOffset="54343">16876 7852 21924,'-6'-54'659,"0"1"1,0 2 0,0 0-210,-2-8 0,0 2-700,2 17 0,1 2 340,0-6 0,0 4 90,-2 2-180,6 11 90,-3 9 250,4 8-251,0 6 129,2 33-38,4-8 0,10 26-90,12-10 0,19-1-245,-16-18 0,3-2 200,4 0 0,4-2-45,0-6 0,4-2 0,-1 0 0,5 2 0,0 0 0,14-2 0,-3 1-45,-23-2 0,-3 1 108,22 12-63,-10 5 0,-15 12 89,-12 17-252,-13-17 1,-4 2 252,-4 9 0,-5 5 89,-6 6 1,-4 5 0,-2-2-90,3-11 0,-2-1 0,-3 4-389,-1-3 0,-4 5 1,-2 2-1,0-2 0,2-6 389,-5 5 0,2-5 0,-3 1-90,2-3 0,-2 3 0,0-1 0,2-5-571,1-4 0,1-4 0,1 0 571,-11 15 0,2-3 0,4-6 0,2-2 7,4-7 1,1-1-8,-3 4 0,3-5 0,1-6 0,-2 1 291,25-36-291,4-3-649,6-7-1060,3 3 2087,6-10-378,0 5 0,3-2 0,1 0 0</inkml:trace>
  <inkml:trace contextRef="#ctx0" brushRef="#br1" timeOffset="56147">17810 4627 23094,'0'-57'1529,"0"5"-1439,0 11 0,0 12-90,0 9 90,0 11 180,4 15 629,8 42-449,3 16-998,-4-7 1,-2 5 697,-2-18 0,-1 2 0,-1 5 11,-1-2 1,-1 6 0,-1 4 0,0 1 0,0 0-117,0-2 0,-1 0 0,1 2 0,-1 1 0,0 0 0,0-1-401,0 2 0,0 0 0,0 0 0,-1 0 0,1 0 0,-1 0 356,0-1 0,0 0 0,0-1 0,0 1 0,0 2 0,0 3-239,0-9 1,0 3 0,0 2 0,0 1 0,1 0 0,-1 0 0,0-1 0,0-3 0,1-3 238,-1 6 0,1-5 0,0-1 0,-1 0 0,1 2 0,0 4-160,-1-4 1,1 4 0,-1 2 0,1 3 0,-1 0 0,0-1 0,1-3-1,0-3 1,-1-5 159,1 9 0,1-6 0,-1-3 0,0 0 0,0 0-36,0 1 1,0-1 0,0-1 0,-1 1 0,1-1 35,0 12 0,-1-1 0,1-1 0,-1 1-76,1-2 1,-1 0 0,1 0 0,-1 0 75,0 0 0,0 0 0,0-1 0,0 1 0,1 0 0,-1 1 0,1-1 0,-1 1 0,1 0 0,-1 1 0,1-1 0,-1 1 0,1-2 0,0 1 0,0-1 0,0 0 0,0 0 0,0-1 0,0 0 0,0 0 0,0-2 0,0 0 0,0-1 0,0 0-14,1-3 1,-1 1-1,1-1 1,-1-1 13,1-3 0,-1 0 0,1 0 0,0 2 0,0-1 0,0 2 0,1 1 0,-1-1 0,0-3 0,2 15 0,-1-3 0,-1 3 0,1-7 0,-1 2 0,0 0 0,0-1 122,-1-4 1,0 0 0,0-1 0,-1-3-123,0 2 0,0-3 0,0 5 0,0 5 0,0 6 0,0 0 0,0-8 0,0-12 0,0-5 0,0 2 0,0 11 0,0 1 0,0-5 589,2-3 0,0-5-589,-1-5 0,0-1 0,5 25 0,-2-14 0,-1-6 1195,-2-7-1195,-1 6 1243,0-14-1243,0 0 3204,0-15-3204,2-8 567,0-1-567,4-4 0,4 0 0,10-4 0,18-7 0,25-10-1323,-16 4 0,5-2 1323,-9 4 0,3-2 0,3 0 0,8-4 0,4-1 0,2-1 0,-9 3 0,3 0 0,1-1 0,1 0-504,-5 3 1,1 0 0,2 0 0,0 0 0,2-1 503,-5 3 0,2 0 0,0-1 0,1 1 0,1 0 0,0 0-241,-4 2 1,1-1 0,1 1 0,0 0 0,0 1-1,1-1 1,0 0 240,4 0 0,1 1 0,0-1 0,0 0 0,1 1 0,1 0 0,-1 0-141,-5 1 0,0 0 1,1 1-1,0-1 1,0 1-1,0 0 1,1 0-1,-1 0 141,2 0 0,0 0 0,1 0 0,-1 0 0,1 1 0,0-1 0,0 0 0,0 1-28,0 0 0,1 0 0,-1 0 0,1 0 0,0 0 1,0 0-1,-1 0 0,1 1 28,-1-1 0,0 1 0,-1-1 0,1 1 0,0 0 0,0-1 0,-1 1 0,0 0 0,-1 1 0,0-1 0,0 1 0,0 0 0,-1-1 0,1 1 0,-1 0 0,0 1 0,7-2 0,0 0 0,-1 1 0,1-1 0,-1 1 0,0 0 0,-1 0 21,-1 0 0,-2 0 0,0 1 0,0 0 0,1-1 0,2 1 0,1 0-21,-5 0 0,3 1 0,1-1 0,1 1 0,0-1 0,-1 1 0,0 0 0,-2 0 0,-3 0 0,2-1 0,-2 1 0,-2 0 0,0 1 0,-1-1 0,2 0 0,2 0 0,0 0 0,2 0 0,2 0 0,0 1 0,-1-1 0,-1 0 0,-2 1 0,-5-1 86,8 0 0,-5 0 0,-2 1 1,1-1-1,2 0-86,-2 0 0,3 1 0,1-1 0,-1 0 0,-1 0 0,-4 0 92,7-1 0,-3 0 0,-2 1 1,3-1-93,-6 1 0,2-1 0,0 1 0,-3 0 0,-5 0 0,19-3 0,-8 0 0,-10 2 0,-4 0 0,20-2 1183,-19 3-1183,-17 1 0,-11 1 2070,-6 1-2070,-6-1 1561,-2 2-1561,-8-15 0,-6-6 2431,-12-24-2431,6 15 0,-1-3 0,-4-13 0,0-3-1131,4 7 0,-1-2 1,2-2 1130,-3-11 0,0-3 0,2-2 0,2 9 0,0-2 0,1-1 0,1-1-454,2 7 0,0 0 1,1-2-1,0 0 0,0 0 454,0-2 0,0 1 0,1-2 0,0-3 0,1-6-152,2 12 0,1-4 1,0-3-1,1-3 0,0-2 1,0-1-1,0 0 1,1 0-1,0 2 0,1 2 152,-1-1 0,1 2 0,1 0 0,0 0 0,0 0 0,0 0 0,0 0 0,0-2 0,0-1-93,0 5 1,0-1 0,0-2 0,-1-1 0,1 0 0,0 0-1,-1 1 1,2 0 0,-1 2 0,1 1 0,0 3 92,1-7 0,0 2 0,1 1 0,0 1 0,0 2 0,0 1 0,0 3 0,-1 2 17,1-10 1,-1 4-1,-1 3 1,1 0 0,0 0-18,0-12 0,0 1 0,0 0 0,0 1 82,-1 1 0,0 1 0,0 0 0,0 0-82,-1 2 0,-1 0 0,1 0 0,-1 0 0,0 0 0,1 1 0,-2-1 0,1 1 0,-2 0 0,0 0 0,0 0 0,-1 0 0,1 1 0,-1-1 0,0 1 0,-1 0 0,0 1 0,0 0 0,0 1 0,0 1 83,-1 1 0,1 1 1,-1 0-1,0 1-83,-3-12 0,0 1 0,0 1 169,0 6 1,1 1 0,-1 2-170,0 5 0,0 1 0,0 2 0,-4-14 0,-1 1 0,-3-7 0,-1 4-220,5 20 0,1 2 220,-4-5 0,1 4 0,-3 1 1369,0 10-1369,-2 3 1342,-3 9-1342,-6 0 1190,-7 7-1190,0 3 0,-3 1 0,7 1 0,-8 1 0,-5 2 0,-14-1 0,-9 0 0,-6 0 0,0 0 0,5 1 0,8 0 0,-4 1 0,8 0 0,-2 0 0,-7 0 0,15 1 0,-3-2 0,-4 1 0,-2-1 0,-3 1 0,0 0 0,-2 0 0,1 1 0,1 1-219,0 1 0,0 1 0,0 0 1,-1 1-1,-1 0 0,-1 0 0,0 1 1,-2 0-1,0 0 0,-2 0 219,10 0 0,0 0 0,-2 0 0,-1 0 0,0 0 0,-1 1 0,-1-1 0,0 1 0,0 0 0,0-1 0,-1 1 0,2 0 0,-1 0 0,1-1-109,1 1 1,0-1 0,0 1-1,-1-1 1,1 1 0,0-1-1,0 1 1,0-1 0,0 1 0,-1 0-1,1 0 1,0 0 0,0 0-1,-1 0 109,0 1 0,-2-1 0,-1 1 0,0 0 0,-1 1 0,1-1 0,0 0 0,0 1 0,2-1 0,1 1 0,2-1 0,1 0 0,4 0 0,1 0-127,-10 1 0,3 0 0,3 0 1,2 0-1,1 0 0,1 0 1,-1 0-1,0 1 127,-1-1 0,0 1 0,0-1 0,0 1 0,1-1 0,0 1 0,0 0 0,0 0 0,-6 1 0,0 0 0,1-1 0,0 1 0,0 1 0,-2 0 0,-1 0 0,7 0 0,-3 1 0,0 0 0,-1 0 0,-1 1 0,2-1 0,0 1 0,3-1 0,2 0 0,-9 2 0,2 0 0,3 0 0,1-1 0,-1 2 0,-2 0 0,3 0 0,-3 0 0,-1 2 0,1-1 0,1 1 0,5-1 0,4-1 0,-5 4 0,6-1 0,3-1 0,1 2 191,-8 3 1,2 0 0,2 0-192,-11 6 0,5 0 492,11-5 0,5-1-492,9-2 0,3-2 1786,-14 8-1786,16-7 2672,8-9-2672,11-9 1352,7-3-2162,7-5-166,3 1-1722,2-4 2698,4-3 0,4 4 0,5 0 0</inkml:trace>
  <inkml:trace contextRef="#ctx0" brushRef="#br1" timeOffset="57255">21124 7436 22284,'10'-55'2609,"-3"5"-1980,-4 10-269,-3 8-90,0 9-90,-7 12-90,-6 9 0,-16 17 0,-14 20 0,11-3 0,-6 7 0,2 0-337,5-6 1,0 0-1,-3 4 283,1-1 0,-5 4 0,-1 2 0,2-1 0,2-4-600,-2 3 0,2-4 0,0 2 594,-8 7 0,-2 2 0,5-5-30,5-6 0,5-4 45,4-6 0,1-1-45,-9 14 90,15-12-90,17-5 0,20-4 0,17 0 0,16 2 0,-20-9 0,1 1-190,3 1 1,1 1 189,2 0 0,0 2 0,-1 0 0,1 1 0,11 7 0,-1 0 0,-15-6 0,0 0 0,6 3 0,-3-1 737,1 2-467,0-7 1841,-14-6-1931,-2-11-90,-15-14 0,-5-20-90,-1-25-1046,1 15 1,-1-9 0,-1 2 1045,0 6 0,-1 1 0,0-4-23,1 0 1,0-3-1,0-1 1,-1 2-213,-1-2 1,-1 3-1,1 0 235,0 1 0,1 1 0,-1 0-90,-1-16 0,0 1-45,0 9 1,0 2-136,-1 8 0,0 4-630,-4-23-359,-1 22-180,0 17-630,-2 20 2069,-4 17 0,-6 25 0,-3 13 0</inkml:trace>
  <inkml:trace contextRef="#ctx0" brushRef="#br1" timeOffset="57655">20949 8444 21115,'9'0'2069,"-3"0"-1799,-3 8-180,0 6 269,-1 16 1,0 10-90,-2 17-135,-2-24 0,-2 4-998,-6 26 0,-4 2 908,-1-12 0,-2 0-15,1-5 0,-2 2 0,-1-4-30,-7 7 0,-2-4 45,-1 0 0,-2-2 0,0-3 0,0-2 27,1-6 0,-1-2 18,4-5 0,-3-6-98,-5-6 1,0-8 7,-13-13 0,-3-29 90,37-26-90,14 23 0,4-1-209,5-3 1,4 0 208,4-1 0,3 1 0,4 2 0,3 3 0,1 2 0,3 3 45,2 2 0,3 4-45,3 4 0,1 3 0,4 3 0,1 4 255,4 2 1,0 5-256,3 2 0,0 4 0,-1 2 0,0 3-45,-3 2 0,-2 3-90,-4 2 0,-3 2-135,-6-1 1,-1 2 346,4 10 0,-5 0 0,-1 4 0,2 11 0</inkml:trace>
  <inkml:trace contextRef="#ctx0" brushRef="#br1" timeOffset="58105">21506 7752 17482,'-3'-41'330,"1"0"-1,0 4 1,1 2-240,-3-20 0,3 17 2311,-3 18-2311,4 9 1265,10 43-1085,-1 5-180,0-1 0,0 3 0,-1-2 0,-2 3-60,4 22 1,-2 5-1,-4-22 0,-1 0 0,0 0 0,0 0 0,0 0 0,0-1-30,-1 12 0,0-6 1802,-2 2-1622,2-12 180,-2-15 90,0-11-270,0-16-91,0-22 1,-1-23 0,2-14-90,1 14 0,2-5 0,0-2 0,0 0-350,-1 0 1,0 0 0,0-2-1,3-3 350,1 4 0,1-5 0,1-1 0,2-1 0,-1 4 0,0 4 0,1 1 0,-1 4 0,2 2 0,0-2 0,4-12 0,2-3 0,0 2 0,2 6-281,0 9 0,0 4 0,2 2 281,12-15 0,1 4-45,3 6 0,2 4 45,-1 7 0,3 4-52,-1 4 1,4 5 6,10 4 0,0 6-45,-15 7 0,-1 5 0,8 3 1,-5 8-361,3 28-608,-12 13 428,-22-20 0,-4 3 630,-7 27 0,-7 4 0,-1-11 0,-4 1 0,-1-4 0,0 0 0,0 0 0</inkml:trace>
  <inkml:trace contextRef="#ctx0" brushRef="#br1" timeOffset="58799">22184 7467 23184,'-5'-61'2338,"-2"4"-1888,6 8-270,-2 8-90,3 11-90,0 10 0,0 17 90,0 17-90,0 24 0,1 25-506,0-20 0,1 3 506,0 6 0,0 3 0,-1 3 0,0 2 0,0-2 0,0 0 45,0-3 0,1-2-45,0-5 0,1-3-137,1-5 1,2-3 136,4 22 0,6-18 0,3-21 0,7-14 0,6-19 0,11-12-289,6-13 289,-22 15 0,1 0 0,-1 0 0,1 0 0,5-2 0,-1 1-90,13-5 1041,0 5-951,-26 26 293,-6 12-293,-7 15 0,-6 12 0,-8-3 0,-3 2 0,1-6 0,-1 0-11,-5 11 0,-2 0 11,5-12 0,0-2 0,-12 27 0,5-5 0,6-8 0,6-9 0,9-9-90,26-7 90,26-18-1638,-15-9 1,0-4 1637,-4-2 0,-3-2 0,-1-5 0,-5-4-353,-3-16 263,-6-8 21,-10-8 69,-2-8 0,-4 30 0,0 0 0,0-2 0,0 0 45,0 0 0,0 1-45,0-31 0,4 8 0,4 6 0,8 9 0,6 6 0,7 10 90,2 9-90,1 15 3202,1 15-3022,-3 21 0,-1 20-135,-17-20-1,-2 2 270,0 4 1,-2 3-270,2 18 0,-2 3-45,-3-4 0,-1 0 0,2 6 0,-2-3 0,-3-20 0,0-5-180,-1 10-647,0-27-702,0-10-990,-9-8 2519,-6-15 0,-14-10 0,-4-9 0</inkml:trace>
  <inkml:trace contextRef="#ctx0" brushRef="#br1" timeOffset="59290">19467 7721 24083,'-53'-20'1529,"6"-1"-1169,11-4-270,17-4 0,17-7 0,33-13 0,1 17 0,8 1-1448,-1 4 1,6 2 0,2-1 1424,-1 4 1,2-1 0,3 1-1,2 1 5,-5 2 0,3 0 0,1 1 0,0 0 0,2 1-18,4-2 0,1 1 0,1-1 0,0 2 0,1-1-18,2 1 0,1 0 0,0 0 0,0 0 0,0 1-264,1 1 0,0-1 0,-1 1 0,1 1 1,-1-1 245,0 1 0,0 0 0,0 1 0,0 0 0,-1 0-250,-1 1 0,0 1 1,-1 0-1,0 1 1,-1-1 284,-3 1 1,0 1 0,-1-1 0,0 1 0,-1 0-32,8 0 1,-2 0 0,1 0-1,0 0-22,4-1 0,2 1 0,-2-1 0,-5 2 0,-3 0 0,-3 0 0,-1 1 0,7-1 0,-1 0 0,-7 1-161,-13 1 0,-5 0 161,21-1 1446,-15 1-1446,-13 3 0,-8 1 0,-6 2 1263,-6 0-2882,-7 0 1795,-7 8-176,-14 4 0,-13 13 0,-8 3 0</inkml:trace>
  <inkml:trace contextRef="#ctx0" brushRef="#br1" timeOffset="61001">21814 6852 21924,'0'-7'2069,"0"1"-1529,0 3 0,0 1-1,0 0 1,0 0-90,0-5-90,0-2-1,0-4 91,6-26-360,1 6 0,2-3-45,1-3 0,3 0-303,3-11 0,4-3 258,2 8 0,4-1 0,-1 2-861,8-10 0,2 1 861,-2 4 0,4-1 0,-1 3 0,-5 13 0,0 3 0,1 1-273,2-1 1,2 2 0,0 0 272,0 2 0,0 2 0,2 0 45,19-8 0,1 3-45,-2 4 0,-1 2 45,-1 5 0,-1 2-101,-4 4 0,-2 2 101,-5 2 0,1 2 45,7 3 0,-1 1-90,16-1 0,-27 3 0,-2 2 0,0 3 371,-9-3-371,-2 3 1582,-11-4-1582,-1 0 783,-7 0-1773,-4 0-4605,0 0 5595,-7 0 0,-4 8 0,-5 2 0</inkml:trace>
  <inkml:trace contextRef="#ctx0" brushRef="#br1" timeOffset="71337">21920 6884 18596,'-8'-9'3778,"0"0"-3508,3 2-90,2 2 0,3 3 539,0 2-449,10 0-90,9 6 0,20 2 0,17 6-90,-20-7 0,3-1-583,10-2 0,2 0 583,7-1 0,4 0-891,-17-3 1,2 0-1,1 0 861,2 0 0,1 0 0,1 0 0,2-1 0,0 1 0,0-1 0,1-1 0,-1 1 0,0-1-30,0 0 0,-1-2 0,-1 1 0,-3 0 0,0-1 0,2 0-328,9-3 1,3 1-1,-4-1 343,4-1 0,-3 1-119,-12 1 1,2 0 0,-7 0 118,-6 1 0,-5-1 45,23-3 521,-13 2-522,-11 1-89,-9 3 2279,-10 1-2369,-6 2 1575,-4 0-1845,-9 0 307,-2 0-937,-13 0-449,-3 0-900,-9 0 2339,-7 0 0,-7 6 0,-6 2 0</inkml:trace>
  <inkml:trace contextRef="#ctx0" brushRef="#br1" timeOffset="71882">22192 6907 20755,'-12'-14'2249,"0"3"-1979,1-1 0,5 5-91,-1 1 1,6 3-90,-6 1 90,6 2-90,-3 0 90,0 0 90,4 0 0,-4 8 90,-5 25-271,3 8-89,0-8 0,-1 3-453,-1 19 0,2 3 138,1-12 0,1 4-525,-1 6 1,1 7 0,-1-6-4077,0-5 1,0-2 4610,2 15 0,1-3 1,-1-24-1,1-3 1,2-2-1,0 1 0</inkml:trace>
  <inkml:trace contextRef="#ctx0" brushRef="#br1" timeOffset="74324">20681 15025 13110,'-14'-4'2518,"0"-1"-2068,0 0-270,-4 3-180,1 0-90,-7 2 90,7 0-180,-12 6 180,11 0 0,-7 5 0,8-2 0,1 2 0,2 0 0,0 1-90,3-1 0,1-2 90,6-4 90,0 3-90,1-7-90,2 3 0,-3-4-690,4 0 1,0 0-1</inkml:trace>
  <inkml:trace contextRef="#ctx0" brushRef="#br1" timeOffset="75495">20527 15197 18686,'0'-12'3149,"0"3"-2970,0 3-89,0-1 90,-4 0-90,0-2 0,-1 4 90,2-1 180,3 4 809,0-1-449,-4 1 89,0 2-89,-6 0-1,-2 0-89,-5 4-90,-5 5-270,-4 11-270,-7 10 0,11 1 0,2 3 0,-7 17 0,12-15 0,5 0 0,8 10 0,30 6 0,6-18 0,7-14 0,5-6 0,18-11 0,-21-5 0,-2-4-1274,12-16 1274,-10-8 0,-10-6-24,-19-25 24,-16 17 0,-17-15 0,-13 32 0,-9 7 0,-4 11 0,-4 5 0,2 10 0,4-1 0,7 2 0,8 1 1270,7-7-2620,16 3-61,5-4-8420,24 0 8376,-1-2 0,24-2 0,-1-3 0</inkml:trace>
  <inkml:trace contextRef="#ctx0" brushRef="#br1" timeOffset="75941">27455 14057 25522,'-49'-39'2339,"-3"9"-1619,-7 15-720,-3 19 0,3 14 0,6 21 0,10 11-400,27-20 0,4 3 400,3 2 0,5 0 0,6 3 0,5-1 0,3 1 0,6-3 0,5-1 0,5-2 0,0-2 0,7-6-1256,18-11 0,10-7 0,-6-4 1256,-13-1 0,-1-4 0,10-4 0,4-5 0,-14-6 780,-16-34-780,-11-7 0,-23-3 0,-11 6 0,-17 16 0,-8 4 0,19 15 0,-3 3 0,-27-10 0,1 8-1529,4 17-1260,-14 10 2789,21 11 0,-5 14 0,-2 5 0</inkml:trace>
  <inkml:trace contextRef="#ctx0" brushRef="#br1" timeOffset="77260">20921 15143 19406,'-10'0'3958,"3"0"-3419,0 0-89,6 0 1799,-2 0-2159,3-2 90,0-3-180,0-2 90,7-18-90,0 0 90,11-19-90,0 2 0,6-5 89,7-3 1,-1 12 0,3-2-312,-4 8 1,3-1 340,9-3 1,8-2 0,-3 5-30,1 1 0,4 5-23,-1 7 1,9 0-1,1 2 1,-7 3-23,6 1 0,-2 5-810,1 3 1,4 2-1,-8 4 810,-14 5 0,-3 2-45,-3 3 0,1 3 0,6 5 0,0 3 0,-4 2 0,-1 1 0,-1-1 0,-2 1 0,-6-1 0,-3 0 0,13 15 0,-10-13 0,0 2 469,-13-19-469,-6 2 2539,-2-9-2539,6 1 0,-5-9 0,5-4 0,-8-9 0,-2-3 0,-2-4 0,-24-1 0,4 19 0,-23 11 0,15 20 0,1 7 0,-14 20-236,14-12 1,3 3 235,1 19 0,21-21 0,5-1 0,13 13-118,24 2 118,9-36 0,10-14 0,4-16 0,-31 2 0,-2-3-158,-1-3 0,-1-2 158,17-28 0,-26 11 0,-4-3 0,-2-16 0,-17 15 0,-9 5 0,-35 8 0,-8 13 0,-6 28 450,9 26-450,21-11 120,3 15-120,29-25 335,13-3-335,11-11 0,7-6 0,4-7 0,1-5 0,-1-8 0,5-18 0,-17 8 0,-6-20 0,-22 24 0,-9 0 0,-8 17-450,-3 7-899,-4 6-3329,-8 19 4678,12 0 0,-2 20 0,15-6 0</inkml:trace>
  <inkml:trace contextRef="#ctx0" brushRef="#br1" timeOffset="78511">22744 14785 16797,'-12'6'5577,"2"-4"-5037,-2 8-180,0-9 179,-1 3-89,1-4 0,6 0 0,-2 0-91,8 0 91,-4 0-180,8-10-90,5-1 45,20-13 0,8-6-1,5 2 1,3-1-284,-9 6 0,1-1 0,3-1 178,12-3 1,4-1 0,-5 3-390,1 0 1,3 2 336,2 1 1,9-1-1,1 0 1,-7 3-617,-15 6 1,-4 3 0,5 0 593,13-3 0,7 0 0,0 1 0,-9 5 0,-4 6 0,-4 3-45,14 0 0,-2 6 0,-14 9 0,-5 6 0,-2 4 0,-1 3 0,-2 0 0,-2 2 0,-6 1 0,-3-1 0,15 21 344,-14-16-344,6 6 0,-20-28-809,-2-1 1837,-3-16-1658,0-5 270,8-16 810,1-3 180,-2 0 179,-5 4-89,-9 13-180,-10 1-540,-6 6 0,-15 8 0,-9 8 0,-8 10 0,13 3 0,1 4 0,-15 15-800,20-12 0,4 1 800,7 11 0,12-6 0,35 4 0,6-23 0,7-11 0,3-6 0,18-16-1245,-22 1 0,-3-3 1245,7-21 0,-13-4 1122,-11-4-1122,-12 0 0,-19 3 0,-30-2 0,-5 19 0,-19 4 0,16 21 0,3 9 0,7 5 0,6 6 0,17 1 0,6 1 0,18 1 2945,6-2-2945,13-3 0,6-9 0,3-3 23,14-16-23,-18 0 0,1-12 0,-25-1 0,-14-2-90,-8 0-720,-11 4-1978,-16 6 719,7 8-7762,-7 9 9118,16 7 0,11 9 0,5 3 0</inkml:trace>
  <inkml:trace contextRef="#ctx0" brushRef="#br1" timeOffset="79396">24807 14555 18596,'-12'-12'4228,"-2"3"-2789,-8 3-899,11 1 0,-7 0 449,18 1 180,-4-1-629,4 1 0,0-5-540,0 4 0,0-6 0,0 6 0,0-3 0,0 1 0,4-6 0,4-5 0,10-10 0,8-6 0,11-6-848,-2 13 0,12-5 0,3 0 0,-6 5 848,6-3 0,2 0 0,-7 6 0,8-5 0,3 0 0,-2 2 0,-7 5-281,10 1 1,-2 4 280,-8 1 0,2 0 0,4 1-521,4 1 1,6 1-1,-1 1 1,-6 1 520,7 0 0,0 0 0,-11 2 0,7 0 0,-2 0 0,-12 4-465,16 3 465,-10 2 1852,-7 0-1852,-5 0 0,-1 0 499,-3 4-499,16 1 0,-15 4 0,15-4 3017,-18-1-3017,1 0 1132,11-3-1132,-13 3 0,19-4 0,-13 0 0,2 0 0,-4 4 0,-10-3 0,-5 9 0,-1-5 0,-2 8 0,-7-3 0,-2 5 0,-7-5 0,-5-1 0,-2-9-900,-3-1-3867,-20-3 4767,-5 10 0,-29 6 0,30-3 0,0 0 0</inkml:trace>
  <inkml:trace contextRef="#ctx0" brushRef="#br1" timeOffset="80091">19569 16499 22914,'14'-38'3058,"0"4"-2158,-2 6 179,1 10-449,-3 9-630,0 13 0,-2 16 0,-2 19 0,-2 10 0,-2 5 0,0-9 0,-2 2-563,1-3 1,0 3-1,-1-2 563,1 7 0,0-2 0,-1 14 0,0-2 0,1-18 0,0-3 0,-1 7 0,0-5 0,0-5 0,0-15 0,-5-50 0,4-19-325,-2 0 0,0-9 325,2-3 0,1-7 0,1 2-364,0 13 1,0 2 0,1-5 363,1-9 0,0-7 0,2 0 0,-1 9 0,0 12 0,1 6 0,0-2 0,5-15 0,0-3 0,1 10 0,-1 16 0,0 4 671,1-3 1,6 7-672,25 20 0,-4 16 0,-8 7 0,-1 5-195,-2 4 1,-3 3 194,4 5 0,-1 3-72,2 3 1,-1 2 71,1 1 0,-1 0 0,-1-2 0,1 1-147,6 8 0,1 1-2327,-4-7 1,-2-1 2473,0-2 0,-2-2 0,10 17 0,-17-25 0</inkml:trace>
  <inkml:trace contextRef="#ctx0" brushRef="#br1" timeOffset="80275">19950 16703 23897,'-35'-20'1019,"-1"-1"1,2 3 0,1 0-696,-1-6 0,2 0-324,-6-7 0,9-7 0,39 13 0,23 0 0,25-4-405,-19 13 0,2 0-600,7-2 0,6 0-105,3 0 1,7-1-1,-3 1-162,-9 3 1,-1 1 0,2 0 1271,0 1 0,4-2 0,0 2 0,-2 0 0,6 0 0,-2 1 0,0 1 0,3-1 0,1 0 0,0 0 0</inkml:trace>
  <inkml:trace contextRef="#ctx0" brushRef="#br1" timeOffset="81134">27345 15170 24353,'0'-12'2788,"0"5"-1888,0 3-360,0 12-540,0 12 0,0 19 0,-4 22-447,4-24 1,0 1 446,-2 6 0,0 3 0,2-3 0,0 4 0,0-3 0,0 6 0,0-2 0,0 15 0,0-5 0,0 3 0,0-15 215,0-13-215,0-28 0,0-18 0,0-34 0,0-19-148,1 25 0,2-4 148,-1-3 0,2-5 0,0 1 0,0 2 0,1-1 0,0-1 0,2-11 0,0-2 0,0 5 0,-1 3 0,1 6 0,-1 10 0,1 11 656,-1 22-656,2 20 0,-3 15 0,-2 15 0,-3 9 0,0 5-546,-5-2 546,0-5 0,-1-9 0,2-8 0,4-8 300,0-7-300,4-9 0,15-9 0,1-5 0,16 0 0,-5 1 0,1 4 0,-1 8 564,1 25-564,-16 4 0,-5 25 0,-21-5-356,-10 4 356,6-30 0,-3-1-1637,-13 12 0,-4-3 1637,8-10 0,-4-2-750,-6 0 1,-5 0-1,3-4-1236,1-6 1,0-3 1985,-13 1 0,0-3 0,-13-6 0,3-6 0</inkml:trace>
  <inkml:trace contextRef="#ctx0" brushRef="#br1" timeOffset="81857">22639 16029 22824,'-6'-32'2339,"0"3"-1980,-8 0 181,-1 4-90,-3 0 0,0 6 629,-15 4-539,4 8-540,-16 17 0,2 13-504,-6 21 504,22-19 0,1 4 0,-9 16 0,3 3 0,8-12 0,4 2 0,-4 24 0,9 0 0,12-27 0,6-2 0,14 16 0,14-5-990,25-19 1,11-10-690,-20-6 0,1-2 0,1-3 1614,4-3 0,1-3 0,-3-3 0,13-7 0,-5-4 0,-16 3 0,0 1 0</inkml:trace>
  <inkml:trace contextRef="#ctx0" brushRef="#br1" timeOffset="82458">24767 15667 19406,'-13'-11'4407,"1"2"-3687,0-4 90,5 3-91,-2 1 91,8 5-1,-2 1-89,3 3-540,0 11-180,0 9 0,0 21 0,0 14-138,0-22 0,1 3 138,3 20 0,2 0-304,-1-13 0,1 0 304,3 13 0,0-3 0,8 8-539,4 1-541,-7-27-89,2-5-1,-12-32 439,-3-12 102,-1-15 359,0-14 90,0-14 405,0 25 0,0-4 180,0-20 0,0-1-386,0 15 1,0-1 340,1-13 0,0 2 269,3-12 1,4 7-1,6 9 91,5 10-90,5 10-91,23 10-539,-9 23 0,14 12 0,-20 21 0,-5 8 0,-11 7 0,-6 2 0,-13 5-1259,-12-3-2336,-11 1 897,-11-1 2698,15-30 0,-1 0 0,-2 2 0,-1-1 0,-1-1 0,-1 0 0</inkml:trace>
  <inkml:trace contextRef="#ctx0" brushRef="#br1" timeOffset="83392">27260 15315 22824,'-14'-14'2429,"-6"-6"-2160,4 3-89,2-3-90,9 5-90,5-1 90,0-2-90,0-5 90,5-2 90,4-4-180,7 1 90,6-1 90,5 2-90,5 0 90,5 4-90,21-3 90,1 11-90,-1 2 89,-17 9 1,-21 10 0,-10 19-180,-11 5 0,-10 19-270,-7-17 1,-3-1-361,-13 18-450,3-11 1,0-1-360,-3 0-450,-7 6-450,23-20 2339,2-5 0,5-2 0,2-3 0</inkml:trace>
  <inkml:trace contextRef="#ctx0" brushRef="#br1" timeOffset="85625">18826 14609 23004,'-36'-14'2339,"-7"11"-1980,-6 18-44,20 3 0,1 5-970,-2 8 0,1 4 880,-2 9 0,1 4-1168,1 8 0,1 4 1093,9-15 0,0 1 0,2 1-1,0 4 1,2 1 0,0 2-642,2 2 0,0 2 1,2 1 491,1 4 0,1 0 0,2 1 0,3-13 0,0-1 0,2 2 0,0-1-387,1 3 0,1 0 1,1 1-1,1-1 387,0 2 0,2-1 0,0 1 0,2 0-150,1-1 1,0 1-1,2 0 1,0-1 149,2-1 0,0-1 0,1 0 0,1 0 0,2-2 0,0 0 0,1-1 0,1-1 0,6 12 0,1-1 0,4 0 0,4-4 0,4 1 0,1-1 0,0-4 0,1 0 0,1-4 0,6 1-57,-1-8 1,6 3-1,3-1 1,1-4-1,-4-5 57,9-1 0,-1-8 0,4 0 57,-14-6 0,2 0 0,3-1 0,1-2 0,3-3-57,-2-4 0,4-3 0,1-3 0,0-1 0,0 0 0,-2 0 0,1 0 0,-1-1 0,-1 0 0,2-1 0,2 0 0,-5-1 0,3-1 0,1 1 0,1-2 0,0 1 0,-2-1 0,-2 1-44,7-2 1,-2 0-1,-1-1 0,-1 1 1,2-1 43,1 1 0,0-1 0,0 1 0,1-1 0,-1 1 0,1 0 0,0 0 0,0 0 0,0 1 0,-1 0 0,1 0 0,0 0 0,0 0 0,0 0 0,-1 1 0,1 0 0,-1 0 0,0 0 0,0 1 0,-1-1-52,0 1 0,0 0 0,-1 0 0,0 0 0,0 1 52,-1-1 0,-1 0 0,1 1 0,-1-1 0,0 2 0,-2-1 0,1 1 0,-1 1 0,0-1 0,0 1 0,-2-1 0,1 1 0,-1-1 0,0 2 0,0-1 0,-2 1 0,0 0 0,0 1 0,1 0 0,3 0 45,1 1 1,2 0 0,2 1 0,2 0 0,1-1 0,1 1-46,-6-1 0,1 0 0,1-1 0,1 1 0,1 0 0,1 0 0,-1-1 0,0 1 0,2-1 0,-1-1 0,2 1 0,-1 0 0,1-1 0,-1 0 0,0 0 0,-1 0 0,-2 0 0,0 0 0,1 0 0,-2 0 0,1-1 0,-2 0 0,-2 0 0,-1-2 0,6 0 0,-2 0 0,-1-2 0,-2 1 0,-2-2 0,-2 0 0,10-1 0,-3-1 0,-2-1 0,1-1 13,1 0 0,-1 0 0,1-2 1,-1 0-14,-1-1 0,0-2 0,-1 0 0,0-1 0,-2-1 0,0-2 0,-1 0 0,-1-1 0,-1-1 0,0-1 0,-1-2 0,-1 0-14,-1-2 1,-2-1 0,0-1 0,-1-1 13,-1-1 0,-1-1 0,-2 0 0,0-2 0,-1 0 0,-1-1 0,-1 0 0,-1-2 0,-1 0 0,-1 0 0,-1-2 0,0 1 130,9-12 0,0-1 0,-2-1-130,-1-1 0,-1-1 0,-2 0 0,-1 1 0,-2-1 0,-1-1 0,0 0 0,-2-1 0,0 0 0,-3 1 0,-1-1 0,0-4 0,-3-1 0,1-4 0,-2-2 0,-2 3 0,-6 12 0,-1 1 0,-1 0 0,1-2 98,2-12 0,0-4 1,-1 1-1,-3 3-98,-4-1 0,-2 4 0,-3 0 0,1-1 0,-3 1 0,-1 0 0,-1 1 0,-2 1 0,-2-1 211,0 1 0,-2 1 0,-2-1-211,-1 2 0,-1 0 0,-1 0 0,-2 0 0,0 0 0,-2 1 0,-1 0 0,-2 0 0,0 1 0,-1 1 0,0 0 0,-4-1 0,-3 2 0,-2-2 0,-2 1 0,1 2 0,-1-1 0,0 3 0,-3-2 0,2 5 0,-2-2 0,-1 2 0,1 3 0,-1 4 0,2 3 0,-2 1 0,-1-1 0,0 1 0,-2 1 0,0 1 0,-1 1 0,-1 0-123,-1 0 0,-2 1 1,-1 0 122,-2 2 0,0 0 0,-1 2 0,-1-1 0,-2 2 0,-3-1-14,-4 3 0,-6-1 0,0 1 0,2 1 14,-5-1 0,1 2 0,-3 0 0,16 5 0,-4 0 0,-1 0 0,2 1 0,1 2 0,-15-3 0,2 3 0,-1 0 0,15 3 0,0 1 0,0-1 0,-1 1 0,-1 1 0,0-1 0,0 1 0,-1 0 0,0 1 0,-1 0 0,0 1 0,0-1 0,-1 0 0,-1 1 0,0-1 0,0 1 0,-2 1 0,0-1 0,0 2 0,0-1-32,-1 0 1,0 1 0,0 0 0,0-1 31,0 1 0,-1 0 0,1 1 0,0-1-150,-1 1 0,2 1 1,-1-1-1,0 0 150,1 1 0,1-1 0,-1 0 0,1 1 0,2-1 0,1 1 0,-2 0 0,-2 0 21,-1 1 1,-3-1 0,-2 1 0,1-1 0,4 1-22,-2-1 0,4 1 0,-1-1 0,-2 1 0,1-1 0,-3 1 0,-1 0 0,2 0 0,3 1 0,2 0 0,2 1 0,2 0 0,-1 1-88,-2-1 1,0 1 0,0 0 0,1 1 87,-2 1 0,1 0 0,-1 1 0,1 0 0,0 1 0,0 0 0,0-1 0,0 2-55,1-1 1,-1 0 0,1 0 0,0 1 54,2 0 0,-1 1 0,1-1 0,0 1 128,1-1 0,1 1 0,-1 0 0,-2 1-128,-1 1 0,-4 0 0,-1 2 0,1-1 0,3 0 0,0 0 0,4 0 0,-2 0 0,-4 2 0,1-1 0,-5 2 0,-3 1 0,1 0 0,2-1 0,6 0 36,-1-1 1,6 1 0,0-1 0,-2 0-37,-1 1 0,-2 1 0,-1-1 0,1 1 0,4-1 0,-10 3 0,4 1 0,-4 0 0,1 1 0,-4 1 0,0 0 0,3 0 0,-2 1 0,3-1 0,-3 1 0,4-1 0,-2 2 0,1-1 0,3-1 0,2 1 0,3-2 0,1 2 0,0-1 0,1 2 0,-3 2 212,1 1 1,-2 2-1,-1 2 1,0-1-213,1 2 0,-1 1 0,0 1 0,1-1 0,0-1 0,0 0 0,0 1 0,2-1 225,4-2 1,1 1 0,1-1 0,4-3-226,-15 10 0,2-1 0,11-6 0,-2 2 0,4-1 0,-3 2 0,2 0 0,6-3 0,-1 1 0,5-3 926,-8 15-926,4 1 0,27-20 1967,6-5-1967,4-2 1090,2-5-1090,0 0 1690,4 0-1690,1-5 21,1 4-21,0-5 0,2 4-540,-2 0-180,2-4-269,-2 5-180,-1-8-181,-1 8-808,0-9 2158,0 3 0,4 0 0,0 1 0</inkml:trace>
  <inkml:trace contextRef="#ctx0" brushRef="#br1" timeOffset="88391">28519 17011 21295,'-7'-9'3778,"-4"1"-3149,10 4 1,-10 2-90,6 2-271,-5 4-89,0 3-90,1 7 0,3 0 90,-5 5-90,10-10 90,-7 5-90,8-13-90,0 3 90,6-22-90,2-5 0,10-20 0,18-12 0,-5 17 0,12-3 90,-12 30 0,-1 9 0,-1 15 0,-4 12 0,-5 16-90,-10 9 0,-4 11-270,-12 2 270,-4 3-921,-7-2 921,-1-8 0,1-6-126,9-11 126,2-8 0,6-8 0,10-5 0,26-5 0,-4-8 0,2-3 0,2 1 0,0-2 2,5 0 1,-2-2-3,15 1 908,-7 0-908,-9-2 139,-10 2-139,-6-2 0,-7 0 0,-5-11 265,-6-6-265,-6-43 0,1 7 0,-2 12 0,-1-2 0,3-8 0,1-1 0,-2 0 0,0 0 0,2 1 0,0 2 0,0 0 0,0 6 0,4 2 0,1-2 0,12 27 0,-1 14 0,9 14 0,-2 17 0,3 12 0,-1 9 0,1 6 0,-3-1-861,-3-4 861,-4-8 0,-4-9 0,-4-8 0,-4-6 0,-2-12 0,-2-13 0,0-46 0,1 6 0,0-4 0,1-1 0,0-1-1266,2-9 1,0 3 1265,1 16 0,1 3 0,0 1 0,2 1-131,-1 2 0,2 1 131,9-28 0,-4 27 0,2 2 0,6-11 0,8-5 0,-8 34 0,0 5 0,3 21 3262,-1 9-3262,0 17 0,-1 10 0,-3 6 392,-5 5-392,-7 0 0,-5-22 0,-3 0 0,-5 15 0,-2-16 0,-2-2 0,-7-4 0,-8-2 0,12-20 0,4-24 0,4-7 0,8-20 0,2-3 0,21-12 0,12 14 0,8 10 0,6 20 0,-8 20 0,4 5 0,0 5 0,0 6 0,-5-1 0,6 3 0,-18-12 0,0 4 0,-20-13 0,-5-3 0,-4-13 0,-3-17 0,-5-16 0,-4-11 0,2 27 0,-4-2-317,-11-11 0,-4 0 317,5 13 0,-3 1 0,-10-7 0,-3 5 0,7 14 0,-1 4 0,-10 2 0,0 3 0,8 3 0,1 1 0,-27-1 0,34 5 0,29 2 0,18 0 634,15 0-634,14-4 0,12-5-338,-29 0 1,1-2 337,3-2 0,0-2 0,-1-3 0,-1-2 0,-1-1 0,-2-1-103,-4-2 0,-2-2 103,-2 1 0,-3-2 0,14-25 0,-9 4 0,-7 9 0,-8 10 0,-6 9 0,3 43 0,-4 15 0,0 2 0,0 5 213,-1 1 0,0 6-213,1-5 0,-1 7 0,1 0 0,0-4-474,2 15 0,1 0 474,0 0 0,0 4 0,1-10-45,-1-16 0,1-7-2203,9 26-721,-2-15 2969,2-24 0,1-14 0,1-17 0</inkml:trace>
  <inkml:trace contextRef="#ctx0" brushRef="#br1" timeOffset="88877">31142 14840 24353,'17'-44'2339,"-2"10"-1530,-2 16 1,1 22-540,2 25-270,2 30 0,-7-14 0,0 9 0,-2-1-523,-1-7 0,0 0 0,-1 2 523,1 1 0,0 4 0,0-1 0,0-1 0,-2 2 0,0-1 0,0-1 0,0 0 0,0 1 0,0-1 0,-1-3 0,0 0 0,0-1 0,2 19 0,0-3 0,-2-8 0,0-3-159,-1-9 0,0-3 159,0 21 0,-2-25 0,-2-22 0,0-70 0,0 20 0,0-5-425,1-5 0,2-6 1,0-1 424,1-2 0,1 0 0,1-3-538,-1 9 0,2-2 0,0 0 0,0-2 538,1-3 0,0-1 0,1-1 0,-1 0 0,1-1 0,0-1 0,0 0 0,1 0-72,-1 3 1,-1-1 0,1 1 0,1-2 71,0 5 0,0-2 0,0 0 0,0 2 0,-1 3 0,3-11 0,-1 5 0,1-2 0,-1 5 0,2-3 0,-1 4 0,0 8 88,-3 4 1,4 12-89,25 6 0,-15 71 0,-6 2 0,-1 8 178,-7-16 0,-1 2 0,-1 1-178,1 5 0,0 0 0,-1 1 288,0 1 1,1 1 0,-1 0-289,-1-2 0,1-1 0,-2 4-180,1 0 0,-1 6 0,0-2 1,-1-5-999,2 12 0,-2-3 578,-1-4 0,0 2 1,-4-10-3133,-7 0-6099,-6-14 9332,-8-18 0,-7-10 0,-4-10 0</inkml:trace>
  <inkml:trace contextRef="#ctx0" brushRef="#br1" timeOffset="89009">31674 15324 17845,'-39'-46'3778,"6"5"-1489,5 3-1839,10 4-180,7 5-90,9-1 506,14 5-776,14 1-360,14 3-629,11 1-336,4 2-924,-2-2 2339,-3-5 0,-5-6 0,-2-6 0</inkml:trace>
  <inkml:trace contextRef="#ctx0" brushRef="#br1" timeOffset="89257">32096 14093 17897,'0'-40'989,"0"0"1,0 5 0,0 0 1909,0-23-1640,0 7 239,0 25-1498,0 14 473,4 41-473,2 29 0,-1-15 0,0 3 163,2 11 0,-1 2-163,0 5 0,0 3 0,-1-3 0,1 3 0,-1-3 0,-1-14 0,-1-4 0,1 3-60,1 10 0,-1 2 0,0-6-435,0-4 0,-1-4-90,0-6 1,0-1-675,1 23-91,-2-13 91,2-18-990,0-16-7582,4-23 9584,4-24 1,4-28-1,-7 22 1,1 0 0</inkml:trace>
  <inkml:trace contextRef="#ctx0" brushRef="#br1" timeOffset="89981">32397 14356 20305,'14'-59'1379,"1"1"1,-3 6-1,0 2-974,-3 10 0,-2 3 494,1-13 1,-4 30-271,-10 31-179,0 32-315,-1-7 0,2 3-397,1 8 1,1 4 290,0 0 1,1 5 0,1-3-666,2 7 1,2-1 605,-1-10 0,0 2 0,2-5-60,2-6 0,3-3-90,9 21 0,2-17 90,1-20 0,4-41 90,-7-20 0,-7 2 0,-2-5-471,-3 0 0,-2-3 516,0-3 0,0-2 0,-2 1 0,0-2-757,0-9 0,0 1 802,-2 18 0,0 1 0,0-4 0,0 4-90,0 3 0,0 5 0,0 14 0,2 3 1129,9 31-1129,4 13 0,13 28 0,-12-20 0,-1 1 0,3 6 0,-1 2 0,0 5 0,-1 2 719,-1 3 0,0 1-719,-2 2 0,-2 0 0,-1 0 0,-1-1-407,-2-1 0,-2 0 407,-1-4 0,-2 0 0,-3-5 0,-2-1 0,0-5 0,-2-1 0,-3-6 0,-1-2 0,-9 22 0,-1-18 0,1-9 0,0-30 1762,9-16-1762,0-33 0,10 16 0,3-2-1,1-10 0,2-2 1,4-8 0,3-2-630,-3 17 0,1-1 1,1-1 629,2 0 0,1-1 0,0 1 0,2 1 0,0 0 0,1 1 0,0 2 0,0 0 0,2 0-315,6-6 0,1 0 0,-2 3 315,3-2 0,-1 1-179,10-11 0,-3 6 179,-8 13 659,-4 19-659,-25 37 0,-8 25 0,-9 15 862,4-17 0,0 1-862,4-3 0,2 0-979,-3-2 0,4-1 979,10 19 383,11-38-383,27-22 0,-5-21 0,-10 0 0,-1-3-73,-6-1 0,-2-2 73,0-2 0,-1-4 0,5-14 0,-2-1-146,-7 15 1,-1 0 145,2-8 0,-3 2 3176,-9-2-3446,-32 2-900,-5 23 267,5 12 1,-3 6-43,1 9 1,0 6-923,-4 6 1,-1 4 1866,-3 7 0,1 4 0,-2 9 0,0 2 0,0 4 0,-1 1 0</inkml:trace>
  <inkml:trace contextRef="#ctx0" brushRef="#br1" timeOffset="90410">33274 15667 18541,'35'-4'4857,"-1"-1"-2561,-16 9-947,-34 23-1349,-32 13-407,4-7 1,-10 6 406,14-11 0,-6 4 0,-3 1 0,-1 0 0,2 0-326,5-4 1,2 0 0,-1 0 0,-3 1 0,-5 4 325,6-5 0,-3 2 0,-4 3 0,-2 1 0,-2 0 0,-1 2 0,1-2 0,1 0 0,1-1 0,3-3-246,-6 5 0,2-3 1,1-1-1,1 0 0,-1-1 1,-1 2-1,-4 1 246,8-3 0,-3 0 0,-1 1 0,-2 1 0,0 0 0,0 0 0,0 0 0,0-2 0,3 0 0,1-2-189,-2 1 1,1-2 0,1 0 0,1-2 0,0 1 0,0-1 0,1 0 0,-2 1 188,-5 3 0,-1-1 0,0 1 0,1-1 0,0 1 0,0-1 0,0 0-95,4-2 0,0-1 0,0 1 0,1-1 0,-1 1 1,0 0-1,-2 1-18,2-1 1,-3 1-1,0 2 1,-1-1-1,1 0 1,1-1 0,1 0-1,3-2-157,-11 6 0,3-2 0,2-1 1,0 1-1,-2 0-60,4-1 0,-1 1 0,0 0 1,0 0-1,2-1 0,4-2 308,-8 4 0,2-1 0,4-2 1,3-1-1,1 0 0,4-2 0,-1 1 1,-7 3-1,0 0 0,0 1 1</inkml:trace>
  <inkml:trace contextRef="#ctx0" brushRef="#br1" timeOffset="101975">26281 6898 20935,'-8'-16'2968,"-2"4"-2518,5 1 90,0 4 89,5 3-269,0-1 0,0 1 0,7-1-90,11-1-1,24-3-119,-3 1 0,8-1 0,1 0-356,-5 1 1,-1 0-1,9-1 266,3-1 0,11-3 0,5 0 0,2-1 0,-4 1 0,-6 2-842,-1 0 0,-6 1 0,0 1 0,5-2 782,-2 1 0,5-1 0,3-1 0,-1 0 0,-3 1 0,-7 2 30,13-2 0,-6 1 0,-1 1-310,-2 1 0,0 0 0,2-1 347,-7 1 1,2 0-1,-1-1 1,-3 2-68,-2-1 0,-3 2 0,1-1 0,7-2 0,0 0 0,-7 1-35,-10 2 1,-5 1 34,19-6 0,-15 4 449,-11 0-449,-10 5 1686,-7-2-5823,-11-3 4509,-7-2 0,-5-7 0,-3 0 0</inkml:trace>
  <inkml:trace contextRef="#ctx0" brushRef="#br1" timeOffset="102565">28714 6034 22554,'18'-60'2609,"-2"6"-1800,-4 9-179,-2 9-270,-3 7-181,-3 8-89,-2 9 90,-2 14 90,0 19-90,0 21-90,1 22-60,1-22 0,0 6 0,0-2-1541,1 10 0,1 1 1511,0-6 0,0 3 0,0-4 0,1 5 0,0-4-228,2-2 0,0-2 228,1-4 0,0 0 45,3 2 0,0-2-45,-1-9 0,0-3 0,4 17 0,-6-26-90,-8-32 90,-9-41-131,-2 2 1,-1-5 130,0-3 0,-2-2 0,2 12 0,-1-1 0,0 2-68,-2-9 1,0 2 112,-1-2 0,-1 1-45,1 1 0,0 1 45,1 2 0,1 1-45,1 5 0,1 2-80,3 4 0,2 1 170,-1-22-90,15 12 0,16 13-45,17 18 0,8 7 45,-8 4 0,3 5 526,12 6 0,8 4 0,-6 3-526,-1 6 0,-2 3 0,-7-1 0,0 3 0,-4 2 0,-3 8 0,-5 2 0,-4 1 0,-3 3 76,-6 1 1,-4 2-77,-4 0 0,-3 0 0,-3-1 0,-5 0 45,-4-1 0,-5-1 0,-1-1 0,-3-3-45,-5-1 0,-2-2 0,-1-4 0,-1-1 203,-20 21-203,15-24 0,0-1 0,-9 8 0,-2 0 0,17-16 1501,4-9-1861,7-1 599,2-6-1228,5 0-360,0 0-91,0-4-718,1-5 2158,3-11 0,6-5 0,3-7 0</inkml:trace>
  <inkml:trace contextRef="#ctx0" brushRef="#br1" timeOffset="104614">29331 4491 21745,'-21'-43'2068,"3"1"-1528,6 5 0,6 3-270,2 7-180,4 6 89,0 8 91,0 10 180,0 18-90,5 22-225,-1-5 0,1 5-1229,3 13 1,0 6 1123,-2-8 0,-1 3 0,1 1 30,0 10 0,0 1 0,0 3-622,-2-10 0,0 1 1,0 1-1,0 0 584,0 3 1,0 2 0,-1-1-1,1 2-22,-1 1 0,1 1 0,-1 0 0,1-1 22,-1 1 1,0 0 0,0 0-1,0-1-22,0 0 0,0-1 0,0 0 0,0-1 0,0-2 0,0-2 0,0 2 0,0 2 0,1 0 0,1 2 0,0 2 0,-1-2 0,1-4-466,0 0 0,-1-4 0,0 0 0,2 2 484,-1-4 0,0 3 0,1 0 0,0-1 0,1-2-41,1 3 1,0 0 0,1-3-1,-1-3-166,1 0 1,-1-3 0,1 1 188,1 7 0,2 2 0,-1-7 45,-2-7 0,0-4 0,-1-7 0,0-2 135,6 19 1024,0-15-1114,2-11 1614,8-13-1704,14-18 30,-1-10 0,7-8 0,1 0-30,-1 0 0,2 0 0,4-3 53,-7 3 0,4-1 0,2-1 1,1 0-1,-1 0-35,0 2 0,-1 0 0,1 1 0,1-1 0,1 1-244,4-2 1,2 0-1,0 1 1,2-1 0,0 2 240,-9 2 0,1 1 0,-1 1 0,3-1 0,1 1 0,3-1-214,0 3 0,3-1 1,3 0-1,1 0 1,1 1-1,-1 0 1,-1 1-1,-3 1 199,6-2 0,-4 2 0,-1 0 0,1 1 0,3 1 0,5-1-107,-12 3 1,4 0 0,3 0 0,3 0 0,0 1 0,0 0 0,-1 0-1,-3 1 1,-3 1 0,-4 1 106,5-1 0,-5 2 0,-2 1 0,-2 1 0,3-1 0,3 1 0,-2 0 0,4 1 0,2-1 0,2 1 0,-2 1 0,-2-1 0,-5 1 0,-5 0-24,8 0 0,-7 1 0,-3 1 0,1-1 24,16 2 0,0 0 0,-13-3 1014,2-12-1014,-50-4 0</inkml:trace>
  <inkml:trace contextRef="#ctx0" brushRef="#br1" timeOffset="104614">33866 3872 21814,'-4'-30'0,"-4"-2"996,-15-29-996,4 35 0,-7 2 0,-24-3 0,-7 4 596,4 6 0,-3 4-596,1 2 0,-5 2 0,1 3-138,1 3 1,1 3 0,-3 1 137,8 1 0,-1 0 0,-1 1 0,-2 1-118,-5 0 0,-1 0 1,-1 1-1,-1 1 118,9-1 0,-1 0 0,0 1 0,-3 0 0,-3 1 0,8-1 0,-2 0 0,-3 1 0,-1 1 0,-1-1 0,2 1 0,0-1 0,3 0 0,-6 1 0,3-1 0,2 0 0,-1 0 0,-3 1 0,-4 1 1,7-1 1,-4 0-1,-2 0 1,-2 1 0,0 0-1,-1 1 1,-1 1-1,2 0 1,0 3-2,6-1 0,-1 2 0,0 2 0,-1 0 0,0 1 0,2 0 0,0 0 0,3-1 0,1 1 0,3-2-330,-12 4 0,4 0 0,3-1 1,1 0-1,-1 1 0,-1 1 70,-1-1 0,-6 1 1,-2 1-1,3-1 0,8 1 1,11-1-1,18-1-190,13 22 841,15-42-930,2 0 2222,0 0-2042,3 0 269,-3 0 360,0 0 3481,-20 0-3481,0-2 0,-19-2 90,2-1-180,-5-2-385,-3 4 295,-2 1 0,-1 2 0,0 0-90,0 0 0,1 0 0,2 4 0,3 2 0,3 3 90,-8 2-90,12-2-90,-17 10 90,21-6 384,-5 5-474,12-5 90,4-7 0,2 0 90,3-6-90,7 0 0,2 0 0,4 0 0,-3 0 0,2 0 0,-6 0 0,6 0-90,-3 0 90,4 4 0,2 3 0,2 6 0,1-1 0,0-3-89,1 1-271,1-4-450,4 7-989,6 2 1799,5 4 0,10 6 0,3 0 0</inkml:trace>
  <inkml:trace contextRef="#ctx0" brushRef="#br1" timeOffset="105184">31113 6020 20485,'0'-24'2699,"0"-2"-2249,-5-1-1,-4 0 1,-7 2-180,-4 4 0,-8 6-180,-9 8 0,-9 9 0,-11 7-46,15 9 1,1 3-183,10-6 0,2 1 183,-6 8 0,4 0-135,5 10 180,14-2-90,12-3 0,14-1 0,14-6-90,15-4 90,12-2 0,7-5-225,1 0 225,-4 1 0,-26-2 0,-3 3 0,11 10 0,-8 12 90,-30-3 180,-17 0-270,-12 1 0,-13-3 0,-8-3 0,-4-4 0,0-5 0,2-3-179,6-7-361,7 2-1799,9-9 142,22-5 2197,18-14 0,29-12 0,12-9 0</inkml:trace>
  <inkml:trace contextRef="#ctx0" brushRef="#br1" timeOffset="105459">31589 5821 22284,'21'-28'899,"1"-1"1,14-19-180,-13 16-450,-20 31-180,-15 21 0,-12 29-45,10-18 0,1 2-488,2 4 1,1 1 442,3 1 0,2-1 45,3 0 0,4-1-45,10 7 0,6-4 0,5-11 0,3-5 0,1-2 0,2-7 0,28-21 0,-24-34 90,-9-19-458,-16 20 0,-4-2 368,0-5 0,-2-1 0,-5-2 0,-1 0-45,-1 0 0,-1 1-270,-3 2 1,-1 1-226,0 5 0,0 1-674,0 4 0,0 2 1214,-9-23 0,8 15 0,4 5 0</inkml:trace>
  <inkml:trace contextRef="#ctx0" brushRef="#br1" timeOffset="105661">32165 5134 22698,'13'-35'1169,"-1"10"-142,-4 20-847,0 27 0,0 30-135,-5-12 0,0 4-720,1 10 1,0 3 674,-2 8 0,-1 2 0,0-20 0,0 1 0,0 0-150,0 1 0,-2-1 0,1 0-210,0-2 0,0 0 1,0 1-2918,-1 7 0,0 1 0,0-4 2396,-2 3 0,-1-2 0,-1 5 0,-4-5 0,-7-1 0</inkml:trace>
  <inkml:trace contextRef="#ctx0" brushRef="#br1" timeOffset="106431">29863 2795 13373,'-5'-34'1889,"2"3"912,3 5-2621,0 6 1319,0 11-1409,0 9 769,0 17-679,0 22-90,0 22 1171,0-19 1,0 4-1172,0 7 0,0 3-674,0 7 0,0 1 584,0-20 0,0 0 0,1 2 30,2 15 0,-1 4 0,1-5-75,0 6 0,1-2 45,0-13 0,0 2 0,0-6-44,0-6 0,0-6 44,3 22 0,-2-16 0,-2-14 910,-2-46-910,-1-13 0,0-4 0,0-6 255,0-1 0,0-2-255,0-8 0,0-3-479,0-3 0,0-2 479,0-3 0,0-1 0,0 0 0,0 1 0,1 2 0,0 1 0,1 4 0,0 1-280,1 6 0,1 2 280,0 6 0,2 1-44,-1 7 0,2 2 44,7-20 621,6 18-621,4 12 1161,7 13-1161,4 17 593,1 11-503,-3 15-90,-4 9 0,-9 3 0,-10 6 0,-10-2 0,-15 4 0,-16-4 0,10-25 0,-3 0 0,-3-3 0,-1-1-44,-1-1 1,0-2 43,-24 12-90,9-6-359,11-6-271,11-4-719,12-3 1439,10-6 0,10-1 0,7-4 0</inkml:trace>
  <inkml:trace contextRef="#ctx0" brushRef="#br1" timeOffset="106863">30228 3266 21924,'15'-9'1710,"-1"2"-1441,-2 2-89,-2 3 0,0 6-90,0 7 0,0 10-90,1 11 0,1 8 90,-4 6-90,0 2 0,-4-3 0,-2-6 0,-2-8 90,0-6-90,0-13 0,0-4 90,0-8-90,0-6 0,0-10 0,6-15 0,4-15 90,10-11-395,7 0 395,4 3-90,1 10 90,-3 11-90,-3 10 90,-4 12-90,2 21 89,-8 6-89,-3 19 0,-9-3 0,-4 4 306,0 2-486,-5-1-270,3 1-270,-3-6-359,5-2-1080,11-16 2159,9-8 0,23-19 0,9-6 0</inkml:trace>
  <inkml:trace contextRef="#ctx0" brushRef="#br1" timeOffset="107118">31211 3103 22104,'15'-30'1260,"-9"11"-990,-12 15-91,-13 20 1,-4 11 0,1 12-90,4 6-90,9 3 0,9-2 90,12-3-90,9-11 0,7-8 0,5-12 0,0-12 0,-2-16 0,-7-15 0,-8-17 0,-8-11-177,-13-5 177,-10 0-90,-12 10-180,-5 8-360,-3 15-719,-1 13-1260,-1 9 2609,4 7 0,7 6 0,4 1 0</inkml:trace>
  <inkml:trace contextRef="#ctx0" brushRef="#br1" timeOffset="107602">31446 2578 22104,'23'-43'1350,"-4"4"-1260,-5 10 0,-5 9-1,0 8 91,-5 14 270,0 16-180,-4 24 0,0 24-696,-2-23 1,0 3 470,-1 7 0,0 1-1,-2 1 1,1 1-45,1-1 0,0-1 0,1-4 0,0-2-128,2-7 0,0-3 128,0 23 90,0-18-90,0-18 90,0-16-90,4-18 0,4-20 0,10-17-161,-5 16 0,1-1 161,2-2 0,2 1 0,0 0 0,1 1 886,20-19-886,-5 16 278,-1 16-278,-5 24 0,-3 17 0,-5 22 90,-5 15-165,-11-26 1,0 2 74,-2 2 0,-1 1 0,-3 0 0,-3-1 0,0 0 0,-3-1 0,-3-2 0,-2-2 163,-18 26-163,7-28 0,-3-4 0,-13 1-90,-13-4-539,4-50 179,14-5 135,14 5 0,4-4-314,4-22-631,6-2-988,10 0 2248,9-1 0,9 5 0,8 1 0</inkml:trace>
  <inkml:trace contextRef="#ctx0" brushRef="#br1" timeOffset="108572">32043 2596 21924,'15'-43'1710,"-3"2"-1531,-2 9 1,0 2-180,-5 17 180,4 19-90,-5 18 0,6 28 0,1 7-90,-5-25 0,0 0 0,1 2 0,0 1 45,0-3 0,0 0 45,11 29-45,14-25 0,4-7-45,0-11-45,7-22 0,-2-13 45,-13-37-240,-11 10 0,-2-2 240,0-17 0,-7 2 0,-8 11 0,-8 12 0,-8 13 0,-7 12 0,-4 19 0,-1 15 0,1 19-204,1 14 204,15-26 0,2 4 0,0 15 0,5 4 143,8-3 0,5 1-683,4 7 0,7-5-405,7-15 1,4-9-585,18-3-270,-2-43 0,-22-24 180,-3-20 1259,-14 27 0,0-3 3373,0-17 1,0-3-2070,-1 2 1,0 0-630,0-5 0,1 2-91,-2 12 1,0 6-45,0-5 399,1 24 140,1 47-449,1 8-180,-2-2 0,-2 4-45,-1-2 0,-1 1 0,0 1 0,1 1 0,-1-2 0,1 0-45,2 26 270,-2 3-91,-2-28-89,-2-5 0,0-33-90,3-16 90,2-20-90,7-15-45,0 4 0,3-4 90,-3 14 0,1-1-207,4-12 0,2 1 162,7-5 0,-4 13-90,-1 16 90,0 25 90,-7 19-90,-1 27 0,-9 12 90,-2 10-391,-5-1 301,-2-5 279,1-14-279,-4-12 0,7-18 0,-2-18-3277,8-21 3277,9-20-786,13-16 786,-8 24 0,2-1-110,3 1 1,2-1 109,1 2 0,1 1-45,-3 4 0,1 3 135,22-15-90,-9 21 0,-6 20 0,-9 24 0,-8 26 0,-10-13 0,-4 5 925,-2 10 1,-5 4-1406,0-14 0,-2 2 1,-3 3 423,-5 4 0,-5 5 0,-1 1 0,0-3 0,-3 3 0,0-3 0,-2 2 0,-1-1 0,-1 0 0,0-1 0,1 1 0</inkml:trace>
  <inkml:trace contextRef="#ctx0" brushRef="#br1" timeOffset="112494">10712 5346 20755,'-16'0'2339,"0"0"-2069,5 0-90,5 0 179,2 0 1,4 8 0,4 4 0,6 15-180,9 7 89,9 11-89,7 6 45,-7-16 0,2 0-402,16 13 312,-17-19 0,2-4 224,24-8-269,-12-15 0,8-18 0,-17-16-90,-1-13-294,-3-14 294,-10 2 0,0-5-1570,-4 10 1,0-1 1569,-3 3 0,1-3 0,-1 2 0,4-12 0,0 1-202,-5 18 1,1 0 0,0-1 201,1 0 0,1 1 0,1-1-636,1-1 1,1 1 0,2 0 575,0 2 0,1 1 0,1 0 30,0 2 0,1-1 0,1 3-318,12-17 1,1 3 212,-2 4 0,0 1-45,-2 5 1,-1 3-91,-3 5 0,-1 2 762,-4 5 1,-1 2-1302,15-13-450,-10 11-180,-6 7 1439,-5 6 0,-9 7 0,-2 3 0</inkml:trace>
  <inkml:trace contextRef="#ctx0" brushRef="#br1" timeOffset="113278">11236 4496 20665,'-22'0'1979,"3"0"-1799,3 0 0,9 0-180,2 0 360,7 4-90,6 3-1,4 7 271,23 18-270,-5 0 0,0 6 0,1 5-181,-10-9 1,-1 1-204,7 16 0,1 4 174,-7-9 0,1 3 0,1 0-521,1 0 1,0 0 0,2-1 460,-1 1 0,0 0 0,1-3 45,9 12 0,0-8-105,-4-15 0,-1-8 150,13 2 0,13-15-45,-23-43 0,-2-13-45,-1 3 0,0-4-262,-1-1 0,2-5 0,0 1 262,-4 3 0,0 1 0,0-1 0,3-2 0,1 0 0,2-2 0,2-3 0,3-3 0,0 0 0,-1 3-52,2-2 1,-2 3 0,3-3 51,-3 6 0,3-4 0,1-2 0,-1 3 0,-4 5 0,0 1 0,-3 4 0,1-1 0,8-10 0,2-1 0,-4 5 0,-5 5 0,-3 4-164,-3 2 0,-1 2 164,-4 6 0,-2 1-89,3-3 1,-2 3 88,8-7 0,0-2 943,-15 22-943,-6 3 1571,0 3-1481,-3 3 926,-2 3-926,-1 1 274,-1 2-724,-1 0-180,-2 6-179,0 2-91,0 7-2338,0 21 3148,0-6 0,5 17 0,2-13 0</inkml:trace>
  <inkml:trace contextRef="#ctx0" brushRef="#br1" timeOffset="114720">20702 2605 16887,'0'-18'4678,"0"2"-4229,0 3-179,0 2-180,0 4 90,0 0-90,0 3 180,0 1 1169,0 1-1349,0 8-90,-4 4 0,0 8 0,-5 2 90,1 7-90,0 3 0,4 2 0,-4 1 0,8-3 90,-8-1-90,7-2 90,-8 1-90,4-1 90,-4 0-90,0 0 90,5 0-90,-5-2 0,4 0 0,-1-3 90,-2 7 0,7-7-90,-6 4 0,6-6 0,-2-5 0,3 0 0,0-10 0,0-1 0,-4-4 0,3 4 0,-2-3 0,-1 11 0,3-6 90,-2 13-90,3-8 0,0 4 0,0-4 0,-4-5 0,3 4 0,-3-5 0,1 0 0,2-1 0,-3 0 90,4-3-90,0 3 0,0 8 0,-3-3 90,-5 22-90,-3-8 89,-3 14 1,2-1 0,-1 10 0,1 6 0,0 7-766,0 4 676,5-30 0,2 0 0,-2 33-3168,-2-5 3168,8-7-90,-3-8-90,4-10-180,0-9-269,0-9-271,0-9-449,0-13-537,4-14 1886,2-20 0,8-19 0,-5 22 0,-1 1 0</inkml:trace>
  <inkml:trace contextRef="#ctx0" brushRef="#br1" timeOffset="115206">20807 2633 19586,'-4'-21'2968,"0"1"-2608,4 2-90,0 2 0,0 0-1,0 3 91,0 1-90,0 1-90,0 2 270,0 4-270,0 1 179,0 4-179,2 0 0,2 10 90,2 7 0,4 20-90,2 17-449,-5-18 1,1 3 328,1 7 0,3 5 0,-1 2-60,3 5 0,1 2 0,0 3-569,-1-5 0,2 3 1,-1 0-1,0-2 569,3 5 0,-1-3 0,1-1 30,-3-5 0,0-1 0,0-5-796,-1-1 0,0-5 766,-2-4 0,0-1-95,9 23 95,-5-12 372,0-4-372,-7-18 1796,-2-2-1976,-5-18 2012,-2-3-2372,0-4-820,-3-16 281,-4-2-810,-3-21 1889,-2-5 0,-2-10 0,-1-5 0</inkml:trace>
  <inkml:trace contextRef="#ctx0" brushRef="#br1" timeOffset="115585">20560 3411 21205,'-19'0'2429,"3"0"-2250,7 0 1,4 0-90,8 0-90,9-2 90,11-5-90,15-5 90,13-4-90,12-4-130,-28 9 0,0 0 130,1-1 0,-1 1 45,-2-2 0,-1 1 45,25-7 0,-12 2 0,-11 5 0,-4-1 0,-12 6-90,-5-2 0,-9 4 0,-4-1-180,0-1 260,0-4-440,0-1-269,-6-3-541,1-1-1168,-6-4 2338,-3-5 0,-3-1 0,-3-3 0</inkml:trace>
  <inkml:trace contextRef="#ctx0" brushRef="#br1" timeOffset="115942">21213 2483 21655,'8'-29'1799,"-1"2"-1440,-1 6-179,-2 5 0,0 7 0,0 5 0,0 8 0,2 7 90,0 18 0,0 16-723,-2-11 1,-2 2 497,1 8 0,0 3 0,0 8 0,0 1 0,1 2 0,1 5-23,-1-13 1,2 6 0,-1 0-1,0-5-22,1 14 0,0-2 0,0-3 0,2 4 0,-2-8 0,-1-12 0,-2-7 0,4 13 0,-3-1 0,-2-29 0,-2-10-90,0-4 904,0-6-1893,0 0 180,0-8-3059,0-14 3958,0-9 0,0-10 0,0 3 0</inkml:trace>
  <inkml:trace contextRef="#ctx0" brushRef="#br1" timeOffset="116910">21701 2818 21475,'2'-46'1979,"0"4"-1620,-2 5-269,0 8 0,0 6 0,-8 10-90,-1 6 90,-9 19-90,0 12 0,-2 23 90,1 12-45,10-8 0,2 3-45,2-13 0,1-1 45,1 12 0,3-1-45,6 10 0,4-12 0,13-4 0,-4-22 0,6-11 0,-9-26 0,1-13 0,-3-14 0,-2-11 0,-2-9-364,-5-5 364,-2 0 0,-3 5 180,0 4-90,0 10 0,2 6-90,0 9 90,2 8-90,-1 6 0,2 14 90,1 14-90,5 18 0,0 7 45,-1-1 0,0 2-179,4 17 1,0 5 133,-4-9 0,-1 3 0,-1 0-670,-1 2 0,-2 0 1,0 1 669,-1-1 0,1-1 0,-3 0 30,-1-6 0,-2 0 0,-1-5-37,-4-3 1,-2-3 6,-4 5 0,-2-3 0,-7 12 0,-6-3 0,13-33 0,0-8 498,2-10-588,1-5 2137,5-11-2227,2-12 90,4-9 0,6-11 1,0-3-1,10-4 0,0 16 0,3 0-250,-3 9 1,2 2 294,8-12 0,1 1 45,-5 12 0,1 3-45,1-2 0,1-1 45,0 1 0,0-1 0,0-1 0,0-1 0,11-17 0,0-1 0,-11 13 0,0 0 45,9-13 0,-2 2 45,-12 17 0,-3 3 0,16-25-90,-9 6 90,-8 10-90,-6 4 90,-6 7-90,-2 6 90,-2 6-90,-5 8 606,-6 3-606,-5 12 0,-14 20 0,10 2 0,0 19 90,12-11 0,8 3-90,8-2 90,4-1-90,14-6 0,7-3 45,3-16 0,2-5-45,5-3 0,20-10 0,-49-18 0,-19-27 90,-11 7-135,2 13 0,-4 1 45,-17-14-1741,8 18 0,-2 1 1471,-15-10-360,12 11 1,1 3-2250,1 3 2879,5-3 0,25 11 0,9 0 0</inkml:trace>
  <inkml:trace contextRef="#ctx0" brushRef="#br1" timeOffset="117422">23138 1977 19496,'10'-18'3598,"0"-2"-3058,3-1-1,-3 0-89,0 1-180,-4 4-180,0 3 0,-4 6-90,0 3 90,-2 12 0,0 10 179,0 22 1,-7 25-135,1-22 0,-2 7-617,-2-3 0,-2 6 0,-1 3 1,1-3 541,-2 7 0,0 0 0,-1 3-42,3-13 0,-2 4 0,1 2 0,0-2 0,0-2-655,0 0 1,0-3 0,1 0 0,-1 0 696,-4 15 0,0 0 0,0-2-60,0-2 0,1-2 0,0-1-127,2-5 1,-1-2-1,1 2 157,-1 5 0,-1 1 0,2-4-30,-1 3 0,1-2 45,-2 7 0,3-5-45,1-1 0,5-15 0,0-10 1395,6-11-1395,-2-4 3092,3-9-3002,0-3 814,0-4-1353,0-6-91,1-4-270,2-10-2428,4-21 3238,0-1 0,3-15 0,-2 7 0</inkml:trace>
  <inkml:trace contextRef="#ctx0" brushRef="#br1" timeOffset="117878">23837 2379 21475,'-5'-34'1619,"-2"2"-1439,6 7-90,-3 5 90,4 11-1,0 9 91,0 41-270,2 12-508,-2-8 1,1 5 507,0 0 0,-1 2 0,1 4 0,-2 6-809,1-9 0,0 7 0,0 0 1,0-5 628,1-7 0,-1-5 0,-1 4-45,1 3 0,-1 5 0,0-3 0,0-8-1284,1-5 0,-1-5-740,-3 16 2249,4-23 0,0-23 0,0-14 0</inkml:trace>
  <inkml:trace contextRef="#ctx0" brushRef="#br1" timeOffset="118219">23828 2619 20485,'0'-40'899,"0"0"1,0-7 0,0 2-630,0-13-1,0-2-179,0 35 0,0 7 0,6 5-90,8 6 90,13 11-90,11 10 90,7 13-90,4 11-285,-26-14 1,-1 2 284,0 4 0,-3 3 0,-2 5 0,-3 1 0,-2 4 0,-2 3 0,-3 2 0,-4 3 30,-5-3 0,-3 2 0,-1-1-30,-2 7 0,-3-1 30,0-10 0,-2 2 0,-2-4-30,-5-2 0,-1-4 0,-1-3 0,-1-2 45,-1-3 0,-1-1-45,-20 15 0,3-8-90,-2-3-90,17-17-90,4-1-359,18-14-3239,26-10 4032,3-8 1,25-15 0,-1-5 0</inkml:trace>
  <inkml:trace contextRef="#ctx0" brushRef="#br1" timeOffset="118838">24697 2533 21205,'-9'-25'1619,"-4"6"-1259,-13 8-90,-4 19-90,-7 17-1,-4 23-1715,21-16 0,1 2 1536,-1 4 0,2 1 45,1 4 0,3 0 161,2 0 1,2-1-207,2-2 0,3 1 0,2 7 0,3-1 0,4 16 0,-1-27 0,2-4 0,5-2 0,2-14 90,2-12-180,1-15 2480,3-14-2390,-1-15 0,1-17-231,-10 22 1,0-2 230,-1-4 0,0 0 0,1-3 0,-2-1 0,0 3 0,-1 0 0,0 4 0,0 1-302,1-24 302,0 16 0,-2 13 0,2 16 0,-2 14 0,9 32 884,-1 3-884,2 3 0,2 3 45,1-8 0,0-3-45,21 25 328,1-25-328,-4-35 0,2-16 0,5-15-385,-20 11 1,-1-3 384,1-2 0,-1-4 0,6-22 0,-1-4 45,-8 15 0,-2-2 44,4-13 1,-3 0 0,-11 20 0,-2 2 0,0-6 0,-2 2-90,-2-12 0,0 1 90,-11 55 0,3 22-90,-10 30 45,14-19 0,1 3-163,0 5 1,1 1 117,1 3 0,2 1 149,0 2 1,2 2-150,0-1 0,2 1 0,0-2 0,0-1-180,2-1 1,0-1-181,-1-5 0,-1-1-270,-1-4 1,0-2 629,0 27 0,-9-29 0,-4-7 0</inkml:trace>
  <inkml:trace contextRef="#ctx0" brushRef="#br1" timeOffset="119626">24795 2352 12294,'9'-32'1529,"9"3"1092,17 8-2531,16 4 0,8 5 446,-25 6 0,1 1-491,0 0 0,0 1 0,-1 0 0,-1-1 1040,26-4-815,-10 2 3337,-2-2-3427,-20 4-90,-4 1 0,-17 2 435,-12 2-525,-2 4 90,-10 5 0,-14 27-90,15-7 0,2 2 45,-1 1 0,2 1-45,3 3 0,5 1 0,13 28 0,5-21 0,10 1 0,11-40 90,-8-15-90,12-21 0,-10-13 90,-2-8 0,-3-7 0,-6 0-1302,-5 2 1302,-6 8 0,-3 10-90,-2 10 0,0 15 90,0 12-90,0 19 0,0 17 0,0 19 0,2 12-262,0-28 1,0-1 216,3 2 0,0-1-90,0-2 0,3 1-449,7 4 0,2-3-225,11 7-1890,31-21 990,-18-41 899,-13-3 1,-1-5-232,-7-2 1,-1-3 365,0-3 1,0-2 404,0-4 0,-1-2 944,-1 0 1,0-4 1364,-2 3 0,-1-3 0,-1 2-1455,1-7 1,-1 1-270,2-14 0,-3 2-135,-7 23 0,-2 3 89,1-28 1435,-10 15-1524,-2 13 291,-8 17-291,-5 15 0,-1 17 0,-3 15 654,5 12-564,10-3 0,3 3-180,5 21 0,4-20 0,4-2 86,19 9-86,11-7-90,9-7 0,6-5 0,2-2 0,-4 0 90,-6 0-90,-11 4 0,-15 3 0,-17 11 0,-18 7-45,2-21 0,-5 2-495,-14 15 0,-3 0-210,9-12 1,-1 0 749,0-3 0,-3 1 0,3-5 0,-13 7 0,-6-1 0</inkml:trace>
  <inkml:trace contextRef="#ctx0" brushRef="#br1" timeOffset="119902">26500 1764 15418,'11'-40'599,"-1"0"1,0 4 0,-2 0 2134,6-25-2464,-3 13 1005,-1 10-1275,-4 13 948,2 22-678,0 47 2155,-2 13-2395,-2-2 0,-1 12 0,0-6-30,-1-7 0,-1 0-212,0 3 1,1 4 0,-2-4-149,-2 5 1,-1-5-91,0-16 0,-1-2-405,-1 11 1,-2-5-8977,-5 3 9343,-4-12 0,-1-13 0,-3-8 0</inkml:trace>
  <inkml:trace contextRef="#ctx0" brushRef="#br1" timeOffset="121035">26484 2085 21655,'4'-47'1349,"0"1"-1079,6 8 0,2 6-1,3 9 91,10 8-180,-3 14-90,10 8-90,-7 16 90,1 9-90,-5 4 0,-3 7 0,-1 12 0,-7-14 0,-1 2 0,-5-23 0,-4-11 0,2-3-90,3-6 90,4-8-90,9-8 180,19-31 0,-7 5-90,-10 15 0,1 0 90,18-17-90,-19 34 0,8 1 0,-14 39 90,-5-7-90,7 3 0,-8-16 0,2-4-90,-2-6-90,13-10 90,-2-3 0,9-10 90,-6 3 0,-4 4 0,-1 5 0,-5 6 0,-4 3 90,-4 10-90,-2 4-90,-2 21-90,3 1-90,4-2 1,5-12-1,4-14 180,4-10 0,3-5 90,1-9 90,-1-5 0,-3-6 90,-5 1 0,-7-1-91,-5 6 1,-3 1 0,0 5-90,0 6 0,2 4 0,-1 5 90,0 2-90,1 0 90,4 0-90,1 0 90,3 0-90,-4-4 0,0-3 0,-4-4 90,-4-11-90,-4 9 90,-6-3-90,-4 12 90,-5 12-90,-3 9 90,-10 28 0,11-4-90,11-4 0,6 1 90,20 15-90,9-2 0,18-23-180,24-22-181,-11-14 316,-16 1 0,-1-3-45,15-17 0,-1-11 90,-26 14 0,-1-2-45,-1-3 0,-1-3 90,-2-1 0,-1-4-15,-2-10 0,0-7 0,-3-1 60,-4 6 0,-2-1 0,-1-2-1056,7-14 0,-1-2 0,-12 21 1146,-19 30-180,13 24 0,-1 25 0,0 27 0,2 12 0,0-2 0,2-17 0,2-12 0,0-2 0,0 26 0,0 1 0,0-1 0</inkml:trace>
  <inkml:trace contextRef="#ctx0" brushRef="#br1" timeOffset="121261">27674 1683 22464,'-31'-34'1889,"5"2"-1529,4 5 90,7 4-360,7 3 89,12 4-179,10 2 90,18 5-90,13 1 0,14 3 0,-14 1 0,3 1 0,-1 2 0,0 0-90,-7 0 1,-3 0-361,19 1-180,-44 0-269,-6 0-810,-6 8 1709,-8 0 0,-8 7 0,-5-1 0</inkml:trace>
  <inkml:trace contextRef="#ctx0" brushRef="#br2" timeOffset="142338">20763 15161 17157,'-5'-7'4947,"-4"0"-4587,8 5-180,-8 0 90,8 2 629,-3 0-719,8 4 0,-1 1-90,2 0 90,1 3-180,-1-7 0,6 3 90,0-4-90,11-8 0,-8-2 0,3-10 90,-11-1 0,-2-2 90,-2 1 180,-8 1-91,0 3-89,-8 7 0,-1 4-90,-3 5-90,1 8 90,1 4-90,8 10 0,2 5 0,15 16 0,4-10 0,12 6-90,1-19 0,3-9 90,-1-3 0,-1-8 0,-5-6 0,-7-6 90,-8-9-90,-8-2 90,-7-2-90,-7 2 0,-3 2 90,-1 5-90,1 5 0,4 6-90,-4 3 90,10 8 0,-1 1 0,9 4 0,0 2-180,0 4 180,0-6 0,0 1 0,0-10 90,0 4-90,-9 1 0,2 0 0,-11 3 0,4-3 0,-12 4 0,15-4 0,-9-1 90,19-4-90,-2 0 0,3-2 90,0 0-90,0-5 0,0-2 0,0-3 0,0-3 0,0-3 0,0-7 0,12-23 0,1 8 0,14-19-256,-2 16 256,7-3 0,3 3 0,-8 12 0,2-1-45,3 2 0,0 1 45,-1-2 0,1 1-45,-2 4 0,-2 3 45,13-9-45,-12 12 0,1 0 45,13-9 0,-9 8 0,-1 1 0,1 0 0,7-4 0,-15 13 0,11-3 0,-7 7 256,7-2-256,-15 7 0,2 0 0,6 2 0,14 0 0,-11 0 0,10 0 0,-25 0 0,3 4 0,-5-3 0,10 9 0,-6-3 0,20 7 0,-15-2 0,11-1 0,-12-6 0,0 5 0,1-5 0,-1 8 0,0-1 0,-1 1 90,-1 1-90,9 10 0,-8-4 0,8 6 0,-3 7 0,-8-12 0,5 11 0,-8-12 0,-1 1 0,-2-1 0,0-4 0,-3 0 0,-3-5 0,0 0 0,-2-6 90,0 5-90,2-4-90,4 9 180,10 3-90,-7-7 0,3 1 0,-14-8 0,-2-3 0,0 9 0,0-8 0,-2 8 0,4-9 0,-3 3 0,0-4 90,3 0-90,-3 0 90,2 0 0,-1 0 0,6 14 0,1 0-90,7 12 0,-2-3 0,2-1 0,6 1 0,-8-10 90,3 1-90,-7-13 90,-3 3-90,1-4 90,-6-2 0,0-5 90,-2-4-1,0-5 91,0-7-90,0 4-90,0 3-90,0 8 0,0 6 0,-4 2 90,3 0-90,-6 0 0,2 0 0,1 0 0,0 0 0,4 0 0,0-2 0,0-11 0,0-2 0,0-10 0,4-17 0,2 4 0,6-17 0,6 8 0,7-5 0,0 12 0,6-1 0,4-1 0,3 0-1489,1 1 0,1 1 1489,1 5 0,-1 5 0,15-6-17,-3 4 17,-20 15 0,0 1 0,14-6 0,9-2 0,-3 7 0,-11 2 0,10 0 0,-2-2 0,-15 6 0,9-6 0,-17 7 90,-2-1 2882,1 2-2972,-1-2 0,1 2 23,-1-2-23,15-2 0,5 1 90,-1 2 0,-4 4 0,-6 6-90,-14 0 90,8 0-90,-15 6 0,2 2 90,11 11-90,-2-2 0,8 7 0,15 13 0,-9-4 0,7 5 0,-15-12 0,-10-10 0,6 6 0,-5-7 0,7 10 90,-6-3-90,-2 1 0,-1-1 0,-6-2 0,0 0 0,7 13 0,-5-8 0,8 6 0,-10-13 0,0-2 0,-2-3 0,-3-5 0,-1-2 0,-4-2 0,0-3 0,-1 7 0,2-7 0,1 7 0,-2-7 0,0 7 0,-2-7 90,0 3-90,2-4 0,0 0 0,4-2 0,0-5 0,4-4 0,2-9 0,4-7 0,7-8 0,1-3 0,5-5 0,1 0 0,-7 8 0,3-2-1696,3-2 0,2-2 1696,1 0 0,0 0 0,1 1 0,-1 4-269,-8 10 1,-1 2 268,23-23-124,1 1 124,-14 17 0,2-1 0,-8 8 0,0-1 0,18-10 0,2 0 0,-9 9 0,0 1 0,10-4 0,0 2 0,-11 5 0,-2 3 0,-3 3 0,-2 2 0,6-4 0,-1 7 0,-5 0 0,1 5 3064,-3-1-3064,0 1 788,19-5-788,-11 1 0,19-3 0,-14 2 0,6-2 0,0 2 0,1-2 0,-1 2 201,-2 0-201,10 0 0,-17 4 0,7 1 0,-19 4 0,-2 0 0,1 0 0,-1 0 0,11 0 0,-6 0 0,11 6 0,-10-1 0,19 10 0,-13-3 0,13 2 0,-18-7 0,-3 3 0,9 1 0,-10 2 0,9-2 0,-12-1 0,22-2 0,-9 9-239,7-4 239,-19-2 0,-11-7 0,0 2 0,1-1 0,1 6 0,2-5 0,1 4 239,1-9-239,7 11 0,-4-6 0,-3 5 0,-9-6 0,-7-1 0,6 4 0,-3-6 0,5 12 0,-4-9 0,3 6 0,0-1 0,0-5 0,-2 3 0,-4-7 0,-1 7 0,-1-3 0,1 4 0,1-4 0,3 5 0,-2-3 0,6 11 0,-3-6 0,1 4 0,-5-11 0,-2 3 0,-1-3 0,-2 4 0,0 0 0,0 0 0,1-4 0,3 3 0,1-7 0,-1 9 0,-2-5 0,1 12 0,2-6 0,3 6-630,-3-7-1619,-2-3 450,-6 1-899,-4-3 2698,-9 6 0,-4 0 0,-7 3 0</inkml:trace>
  <inkml:trace contextRef="#ctx0" brushRef="#br2" timeOffset="149286">1706 17210 23364,'-37'0'989,"4"0"-899,16-2 0,22-27-2216,21-4 1,8-3 2125,1-6 0,4-2 29,-1 5 1,3-1 0,1 0-177,-2 3 0,0 0 1,2 0 146,3-2 0,2-2 0,5-1-344,-7 7 0,4-3 1,2 0-1,0 0 1,-3 3 343,0-1 0,-1 3 0,-1-1 0,3 0 0,-1 1 0,3-1 0,1-1 0,-1 2 0,-5 3-261,8-3 0,-3 3 0,-2 1 261,-3 3 0,-1 1 0,1 1 224,5-3 0,2 1 0,-3 2-314,2 1 1,-2 1 238,8-3 0,-5 3-598,2 6 1988,-13 5-2169,-9 7-100,-7 2 730,-31 22 0,-9 5 0,-26 20 0</inkml:trace>
  <inkml:trace contextRef="#ctx0" brushRef="#br2" timeOffset="149581">2392 17368 22104,'-46'39'629,"0"0"1,3-4 0,0-2-495,8-7 0,1-3-90,5-3 0,2-4 135,-12 1 0,14-9-90,19-23 180,20-15-180,4 4 0,6-6-757,5-2 1,8-6 0,2-2-1,0 2 689,-4 3 1,0 1 0,2-1-1,3-2-488,3-4 0,4-4 0,2 0 0,0 0 1,-1 3 465,-6 6 0,1 2 0,-1 0 0,1 2 0,0-1 0,1-1 0,-1 2 0,1 0 0,2-1 0,2 1-270,0 2 0,2-2 0,3 1 1,-1 1-1,-1 1 0,-3 1 225,6-3 0,-4 2 0,1 1 1,1 0-104,6-4 1,4 0 0,-3 2-1,-5 5-332,-8 6 1,-4 3-1,-4 3 442,-4 2 1,-3 4-2391,16 6 2939,-62 24 1,-20 9 0,-12 1-1</inkml:trace>
  <inkml:trace contextRef="#ctx0" brushRef="#br2" timeOffset="149813">3228 15134 23903,'-12'-52'420,"-1"1"0,3 5 0,0 3-330,-4-16 179,8 28 181,9 45 0,14 43-360,-2-5 0,2 7-1150,-1-9 0,2 3 0,1 2 1082,-3-6 1,2 2-1,0 1 1,1 0-473,3 6 1,1 0-1,1 2 1,0 0 449,-2-8 0,-1 0 0,2 0 0,0 1 0,0-1-36,1 1 0,0-1 0,0 0 0,2 2 0,2 1-298,-2-7 1,2 2 0,0 1-1,2 0 1,0 0 0,1 0 0,0-2-27,3 4 0,2-1 0,0-1 0,1 0 1,0-1-1,-1 0-135,-1-2 1,1 1-1,-1-1 1,1-1-1,0-1 1,-1-4 494,12 10 0,0-3 0,-2-4 0,-3-7 0,8 3 0,-4-7 0,-3-6 0,0 1 0</inkml:trace>
  <inkml:trace contextRef="#ctx0" brushRef="#br2" timeOffset="150154">3521 15789 19479,'-41'-39'161,"1"0"1,0 0 0,2 3 0,2 1 0,0 1 378,-10-8 0,3 2-540,8 7 0,3 1 591,6 6 0,5 0-591,-1-16 0,29-1 0,39 2-490,-4 18 1,7 3 399,-5 5 0,3 2 0,3 0 30,7 1 0,2 1 0,2 2 37,-11 3 1,1 1-1,1 1 1,-1 0-1,3 2 1,-1 0-1,1 2 1,-1 0-1,0 2 1,-1 2-1,0 0 1,-1 2 22,15 3 0,-1 3 0,-3 3 24,-4 1 1,-2 3-1,-3 4 6,-4 3 0,-4 4 0,-2 2 30,-6 4 0,-3 2 0,-4 4-30,-4 4 0,-4 3 0,-5 3 30,-3 4 0,-5 4 0,-4 0-60,-2-11 0,-3 1 0,-2 0 0,-1 1-204,-3 3 1,-1 0 0,-1 1 0,-2 0 203,0 0 0,-2 0 0,0 0 0,-1 0-316,-1-2 1,0 0 0,-1 0 0,0-1 292,1-3 1,0 0-1,-1-1 1,1-2-38,-4 11 0,1-2 0,-1-1 237,3-7 1,0-2-1,1 0-657,-1 2 1,0 0-1,1-4-105,0 1 1,1-3 154,-1 4 0,2-5 430,5-6 0,1-15 0,6-9 0</inkml:trace>
  <inkml:trace contextRef="#ctx0" brushRef="#br2" timeOffset="157325">3801 5636 18009,'4'-50'341,"0"0"1,0 0 0,0 3 0,-1 0 0,0 0-118,2-18 1,-1 2 45,-2 5 0,0 3 45,-1 5 0,-1 2 516,1 6 0,-2 3-561,1-25 0,0 15-180,-3 15 901,2 11-632,-3 18 708,4 29-842,3 6 0,2 7 0,0 18 0,2 12-505,0-13 0,1 8 0,1 5 0,1 1 1,-1-3 279,-2-7 0,1-2 0,-1 0 0,1 2 0,0 3 0,0-2 0,1 3 0,-1 2 0,1 1 0,0 1 0,-1-2 0,0-3 0,1 2 0,-1-2 0,0-1 0,0-1 0,0 1 0,0 1-369,1 4 1,-1 0 0,1 0 0,-1 1 0,1-1 0,-1 1 368,0-8 0,-1 1 0,1-1 0,-1 1 0,1 0 0,-1 0 0,1-1-194,0 2 1,-1-1 0,1 1 0,0-1 0,0 1 0,0-1-1,0 1 194,-1-1 0,1-2 0,-1 0 0,0 1 0,1 2 0,0 3 0,2 3-101,-2-9 0,0 3 1,1 4-1,1 1 1,0 3-1,0 0 1,0 0-1,0 0 1,0-1-1,0-2 1,-1-3-1,-1-3 101,2 6 0,-1-4 0,-1-3 0,0-1 0,0 0 0,1 2 0,0 3 0,1 5-15,-1-12 1,0 4-1,0 3 1,1 2-1,0 1 1,1 2-1,-1 0 1,1 0-1,0 0 1,-1-2-1,1-1 1,-1-2-1,0-3 1,-1-3 14,3 15 0,0-5 0,-1-2 0,0-2 0,0-1 0,0 0 0,0 0 0,1 1 0,-1 0 0,1 0 0,-1 0 0,1 0 0,-1 0 0,1-1 0,0-1 0,-1 0 0,2 2 0,0 1 0,-1-1 0,1-1 0,0-1 0,-1-3 0,0-1-38,2 3 1,-1-4 0,-1-1 0,1-1 0,0 2 37,0-1 0,0 1 0,0 0 0,0 0 0,1-1 27,-1-1 1,0 1 0,1-1 0,-1-1-1,0 1-27,3 12 0,-1 0 0,1-1 0,-1 0 0,0-4 0,-1 0 0,1 0 0,-1-2 0,0-3 0,-1-1 0,0 1 0,0 0 87,4 9 0,0 2 0,0-2 0,-1-3-87,0-1 0,-2-4 0,2 1 176,-3-7 1,2 1-1,-2-1 1,0-5-177,1 9 0,-2-6 777,1-5 1,-2 0-778,0 0 0,-1-2 0,4 9 1921,0-4-1921,-6-34 1949,-2-6-1949,0-6 1469,-2 0-1469,2-4 106,1-1-106,1-6 0,2-3 0,0-4 0,4-2 0,2-5 0,8-2 0,9-7 0,17-9-317,-18 17 1,5-4 316,-1 1 0,6-3 0,2-3 0,-1 2-718,-3 4 0,-1-1 0,1 1 0,2-3 718,5-3 0,3-2 0,2-2 0,0 1 0,-1 2 0,-4 3 0,0 2 0,0 0 0,0 0 0,2 0-447,4-2 1,1 0 0,0-1 0,1 1 0,2 1 446,-8 4 0,1 0 0,1 1 0,0 0 0,1 0 0,0 0-249,1 1 0,0 0 1,1 0-1,0 0 0,1 1 1,0 0 248,0 1 0,0 0 0,1 0 0,0 1 0,-1 0 0,1 1-145,-1 1 1,-1 0 0,1 0 0,0 1 0,-1 0 0,1 1 144,8-3 0,0 0 0,0 1 0,0 0 0,-1 1-20,-1 1 0,-1 0 0,0 0 1,0 1-1,0 0 20,-3 1 0,0 1 0,0 0 0,-1 0 0,1 0 24,-2 1 1,-1 0-1,1 1 1,-1 0 0,0 0-25,-2 0 0,-2 1 0,1 0 0,1-1 0,3 0 0,1 0 0,3-1 0,2 0 0,0-1 0,-2 1 0,-3 1 0,-2 0 0,-3 0 0,-1 1 0,1-1 0,5-1 0,-1 0 0,5-1 0,3-1 0,0 0 0,0 0 0,-5 0 0,-4 2 32,8-2 0,-7 1 0,-1 1 0,3-2-32,-2 1 0,3-1 0,0 0 0,-2 0 0,-4 2 0,7-3 0,-4 2 0,1-1 0,-5 2 0,2-2 0,-1 1 0,-3 1 0,0 1 0,-4 1 0,3-1 0,-1 1 0,4-1 0,-1 1 0,-4 2 398,15-1 1,-4 3-399,-1-1 0,0 2 0,5 4 0,-2 1 0,-21 2 0,-2 0 0,13 1 0,1 0 0,-13 0 0,-1 0 0,0 0 0,1 0 0,-2 3 0,1 0 544,11 4 1,-2 2-545,-11 0 0,-2 2 0,7 1 0,-2 2 2073,5 9-2073,-5-3 0,-5 1 2577,-5-3-2577,-3 0 974,-6 0-974,4 8 431,-7-4-431,1 5 0,-10-11 0,0-7 0,-4-1 0,2-7 0,-11-15 0,0-11 0,-9-17 0,-3-7-1599,6 5 1,1-4 1598,-2 1 0,0-6 0,1 1 0,1 1 0,2 0 0,-1-5 0,1 1 0,0-6 0,-1-3 0,1 0 0,0 3 0,0-5 0,0 3 0,1-1 0,-1-4-389,2 10 0,-1-3 0,0-2 1,1 0-1,-1 1 0,2 3 389,0 2 0,1 2 0,0 1 0,0 1 0,0-1 0,0-1 0,0 0 0,0 0 0,0 1 0,0-1-266,0 1 0,1 0 0,0 0 1,0-1-1,-1-4 266,1-3 0,-1-4 0,0-3 0,0 1 0,1 1 0,0 3-224,0 1 0,0 3 0,1 1 0,0-1 0,-1-3 224,1 0 0,-1-4 0,0-1 0,1 0 0,-1 2 0,1 4 5,0-8 1,0 4-1,0 2 1,0-1-6,0 1 0,0-1 0,0 1 0,0 0 0,0 2 0,0 1 0,1 0 0,-1 0 0,1 2 0,-1 0 0,1 0 0,-1 1 0,1 3 0,0 0 0,0 0 0,0 1 70,0 1 0,-1 0 0,1 1 0,-1 0-70,0 1 0,0 1 0,-1-1 0,0 2 0,-2-17 0,0 2 0,-2-1 0,0 2 0,-1-1 0,-1 1 0,0 1 0,-1-1 0,-1 1 0,-1-1 0,0 1 0,-1-1 0,0 1 0,-1-1 0,0 0 0,0 2 0,-1-1 0,-1-3 0,1 3 0,-3-4 0,1 1 0,1 3 0,-1-3 0,2 4 0,-2-2 0,2 6 0,-2-2 0,1 1 0,2 4 0,1 5 0,2 3 0,0 1 0,1 3 0,-1 0 0,0-2 0,-3-12 0,0-3 0,1 3 0,-4-8 0,0 1 0,5 9 0,-1-1 0,1 3 0,-2-5 0,2 3 0,-1-1 0,1-1 0,0 2 0,0-1 0,-1 1 0,1 0 0,2 6 0,0-2 563,-4-11 0,0 0-563,0 2 0,-1 2 0,4 10 0,0 1 348,2 7 0,1 7-348,-1 11 1056,6 4-1056,-11 1 2695,7 4-2695,-12-5 4,6 7-4,-9-3 2100,-18 4-2100,1 0 0,-8 5 0,-6 3-592,12 2 0,-4 2 592,-3 3 0,-9 1 0,-3 3 0,4-1-691,-3 2 1,2 1 0,-8 3 690,17-3 0,-7 1 0,-4 2 0,-1 1 0,0-1 0,1 1 0,5-1-463,-5 1 0,3 0 0,2 0 1,-1 1-1,-5 1 463,6-2 0,-3 2 0,-2 0 0,0 1 0,-1 0 0,2 0 0,3-1-258,0 1 0,2 0 0,1 0 0,0 0 0,0-1 1,-1 1 257,-2 1 0,-1 0 0,0 0 0,0 0 0,0 1 0,-1-1-127,0 1 0,-1 0 0,0 0 0,1 0 0,-1 1 0,0-1 127,0 0 0,0 0 0,0 0 0,0 0 0,0 0 0,0 0-53,1 0 1,-1 0 0,1 0-1,-1 0 1,1-1 0,-1 1 52,1-1 0,0 1 0,0-1 0,0 1 0,0-1 0,-1 0 0,1 0 0,-1 0 0,1 0 0,-1 0 0,1 0 0,-1 0 0,0-1 0,1 1 0,-1-1 0,0 1 0,1 0 0,-1-1 0,2 1 0,-1 0 0,0 0 0,1 0 0,0 0 0,0 0 0,2-1 0,-1 1 0,1 0 0,0-1 0,1 1 0,0 0 10,2 0 1,0 0-1,1 0 1,0 0-1,0 0 1,1 0-11,-6 2 0,0 1 0,1-1 0,-1 1 0,-2 0 0,2 0 0,-3 0 0,0 1 0,0 0 0,2-1 0,3-1 0,-9 3 0,4-2 0,1 0 0,-2 1 0,5-3 0,-2 1 0,0 0 0,2-2 0,5-2 0,-4 1 0,4-3 0,3-1 360,-18 4 0,4-2-360,7-2 0,2-3 690,10-3 0,1-2-690,-2-2 0,3-1 0,-8 0 2087,-1-4-2087,32 0 0,6 0 2838,0 0-2838,3 0 1051,3 4-2310,2 1-667,6 4-1133,-1 2 3059,0 3 0,-1 4 0,0 2 0</inkml:trace>
  <inkml:trace contextRef="#ctx0" brushRef="#br2" timeOffset="182871">20649 15305 21295,'-16'14'1259,"1"-2"-1169,7-5-90,-1 1 0,8-7 0,-3 3 0,4-4 90,4 0 90,0-4 270,4-3 89,-3-7 91,-2-4-180,-10-3 359,-20-15-359,-3 10-90,-19-7 0,-15 19-270,11 16-863,19 2 1,2 4 861,-5 19-89,12 7 0,19 7-90,20-9 1,8-1-91,21 13 90,11-14 0,4-8 90,-20-13 0,-1-6-762,13-1 1,-3-7 761,6-17 90,-16-15-61,-15-8-29,-18-12 90,-16 0 1280,-13-2-1370,-10 7 90,-5 9-291,-1 9 201,-2 12 1616,4 10-1616,1 6 82,5 14-82,3 4-269,2 25-271,14 6 441,1-1-4848,19 17 4947,1-41 0,5 18 0,0-29 0</inkml:trace>
  <inkml:trace contextRef="#ctx0" brushRef="#br2" timeOffset="183741">20803 13460 17791,'-11'-54'3328,"2"11"-1091,9 38-1877,2 29-180,4 3-180,6 28 639,6-3-549,7 3-90,3 2 0,3-7 0,-1-3 511,13 2-511,-15-19 0,7-4 0,-17-16 1621,-4-9-1621,-1 3 0,-3-6 0,-4-7 252,-2-5-252,-2-11 132,-8-20-42,1 8 180,-6-8-180,2 22 0,-1 8-90,2 7 90,4 8-90,0 12 0,6 8 0,4 10 0,6 8 0,8 1 0,5 0 0,3-5 0,1-9 0,-1-11-90,-1-6 90,-3-14 0,-5-8 0,-5-11 0,-8-9 90,-6-5-180,-8-2-180,-12-5-89,2 14-901,-7-5 181,15 25-180,1 1-450,9 9-2429,0 2 2339,6 0 360,2 0 1079,8-6 2429,5-3 1079,1-7-1079,1-4-90,4-11-1260,-10 8 720,2-9-1079,-15 21 270,-6 11-450,-5 19-90,-5 45 0,6-5-90,2-17 0,4 2 0,5-2 0,3-3-983,4 14 983,10 3 0,-6-40 0,0-8 0,-1-16 0,-3-8 0,-4-16 0,-4-11 0,-6-7-45,-3 12 0,-3 0-135,-6-16-269,-6-9-361,6 32-359,7 10 622,-4 8-1702,10 6 2249,-4 5 0,5 0 0,0 0 0</inkml:trace>
  <inkml:trace contextRef="#ctx0" brushRef="#br2" timeOffset="184064">21489 13352 16579,'13'-10'2248,"-3"4"76,0 12-1965,-2 8 758,0 15-982,1 4 0,1 7-90,2 8 0,1 4-206,-1-9 0,0 2 0,0-1 251,3 10 0,-1-3 90,-2-9 0,-1-4 180,2-2 1264,-7-17-1444,-2-9-90,-8-18-90,-2-11 0,-5-17 90,-1-22-398,8 21 1,1-3 352,0-7 0,1-2 32,2-3 1,2 0-33,0-1 0,2 1 0,1 3 0,2 3 0,1 4 0,2 2 0,1 7 0,3 3 45,14-15 0,3 15 0,1 17 0,-1 13-90,3 26 620,-18 4-800,-3 18-270,-21-4 604,-7 3-1953,1-13 0,-1 0 1799,-8 16 0,9-17 0,1-1 0,-3 9 0</inkml:trace>
  <inkml:trace contextRef="#ctx0" brushRef="#br2" timeOffset="184911">22476 14763 21924,'0'-10'1530,"0"0"-1171,0 3-89,0-2-180,0-5 0,4-2 0,4-10 0,8-8-90,10-10 0,11-7 0,-15 23 0,5-1 0,5-1 0,5-2 0,0 2-608,9-6 1,3-1 667,-4 6 0,4-2 0,-1 4 30,9-4 0,2 4-1,-3 5 1,4 1 0,-2 2-30,-14 6 0,-3 2 0,4 0-15,5 2 0,4-1 0,0 2 0,-7 3 0,7 1 0,-3 3-45,11 2 0,-2 4 0,-18 1 0,-3 1-90,1 2 0,-3 1-180,16 5-3148,-16-6 3418,-47-3 0,-4-4 0,-10 0 0</inkml:trace>
  <inkml:trace contextRef="#ctx0" brushRef="#br2" timeOffset="185614">23037 13410 19856,'0'-22'3867,"3"-1"-3147,0 3-90,3-1-181,-4 7 1,0 1-180,-2 8 180,0 1-180,0 20-180,5 4-3392,4 23 3302,5 2 89,4 8-193,-5-16 1,0 0 103,7 14 0,6 10-90,-12-32 90,0-9-90,-2-4 0,0-9 0,1-3 3290,4-18-3200,-5-4 0,3-15 0,-8-4 400,-3-1-310,-3-15-90,-1 19 0,-3-8 90,-2 32-90,1 0-90,0 16 180,8 5-90,4 10 0,6 6-90,5 1 90,8 5-90,-8-17 90,4 0 0,-11-16 0,-2-2-90,-1-5 90,-5-4 0,-3-7-90,-4-5 90,-3 0-180,-7 0 0,-1 5-270,-4 3-179,1 5-361,1 4-2158,2 4 899,7 2 2249,5 0 0,11-4 0,3-1 0</inkml:trace>
  <inkml:trace contextRef="#ctx0" brushRef="#br2" timeOffset="185881">23544 13275 18651,'25'-23'3867,"-5"3"-2090,-7 6-1147,-8 7 509,-3 3-1049,-2 4 216,0 6-306,0 3 681,2 8-681,2 1-89,4 0-1,3-4 90,1-5 0,0-5-90,0-4 180,0-12-90,-5-1 0,-14-26 0,-5 13 0,-21-17-180,12 25-900,-12-3-1258,20 16 269,-1 9-270,10 6 2339,8 6 0,4 0 0,5-3 0</inkml:trace>
  <inkml:trace contextRef="#ctx0" brushRef="#br2" timeOffset="186214">23711 13175 21205,'16'-7'2968,"-2"1"-2608,-4 1 0,-2 3 0,-1 0-91,0 6-89,2 7-90,1 11 90,4 10-135,-2 0 0,1 1 45,6 17-90,-6-18 0,1 1 0,8 15 90,-8-18 90,-1-4-90,-9-18-90,-4-32 0,0-6 90,0-30-1587,0-4 1587,1 30 0,0 0-762,3-30 762,4 8-90,2 10 0,3 10 90,-1 11-90,-2 7 0,0 11 1447,-2 3-1537,2 29 632,-1 1-1397,-4 10 1,0 5-585,3 21 1439,-1-5 0,3 0 0,-1-21 0,1-3 0,4 12 0,1-1 0</inkml:trace>
  <inkml:trace contextRef="#ctx0" brushRef="#br2" timeOffset="186633">25774 12759 23454,'0'-16'3598,"0"0"-2519,0 5-629,-4 2-450,3 4 0,-6 7 0,6 9 0,-3 12 0,4 13 0,2 12 0,4 9 0,1-16 0,2 1 0,5 17 0,-5-23 0,-1-3-450,2 0-809,-2-7-270,1-6-2879,-5-11 4408,0-13 0,-8-18 0,0-14 0</inkml:trace>
  <inkml:trace contextRef="#ctx0" brushRef="#br2" timeOffset="186761">25745 12424 14093,'-14'-55'659,"1"0"1,0 9-1,0 2 607,1 3 0,1 6-2166,-3 4-89,11 41 329,6 20 660,5 15 0,9 6 0,3 3 0</inkml:trace>
  <inkml:trace contextRef="#ctx0" brushRef="#br2" timeOffset="187079">26086 12379 23454,'5'-13'3777,"-2"5"-3327,-3 10-180,4 44-180,2 8-1249,0-9 1,1 3 1068,-1-5 0,2 0-90,0 2 0,0 1-581,2 14 1,0-1 220,-3-17 0,0-2-74,-1 8 0,-1-3-555,-1 15 899,-4-27 180,-7-3 1902,-4-28-1632,-9-11 1171,-5-22-991,11-1 104,2-15-194,17 7-180,5-1 0,11 0-90,5 3-180,9-1-180,3 7-1259,20-1-180,-15 14-8032,5 3 9433,-22 12 0,-5 4 0,-3 0 0</inkml:trace>
  <inkml:trace contextRef="#ctx0" brushRef="#br2" timeOffset="187883">26777 12755 22284,'0'-14'2699,"0"0"-2160,0 1 1,-4-5-450,3 8 0,-3-5-90,4 12 90,0-3 0,0 6 180,0-2 90,-3 0-91,-2-1 1,-3-1-180,-2-1 90,0 3-180,-4 0 90,0 2-90,-1 0 0,1 0 90,7 6 0,2 7-90,5 16 0,0 17 0,0 13-210,1-24 0,2 0 210,-2 2 0,2-1-90,2 0 0,0-2 0,5 30-90,3-12 0,-1-11 0,0-10-90,-2-11 0,-2-8-179,-4-12 269,-2-12 180,-2-8-90,-3-7 510,2-5-150,-3-14-90,4 13 0,0-6-90,0 21 90,0 2-180,0 5 90,2 2-90,4 4 0,2 3 0,6 2 0,1-2 0,1 0 0,0-3 0,-1-1-90,-1-1 90,-2-3 0,-4 1 90,-2-2-90,-4 0 269,-2-5-89,-5 8-180,0 0 90,-2 8-90,-2 0 0,8 4 0,-4 3 0,5 5 0,0 1 0,5-1-90,4-1-90,9-6 0,4-1-89,7-6 89,3-5 90,1-6 90,1-10 0,-1-6 360,3-24-1,-12 15-89,-1-10 90,-16 17-270,-2 16-90,-4 0 0,2 13 0,-1 2 0,8 0-180,4 8-90,2-6-180,1 10-1798,-5-3 359,-5 1 1889,-5 15 0,-8-2 0,-5 10 0</inkml:trace>
  <inkml:trace contextRef="#ctx0" brushRef="#br2" timeOffset="194667">20572 15419 20755,'-12'-10'2159,"-1"3"-1889,3-1 0,4 1-1,-2-2-179,8 2 0,-8 0 0,7 1 0,-2 1 90,3-4 90,-6 4 0,1-1 0,-6 3-90,0 1 89,-13 2-89,-8 6-180,-10 10 0,9-1 0,10 7 0,14-15 0,9-1 0,7-6 0,3 0 0,15-4 0,-8-3 0,14-14 0,-18-9 90,-6-6-90,-10 11 180,-17 10-180,3 23 0,-9 9 0,5 15 0,1 6 90,4 5-90,7 21 0,9-21 0,21 13 0,2-38 0,15-4 0,-8-18 0,1-3 0,-3-7 90,-5-4-90,-7-4 90,-8-6 180,-4-1 0,-4-1-90,-5 5-1,-2 5-89,-5 8 0,-1 6-90,1 4 0,2 2 0,3 0 0,0 0 0,6 6 0,-2 3 0,5 5 0,2 4-90,11 2 0,-3-5 1,8-2-1,-10-5 90,0-7 0,-4 3 0,-2-4 0,-2 0 90,-2 0-180,-13-6 90,10 3-90,-15-4 90,17 3-180,-8 2 0,8-1 90,-3 1-2698,10 0 2698,-3 0 539,6-9-179,-6 3 90,1-7 0,-4 5 89,-6-7-269,1 5-90,-5-4 0,2 5 0,0 2 0,0 0 0,3 4-90,-2 1 0,6 4 0,-6 0 0,6 6-180,1 4 90,7 6 0,5 0-90,4-1-89,24-7 269,-18-8 0,12-12 0,-28-6 90,-15-29 179,-6 18-179,-8-7-90,-3 26 90,2 18-90,-1 4 0,-1 10 0,1 12 0,12-9 0,11 9 0,15-23 0,31-1 0,-5-17-90,16-6 90,-14-8 0,-6-4 0,-9-4 0,-8-1 90,-9-1-90,-15-1 180,-9 2-180,-13 5 90,-5 7 0,-4 9-90,-14 13 0,15 8 0,-7 11 0,21 2 0,7 0 0,7 0 0,6-5 0,8-2 0,8-8-90,9-4 90,8-8-180,5-5 90,1-4 0,0-9 90,-7-3 0,-5-5 0,-9-9 90,-8 12 0,-12-5-90,-5 20 90,-18 22-90,7 7 0,-8 18 0,10-3 0,5 3 90,5-3-90,5 6 0,14-15-90,-2-4 90,11-15 0,-5-6-90,4-4 90,-7-5-90,7-13 0,-14-6 0,2 2 90,-7 2-90,0 13 0,0 2-89,-3 4 89,2 3-90,-6 2-90,2 0-180,1 0-179,-4 0-181,2 0-449,-4 0-540,-1 4 1799,1 1 0,1 4 0,-2 0 0</inkml:trace>
  <inkml:trace contextRef="#ctx0" brushRef="#br2" timeOffset="196740">21132 12660 20575,'-10'-7'2879,"-2"2"-2160,-7 15-449,2 11-90,-6 20-90,9 11-90,8-3 0,3 2-423,3-12 1,2 1 422,3 15 0,4-1 0,3-17 0,3-3 0,2-2 0,2-1 114,24 19-339,-8-25 0,2-4-134,18 0 179,-19-10 0,-1-4-270,7-11 0,4-17 270,-17-6 180,-2-20-89,-19-1-242,-6-8 421,-8-3 90,-2-5 90,-7 5-90,-1 5 1062,-11-6-1152,10 31 90,-10-2-180,13 37 90,-3 6-90,5 25 0,4-6 0,6 12 0,6-13 358,4-3-358,2-6 90,1-4-90,-1-9 0,-2-2-90,-2-6 90,0 0 0,0-6 0,-2-4 0,2-8 0,-2 0 0,2-4 0,-1 7 0,-1 4 0,-1 7 0,0 4 0,6 12 0,-2-3-90,7 11-90,-4-13-179,2 3-91,2-9 0,3 3-539,3-6-360,4-6-91,3-8 181,1-10 450,1-7 2248,8-18 630,-10 13-720,5-5-630,-18 22-269,-4 8-90,-6 6 180,-2 9-361,-8 7-89,1 8-90,-1 1 0,-1-2 90,6-7-90,-3-3 90,4-6-90,0 0 0,4 0 90,2-2 0,5-4 0,3-6 90,4-10-90,-3 4-90,1 1 90,-6 10-90,-4 5 0,0 2 0,-4 0 360,0 0-180,-2-2-90,0-2 0,0-7-1,0-5 1,0-7 0,-14-12 0,-1 11-90,-16-1-90,0 18-90,-4 17-269,-1 9-181,-1 17-179,2 12-631,3 6 1440,14-11 0,2 0 0,-4 20 0,9-23 0,1 0 0</inkml:trace>
  <inkml:trace contextRef="#ctx0" brushRef="#br2" timeOffset="200167">6176 14329 24533,'-33'0'989,"-1"0"1,-27 0-720,12-2 0,14-1-1,11-2 181,14-1 0,21-9-180,33-12-225,-3 5 0,12-3-896,-6 3 1,9-2 0,4-2-1,2 0 1,-2 1 850,-4 3 0,-1 0 0,1 0 0,3 0 0,3-2-177,-10 4 1,3-1 0,2-1 0,1 0 0,1 0 0,0 0 0,0 0 0,-3 2 176,3-1 0,0 1 0,-2 1 0,1 0 0,0 0 0,0 0 0,1 0-217,3-1 0,1 0 1,0 0-1,0 0 1,0 1-1,1-1 0,-1 1 217,-6 2 0,-1-1 0,1 2 0,0-1 0,-1 0 0,1 0 0,0 1 0,0 0-145,7-2 0,1 0 0,-1 0 0,1 1 1,-1-1-1,0 1 0,0 0 145,-2 1 0,0 0 0,-1 0 0,1 1 0,-1-1 0,0 1 0,-1 1 0,-3 0 0,0 1 0,0 0 0,-1 1 0,0-1 0,-1 1 0,0 0 0,4 0 0,-1-1 0,0 1 0,-1 0 0,-1 1 0,-1-1 43,5 1 1,-2 0 0,-1 0 0,0 0-1,-2 1-43,5-1 0,-1 0 0,-2 1 0,-2-1 0,6 0 0,-2 1 0,-3 0 0,12-2 0,-5 1 0,-14 3 0,-5 1 426,-6 2 1,-6 1-967,-4-1 1500,-24 3-1860,-45 10 90,2 1 1,-8 2-1,-1 1 199,4 1 1,0 1 0,-3 1-1848,-5 1 0,-3 1 1,-2 1-1,1 0 2252,5 0 1,0 0-1,1 1 1,-1 0-1,-4 2 1,-1 1-1,0 1 1,0 0-1,-2 1 1,-1 1-1,1-1 1,-1 1-1</inkml:trace>
  <inkml:trace contextRef="#ctx0" brushRef="#br2" timeOffset="200455">6850 15039 17690,'-52'21'234,"0"1"0,-1-1 0,4-1 0,1-1 0,1-2 815,-15 5 0,4-3-1004,9-4 0,4-1 45,9-3 0,4-2 0,-13 1 1654,26-12-1564,34-20-45,14-2 0,8-2-438,0 1 0,5-2 0,3-2 303,0 1 0,3-2 0,3-1 0,2 0 0,-3 2 0,2-1 0,2 0 0,1 0 0,2-1 0,-4 2 0,2 0 0,0 0 0,2 0 0,1-1 0,0 1 0,-4 2 0,1 0 0,1 0 0,0 0 0,1 0 0,0 1 0,1-1-150,-6 3 0,2 1 0,-1-1 0,1 0 0,0 1 0,1-1 0,-1 1 0,1 0 150,1-1 0,0 1 0,0-1 0,1 1 0,0 0 0,-1 0 0,1 0 0,0 0-127,-1 1 0,-1 1 0,1 0 1,-1 0-1,2 0 0,0 0 1,1 0-1,2-1 127,-4 2 0,2 0 0,1-1 0,1 1 0,0-1 0,1 0 0,0 1 0,-1 0 0,-1 0 0,-1 1-120,2 0 0,-2 0 0,1 0 0,-1 1 0,-1 0 0,1 0 0,-1 1 0,-1-1 1,1 1-16,4-2 0,1 0 0,-1-1 0,0 2 0,-1-1 0,-1 1 0,-2 1 0,-2 1-102,14-4 1,-2 1 0,-2 0-1,-6 3 1,-5 2-424,-5 1 1,-5 3-1,-4 1 774,8 0 1,-6 3 0,8 6 0,-21 7 0</inkml:trace>
  <inkml:trace contextRef="#ctx0" brushRef="#br2" timeOffset="215802">20746 14962 18506,'-4'5'3239,"-5"3"-3060,4-7-89,-5 3 90,2-4 0,0 4 180,0-3 0,-2 7 180,1-3-181,3 0 1,2-1-180,1-4 90,2 0 0,-8 0-180,4 0 90,-2 0-91,4 0 91,3 0-180,3-4 0,7-7 90,7-6 0,0 1 90,-3 5-180,-8 7 0,-4 4 0,-2 0 0,3 0-90,4 4 90,10-3 0,1 3 0,4-6 0,-4-3 0,-2-6 0,-1-3 90,-3-8 0,-4 1 0,-4-4 90,-2 5-90,-8-1-90,0 5 90,-6 3-90,1 4 0,1 4 0,2 3 0,0 2 0,3 0-90,-2 0 0,6 0 90,-2-2-90,3 0 90,0-3-90,3-1 0,2-3 90,7-7-90,6-9 90,8-11 0,11-14 0,-16 23 0,2-3-587,15-14 0,1-1 632,-10 13 0,3 0-15,3 1-1,3-2 1,-2 5-30,-3 6 0,0 4-148,11-5 1,0 3 147,19 2 0,2 6 90,0 6-90,0 4 0,-22 3 0,4 2 30,-1 1 0,4 1 0,-3-1-30,5-1 0,-1 1-657,17 5 0,-7 0 657,-12-1 90,-3 5 872,-3 1-962,-1-1 90,-1 3-90,0 2 0,-4 3 0,-1 1 362,-6 1-272,-1-3-90,-7 1 0,-4-3 0,-4-2 1641,0-3-1641,-3-2 89,-1-6-89,-6-1 0,0-4 0,-2 0 0,2 0 0,-2 0-90,0 0 90,-5 4 0,2 1 0,-3 0 0,4 5 0,0 6 0,0-6 0,0 10 90,0-15-90,0 6 0,0-2 90,0 10-90,0-3 0,0 8 0,0 0 0,0-6 0,0-3 0,0-3 0,0-10 0,0 4 0,0-6 0,0 0 0,0 4 0,0-3-450,0 3 90,-5-10-270,-2 3-1169,-21-8-2158,-19 8 3957,-9-1 0,21 6 0,0 2 0,-24 3 0</inkml:trace>
  <inkml:trace contextRef="#ctx0" brushRef="#br2" timeOffset="220241">20702 14935 18866,'-10'16'3148,"1"-1"-2788,-4 5-180,4-7 0,1 4 0,0-12 90,4-1 90,-1-4-91,2 0 1,3 4-180,-6-3 180,-4 7-180,-3-7-90,-7 7 90,9-3-90,-2 0 0,8 5 0,-4-4 0,4 1 0,-1-3 0,2-4 90,4 0-90,0-2 0,20-17 0,12-13 0,9-7 0,-16 16 0,-1 0 0,11-11 0,-8 11 0,1 0 0,9-10 90,9-2-90,-23 18 0,-5 7 90,-10 4 0,-2 4-90,-32 16 0,2 1 0,-12 10 0,-3 2 0,12-8 0,0 0 0,-12 10 0,1-1 0,10-8 0,1-1 0,-26 17 0,22-15 0,1 0 0,-11 4 0,-1 3-90,25-21 0,9 1 90,5-7 0,17-1 0,22-19 0,10-6 0,-13 6 0,0-2-114,-4 1 0,1-3 114,14-10 0,0-1-221,-11 8 1,0 0 220,7-7 0,-2 1 0,5-4 90,-11 7-90,-4-2 89,-14 13-89,-4 1 0,-15 13 218,-5 2-128,-11 2 362,-7 6-362,-29 17-90,10 3-606,14-5 0,1 2 606,-15 15-224,4 4 224,5-2 0,-4 7 0,17-17 0,4 0-90,16-21 90,5-5 0,12-8 0,4-7 0,16-10 0,-5-6 0,1-3 0,-5 5 0,1-2 0,8-11 0,-1-3 45,-2 2 0,-2 1 45,9-17-45,-17 23 0,-2 3 1226,-3 0-1181,-7 9 254,-4 4-344,-3 9 90,-7 3-90,-6 16 0,-13 13 90,-7 21-343,12-15 1,0 1 252,-2 4 0,1 1 0,-2 3 0,1 0 0,1-1 0,1 1 0,1-2 0,2-1 0,2-4 0,3 0 0,-9 21 0,11-11 0,6-14-90,5-7 90,3-12 0,6-4 0,16-22 0,0-2 505,10-22-505,-14 7 0,-1-1 0,10-23 45,-9 12 0,-1 0-45,-3 0 0,-3-10 0,-11 38 90,-3 1-90,-5 16 0,-2 8 0,-9 4 0,0 13 0,-17 15 0,9-10 0,-5 7 0,13-19 0,6-2 0,4-9-90,2-1 90,4-6-90,0 0 90,0-6 0,2-1 0,0-7 0,2-1 0,-2-3 90,0 5-90,-2 2 0,0 9 0,0 2 0,-3 0 0,-2 4 0,-3 3 0,-7 17 0,1-5 0,-2 15 0,8-23 0,4 3-90,4-14 90,4 0 0,4-2 0,22-18 0,0-5 0,16-20 0,-21 13 0,-1-1 0,8-16 45,-10 13 0,-3 1-45,-8 5 90,-31 20-90,0 22 0,-26 24 0,15-2 0,-1 2 0,3-3 0,-3 0-90,18-14 90,-1-4 0,15-10 0,4-5 0,0-5 0,6 0 0,1-4 0,3-4 0,-4 3 0,0 1 0,-6 5 0,-2 4 0,-14 14 0,-10 14 0,5-2 0,-3 4 0,0 4 0,-1 0 0,5-5 0,1 0 0,-12 21 0,10-23 0,3-4 0,5-3 0,4-4 0,5-6 0,0 0 0,0-9-90,0 7 90,0-7 0,2 7-90,2-7 0,2 3 90,4-4-90,2 0 90,-1 0 0,-1-2 0,-4-1-89,0-5 89,-2-4 0,0-20 89,-2 8 1,-7-13 0,0 23-90,-5 3 0,0 9 0,-2 14 0,-1 5 0,-4 39 0,9-10 0,4-6 0,2 0 0,11 3 0,3 4 0,8-26 0,-1-10 0,5-5 0,0-6 0,1-6 0,-1-5 0,-1-26 0,-16-20 90,-10 19 0,-4-1-45,-1 5 0,-4 2 0,-12 0 0,-4 6-45,-11 6 0,-16 10 0,14 22 0,2 10 0,5 8 0,2 20 0,16-12 90,5 12-180,19-20 90,7-1 0,7-6 0,4-3 0,7-10 0,3-4 0,19-6 0,-14-6 0,10-4-90,-26-6 90,-5-4 0,-12-3 0,-11-16 0,-12 4 0,-12-11-45,1 24 0,-2 4 135,-16-5-90,-19 2 0,31 30 0,2 6 0,-16 14 45,18-2 0,3 4-45,1 28 0,18-15 0,5 2 0,3-12 0,3 0-146,5 10 0,4-4 146,21 6 0,10-8 0,8-13 0,6-11 0,6-14-90,0-12 90,-33 2 0,-1-4 45,7-11 0,-3-5-45,-10 6 0,-2-4-779,2-9 0,-4-3 779,-12 8 0,-4-2 0,-2-1 0,-4-2-25,-2 1 1,-4-1 24,-6-11 0,-5 0-1382,-5 8 1,-5 6 1426,-9 4 0,-2 9-45,5 12 0,0 12 103,-11 30 0,5 18-58,11 6 0,5 5 65,7-20 0,1 1 0,2-1-155,-1 21 0,7-2 45,12-12 0,5-5-395,8 16 350,-1-28 0,3-4 135,16-1-90,6-15 2743,2-6-2743,14-27 0,-18-2 0,1-21 0,-27 1 0,-12-9 0,-8 11 0,-5-1 0,3 10 0,-2 0 0,-6-8 0,-2 2 0,-13-5 0,-5 15 90,-4 13-90,-1 15 45,10 12 0,1 5-45,-15 17-356,17-8 1,4 3 355,-2 19 0,13-1 914,10 13-914,12-20 796,7 5-706,8-22-90,8-11-90,8-4 90,4-8 959,1-6-959,-1-6 0,7-27 0,-20 2 0,-4-21-90,-20 7 90,-13 13 0,-4 1 90,-6-19-90,1 22 0,-2 3 0,-12 2-90,-3 8 180,-2 12-90,-1 15 0,1 15 0,13 9 0,2 5 0,-3 24-743,10-16 1,3 1 742,10 18 0,9-1-85,9-9 85,6-9 0,9-7 0,5-13 0,5-9 0,6-12 0,0-11 0,-17-5 0,-3-3 0,10-13-90,1-18 90,-29 1 0,-11-8 0,-11-6 0,-5 19 0,-4 0-304,4 12 1,-2 2 303,-7-7 0,-4 3 45,-2 14 0,-2 4-45,-19-2-833,17 15 0,1 6 833,-13 19 11,3 23-11,23-20 0,3 3 0,1 2 0,3 4 45,1 13 0,4 0-45,5-13 0,3 0 136,1 8 0,5-2-136,15 3 3265,29 0-3265,-18-33 0,3-3 0,0 0 0,0-4 0,1-7 0,-3-6 0,9-12 0,-11-5 0,-9-11 0,-11-5 0,-12-7 90,-7-1-90,-9 3 0,-19-3 0,3 22 90,-15 3-90,12 26 0,1 10 79,3 11-79,-3 18 0,14-6-90,2 9 90,15-19 90,5-3 216,0-5-396,2-8 90,0-3 0,2-2 0,-2-3-90,0 3-1799,-2-4-1259,2 0 3148,-2-2 0,2 2 0,-2-2 0</inkml:trace>
  <inkml:trace contextRef="#ctx0" brushRef="#br2" timeOffset="221134">20499 15301 20935,'-21'-5'2159,"1"1"-1889,-2 10-180,1 3 90,-1 8-180,5 5 89,7 1-89,5 4 0,8-2 0,5-2 0,37-5 0,-13-9 0,26-9 0,-26-9 0,12-23 90,-16 3-90,2-14 180,-22 7-90,-8-3 90,-8 0-90,-8 3 90,-8 4-90,-7 7 0,-24 5 0,12 15-90,-16 10 90,22 13-90,5 9 0,8 5 0,11 0 0,6 0 90,10-3-90,5-4 0,27 4 0,-3-16 0,21 1 0,-11-14 0,-2-4 0,-7-3 0,-7-6 0,-8-5 0,-9-5 0,-4-18 0,-12 8 90,-2-9-180,-9 17 0,-1 7-90,1 5-270,0 4-179,2 4-541,1 3-989,1 8 2159,7 4 0,2 8 0,5 2 0</inkml:trace>
  <inkml:trace contextRef="#ctx0" brushRef="#br2" timeOffset="224026">27175 14243 19676,'4'-9'2698,"1"0"-2518,2-1-90,3 1 90,0 0 0,0-2 180,2 0-90,-3-3 179,-1 1 1,-4 1 0,-2 1-1,-2 2 1,0 2-180,0 2 0,-4 3-180,0 2 0,-1 0 0,-4 6-90,4 6 90,-1 9-90,2 6 0,8 2 0,2 5 0,6-2 0,5 0 0,3-5-90,1-4 90,-1-5 0,-4-9 0,-2-3 0,-5-6 0,-3-8 0,-5-6 0,-8-11 0,-4-5 90,-9 1 0,-19-6-90,7 14 90,-13 2-90,13 21 0,1 9 90,3 8-90,5 8 0,5 26 0,15-16 0,10-4 0,7-3-90,16-7 0,4-11 0,3-4 90,11-11-45,-14-2 0,-1-4 45,9-18 0,-3-5 0,-6-10 0,-9-6 90,-9 0 0,-13-12 0,-9 25-90,-11 0 90,-5 31-90,-5 13 89,-3 14-89,1 11-3391,1 9 3391,7 3 89,5-1-89,9-4 0,7-5 0,6-5-89,20 1 89,17-17-90,3-7 3482,4-17-3392,-16-13 0,-6-6 0,-5-30 45,-15 25-1,-4-1-44,-3-32 90,-10 10 0,-23 29 0,3 17 0,-13 15 0,8 22 0,1 14-348,3 11 348,7 5-90,15-18 0,5 1 0,4 18-8,4-24 0,5-1 8,13 3 0,7-9-90,1-9 90,1-9 0,6-9 0,-14-11 258,0-9-348,-17-12 180,-8-7-90,-6-4 16,-6 0-16,-8 4 0,-1 8 0,-5 12 90,1 8-90,-1 24 0,1 12 90,1 25-90,5 12 0,11-14 0,4 4 0,6 0 0,3 0 0,-1-3 0,6-1-45,9 0 0,4-7-1058,7-6 1103,8 0 0,-18-26 0,-4-11 0,-8-30 0,0-4 0,-12-28 0,-2 7-308,-7-6 308,-3 3 0,0 6 1038,-3 11-1038,1 7 0,0 11 0,1 5 0,1 11 0,6 3 0,4 10 345,4 5-345,4 7 28,4 6-28,4 3 0,8 1-90,7-4 0,5-6 0,3-7 0,3-5-90,11-14 90,-11-2 1,3-15 89,-19-27 0,-9 6 0,-8 14 0,-2 0-914,-8-18 1004,-9 6-90,-4 5 0,-8 14 90,-5 11-90,-4 16 90,-3 12-90,1 10 0,13 1 0,2 2 0,-6 16 90,1 16-90,24-17 0,12-3 0,4-1 0,11-9-90,5-4 1003,5-11-1003,3-6 0,14-18 90,-8-18 0,-2-6 0,-24 3 0,-7-3 90,-17-24-90,-3 2 0,-16 15 0,2 24 180,-19 18-180,10 14 90,-11 16-90,26-3 0,4 3 0,-2 18 90,-2 12-90,28-16-90,6-4 90,11-5 0,7-5-270,25-8 270,-14-14-90,12-8 90,-24-14 0,-7-8 0,-6-29 0,-8 5 0,-8 13 0,-3-1 90,-10-19-45,-10 17 0,-4 4 45,-9-2 0,6 15 0,0 8 0,-9 32-90,0 21 45,20-15 0,3 5-45,1 22 0,4 3 0,4-14 0,3 0-200,2 15 1,7-1 199,11-8 0,6-5 0,-4-12 0,3-2-45,8 5 0,3-5 45,19-5-89,2-12-1,-4-12 90,-3-14-90,2-31 90,-18 0 0,-16 10 0,-4-1 0,-4-25 0,-11 15 0,-8-2 90,-23-3 0,-7 5-46,16 12 1,-4 5-710,-20 3 1,1 18 664,3 42 90,4 11-90,8 10 0,11 2-90,12 1 435,12-3-435,12-5 0,12-11-90,9-12 0,10-14 0,-10-16 0,1-6 90,20-11 45,-13-11 0,-3-7 45,-18 10 0,-3-2-148,3-11 0,-4-1 238,-8-24-45,-13 23 0,-5 2 44,-7-14-44,1 22 0,-3 5 135,-16 6-90,-3 15 1247,-5 14-1247,0 11-90,2 9 0,7 1 0,7-1 0,12-6 0,8-2 343,11-3-523,17 6 1,16-10-46,3-9 0,-2-10-623,-11-42 0,14 14 0,-62-19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20:20.005"/>
    </inkml:context>
    <inkml:brush xml:id="br0">
      <inkml:brushProperty name="width" value="0.09071" units="cm"/>
      <inkml:brushProperty name="height" value="0.09071" units="cm"/>
      <inkml:brushProperty name="color" value="#92D05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00B050"/>
    </inkml:brush>
    <inkml:brush xml:id="br3">
      <inkml:brushProperty name="width" value="0.09071" units="cm"/>
      <inkml:brushProperty name="height" value="0.09071" units="cm"/>
      <inkml:brushProperty name="color" value="#FFFF00"/>
    </inkml:brush>
    <inkml:brush xml:id="br4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5100 7725 24353,'-5'-39'854,"0"0"1,-5-24-135,-2 28 89,-4 39 1,-8 52-720,7-3 0,-1 9-1016,3-7 0,-2 6 0,1 2 926,1-7 0,0 3 0,-1 2 0,1 1-413,1-6 1,0 0 0,0 2 0,0 3 0,-2 4 412,3-8 0,0 4 0,-2 3 0,1 2 0,-1 0 0,1 0 0,0-2 0,1-3-256,0-3 0,1-2 1,0-1-1,1 0 1,0 0-1,-1 1 1,0 2 255,-1 4 0,0 2 0,0 2 0,-1 0 0,1 0 0,1-2 0,0-2 0,1-5-80,-1 8 1,2-6-1,0-1 1,0-1 0,1 3-326,0-2 0,1 3 0,-1 0 0,1 0 1,1-4-1,1-6-405,-2 12 1,2-8-1,0 1 810,0 15 0,0 0 0,8-38 0,16-72 0,-4-1 0,-1-1 0</inkml:trace>
  <inkml:trace contextRef="#ctx0" brushRef="#br0" timeOffset="294">4930 7865 23094,'4'-47'569,"0"0"1,-2 7 0,0 1-300,2-17 89,-2 26 1,2 30 90,6 33-180,-3 0 0,2 7-1,5 14 1,4 9 0,3 3-1028,0-7 0,3 3 0,1 0 0,1 1 776,-5-12 0,0 1 0,1 0 0,1 0 0,0 0 0,4 2 0,0 0 0,2-1 0,-1-1 0,0-4-18,0 0 0,0-4 0,0-2 0,0 1-371,1 1-1,0 0 1,0-1 0,0 0 371,8 13 0,-1-1 0,1 0 0,-2-3 0,1 1 0,-1-2 0,-3-3 0,1-1 0,-1-1-79,-3-5 1,0 0 0,-1-1-12,9 11 1,-1-3-91,-6-8 0,-2-1-585,0-2 1,-4-3-2744,-2 4 3508,-16-19 0,-38-38 0,-14-19 0</inkml:trace>
  <inkml:trace contextRef="#ctx0" brushRef="#br0" timeOffset="562">5092 9516 21835,'-44'0'1049,"1"0"0,0 0 1,-1-2-241,-11-2 1,1-2-406,7-2 1,3-3-180,0-2 0,8-4 45,10-13 0,51-9-180,6 16 0,6 1-1008,11-6 1,5-1 917,-13 7 0,0-1 0,5 0 0,3 0 0,5 0 0,0 0 0,-3 1 0,1 0 0,-3 2 0,2-1 0,-3 2 0,2 0 0,0 0 0,-5 3-135,11-2 0,-5 2-315,-2 2 1,-2 1-13,-6 2 0,1 2-1787,4 1 0,-1 2 2249,14-1 0,-22 5 0,-1 0 0,8 2 0</inkml:trace>
  <inkml:trace contextRef="#ctx0" brushRef="#br0" timeOffset="1194">26972 5382 23813,'-14'-43'809,"1"1"1,0 0 0,0 2-495,0 2 0,1 1-136,1 4 1,0 2 180,-9-24 270,10 37-270,1 33-360,8 17 0,2 10-1032,0 17 1,-2 5 1031,1-12 0,-2 3 0,1 1-489,-1 7 1,0 1 0,0 0 488,-1-13 0,1 1 0,-1 0 0,0 0 0,0-1 0,0 0 0,0 1 0,0 2 0,0 1 0,-1 2 0,1 1 0,0-1 0,0-4 0,0 16 0,1-5 0,-1 3 0,1-7 0,-1 4 0,1-2 0,0-6-172,2-7 0,0-5 0,0-1-278,0 18 1,0-4-316,0-9 1,0-3-226,1-8 1,-2-2-1889,-2 8 2878,2-22 0,-3-32 0,4-16 0</inkml:trace>
  <inkml:trace contextRef="#ctx0" brushRef="#br0" timeOffset="1645">26626 5324 23903,'-23'-48'292,"0"0"1,-1 0-1,1-2 1,3 0-248,-1-8 0,8 4 45,23-2 0,28 8-350,-9 27 0,8 4 350,8 4 0,7 4 0,0 1-841,10 0 1,2 4 780,-6 3 0,4 3 0,-5 4 105,3 5 0,-5 10 134,-14 8 1,-1 9 0,-6 1-90,-1 11 0,-8 4-90,-7-3 0,-3 6 0,-12 1-23,-12-8 1,-9 2-1,-5 0 1,1-3-8,-2 4 0,-3-3 0,-2 1-385,-2-2 0,-2 1 0,-2-1 1,0-5 383,-1-4 1,0-5 0,0-2-60,2-2 0,0-1 0,0-3 0,-11 9 0,1-4-134,7-5 1,3-2 133,-21 11 0,18-11 220,35-20-220,31-11 0,18-7 0,-1 1 0,4 0 82,0-1 0,5 1 0,2 3-82,-7 7 0,2 2 0,0 3 0,-2 1 246,0 1 0,-3 2 0,1 3-246,13 4 0,2 3 0,-9 9 0,-14 7 0,-7 7 0,-4-1 47,2 7 1,-6 5-48,-9 7 0,-5 7 0,-6-4-316,-7-5 0,-8-1 316,0-7 0,-3 2 0,-2-4-242,-7 2 1,-3-4 241,-3 0 0,-3-2 0,-2-1 0,-5-2-335,-4-2 1,-4-2-386,-6-1 0,-4-2 60,14-12 1,-3-1 0,0-2-663,-4 1 1,-1-3 0,-2 0 1321,-3-1 0,-1-1 0,-1-2 0,-2-1 0,1-1 0,-1-1 0,-1 0 0,0-1 0,0 0 0</inkml:trace>
  <inkml:trace contextRef="#ctx0" brushRef="#br0" timeOffset="2598">15252 4478 10585,'-24'-25'4227,"-1"4"-1246,3 6-2531,2 4 1319,2 6-1320,1 0 861,1 3-861,2 2 3213,5-2-3392,4 2-180,5 0 0,0 0-90,0-6 90,0-2 90,0-5 90,0-1 89,0 1-89,0 1-90,0 3-90,0 5-90,-6 2 0,1 2 0,-5 0 0,6 0 0,-5 6 0,7 1 0,-3 9 0,10-4 0,2-3 0,9-7 0,1-9 90,5-8-180,-1-8 90,1-33 0,-15 10 0,-11-16 0,-26 26 90,-25 17-610,15 19 1,-5 6 609,-12 9 0,-4 6-1036,13 0 0,-2 4 0,0 2 991,7-4 0,0 3 0,0 1 0,0 1-23,-2 4 0,0 1 1,1 2-1,0 1-359,1 1 0,0 1 0,1 1 0,1 2 337,3-1 0,0 2 0,3 0 0,1 1 0,4-1 0,1 0 0,3 0 0,1 0 0,-2 12 0,3 0 0,4-1-211,7-4 0,3 0 0,5-2 211,7 18 0,10-3 0,11-7 0,11-6 0,8-5 0,15-9 0,-13-20 0,10-4 0,6-2 0,1-2 0,-1-2 0,-5 1-135,4 0 0,-3-2 0,0-2 0,5 0-260,0-1 0,6-1 0,3-1 0,0-1 0,-4-1 0,-6-1-100,-2-2 0,-5-2 1,-2-1-1,0 0 573,15-3 0,-1-1 0,-2 0 1,-6 2-1,-2 0 0,0 0 0,-5 0 1,0 0-1,0 0 0</inkml:trace>
  <inkml:trace contextRef="#ctx0" brushRef="#br0" timeOffset="3161">15662 14003 24983,'0'-37'1979,"-3"6"-1620,2 8 181,-3 9 180,4 12-720,2 21 0,4 30 0,-1-6 0,0 7-921,0-6 1,0 4 0,0 2 920,1 10 0,1 3 0,0 2 0,-2-9 0,0 1 0,1 1 0,0 0-556,1 5 0,0-1 0,0 2 1,1 0 555,-2-11 0,0 1 0,1 0 0,-1 0 0,1 0-349,0-1 1,0 1 0,0-1 0,1 1 0,0-1 348,-1 1 0,1 0 0,0-1 0,1 0 0,-1 0 0,3 11 0,-1 0 0,1-1 0,0 0-292,0-3 1,0-1 0,0 0 0,1-1 291,-2-4 0,1 0 0,0-1 0,0-2 173,2 11 1,0-2 0,1 0-1014,1 3 1,0 0-1,-1-6-419,1-1 0,-1-8 1501,4 4 1,-21-99 0,-6-5 0,1 0 0</inkml:trace>
  <inkml:trace contextRef="#ctx0" brushRef="#br0" timeOffset="3434">15618 14383 17061,'-15'-43'359,"1"0"1,-1 1 0,-4-15 0,2 3 730,2 9 0,5 2-865,14-2 0,9 5 45,30-7-136,3 22 1,7 10 366,8 16 1,5 17-466,-22 1 0,3 7 0,2 4 0,-1 2 0,-4 0-42,4 3 1,-4 0-1,-1 4 1,2 7 30,-6-2 1,2 7 0,2 4-1,-1 2 1,-2 1 0,-2-2 0,-5-3 70,-3 0 1,-3-1-1,-3-2 1,-2 2-1,1 3-96,1 1 0,0 2 0,-1 1 0,-1 2 0,-3-1 0,-4-1 0,-3 7 0,-5 0 0,-2-1 0,-3-1 0,0-3 0,-1-2 0,-1-3 0,-3 0 0,-2 4-128,-3-5 0,-3 5 0,-2 2 0,-1-1 1,-1-4-1,0-6 128,-7 10 0,-2-7 0,-4 3 0,3-10 0,-3 3 0,-2 0 0,0-3 0,2-6 0,-14 13 0,-1-8 0,8-9 0,-2 0 0,1-8-450,1-9 0,1-6 40,2-3 0,-1-4-1299,-26-11-809,6-17 2518,7-22 0,26 14 0,1-3 0,1-5 0,0 1 0</inkml:trace>
  <inkml:trace contextRef="#ctx0" brushRef="#br0" timeOffset="5211">7472 9050 21385,'-39'-24'2069,"1"1"-1530,-1-2 541,-16 0-541,15 8-89,-13 4 0,20 9-90,3 4-91,5 0-89,7 0 0,4 0-90,7 0 0,4-2 0,3 2 0,5-6 90,11-3 0,20-8 0,13-5-135,-6 4 0,6-3 0,4-2 0,0 1-545,2-1 1,1 0-1,3-1 1,7-3 499,-14 4 0,7-1 0,2-3 0,3 0 0,1-1 0,-1 1 0,-2 0 0,-3 3-455,4-3 0,-2 1 0,-2 2 0,0-1 0,2-1 0,3-1 455,-10 4 0,1 0 0,1-1 0,1-1 0,2 0 0,0 0 0,2-1 0,2 0 0,1 0-141,-9 3 1,3 0-1,1-1 1,1 0-1,2-1 1,0 0-1,1 1 1,0-1 0,0 1-1,-1 0 1,-1 0-1,0 2 1,-3 0 140,4-1 0,-2 1 0,-1 1 0,0 1 0,-1 0 0,0 0 0,0 0 0,1-1 0,1 1 0,0-1 0,1 0-94,-2 0 0,1 0 0,1-1 0,1 0 0,1-1 0,-1 1 0,1-1 0,-1 1 0,0 1 1,-2 0-1,-2 1 0,-2 2 0,-1 1 94,10-4 0,-1 3 0,-2 0 0,-2 1 0,-1 1 0,-3 2 0,-2 0 0,-2 0 28,6 0 0,-5 2 1,-2 0-1,0 1 0,2 0-28,6-2 0,2 0 0,-1 1 0,-1 0 0,-4 0 0,11-2 0,-4 2 0,1-1 0,-10 2 0,3-1 0,-3 1 0,-6 1 0,5 0 0,-5 0 0,-7 1 0,-3 0 0,22-2 1291,-8-2-1291,-20 5 1931,3-3-1931,-17 4 2886,0 0-2886,-6 1 1526,-4 1-1526,0 1 0,0 1 0,-1 1 0,2 2 0,0-2 0,6-2 0,6-3 0,7-2 0,5-2 0,1-1 0,1 0 0,8-1 0,-13 6 0,9-2 0,-20 5 0,1-1 0,-8 1 0,-1 1 0,-2 1 0,2 0 0,0 0 0,2-5 0,2 0 0,1-2 0,3-2 0,2-1 0,3 1 0,17-8 0,-6 6 0,14-7 0,-10 7 0,-1-1 0,-1 2 0,8-3 0,-17 5 0,2-1 0,-17 7 0,-6 2 0,0 2 0,-2 0 0,0 0 0,0-2 0,2-3-90,2-4 90,3-2-90,3-5 90,-2 0 0,2 0 0,-5 0 0,-3 3 0,-5 1 0,-6 1 90,-4 6 0,-23 1-90,2 12 0,-15 6 0,8 11 0,2 9 0,6 5 0,13 2 0,16 18 0,42-11 0,-19-23 0,3-4-103,14-6 1,2-6 102,-5-4 0,0-4 0,0-3 0,1-2 0,-1 2 0,-3-8 0,-4-31 0,-11-7 0,-15 10 0,-13-8 0,-12 6 0,-11 30 0,-6 11 0,2 0 0,-1 4 0,0 2 0,1 2 0,2 4 0,2 2 0,-23 19 0,16-2 0,19 1 0,16-3 0,20-5 0,15-5 0,16-10 0,12-4-96,-26-8 1,1-2 95,0-2 0,0-2 0,-1-2 0,-1-3 0,21-19-164,-10-4 164,-17-6 0,-12-4 0,-16-2-945,-25 11 1,-9 7-225,-1 12 449,-3 3 0,3 11-1708,8 42 2428,5 12 0,3 9 0,3 5 0</inkml:trace>
  <inkml:trace contextRef="#ctx0" brushRef="#br0" timeOffset="6226">14757 6581 22014,'-33'-9'1979,"3"-2"-1349,-1 1 0,7-1 449,-4-2-719,12 5-90,3-4 269,18-1-314,22 1 0,10 1-135,3-4 0,5 0-819,3 2 0,6 0 1,6-1 743,-10 2 0,6 0 0,3-2 0,1 1 0,1 0 0,-3 1-520,5-1 1,-2 1-1,0 0 1,5 0 0,7-1 504,-18 4 0,5-1 0,4 0 0,4-1 0,1 1 0,1-1 0,1 0 0,-1 1 0,-2 0 0,-2 1 0,-4 1-222,6-1 0,-4 1 1,-2 1-1,-1 0 1,1 0-1,1 0 0,5 1 1,4-1 227,-14 1 0,2 0 0,4 1 0,2-1 0,2 0 0,1 0 0,1 0 0,1 0 0,0 0 0,-1 0 0,-1 1 0,-1 0 0,-2 0 0,-3 0 0,-2 1-125,8-1 0,-3 0 1,-2 1-1,-2 1 1,-1-1-1,0 1 1,0-1-1,1 1 1,3 0-1,1-1 119,-4 1 0,1-1 0,2 1 0,1-1 0,1 1 0,0-1 0,1 0 0,-1 1 0,-1 0 0,0-1 0,-2 1 0,-2 0 0,-2 1-35,10-1 0,-3 0 1,-1 0-1,-1 0 1,-1 1-1,-1 0 1,0-1-1,0 1 0,1 0 35,0 0 0,0 0 0,-1 0 0,1 0 0,-1 0 0,1 1 0,-1-1 0,0 0 0,0 1-4,-2 0 0,1-1 1,0 1-1,-1 0 0,1 0 1,-1 0-1,0 1 1,0-1-1,0 0 4,6 0 0,0 0 0,-1 1 0,1-1 0,-1 0 0,0 1 0,0 0 0,0 0 0,-3 0 0,0 1 0,1 0 0,-1 0 0,-1 0 0,1 1 0,-1-1 0,0 0 0,-3 0 0,-2 0 0,1 0 0,-1 0 0,0 0 0,2 1 0,0-1 0,2 1 0,2 0 0,2 1 0,1-1 0,2 1 0,-1 0 0,0 0 0,-1 0 0,-2 0 0,-3-1 12,1 1 1,-2-1 0,-2 1 0,-1 0 0,0-1 0,2 0 0,1 1-13,0-1 0,3 0 0,1 0 0,1 0 0,-2 0 0,-1 0 0,-2 0 0,-5-1 0,6 2 0,-3-1 0,-3 0 0,-1 0 0,0-1 115,9 0 1,0-1 0,-2 0-1,0 0-115,-6 2 0,-1 0 0,-1 1 0,0-2 0,10 0 0,-2-1 0,-1 0 0,-7 2 0,-3-1 0,2 0 0,4 0 0,0-1 0,-3-1 492,3 1 0,-3 0-492,8 0 0,-3 0 0,4 0 0,-7 0 0,-8 0 1731,-3 0-1731,11 0 0,-13 4 0,9-3 0,-18 4 2588,-6-5-2588,-5 0 1717,-6 0-1717,-4 0 710,-4 0-710,-2 0 0,-7-2 0,-6-5 0,-23-13 0,-2 4 0,0 3 0,-5 3 0,-3 8 0,1 4 0,-26 4 0,4 17 0,43 4 0,10 5 0,14 4 0,12 0 0,19 1-332,14-8 332,10-6 0,-28-16 0,1-3 0,32 3 0,-6-9 0,-9-5 0,-10-7 0,-13-8 0,-13-8 0,-13-6 0,-29-15 0,1 14 0,-17-5 0,14 22 0,3 7 0,5 6 0,7 3 0,8 4 332,6 4-1861,8 1 1529,-16 8 0,-15 1 0,-21 4 0</inkml:trace>
  <inkml:trace contextRef="#ctx0" brushRef="#br0" timeOffset="7797">7188 9507 21115,'-21'-45'2698,"3"0"-2158,1 4-180,3 2 90,4 10-91,0-2-179,6 11 90,0 5 90,13 9 0,11 16 89,21 9-269,-10-2 0,4 4-1195,12 6 1,3 4 1104,-7-5 0,3 1 0,1 1-572,-5-2 0,2 1 1,1 1-1,1 0 504,6 4 1,1 0-1,1 2 1,1 0-392,-8-5 1,1 2-1,0 0 1,1 0-1,-1 0 369,3 2 0,0 1 0,1-1 0,-1 1 0,1 0-218,0 1 0,1 1 1,0-1-1,1 1 1,-1-1 217,1 1 0,0-1 0,0 1 0,2 0 0,4 2-36,-10-7 0,3 0 1,2 2-1,1 0 1,1 0-1,-1-1 1,-1 0-1,-2-2 36,6 4 0,-2-1 0,-1-1 0,0-1 0,2 1 0,2 2-27,-5-4 1,3 2 0,1 0-1,1 0 1,-1 1 0,0-2-1,-2 0 1,-3-2 26,3 2 0,-2-2 0,-2-1 0,-1 0 0,1 0 0,0 0 0,0 1 0,1-1 0,-1 1 0,0-1 0,1 1 0,-1 0 0,0 0 0,1 0 0,-1 0 0,1 0 0,-1 0 0,1 0-15,-1-1 0,1 1 0,0 0 0,-1 0 1,1-1-1,-1 1 15,-1-1 0,0 0 0,-1 0 0,1 1 0,1 0 0,2 1 0,-5-2 0,3 0 0,0 2 0,1 1 0,1-1 0,-2 0 0,-2-1 0,-1-1 0,2 1 0,-2 0 0,-1-1 0,-1-1 0,1 2 0,1 0 58,0 0 1,2 1 0,1 1 0,-1-1 0,1 1 0,-2-1 0,-2 0-59,11 6 0,-2-1 0,-1 0 0,-2-1 0,-2-2 91,-2 0 0,-2-3 0,-1 1 1,2 0-92,-4-2 0,3 2 0,0 0 0,-3-2 0,-3-1 0,4 2 0,-4-2 0,1 0 0,11 6 0,2 1 0,-4-2 0,4 3 0,-1-2 0,-10-7 0,1-1 0,-4-3 514,-4-2 0,-3-4-514,-2-2 0,-1-1 1909,24 8-1909,-7-2 0,-7-5 1410,-3 2-1410,-5 0 0,1 2 0,-3 2 2168,0 3-2168,-5 0 0,-3-1 0,-5-1 900,-4-3-900,-4-3 0,-2-7 0,-2 4 0,-1-6 0,0 5 0,1-2 0,14 8 0,-2-4 0,24 12 0,-16-12 0,11 5 0,-15-13 0,1 3 0,6-3 0,-3 0 0,-1-1 0,-10-4 0,-8 0 0,-4 0-90,-2 0-90,-2 0 0,1-4 90,1-5 90,1-7 0,0-7 0,2-18 90,-4 10 90,2-21 0,-11 29-90,-4-2-90,-13 18 0,-5 3 0,-9 10 0,-3 3 0,-19 21 0,21-4 0,-3 19 0,33-22 0,14 5 0,17-17 0,11-4 0,2-8 0,3-4-180,22-7 135,-8-7 0,-3-5-1331,1-10 1376,-22 11 0,-4-2 90,-10-6 90,-26-5-90,-15 18-90,-10 10 0,-5 7-1483,-3 15 0,0 5 1483,1-2 0,1 4 0,-2 17 0,9 4 356,11 8-356,14-17 0,6 0 0,19 7-12,10-6 12,13-6 0,4-14 0,4-6 0,-2-12 0,-5-3 0,-7-9 0,-9-5 0,-10-8 3136,-11-21-3136,-8 11 663,-18-18-1113,4 29-270,-7 2-340,12 13 1060,8 8 0,8 1 0,6 4 0</inkml:trace>
  <inkml:trace contextRef="#ctx0" brushRef="#br0" timeOffset="9028">15232 13352 17184,'-58'-9'4587,"33"4"-1996,-28 1-2321,46 2-90,5-3 809,10-4-809,39-29-90,-20 17 0,6-4-345,7-5 0,10-5 0,3-3 0,-2 2 255,-8 6 0,-1 1 0,1-1 0,7-4-172,-6 4 0,5-4 1,3-3-1,3-1 1,0-1-1,0 1 0,-2 1 1,-3 2 171,2-1 0,-4 3 0,-1 0 0,1 0 0,2-1 0,5-5-164,-9 7 1,4-3-1,3-1 1,1-2 0,2-1-1,0-1 1,1 1-1,-2 0 1,-1 1 0,-2 2-1,-4 2 164,9-6 0,-3 2 0,-3 2 0,0 0 0,0 0 0,1-1 0,3-2-121,-8 6 1,2-2 0,2 0 0,0-1 0,0-1 0,1 0-1,-1 1 1,-1 0 0,-2 2 0,-1 0 120,6-5 0,-1 1 0,-2 2 0,-1-1 0,0 1 0,0-1 0,0 0-55,1-1 1,-1-1 0,0 1 0,0-1 0,0 0 0,0 0 0,-1-1 54,0 2 0,-2 0 0,0-1 0,0 1 0,1-1 0,1-2 0,3 0 0,-4 2 0,2-2 0,2 0 0,0-2 0,1 1 0,0-1 0,1 1 0,-1 0 0,0 1 0,-1 1 0,1 0 0,-1 0 0,1 1 0,0 0 0,-1 0 0,1 1 0,0-1 0,-1 0 0,0 1 0,-1 0 0,1 0 0,0 0 0,-1 0 0,1 0 0,-1 2 0,-1 0 0,0 1 0,8-5 0,0 1 0,0 1 0,-1 1 0,-1 1 0,-3 1 0,-3 3 0,0 0 0,-3 2 0,-2 1 0,0 1 0,-1 0 0,8-5 0,0 0 0,-1 0 0,-1 1 66,-4 1 1,0 1 0,-1-1-1,0 1-66,10-8 0,0 1 0,-2-1 0,-1 2 0,-2 0 0,1 0 0,-2 1 0,-1 0 0,0 1 0,-1-1 0,0 1 0,0-1 0,-1 2 0,0-1 0,-1 1 0,0 0 0,0 1 0,0 0 206,-2 0 1,0 1-1,0 1-206,0 2 0,0 0 0,0 0 0,-3 2 0,1-1 0,-1 1 0,-1 2 0,1 1 0,-1 0 0,16-9 0,-2 1 0,-2 3 0,0 1 0,-5 3 0,-1 1 0,-2 3 0,-1 0 0,-2 0 0,-1 1 0,0 0 0,-1 0 362,0-1 0,-1-1-362,1 0 0,-1-1 0,1-2 0,-1-1 673,1 0 0,-1 0-673,0-3 0,-2-1 0,-1 2 0,1-2 0,5-9 0,-1 1 0,-12 11 0,0 1 0,4-5 0,-3 2 0,0 1 2479,-3 4-2479,7-1 1344,-4 7-1344,12-4 0,-2 5 0,5-3 542,7 1-542,-13 5 0,3 0 0,1 1 0,2 0 0,-2-1 0,2-1 0,7 0 0,0 0 0,-10 2 0,0 0 238,12-3 0,1-1-238,-11 4 0,2 0 0,15-4 0,-1 0-303,-18 7 1,-1 0 302,12-3 0,0 1 0,-15 3 0,-3 2 0,31-8 0,-6 1 0,-3-1 0,-4 1 0,-2-1-175,-16 3 1,0-1 174,20-9 0,-19 7 0,1 0 0,14-11 0,1 0 0,0-2 0,-1 0 0,-2 2 0,-6 2 0,-6 5 0,-7 2 0,-5 5 357,-6 0-357,-3 4 605,-3-2-605,-4 4 388,2-1-388,-4 3 0,2 1 0,-2 2 0,-2-2 0,0-2 0,-7-1 0,-4-2 0,-9 2 0,-5 3 0,-7 0 0,-5 2 0,-2 0 0,1 6 0,5 2 0,5 3 0,8 2 0,7-1 0,6 1 0,12-1 0,20-1 0,5-2 0,15-4 0,-6-1 0,-2-6-90,-4-1 90,-5-3 0,-8-1 0,-5-4 0,-9-1 0,-5-1 0,-3-1 0,-5 3 0,-2 0 0,0 3 0,2 4 0,5 0 0,0 3-1260,0-1-2337,-4 2 3597,-5 0 0,-14 6 0,-6 2 0</inkml:trace>
  <inkml:trace contextRef="#ctx0" brushRef="#br0" timeOffset="9843">14286 6545 20215,'-17'-7'2969,"-1"0"-2519,0 0-91,-1 3-89,3 2 0,4 2-90,6 0-180,2 0 90,17 0-180,39 0-405,-2 0 0,6 0-135,0 0 1,2 0-638,-12-1 1,1 1 0,-3-1 1266,7-1 0,-4-1 0,0 1 0,0-1 0,-3 0 0,1 0 0</inkml:trace>
  <inkml:trace contextRef="#ctx0" brushRef="#br0" timeOffset="10944">9315 6604 22734,'23'-14'1709,"-5"0"-1259,-2 7 539,-7 3-539,-3 2-270,-5 2 90,-4 6 0,-3 1-1,-7 7 271,-10-2-90,-6-5-270,1-9-180,4-8 90,16-10-90,17-23 0,9 5 0,14-17 0,5 14 0,3 4 0,5 6 0,0 10 0,0 10 0,-6 19 0,-7 15 0,-9 20 0,-19 5 0,-7 3 0,-3-7 0,-3 1-1696,-7 19 0,-4 0 1696,0-15 0,-2-3 0,0 0 0,1-2-139,1-4 0,1-2 139,2-5 0,1-3 0,-8 17 0,11-17 0,12-18 0,18-21 0,23-23 0,-4 5 0,8-5 0,-1 0-386,-4 5 1,0-1 0,2 0 385,3-2 0,3-2 0,0 0 0,-1 2 9,4-1 1,-2 2-1,1 0-9,0 1 0,1 1 0,-1 1-330,-3 3 0,0 1 1,-1 1-618,17-5 1,-2 2-179,-7 6 1,-3 3 1124,-7 4 0,-2 2 0,-7 3 0,-2 3 0,24-1 0</inkml:trace>
  <inkml:trace contextRef="#ctx0" brushRef="#br0" timeOffset="11794">9064 13356 21115,'0'-7'3148,"0"1"-2518,0 1-1,0 3 1,0-2-180,0 3 0,0-3-91,0 1-89,0 1 0,0-2-180,0 1 90,3-11-90,13-15-90,3-3 0,13-12 0,1 12 0,3 0 0,1 7 0,0 5 90,-5 8-90,-5 6 180,-7 4-180,-6 28 0,-11 2 0,-7 32 0,-7-18 0,-2 2 0,0-2 0,0 0-179,0 0 1,1-3 178,-4 17 0,13-36 0,12-9 0,27-13 0,9-7 0,5 0 0,4 0 0,-17 3 0,0 1 0,25 5 0,-1 4 0,-1 14 0,-22 7 0,-9 6 0,-21 16 0,-10-11 0,-7 1 0,-25 11 0,-8-1-321,9-9 0,-3-1 321,3-4 0,-2 2 0,1-3-270,-5 0 0,1-3-405,1-1 1,-2 0-1395,-7 3 0,1-4 2069,14-11 0,1-3 0,-32 11 0,35-29 0</inkml:trace>
  <inkml:trace contextRef="#ctx0" brushRef="#br0" timeOffset="12683">17766 4993 24263,'4'-36'1979,"-2"4"-1709,0 8-90,0 5-90,-2 6 0,2 6 90,-2 3-1,4 14-89,2 6 0,8 16-90,6 7 0,7 4-158,7 0 158,7-4 0,6-9 0,-8-22 0,3-4 0,21-9 0,-21-5 0,-1-6 90,10-22 90,-8-12 270,-8-7-270,-21 14 0,-4-1-180,3-20 0,-9 24 0,-1 2 0,-3-3 0,0 10 0,-4 10 0,3 18 0,-2 17 0,3 26 0,3 22-461,-1-21 0,1 4 461,1 5 0,2 4-270,-1 2 0,2 4 0,-2-1-300,0-13 1,-1-2-1,0 4 570,0 8 0,0 5 0,0 0 0,-1-6 0,-1-7 0,-1-5 0,0 2 0,0 12 0,-1 0 0,1 0 0</inkml:trace>
  <inkml:trace contextRef="#ctx0" brushRef="#br0" timeOffset="14426">18984 11470 16618,'-8'-7'4137,"3"1"-3507,2 1-180,3 3 269,-4 0-359,3 2 449,-2 0-449,-1 0 360,0 0-360,-1 0 179,1 0 1,4-4-450,0 0 0,4-2 0,4-1 0,10 0 45,17-6 0,6-1 45,13-3-91,-7 1 1,0-1 0,6-1 360,9-2-270,-22 6 360,13-5-450,-35 11-90,0-1-180,-16 7-1619,-2 2-180,-6 0 810,0 6-4408,-28 14 5577,11-4 0,-20 10 0,17-13 0</inkml:trace>
  <inkml:trace contextRef="#ctx0" brushRef="#br0" timeOffset="14886">19037 11438 18147,'-23'0'5217,"1"0"-4678,4-2 1,0 0 0,3-3 89,1 1-179,7-1 0,-2 1-180,8-1 0,-2 3-1,3 0 91,-4 2 0,3 6 0,-8 7-180,4 15-180,-6 14 0,0 15-683,8-23 1,-1 0 682,0 4 0,-1-1 0,5-1 0,0 1-289,-2 8 0,0-2 289,4 13 0,2 6 0,9-37 0,3-11 0,9-12 0,6-16 0,9-9 0,11-8 0,-23 14 0,3 1 0,16-4 0,0 3 459,-12 6 1,1 3-460,11 1 0,-2 6 0,10 24 0,-8 20 0,-27-14 0,-4 3 0,-2 5 0,-4 1 0,-2 4 0,-3 2 0,-4 1 0,-4 3 0,-5-4 0,-4 3 0,-1-2 0,-2 5 0,-6 1-28,-8 5 0,-7 5 1,2-8 27,1-11 0,-1-5-1452,-14 12 0,1-7-167,6-16-629,9-24 2248,25-12 0,-2-8 0,5-5 0</inkml:trace>
  <inkml:trace contextRef="#ctx0" brushRef="#br0" timeOffset="18103">23325 14405 22824,'-5'-56'2249,"-4"1"-1620,-7 10-89,-6 8 0,-5 13-91,-9 16-89,-9 21-225,18 4 0,-1 5-540,-4 8 0,-1 6 465,2 4 0,0 5 0,2-1-475,-2 6 1,3 2 444,5-8 0,1 3 0,10-1-30,15 8 0,16-4 0,17-7 0,10-6-45,0-3 0,4-7-333,-7-14 0,2-6 1,-1-3 377,8-6 0,-2-3-45,0-1 0,2 1-286,14-2 0,-2 2 331,-21 1 0,-1 1 236,8 3 0,-6 4-236,-7 10 0,-17 17 90,-14 12-90,-16 16 45,1-26 0,-3 1 214,-4 2 1,-2 0-260,-1-1 0,-3 0 45,-13 12 0,-2-2-45,9-12 0,1-2 0,-9 6 0,-1-3-360,-14 6 1005,17-18-1454,4-5 428,21-13-1328,6-8-647,8-9 2356,4-14 0,9-17 0,3-8 0</inkml:trace>
  <inkml:trace contextRef="#ctx0" brushRef="#br0" timeOffset="18738">23796 13641 24353,'-7'-39'779,"0"0"1,0-4 0,1 2-241,-4-8 721,8 14-1170,6 46-90,10 33-705,-2-7 1,2 9 0,-1-1 704,4 16 0,0 2 0,0-3 0,1 5 0,-2-3 0,-2-10 0,-2-1 0,1-1 0,0-1 0,0 1 0,0-2 0,-1-2 0,0 0 0,0-2 160,5 14 1,-1-2-161,1 1 0,0-4 0,-7-19 0,0-4 0,11 28 0,-17-57 0,0-22 0,0-26 0,1-10-409,0 10 1,1 0 408,1 1 0,0-3 0,1 3 0,2-3 0,1 3 0,4-2 0,-1 3 0,7-10 0,8 11 0,-7 46 1434,8 20-1434,9 21 0,-16-13 0,1 2-71,3 2 0,1 1 71,1 1 0,1 0-1068,0-3 0,1-2 1068,-2-3 0,1-2-90,-2-5 0,1-3 35,24 2-215,-5-14 94,-3-21 86,-6-14 0,-9-23 90,-18 19 0,-3-3 0,-3-4 0,-2-1 90,-3-3 0,-2 1-3,-2 1 1,-2 0 2,-2 5 0,-1 1 0,-9-24 2057,-8 8-2057,9 27 780,0 25-870,31 45 0,8 8 0,-2-20 0,4-3 135,21 9-135,-13-21 0,2-7 357,22-11-357,-6-27 0,-32-16-180,-25 6 0,-9 1-180,-17-3-45,6 16 1,-3 5-766,-26 12-269,-9 15-1413,3 11 2852,4 8 0,18 8 0,7 0 0</inkml:trace>
  <inkml:trace contextRef="#ctx0" brushRef="#br0" timeOffset="19344">25185 13822 22824,'21'-48'3328,"-3"3"-2339,-3-6-629,-4 19 90,3 1-90,-4 23-90,6 16-270,1 13 0,5 15 0,0 16 0,1 7-121,-13-27 1,0 0 120,6 27 0,-3-9 0,-5-12 0,-2-13 0,-4-21 0,3-45 0,0-12 0,-1 11 0,2-2-57,-1 7 0,0 1 57,2 0 0,0 1 0,6-26 0,1 11 0,-4 14 0,0 12 0,0 12 0,2 12 0,2 14 0,3 9 0,-3 6 0,-2 1 355,-2-5-355,-2-5 0,-3-4-180,-16-17-810,0-7-179,-12-21 0,8-12 269,7-13 585,4 21 1,2-4 89,6-26 0,3-4 118,-1 14 0,2-3 332,0 10 0,2-6 0,0 0 0,1 5-235,2-12 0,2 2 280,-2 8 0,1-1 0,-1 3 134,0 2 1,-1 2 360,4-9 0,0 3-541,-5 16 1,0 2-225,0-3 0,1 4 0,0 12 0,0 26 0,0 28 0,-4 2 0,-1 10 0,0-1-539,3 13 0,0 4 539,-2-4 0,1 5 0,-1 0 0,0-13 0,-1 0 0,1-1 0,-1-2 0,0 1 0,1-3 0,-1 3-585,1 3 0,1 4 1,0-2-1,-2-6-315,2 2 1,-2-4-180,1 8 0,-2-5-1109,-3-4 2188,-3-19 0,-5-18 0,-2-10 0</inkml:trace>
  <inkml:trace contextRef="#ctx0" brushRef="#br0" timeOffset="20152">25912 13456 21115,'-11'-41'1199,"0"0"0,0 4 1,1 1-481,-11-25-528,5 14 169,8 11-90,2 8-90,6 8 54,22 5-234,3 7 0,29 0 0,0 8 0,6-2 0,-21 2 0,-2 0 90,15-2-17,11-3-73,-41 2 0,1-3-90,-18 0 90,-2-6 90,-3-8 401,-3-19-131,-4 10 0,-3-10-90,-4 23-90,1 7-90,-3 5-90,2 10 0,-2 7 0,3 12 0,5 10 0,10 5 0,10 2 0,11 0 0,11-5-90,9-5-538,8-12 268,4-9-90,0-11 90,-2-11 91,-5-9 179,-5-12 0,-6-9 90,-11-10 0,-6-13-359,-15 28 0,-1-3 448,-1-2 1,-1-2 0,-3 0 0,-1 0 90,-1 0 0,-1 0 0,0 3 0,-2 1 82,-2-7 1,0 1-128,4 8 0,0 2-46,-1-28-89,18 26 0,16 22 0,18 8 0,16 11-878,-25 3 1,1 4 877,3 7 0,0 4 0,2 6 0,-2 5-123,-1 7 1,-3 4 122,-3 5 0,-4 2 0,-4 3 0,-4 1 0,-4 1 0,-4-1 0,-4 0 0,-3-1 0,-2-5 0,-3 0 0,-2-5 0,-3 0 0,-2 2 0,0-2 0,-6 14-78,-1-3-1271,1-39-1,-1-16 1,-1-20-718,6-22 0,2-11 1122,0 1 1,2-5 344,1-3 1,1-7-1,1 0 114,0 16 0,1 0 0,0-1 0,1-1 890,0-6 1,1-1 0,1-2 0,1 0 152,-1 9 1,1 0 0,0-1-1,0 1 1,1-1-253,0-1 1,1 0 0,1 0 0,-1 0 0,1 0-406,0 1 0,1-1 0,0 0 0,0 1 0,0 0 347,2-10 1,0 0-1,0 0 1,0 2-201,-1 5 1,-1 0 0,1 1 0,-1 2 102,1-10 0,-1 2 0,0 2 266,-2 10 0,0 1 0,0 4 123,-1-8 1,0 6 359,5-6 376,-2 49-1275,2 54 0,-4 1 0,1 14 0,-1-1 172,0-6 1,0 1 0,1 3-173,-2-10 0,0 3 0,1 3 0,-1-2 0,1-1-205,0 4 0,0-1 1,0-1-1,1 0 205,0 1 0,0-1 0,0 1 0,0-1 0,1-2 0,-1 1 0,0-2 0,0 0-16,0-3 0,-1-1 0,1 0 0,0-2 16,1 12 0,0-2 0,0-1-330,0-6 0,-2-1 1,1-2-794,0 16 1,0-4-3,-1-9 1,-2-2-3792,-2-8 1,-2-3 3945,2 18 0,-9-17 0,-2-13 0</inkml:trace>
  <inkml:trace contextRef="#ctx0" brushRef="#br0" timeOffset="20304">27552 12284 19210,'-25'-54'659,"-1"-1"1,2 4 0,1 0-481,3 5 1,1 2-90,5 4 0,2 1-45,5 4 0,5 2 1906,14-28-2310,23 7-46,-8 28 0,3 2-360,6 1 1,2 1-541,4 1 1,1 1 1284,2 2 1,0 2 0,-1 1 0,0 1 0,-2 2 0,0-1 0</inkml:trace>
  <inkml:trace contextRef="#ctx0" brushRef="#br0" timeOffset="20746">29262 10851 24623,'-4'-37'2788,"3"3"-2248,-6 9-90,6 5-270,-2 10-180,3 30 0,0 17 0,-1-1 0,2 4-468,0 3 1,3 5 467,2 5 0,1 5 0,1-2-505,0-9 0,0-1 0,1 2 235,3 15 0,1 2 0,0-2-240,-2-16 0,0-3 1,-1 1-391,6 20 1,-1-1-361,0-4 1,-2-3 1259,0-4 0,-3-4 0,-3-7 0,-1-2 0,-3-4 0,1-1 0</inkml:trace>
  <inkml:trace contextRef="#ctx0" brushRef="#br0" timeOffset="21035">29205 11208 20575,'-8'-64'809,"-1"1"1,4 11 0,1-2-1,3 1-509,2 7 0,2 1 0,4 0-1,2 0 1,4 0 0,5 8-30,12 5 0,5 13 0,27 21-180,-32 20 0,-5 10-243,-10 0 1,-6 4 286,-2 21 1,-5 2-135,-3-15 0,-3 1 30,-4 1 0,-5 3 0,-1-5-30,-1-7 0,-6-3-2189,-14 1 1,-9-1 0,6-8 569,-2-7 712,-3-7 1,12-11 906,49-42 0,21-13 0,-15 23 0,-1 0 0</inkml:trace>
  <inkml:trace contextRef="#ctx0" brushRef="#br0" timeOffset="21627">29997 10611 22914,'28'-28'1889,"0"0"0,12-14-1350,-54 42-269,-11 17-135,0 12 0,1 5-135,5-4 0,3 3-444,-6 15 0,3 1 444,11-10 0,4-1 0,2-1 0,4-1-28,3-2 1,4-2-243,9 1 0,5-4 0,16 2 180,-5-21 0,-1-10 1,4-27 89,-16 2 0,-3-5-99,-10-2 1,-4-3 188,0-3 0,-3-1 45,-2 2 0,-3-1 187,-3-6 1,-2 2-323,-5-9 90,-11 12-90,17 45 90,3 23-90,13 15 0,8 6 0,10 2-82,9-2-8,10-7 0,6-9-91,4-15 91,2-15 90,0-22-90,-2-18-280,-29 8 1,-1-5 369,-2-8 0,-2-6-595,-1-9 0,-3-5 624,-7 14 1,-1-2 0,-2 0 0,1-5 0,-2-1 0,-2 0 30,0-2 0,-1-1 0,-1 0 30,-2 3 0,-1-1 0,0 2-30,-1 3 0,0 0 0,-1 3 75,-3-16 0,-2 1-45,-1-1 0,0 5 4,2 19 1,0 3-95,1-3 0,1 7 398,1 20-308,4 33-90,0 44 0,2-14 0,0 5-401,0 9 0,2 4 401,0-19 0,0 0 0,2 5 0,2 0 0,1 4 0,1 0 0,0-3 0,0 2 0,1-3 0,2 2-68,-1-4 1,1 2-1,0-2 1,0-4-383,7 13 0,1-6-90,-2-6 1,1-1 470,-3-9 1,0-1-1866,0-2 1,-2-4 1933,1 2 0,-12-14 0,-15-30 0</inkml:trace>
  <inkml:trace contextRef="#ctx0" brushRef="#br0" timeOffset="21814">30573 10403 23184,'-28'-24'809,"-1"0"1,2 1-1,1 1-269,-17-17-180,11 7-180,15 6-90,12 5-90,18 3 0,18 3 0,21 1-225,-18 7 0,2 0-617,6 1 0,0 1 212,1-1 1,0 1-271,-2 1 1,-1-1-4017,-2-2 1,-1-1 4039,24-15 1,-10-13 0,-9-8 0</inkml:trace>
  <inkml:trace contextRef="#ctx0" brushRef="#br0" timeOffset="22245">31109 9489 22824,'0'-57'1799,"2"7"-1349,-1 12 89,0 11 1,1 7 0,2 10 179,3 16-179,3 19 0,2 27-495,-5-17 0,0 3-473,2 6 1,0 3 427,1 3 0,1 2 0,-1-1 0,2 2 0,-1-8 0,1 1 0,0-2 0,2 2 0,-1-1 0,4 7 0,0-3 0,3-4 0,-4-14 0,-2-8 0,2-14 0,-5-11 0,3-10 855,-6-9-855,-2 1 0,2 4 0,-2 7 0,4 5 0,4 12 0,7 4 0,27 16 0,-1-7-743,-12-10 1,1-2 742,27-3 0,-29-9 0,-1-2-152,2-2 0,-1-2 152,1-6 0,-2-2 0,0-3 0,-1-1 0,-2-3 0,-1-2 0,-3 0 0,-1 0 0,-3 0 0,-2-1 0,13-20 0,-9 6-90,-4 3-1888,-11 16-721,-2 5 3057,-7 17 1,-5 15-1,-2 7 1</inkml:trace>
  <inkml:trace contextRef="#ctx0" brushRef="#br1" timeOffset="33525">21798 16839 22284,'-16'-21'2249,"1"3"-1709,1 4-91,8 7 91,-3 9-180,8 18-90,-3 21-135,4-9 0,0 4-572,0 9 1,0 5 481,0 7 0,0 4-405,1-18 1,0 2-1,1 3 382,1 1 1,1 5 0,1 0-1,0-4-22,0 3 0,0-3 0,2 2-30,2 12 0,1 3 0,0-7-60,1-3 0,0-5-135,1-7 1,1-2-286,-2-6 0,0-2-389,10 19-91,-3-13 1,-2-12-360,-2-15 369,-1-12-999,-7-17 1449,-6-15 0,-8-17 0,-5-9 0</inkml:trace>
  <inkml:trace contextRef="#ctx0" brushRef="#br1" timeOffset="33765">21802 17522 11844,'-10'-52'1109,"0"1"0,1 4 1,-1 1 38,1 6 1,0 1-789,-5-24 1391,5 13-1392,4 2 761,5 18-490,14 2 2948,4 27-3308,18 15-135,-1 20 0,0 9-90,-6-7 0,2 4-428,-3-1 0,4 6 1,1 1-1,-4-4 383,-1-3 0,-3-2 0,2 1 0,7 13 0,3 2 0,-2-4-257,1-1 0,1-1 137,-7-8 0,2 1 0,-2-3-60,2 1 0,0-2-135,6 8 1,-3-4-496,2-4-269,-9-7-180,-7-9-990,-9-8 2249,-10-6 0,-10-10 0,-7-1 0</inkml:trace>
  <inkml:trace contextRef="#ctx0" brushRef="#br1" timeOffset="33995">22062 17852 23903,'-41'-12'2159,"3"1"-1709,3 2-180,6 0-90,7 0-180,12 2 0,2-4 90,16 0-180,8-7-315,23-4 0,8-1-495,-4 4 1,0 1-54,13-4 0,-1 2-172,-14 6 1,-3 5 1124,7 4 0,-2 1 0,-5 4 0</inkml:trace>
  <inkml:trace contextRef="#ctx0" brushRef="#br1" timeOffset="34329">23037 17273 23723,'-25'-21'1709,"3"1"-1439,3 4-180,5 1-90,8-1 90,10-2-90,14-5 0,16-8 0,19-6-323,-20 14 1,1-1 322,5-1 0,0 0-45,2-2 0,1 0 45,0 1 0,0 1 0,-3 1 0,-1 1 0,-3 3 0,-2 1 0,21-12 0,-13 6 90,-13 9-180,-8 3 90,-8 8-360,-5 1 90,-4 4-359,-3 0-1710,-11 0 466,2 0 1873,-11 0 0,2 6 0,-1 2 0</inkml:trace>
  <inkml:trace contextRef="#ctx0" brushRef="#br1" timeOffset="34818">23544 16359 22554,'-26'-38'2789,"-1"3"-2160,1 6-269,3 7-180,5 4 0,10 4-180,2 5 90,22 2-270,25 5 0,-9 1 0,2 0 90,0 0 0,1 2 45,9 4 0,-2 0-45,4-3 180,8 13-90,-29-14 180,-9 9 0,-6-5 450,-6 24-361,-2 3 1,-8 26-225,3-25 0,0 2-275,-1 4 0,1 1 274,0 4 1,0 1-45,3-1 0,0 0 0,0-1 0,0-2 0,1-3 0,0-1 0,3 26 90,3-1-90,-3-25-3209,0-6 3209,-4-23 0,0-8 0,-17-24-90,1-9 90,0 3 0,0-4 18,1-4 1,1-1-64,-1-5 0,0-1-296,1-4 0,-1 0 206,0 0 0,0 1-45,2 1 0,-1 1-90,1 3 1,0 2-181,3 4 0,-1 1-629,-7-22 2709,10 12-3519,2 9 1889,6-3 0,8 14 0,1-3 0</inkml:trace>
  <inkml:trace contextRef="#ctx0" brushRef="#br1" timeOffset="36354">24088 15807 23004,'0'-16'2428,"-3"1"-1438,-2 5-91,1 22-629,4 12-180,8 34-45,-1-21 0,2 1-526,2 10 0,1 2 526,1 6 0,2 1-609,1 3 0,1 1 564,0 0 0,0 0 0,2-4 0,-1-1 0,-2-4 0,1-1-309,-2-8 0,0-1 264,1 1 0,0-2-185,8 19 140,-4-13 426,-11-25-606,-7-24-270,-20-34 451,1-11 170,1 8 1,-2-4-127,3-1 0,0-1 45,-1-5 0,1-2 0,0-2 0,-1-1-282,0 0 1,0-1 281,2 2 0,0 2 0,-1 1 0,-1 2 45,2 3 0,0 2 0,0 2 0,0 2-45,0 4 0,1 2 90,-10-25-37,5 12-53,6-3 0,8 17 90,8-6-90,12 19 0,11-1 850,9 5-940,7 3 90,4 4 1289,0 4-1289,-1 3 0,-1 2 0,-2 6 0,-4 2 90,-5 5-90,-6 3 0,-2-2 90,1 10 0,-10-3 90,-3 29-180,-11-8 90,-3 22-90,-5-10-313,-2 5 403,-3-4-90,0-5 0,2-10 90,0-6-90,-2-7 0,-2-2 90,-5-3-180,-1-1 180,-8 3-90,6-9 0,-1-2 313,8-9-313,7-4 0,2 0 90,4 0-90,8 0 0,-5 0 0,12-4 0,-9 1 0,5-5 0,6-1-90,-1-1 0,24-5 0,2 1 90,12 0 0,-10 3 0,-7 6 0,-15 3 0,-1 2 0,-5 0 0,-2 0-90,-2 0 180,-2 0-90,2 4-90,-1 3 180,1 3-180,0 1 90,0 0 0,0 1 0,-1 1 0,2 17 0,-6-9 0,1 16 0,-6-12 0,-2 2 90,0 3-90,0-5 0,0 2 0,0-7 0,-4 0 0,0-3 0,-4-2 0,-2-1 0,1-1 90,-3 1-90,2-1 0,-4 1 0,-2 0 90,-13 9 0,4-7-90,-9 8 89,10-11-89,0 1 90,1 0 0,1-1-90,2-5 90,1 2 0,3-9-90,2 3 0,2-4 90,1 0-90,1 0 0,6 0 0,0 0 0,4 4 0,0-3 0,0 3 0,-7-4 0,2 4 0,-9-3 0,6 3 0,-2 0 0,1-3 0,5 7 90,-3-7-90,6 3 90,-6-4 0,6 0 0,-3 0 0,1 0 0,2 0-1709,-3 0-720,4 6 630,0-1-719,0 7 2428,-5-7 0,-2 5 0,-5-3 0</inkml:trace>
  <inkml:trace contextRef="#ctx0" brushRef="#br1" timeOffset="37251">26862 14500 15532,'0'-57'2069,"0"7"1451,0 6-2800,3 24 1229,4 18-1680,4 30 1,1 18-270,-1-6 0,0 6 51,0-1 0,1 8 0,0 3 1,0-2-52,-1-3 0,0 0 0,0 0 0,0 0 0,0 1 0,0 0 0,0 0 0,0-1-120,3 11 0,-1-1 0,0-6-285,0-2 0,0-5-362,-2-4 0,0-2 47,-1-5 1,1-1-1170,7 24-680,-2-12 2569,-2-10 0,-2-12 0,-2-7 0</inkml:trace>
  <inkml:trace contextRef="#ctx0" brushRef="#br1" timeOffset="37545">27028 14971 21565,'-14'-55'929,"0"1"1,0 2-1,0 2-704,1 5 0,1-1 404,-2-13 1,2 3-360,0-7-90,4 22 0,5 5 629,18 18-539,-1 19-90,20 15 0,-5 18 0,0 7-135,-2-5 0,0 2-337,-2-2 0,2 2 0,0 2 292,5 6 0,1 1 0,-1-2 0,7 8 0,0 0 0,-6-9 0,2 1 0,-1-3-916,0-1 0,-1-3 826,-3-4 0,-1-1 0,-3-3 0,-2-3-360,15 18-179,-9-11-1440,-7-3 630,-13-12-376,-2-3 1815,-17-10 0,-4-10 0,-10-1 0</inkml:trace>
  <inkml:trace contextRef="#ctx0" brushRef="#br1" timeOffset="37789">27264 15292 13463,'-39'-5'2698,"4"-1"-2248,5 1 90,8-2 1364,4 5-1545,9-4 809,4 3-1168,10-6 2358,7 2-2358,29-12 3392,-2 1-3482,-2 0 0,1 0-180,7-5-180,10-7-269,-28 13-271,-7 6-269,-8 2-630,-2 5 1889,-4-1 0,-2-1 0,-2-1 0</inkml:trace>
  <inkml:trace contextRef="#ctx0" brushRef="#br1" timeOffset="38524">27609 14903 18866,'16'-27'3868,"-1"-2"-3508,1-3-90,0-4-90,4-7-90,8-5-2679,7-6 2634,-14 26 0,1-1-45,1 2 0,1 0 97,-2 1 0,1 2-187,17-17-90,0 3 180,-17 14 90,-1-1-90,-17 13 2726,-2-8-2096,-3 8 567,-3-4-657,2 5 359,-3-2-629,4 5-180,0 0 180,0 6-180,0 16 0,4 7 0,4 22-90,8 9 0,5 10 0,-9-31 0,2 1 0,4 12 0,0 0 0,9 15 0,-9-19 0,0-1 0,2-3 0,-6-9-90,-7-15 0,-7-20 0,-7-8 90,-2-18-90,-11-18 90,10 18 0,-1-2-360,-1-7 1,-2-2 359,1-5 0,0 0-511,-1-3 0,-1 1 511,0 1 0,0 0 45,0 4 0,-1 1 0,0 5 0,0 3-1,1 5 1,-1 2-45,-10-18 0,3 15 0,7 7 0,8 11 643,2 7-643,10 11 1189,6 10-1279,12 10 180,16 8-90,15 6-867,-18-18 1,1-1 866,4-1 0,0-1 0,4-1 0,0-3-74,-2-1 1,1-2 73,10 3 0,-1-2 0,-17-6 0,-2 2 90,11 7 0,-7 4 0,-14 13 90,-9 29-135,-18-21 0,-4 1-302,-3 8 1,-3 1 256,0 4 0,-3 1 0,0 0 0,-2 2 0,3-10 0,-1 0 0,1-2 0,-1 4 0,1-2 0,-4 7 0,2-5 0,2 2-90,7-14-539,4-10 1328,5-8-1959,1-9-115,5-5-874,6-12 2431,9-15 1,4-20 0,3-13-1</inkml:trace>
  <inkml:trace contextRef="#ctx0" brushRef="#br1" timeOffset="38904">28852 13908 22104,'4'-46'2249,"0"7"-7639,-4 8 5749,0 5 1050,2 9-1409,5-2 860,4 9-860,9-3 0,1-1 0,1-4 0,8-18 180,-14 5 4111,1-25-3301,-26 19-541,-5 7 91,-15 20 0,-4 24-540,-4 15 0,11 5 0,2 5 0,9-6 0,2 1 0,-4 14 0,6 0-182,11-12 1,6-2 181,0 0 0,4-2 0,21 27 0,9-11 0,-3-24 0,4-4-225,-9-8 0,2-3-135,11 1 0,1-2-539,15-8-270,-6-6-271,-11-4-718,-7-10 2158,-9-3 0,-9-4 0,-6 0 0</inkml:trace>
  <inkml:trace contextRef="#ctx0" brushRef="#br1" timeOffset="39788">29648 13474 22014,'-7'-7'2339,"-2"0"-1799,8 3-1,-3-1-179,4-1-180,0-1-90,4-2 0,2-3 0,6-1-90,21-15 0,-3 5 0,15-10 0,-6 10-90,14-9-90,-11 7-360,9-6-179,-20 11-271,-9 4-539,-6 2-809,-9 3 2338,-4 0 0,-3-3 0,0-2 0</inkml:trace>
  <inkml:trace contextRef="#ctx0" brushRef="#br1" timeOffset="40702">30033 12877 22644,'0'-25'1889,"0"0"-1529,0 6 0,0 2-270,0 5-1,0 5-89,0 1 90,0 6 0,0-2 180,4 6 0,0 13 0,6 13-180,-5 2 0,3 2 0,-6-13 90,0 1-180,0-11 0,-2 3 90,0-13 719,0 3-809,0 0 180,5 17-180,2 4 45,5 10 0,1 4-45,6 18 0,-5-15 0,1-1 0,5 18 0,1-6 0,3 8 0,-7-23 0,1 5 90,-10-25-90,-4-5 0,-2-6 0,-2-3-90,0-20 0,-7-4 0,-2-24 0,-8-8-163,8 20 1,0-2 207,1-4 0,0-1 45,-2-2 0,0 0 0,1 0 0,-1 0 0,1 2 0,-2-1 45,-3-5 0,-1 0 0,1 7 0,0 1 0,0 3 0,1 3 45,-9-10-90,12 23 90,0 4-90,6 3 505,-4 4-505,7 3 0,-2 2 0,3 2 0,9 0 0,24 16 0,5-2 0,-7 0 0,1 2-286,26 14 286,-27-14 0,1 2 0,-1 1 0,-1 3 0,-1 1 0,-3 3 0,-1 1 0,-3 3 0,-4 2 0,-3 3 45,-3 2 0,-2 1 0,-4 3 0,-2 0-268,-4 1 0,-2 0 313,-1-1 0,-3 2-90,-8 11 0,-2-1 0,3-15 0,-2-1 0,-12 17 0,-2-5 0,-3-4 0,-7 4 0,21-28-90,6-5-360,5-9-1529,5-3 360,7-4 1686,8-20 1,1-6 0,5-19 0</inkml:trace>
  <inkml:trace contextRef="#ctx0" brushRef="#br1" timeOffset="41293">30756 12384 19676,'-4'0'3058,"0"0"-1349,4 0-989,0-2-91,0-1-359,0-1-90,0 1 90,0 1-90,0 0 90,0 0-91,0-3 91,0 1-90,0 1 360,0 1-450,0 20-90,4 9 90,4 27-45,3-3 0,3 4-827,-2-10 1,1 1 811,-2-4 0,2 3 0,-2-3-30,4 6 0,-1-3 0,-1 1 0,1-1 0,-1-3 0,0 0 0,-2-4 0,0-2-104,10 28 104,-5-14-90,-2-4-180,-7-19-90,-2-6-269,-5-14-1530,0-7 540,-5 0-810,-2-9 2429,-5-7 0,-2-11 0,-1-7 0</inkml:trace>
  <inkml:trace contextRef="#ctx0" brushRef="#br1" timeOffset="41910">30793 12524 21924,'-21'-34'2069,"3"0"-1529,2 4 0,3 1 89,7-8-539,4 7 0,10-9-90,8 10 90,11-3-45,1 10 0,2 0-45,18-10 45,-14 13 0,1 2 45,12 0 0,-4 10 90,-7 11 0,-7 10-90,-11 17 90,-8 10-90,-12 14-90,-8 4 89,-10 4-380,-9-6 381,-2-3-90,-1-13 0,5-5 0,5-11 0,7-1 0,7-13 0,6-1 291,8-6-291,17-3 0,2 9 0,17-2 0,-4 7 0,7 9 0,2 8-457,2 14 502,-26-21 0,-1 2 45,-2 2 0,-1 1-123,-4 0 0,-2 1 213,2 32-90,-18-19 0,-7 2-90,-9-3 0,-5 0 0,1-1 0,-3-1-315,-11-1 0,-1-7-494,-5-3-451,-6 2-269,21-21-720,4-4 2249,3-3 0,5-4 0,2 0 0</inkml:trace>
  <inkml:trace contextRef="#ctx0" brushRef="#br1" timeOffset="44846">27284 16305 19766,'-32'0'2968,"-3"4"-2608,1 1 90,-5 6-1,1 1 1,-1-1 0,0 2 269,-8-3-539,15 1 180,-8-6-180,28-1 0,1-4 90,11 0-180,44-20-90,4-3-702,3-2 1,5-3 701,-17 9 0,1-1 0,5-2 35,3-1 1,7-3 0,3-2 0,1 1 0,-3 1-598,-6 3 1,-1 0 0,0 1-1,1-1 1,3-2 573,-3 3 1,1-1 0,2-1 0,1 0 0,1-1 0,1 0 0,0 0-2,0-1 0,0 0 0,1 0 1,1-1-1,0 0 0,1-1 1,0 1-1,1-1-227,-3 1 1,1 1 0,1-1 0,0-1-1,0 1 1,0 0 0,1-1 0,-1 1-1,0-1 226,0 1 0,0 0 0,-1-1 0,1 1 0,-1-1 0,1 1 0,1-1 0,1 0 0,0 0-19,-4 3 1,1-1 0,2-1 0,1 0 0,0 0 0,0 1 0,-1 0 0,-2 0-1,-1 1 1,-3 2 0,-3 1-193,13-5 0,-5 2 0,-3 1 0,-1 1 0,1 0 0,3-1 201,0 0 0,3 0 0,2-2 0,-1 1 0,-1 1 0,-3 1 0,-4 3-77,11-5 1,-4 3 0,-3 1 0,0 1 76,-4 1 0,-1 1 0,-1 1 0,-2 1 0,11-3 0,-1 1 0,-3 0 30,-8 3 0,-1 1 0,-2 1-30,13-4 0,-4 2 310,-10 2 0,-4 1-265,-8 4 0,-3 0 1497,18-5-1362,-15 6 2170,-10 1-2260,-6 3 2133,-5 1-2043,-7 2 1464,-3 0-1644,-3 0 0,0-2 0,-3 2 0,2-4 0,-6-1 0,-3-12 0,-3-5 0,-7-15 0,-2-12 0,9 16 0,-1-2-628,-3-9 1,-2-3 627,-1-9 0,-1-3 0,5 14 0,0-1 0,-1-1 0,0-6 0,-1-3 0,0 0-782,0-5 0,0-2 0,-1-1 782,5 13 0,0-2 0,0 0 0,0 0 0,0-3 0,0 0 0,0-1 0,1 1-213,-1-1 0,0-1 0,0 1 0,1 0 213,0 2 0,1 0 0,-1 0 0,0-2-232,0 2 0,-1-1 0,0-2 1,0 3-1,0 2 232,-2-12 0,1 4 0,-1-2 0,1 9 0,1-3 0,-1 2 0,2 6 0,-1-7 0,0 3-117,-4-11 1,1 4 116,7 26 0,1 1 776,-4-9 1,-1 5-777,-4 12 0,3 13 876,-8 2-876,-4 10 1709,-11 8-1709,-11 6 0,17-2 0,-1 3 661,-4 1 0,-3 2-661,-5 3 0,-3 1-604,-6 1 0,-2 1 604,14-6 0,-1 0 0,-1 1-481,-3 0 1,-1 1 0,-4 2 480,6-4 0,-3 3 0,-3 0 0,-1 1 0,0 0 0,3-2 0,-1 2 0,0-1 0,-2 1 0,1 1 0,0-1-398,-1 0 0,-1 1 0,0 0 0,0 0 1,0 0-1,0 0 398,-1 1 0,-2 0 0,1 0 0,0 0 0,1-1 0,3 0 0,-1 0 0,2-1 0,1 0 0,0 0 0,0 0 0,-2 0 0,-1 1 0,1 0 0,-1-1 0,0 1-255,1 0 1,0 0-1,0 0 1,-2 1 0,-2 1 254,5-3 0,-2 2 0,-2 0 0,0 1 0,0-1 0,1 0 0,3-1 0,-7 2 0,3-1 0,0 0 0,0-1 0,-2 2-141,0 0 0,-3 1 1,-1 1-1,1-1 1,1-1-1,5-2 141,-6 1 0,6-2 0,-1-1 0,-2 1 0,1-1 0,-3 1 0,-1 0 0,1-1 0,4 0-29,2-2 1,3-1 0,0-1-1,-2 1 29,-9 4 0,-3 0 0,1 0 0,6-3 0,7-3 0,5-2 0,-2 1 0,-10 3 0,-2 1 0,4-2 0,-5 2 0,1-2-30,2-1 0,-2 1 0,6-3 30,12-2 0,2-2 0,-6-2 0,2-1 1054,-12 4-1054,19-10 1320,-1 3-1410,19-4 2547,9 0-2457,4 0 1855,5 0-1855,0 0 605,-4 0-605,3 0 0,-2 0 0,3 4 0,0 3 0,0 4 0,0 25 0,0 3 0,0-6 0,2 3-1317,-1 3 1,2 3 1316,0 8 0,0 4 45,2 9 0,0 3-459,-2-17 0,0 1 0,1 5 414,2 5 0,1 7 0,1 0 0,0-2 0,-2-12 0,0-2 0,0 0 0,1 3-311,1 1 1,0 2-1,1 2 1,0-2 0,0-3 280,3 13 0,0-3 0,1 0 30,1-1 0,1 1 0,0-2 0,1-1 0,-1-2 0,1 0-211,1-3 0,0-1 0,2 2 211,0-6 0,1 2 0,1-1 0,-1-2 30,1-1 0,-2-3 0,3 2-30,1 1 0,2 3 0,0-1 0,-2-7 0,1 2 0,0-4-45,9 15 0,-3-5 135,-5-10 1006,5 5-1096,-21-34 1077,3 3-1077,-10-15 2110,0 7-2020,-2-7 1251,0 3-1431,0 0 796,0-3-796,0 3 90,2 0 0,3 1 0,2 6 0,9-1 0,4-3 0,14-3-270,6-8 0,5-2 45,-5-1 0,3-1-501,-1-1 1,2-2 0,0 0 95,17-6 1,0-3-475,-15 5 1,0-1-1,1 0 1104,3-1 0,2 0 0,0-1 0,3-1 0,2 0 0,-1 0 0,3 0 0,-1-1 0,1 0 0</inkml:trace>
  <inkml:trace contextRef="#ctx0" brushRef="#br1" timeOffset="55846">28632 15364 18686,'0'-9'4228,"0"2"-3688,0 1 89,0 1-89,0 3 1079,0 0-1439,0 10 0,0 4-90,0 10 0,-5 3 0,-5 13 0,-4-13-90,-1 5 0,3-20 90,1 0-90,1-9 0,6 3 0,0-12 0,4-4 0,0-13 0,4-6 0,2-6 0,10-16 0,-3 18 0,5-6 0,-6 23 0,0 4 0,2 3 0,1 4 0,1 3 0,7 2 89,-1 8-89,2 1 0,-5 9 90,-6 2-90,7 16 180,7 25-180,-7-13 0,3 10 90,-17-32-90,0-3 0,-4 3 90,0 3-90,-2-3 90,-5 2-90,-2-5 90,-14 11-90,-3 2 0,-1 1 90,3-9-90,7-11 0,2-3 0,-1-1 0,4-2 0,-2 0 0,1 2 0,-1-1 0,2 3 0,0-4 0,5-2 0,2 1 0,-1-3 0,0 4 0,-4 6 0,-1-4 0,5 4 0,-3-10 0,6 3 0,-6-7 0,6 3 0,-3-4 540,4 0-360,65-24-180,-14 4-561,4-1 0,5-2 561,-15 6 0,-1 0 0,6 0 0,0 0 0,1 0 0,0 0 0,-1 2 0,0 1 0,-4 1 0,-1 0 0,-5 2 0,0 0 0,2 1 0,-3 0 0,10 0 0,-1-2 0,-30 11-539,-8-1-2340,-4 2 2529,-4 0 1,-11 0 0,-2 0 0</inkml:trace>
  <inkml:trace contextRef="#ctx0" brushRef="#br1" timeOffset="57486">30342 14509 20575,'-12'-18'3418,"0"2"-2698,1 1-90,5 1-181,-1 3-269,6 2 0,-3 4-90,4 3 180,0 8-90,4 10-90,2 13-90,8 14 45,2-5 0,3 1-451,11 20 406,-8-21 0,1-2 0,10 4 0,-3-10 0,1-14 0,6-12 0,-10-15 0,6-12 0,-14-9 203,-7 1 0,-1-5-203,-4-1 0,-2-2 0,2 0 0,-1-1 0,-4-5 0,-2 4 90,0-4-90,0-3 90,0 24-90,-4 5 89,4 6-89,-4 2 90,4 6-90,0 1 90,-4 4 0,3 0 1080,-2 0-2866,8 25 0,13 20 1696,5-2 0,9 11 0,5 7 0,2 2 0,-3-4 0,-7-8-330,-4 2 0,-5-6 0,5 6-318,5 0 0,9 11 0,3 3 0,-4-6 1,-9-14-1,-17-24-1781,-12-21 2429,0-11 0,0-7 0,0-7 0</inkml:trace>
  <inkml:trace contextRef="#ctx0" brushRef="#br1" timeOffset="57996">32328 13881 21025,'-5'-21'3058,"2"1"-2158,3-6-720,0 6 0,3-6-91,5 8-89,8 0 0,9-3 90,6 1-90,5-3-90,3 3-179,1 2-676,-7 7 1,0 2-226,7 0-2967,19 3 4137,-42 13 0,-3 7 0,-11 2 0</inkml:trace>
  <inkml:trace contextRef="#ctx0" brushRef="#br1" timeOffset="58215">32583 13768 17067,'-28'25'5217,"0"-3"-4677,7-3 0,5-10 629,7 1-719,8-9-1,7 3-179,4-6 0,10-4 0,5-6-180,9-4 90,7-4-180,4 1 0,0 1 0,10-1-270,-21 6-360,3 0-1528,-22 6 269,-8 5-7942,-1-4 9432,-6-1 1,3-5 0,2-1 0</inkml:trace>
  <inkml:trace contextRef="#ctx0" brushRef="#br1" timeOffset="58580">33128 13030 22194,'0'-38'1979,"0"4"-1529,-4 4 0,3 10-91,-6 2-179,6 7 90,-6 4 0,0 3 90,-3 18 269,-8 40-449,10 6-508,2-14 1,2 1 372,4-9 0,5 1 0,6 14 0,6 1-1618,12-3 1,5-3 1617,-1 0 0,6-4-649,-1-17 1,6-3 0,-4-6 603,-2-6 0,-1-4-60,11 0 0,-2-4 60,5-11 0,-11-9 437,-11-7-437,-11-18 2271,-15 8-2721,-19-15-899,-27 28 90,-4 9-450,-17 21-810,6 13 2519,24-7 0,1 2 0,-4 1 0,0 2 0,-2 2 0,1 0 0</inkml:trace>
  <inkml:trace contextRef="#ctx0" brushRef="#br1" timeOffset="60089">27800 17698 16887,'0'-7'5127,"0"-2"-4587,0 4-180,0-1 719,0-1-359,0 2-90,0-1-91,0 1-89,0 3 899,0 0-989,0 8 0,0 9-180,0 17-180,5 18 0,3 3 0,2 4-618,0-11 1,0 2 617,-1-4 0,0 2 0,1 0 0,1 0 0,0-1 0,0 0-225,5 17 0,0-2-180,0 0 0,0-3-156,-3-14 1,-1-6-789,0-1-1,-2-11-3147,-2-21 4497,-3-16 0,-2-23 0,-3-8 0</inkml:trace>
  <inkml:trace contextRef="#ctx0" brushRef="#br1" timeOffset="60447">27889 17960 14906,'-14'-58'5847,"2"3"-4858,0 3-89,7 9 1304,-4 5-1395,4 8 344,1 7-523,0 2-357,4 6-273,7 4 0,30 25 0,-2 4 0,5 5 40,1 2 0,1 1-40,10 6 0,-1 0 0,-12-7 0,-1 0 0,-1 0 0,0-1 0,-2-1 0,-1 0 0,-4-1 0,-1-1 0,21 13 0,2 1 0,-21-13 0,2-4-180,-21-8-359,-6-9-271,-2 3-649,-4-4 379,-7-8-179,-2-2-2609,-22-18 3868,6 7 0,-11-1 0,10 12 0</inkml:trace>
  <inkml:trace contextRef="#ctx0" brushRef="#br1" timeOffset="61538">27954 18146 17247,'-22'13'5127,"-2"-5"-4677,3 2-180,-1-9 90,5 7-1,1-7-89,10 3-90,0-4 90,6 0 0,2-6 0,6-2-90,6-9-1,14-4 1,9-6 0,10-3-90,6-1-1233,0 1 1233,0 1-90,-4 6 0,-5 3 90,-5 4-90,-5 5 90,-7 2-1,-5 2 271,-4 5 0,-9 0-180,-2 2 0,-7 0 1773,0 0-1953,-3 0 0,-2 0 90,1 0-90,0 0 180,4 0-90,0-2-90,0-1 0,0 1 0,0-3 0,0 5 0,0-2 0,-4 2 0,4 0-1439,-4 0 449,0 0-2338,-4 4 630,-4-3 2698,-5 9 0,3-4 0,0 5 0</inkml:trace>
  <inkml:trace contextRef="#ctx0" brushRef="#br1" timeOffset="62781">29290 17146 19136,'-4'-13'3688,"-4"1"-3238,8 3-1,-4 3 91,4 1-90,0 0-90,0-1-90,0 3-1,2-1 271,2 4 0,2 6-91,6 6-179,2 12 0,7 12-548,3 14 368,3 9-45,-14-27 0,0 0-45,0 0 0,0 2 0,3 5 0,0 1 0,-3-6 0,0-1 0,10 27 90,-12-26-90,-9-25-90,-2-9 90,-6-11 0,-2-14 0,-8-16 0,-3-17-210,8 22 0,0-1 210,0-4 0,-1 0 0,1-2 0,0 0 0,0 2 0,0 0 0,1 3 0,1 1 0,1 4 0,2 1-90,-2-23 70,4 10 20,4 9 0,14 3 0,6 17 90,19 12-90,4 23 0,2 17 0,-7 12 0,-1 4 0,-16-18 0,-1 2-285,12 18 0,-8 4 195,-22-5 0,-9-3-90,-6 11 0,-3-15 0,-5-3-530,-3-17 0,-3-4-370,-11 7-269,-13 2-720,19-24 2069,-1-3 0,1-4 0,-1 0 0</inkml:trace>
  <inkml:trace contextRef="#ctx0" brushRef="#br1" timeOffset="63105">28640 17703 21115,'-35'-12'2968,"8"5"-2428,-6 0 90,7 3-540,14 2-90,1-5 0,19 0 89,30-10-134,-3 4 1,3-1-46,1 0 0,0-1-1030,7-2 0,-2 1 491,11-7-271,-10 5-449,-11 5-720,-11 1 2069,-8 3 0,-8 0 0,-4 0 0</inkml:trace>
  <inkml:trace contextRef="#ctx0" brushRef="#br1" timeOffset="63513">28884 17386 19856,'-12'-20'3418,"0"-1"-3058,0-1 89,5 1 1,1 1-270,6 4 0,0 2-90,0 3 90,2 4-90,2 1 179,4 3-89,3 1 90,3 6 0,2 7-90,4 10 0,3 8-90,-5 0 0,-1 1-90,8 16 45,-5-5 0,-1-1-45,-1 6 90,1 10-90,-9-22 0,-2 8 0,-3-15 0,-2 4 0,-3-22 90,0-3-90,0-6 0,-11-4 0,-9-15 0,-6-6 0,-8-15 0,9 2 0,-1-5-299,4-2 29,1-1-180,5-1-269,4 5-271,6 6-2338,2 3-6503,4 13 9253,0 5 0,4 11 0,0 4 0</inkml:trace>
  <inkml:trace contextRef="#ctx0" brushRef="#br1" timeOffset="64249">30050 16956 15988,'-7'-9'5577,"-2"0"-5038,8 2-269,-3 1-90,1 3 90,2 1-90,-8 2-90,4 0 0,-5 0 90,0 0 179,1 4 181,-1 1-180,6 0 0,0-1 0,4-4 899,0 0-1259,8-6 0,6-1 0,14-8 0,5-2 45,-3 2 0,1 0-1375,19-10 1,1-1 1329,-6 2 0,0 0 0,4-2 0,0 0-37,-1 0 1,1-2 36,-6 4 0,2-1 0,-3 1 45,4-1 0,-3 0-809,11-6 0,-5 3 764,-2 1 0,-13 7 0,-14 7 1886,-8 6-2246,-8 3-95,-2 4-4043,-2 0 5025,-6 4 1,0-3-1,-7 3 1</inkml:trace>
  <inkml:trace contextRef="#ctx0" brushRef="#br1" timeOffset="64965">30898 16246 20126,'0'-20'3148,"0"-1"-1709,0-3 90,0 3-989,0 0-270,0 10 449,0 7-449,13 38-180,-3-7-90,14 30 0,-6-17 0,3-1 0,2 7 0,-5-16-180,-2 3 90,-10-24 0,-8-9 0,-4-11 90,-16-30 0,4 5 0,-11-17 0,8 15 0,-1 6 90,5 2-90,3 2 90,8 14 0,6 14-90,8 24 90,8 21-90,0-4 0,3 3-90,8 13 0,-1-23 0,-2-86 90,9 56-30,-25-44 0,-9-25 0,7 15 30,25 23 90,12-2-90,-6 29 0,-15 7 0,-6 6 0,-4 7 90,-5 6-90,-7 7-3482,-17 22 3392,2-14-90,-10 11-989,12-17 269,1-12-269,8-4-90,0-9-540,4-9 2762,4 1-963,2-8 0,6-6 0,3-4 0</inkml:trace>
  <inkml:trace contextRef="#ctx0" brushRef="#br1" timeOffset="65684">31593 15948 21295,'1'-30'3328,"2"3"-2698,-1 6-1,0 4-179,-2 3-180,0 5-180,0 2 449,7 11-359,2 10-90,9 11 90,1 11-180,1 7 45,-7-9 0,0 0-45,5 17 0,3 10 0,-11-30 90,0-6-90,-5-7 0,-2-8 0,-3-4 0,0-29-90,-5-4 0,-2-29 90,-5-5-312,6 25 1,0-1 266,-1-1 0,2-1 45,1-1 0,1 1 0,0 0 0,0 1 0,3 2 0,0 1 0,4-26-77,4 7-13,8 11 90,18-3 90,-5 20 0,10 3-90,-10 31 90,-3 11-1,-3 19-89,-5 8 708,-9 8-708,-4 3 0,-10 0-182,-2-7 182,-5-7 90,1-9-90,5-11 0,2-6-90,4-10 90,0-3-90,17-34 0,17-8 90,8-11-177,-15 27 1,1 5 176,15 3 0,0 12 0,-4 13 90,-7 10-90,-7 10 0,-9 6 0,-8 6 0,-13 0-45,-13-11 0,-5-1-225,-20 15 156,9-17 0,-2-2-335,-19 3-361,2-7-179,5-12-361,3-5-449,6-6-719,5 4 2518,4 3 0,3 5 0,1 1 0</inkml:trace>
  <inkml:trace contextRef="#ctx0" brushRef="#br1" timeOffset="67164">29221 18281 18686,'-4'-9'4138,"-5"4"-3688,2 1-90,-7 4 359,-8 0-449,4 6 90,-13 6-360,15-3 180,0 5-90,7-13 89,9 3 91,-4-4 180,4 0-450,16-18 0,12-3 90,21-15-90,-6 12 90,-2 7 90,-15 12 0,-3 3 0,-3 11-90,-4 3 0,-6 10-90,-4 3 89,-4 2-89,-2-1 0,0-4 0,0-4-89,2-2 89,2-9-90,11-5 90,1-9 0,12-6 0,-4-1 0,3-2 0,-3 5 0,-1 4 0,-5 3 0,0 4 90,-2 0-90,-1 4 0,-3 1 0,-6 8 0,-2 1 0,-10 6 0,-2 4-90,-17 18-180,6-11-270,-7 10-180,12-20-269,8-3-270,-3-5-540,8-6-630,-3-3 2429,8-4 0,4-4 0,4-1 0</inkml:trace>
  <inkml:trace contextRef="#ctx0" brushRef="#br1" timeOffset="67691">30923 17499 21025,'-8'-7'3328,"-1"0"-2968,5 5-90,0 0-90,4 0-90,0-1 0,0-1-90,6-3 179,4 0-89,10-2 0,9-2-90,6-4 0,5-4 0,3-4-270,16-7-269,-18 9-361,7-2-359,-25 14-630,-5 4-7942,-9 3 9702,-4 2 1,-14 8 0,-2 2 0</inkml:trace>
  <inkml:trace contextRef="#ctx0" brushRef="#br1" timeOffset="67970">31065 17418 20485,'-33'5'2879,"1"-1"-2250,7-4 91,3 4-1,4 1-89,0 8-90,-1 3-90,-1 8-91,0 8-179,1 5-90,8 6 0,4-2 0,16 1-90,8-3 0,14-3 0,7-4 0,7-3 0,0-6 0,-2-3 0,-6-4 0,-9-2 0,-6-3 0,-8 2 0,-5-1-90,-6 3-270,-8 3-629,-6 3-3149,-20 16 4138,6-11 0,-9 8 0,14-13 0</inkml:trace>
  <inkml:trace contextRef="#ctx0" brushRef="#br1" timeOffset="68513">32551 15934 22104,'0'-7'2159,"0"1"-1709,0-1 0,5-4-270,22-9-180,26-10 0,6 4-45,-24 12 0,-1 1-135,13 0-180,-8 4-180,-9 4-89,-9 3-91,-7 2-269,-8 0-810,-2 0 1799,-10 6 0,-4 4 0,-7 6 0</inkml:trace>
  <inkml:trace contextRef="#ctx0" brushRef="#br1" timeOffset="68851">32588 16201 20845,'-4'5'4048,"-1"-1"-3329,1-4 1,0 0 179,4 0-809,13-2 0,5-5-90,18-4 0,10-5 90,8-4-90,7 1-1383,-6-1 1383,-4 4-89,-12 2-91,0 3-90,-17 4-270,1 3-1619,-16 2 450,-4 2-809,-3 0 2863,-5 0 1,-2 0 0,-5 0 0</inkml:trace>
  <inkml:trace contextRef="#ctx0" brushRef="#br1" timeOffset="69573">33323 15473 17337,'4'-16'4587,"-2"-2"-4137,0 4-180,-2-2 0,0 1-90,0 1 90,0-2 0,0 3-91,-4-1 271,0 1-270,-5 5-90,-1 2 90,-2 6-90,-2 0 90,-2 0 90,-2 0-180,-3 0 89,-1 6-89,-1 2 180,-10 13-270,10-1 90,-6 6-90,13-3 0,2 0 0,7-1 90,-2 11-90,8-8 0,-6 8 0,6-13 0,-3-2 0,4 0 0,9 2 0,13 5 0,12-5 0,2-1 0,-3-10 0,-7-4 0,1-1 0,23 0 0,-9-3 0,20 3 0,-10-4 0,0 0 0,2 6 90,-8 2-90,-5 5 90,-11 3-90,-5 0 90,-8 6 90,-5 3-90,-6 5 0,-17 23 0,-3-13-90,-7-4 0,-4-2 0,-10 0 45,-6-10 0,-4-8-45,-10-28-45,20 6 0,4-6-45,-1-43-90,23-2-227,6 24 0,3-2 182,2-1 0,1-1-135,0-1 1,-1 0-226,1 1 0,0 1-360,-1 1 1,0 2 944,-1-24 0,-11 14 0,-3 8 0</inkml:trace>
  <inkml:trace contextRef="#ctx0" brushRef="#br1" timeOffset="71415">32831 12090 22824,'-14'-12'1979,"2"1"-1529,5 4-91,4 3-179,3 2 0,1 2 0,9 8 90,8 4 180,35 18-315,-20-15-1,3-3 46,8 1 0,-1-2-90,-8-4 0,-1-2 270,25-5-180,-34-6-90,2-4-90,-19-20 0,-4-7 0,-2-4 0,0 8 0,-2-2-466,0-18 0,0 0 421,0 15 0,0 3 0,0-3 0,0-1-45,2 0 0,2-1 0,-1 1 0,2-1-225,7-18 1,3 0 179,-3 14 0,1 0-225,3-2 0,2-3 0,0 5-45,-1 6 1,0 2-181,6-8 1,-1 2-1126,5-1-808,-7 11 2518,-9 12 0,-6 11 0,-5 5 0</inkml:trace>
  <inkml:trace contextRef="#ctx0" brushRef="#br1" timeOffset="71716">33006 11488 22464,'-5'-2'1709,"2"0"-360,3-1-719,12 15-180,4 6-180,16 20-90,3 5-91,4 9-262,1 1 353,-1-3 221,12-14-311,-8-25-90,1-29 0,0-11 0,-9 0 0,0-8-262,-1 2 0,4-5 0,0-5 0,-4-2-98,-2-8 0,-5-5 0,-1-1 0,0 0-882,-1 4 0,0-1 0,-1 1 0,-3 0 702,-4 1 1,-1-1-1,-4 3 1,-4 10 539</inkml:trace>
  <inkml:trace contextRef="#ctx0" brushRef="#br1" timeOffset="73139">25108 15183 21467,'-18'-45'1889,"1"4"-1306,1 9-493,2 10 197,3 6 73,5 15 143,2 19-98,11 28 0,4 13-180,1-1 0,1 4-832,-3-13 1,2 3 0,1 5-1,2 3 671,-3-8 0,2 4 1,1 2-1,1 3 0,-1-1 1,0 0-1,0-3-452,1 3 1,-1-2-1,0-1 1,0 1-1,1 1 1,0 4 387,-1-9 0,-1 3 0,2 2 0,0 1 0,0 1 0,0-1 0,0 0 0,0-2 0,-1-3-231,2 5 0,-1-1 0,1-2 1,-1-1-1,0 0 0,1 0 0,0 1 231,0 0 0,1 1 0,0-1 0,0 1 0,0-1 0,0 0 0,1 0 0,-1-1 0,1 0 0,0 0 0,0 0 0,0 0 0,0-1 0,0 0-171,3 6 0,-1 0 1,0-1-1,1 0 1,1 2-1,1 1 103,-3-8 1,2 1-1,0 3 1,1-1-1,0 0 1,0-1 0,-1-2-1,-1-2-22,1 2 0,-2-4 0,1-1 0,-1-1 0,1 2 1,-16-38 8</inkml:trace>
  <inkml:trace contextRef="#ctx0" brushRef="#br1" timeOffset="73731">25225 15111 21385,'-36'0'2249,"-1"0"-1800,-3 0 91,1 0-4342,4-2 4162,7-3 679,7-2-949,11-8-45,17-12 0,13-10-45,4 2 0,8-7 0,7-5 0,2-1 0,1 0 0,-2 4-436,2-2 0,-1 2 1,2 0-1,2-1 1,4-3 435,-10 9 0,3-3 0,2-2 0,2-1 0,1 0 0,0 0 0,1 1 0,-1 2 0,-2 3-230,7-3 0,-1 3 1,0 2-1,1 1 1,-1 0-1,2 0 1,1-1 217,-2 2 1,0 0 0,1 0 0,0 0 0,1 0-1,1 0 1,0 0 0,1 0-9,-4 2 0,1 0 0,0 1 0,1-1 0,1 0 0,-1 1 0,1-1 0,1 0 0,0 1-7,-3 1 0,1 0 0,0 1 0,0-1 0,1 1 0,0-1 0,1 0 0,-1 1 0,1 0 0,0-1-90,-2 3 0,-1-1 0,1 1 1,0 0-1,1-1 0,-1 1 1,1 0-1,0 0 0,0 0 1,0 0-1,1 0 100,0-1 1,1 1 0,-1 0-1,1 0 1,0-1 0,1 1-1,-1 0 1,0 1 0,1-1-1,-1 0 1,0 1-17,0-1 0,1 1 1,-1 0-1,1 0 0,-1 0 1,0 0-1,1 1 0,-1-1 1,0 1-1,0-1 0,0 1-30,4-2 0,0 0 0,0 1 0,-1-1 0,1 1 0,-1-1 0,0 1 0,0 0 1,-1 0-1,0 0-27,3-1 0,-2 1 0,0-1 0,0 1 0,0 0 0,0-1 0,0 1 0,1-1 0,1 0-254,-7 2 1,2 1-1,0-2 1,1 1 0,0-1-1,0 1 1,0 0-1,-2 0 1,-1 1 0,-2 0-1,-2 2 344,11-6 0,-4 2 0,-2 1 0,-1 0 0,0 0 0,0 1 0,1-2 0,5-1 0,1-1 0,1 0 0,0 0 0,-3 1 0,-4 2 0,-5 2 0,-2 1 0,0-1 0,0 1 0,-1 0 0</inkml:trace>
  <inkml:trace contextRef="#ctx0" brushRef="#br1" timeOffset="74547">29806 6916 14272,'-57'-24'2339,"30"8"462,4-5-2621,49 5-45,28-3 0,12-2-145,-5 1 0,5-1 10,-18 7 0,5-2 0,0 0 0,0 1-4,9-3 1,-2 2 0,1-1-27,0 1 0,0 0 0,-1 1 0,-3 0 0,-1 1 0,-2 0-60,-6 2 0,-1 1 0,0 0-300,1-1 0,-1 1 1,-3 1-106,-1 0 0,-3 2 183,0 0 1,-6 1 311,-16 5 0,-27 8 0,-11 2 0</inkml:trace>
  <inkml:trace contextRef="#ctx0" brushRef="#br1" timeOffset="75209">29968 6803 21655,'-41'6'689,"0"1"1,3 1-1,6 4-509,6 17-45,8 5 0,2 3-90,4-6 0,-1 2 0,-3 13 0,1 0 0,6-11 0,2-2 45,-4 29 0,6-11-90,5-12 90,0-10-90,5-15 0,7-6 90,9-12-90,11-5 0,9-7 0,10-4 0,8-1 0,4 7 45,-5 15 0,-4 20 22,-29 19 1,-6 17-1,-8 4 1,-9-11-68,-16-10 0,-4-1 0,15 23 0,3 9 0,-14-28 0,-40-60 0,0 0 0</inkml:trace>
  <inkml:trace contextRef="#ctx0" brushRef="#br1" timeOffset="75804">31000 6093 16352,'-20'-59'1484,"-7"20"1,-3 0-605,6 7 0,-3 1-835,-14-9 0,-13 7 90,-3 22 0,-13 9 0,-1 4 0,9-2-111,-2-6 0,-1 2-6,11 4 0,-10 3 0,-2 1 0,3 3 0,9 2 72,7 5 0,7 4 0,-1 0 60,-8 4 0,-1 2 0,-1 3-105,4-2 0,-1 3 0,1 1 0,1-1-244,-2 3 1,2 0-1,-1 0 259,-4 2 0,0 2 0,2-3-30,11-7 0,3-2 0,-6 6 90,3 1 0,-6 6 0,-2 4 0,-1 0 0,3-1 0,5-4-61,-10 11 1,6-3 0,-4 5-45,9-11 0,-4 4 0,-1 2 0,1 1 0,3 1 0,8-2 52,2 10 1,7 0 0,4-1-1,1-1-7,-2 4 0,3-2 0,2 6-6,3-6 0,2 6 0,1 2 0,3 0 0,5-4-9,6 2 0,6-3 0,3 0 0,1 0-23,-2 0 1,-1 0-1,5-1 1,9-1-23,7-7 0,9 1 0,6-1 0,2-2 0,-2-3 0,-3-6-191,-2-2 1,-3-5-1,3-3 1,6 2 202,1-2 1,6 1 0,6 1 0,1 0 0,0-2 0,-3-4 0,-6-3-13,6-1 0,-5-5 0,0-3 0,7-1 0,-7-1 0,6 0 0,4-1 0,1-1 0,0-1 0,-3-1 0,-6-1 0,-1-1 0,-3-2 0,-3 0 0,1-2 0,2 0 0,2 0 0,1 0 0,1-1 0,1-1 0,-2-3 0,-2-2 0,5-6 0,-1-2 0,-2-3 0,-2-3 0,0-4 0,-1-7 0,-2-4 0,-1-4 0,-1-1 0,0 0 0,1 0 0,-1 2 0,-1-3 0,-2-3 0,-1-5-13,-10 3 0,-1-6 0,0-3 0,-2-2 0,-3 0 1,-1 2-1,-3 5 13,-1 0 0,-3 5 0,-2 0 0,-2-2 0,0-7-23,-3 1 1,0-6-1,-1-4 1,-1-3-1,-1 1 1,-2 1-1,-2 5 1,-2 7-551,0-11 0,-5 8 0,-1 1 0,-3-5 528,0 6 0,0-6 0,-2-1 0,-2 1 0,-3 4 0,-2 9-105,-10-4 0,-4 8 0,-3 3-295,-3 2 0,-2 4 0,-4 3 85,-1 2 0,-3 5 0,-6 4-697,-9 8 0,-7 5 0,-2 4 1,2 2 1056,10 1 0,3 2 0,-2 2 0,-2 2 0,-2 2 0,-4 2 0,-1 1 0,2 2 0,2 0 0,3 5 0,0 0 0,0-1 0,-1 1 0</inkml:trace>
  <inkml:trace contextRef="#ctx0" brushRef="#br2" timeOffset="97133">2968 7911 23184,'-3'-21'2608,"-2"3"-2068,1 4-90,0 7 89,4 3-89,4 16 0,4 14-180,10 25-225,-5-14 0,1 3-275,3 8 1,2 2 229,2 6 0,1 4-208,-2-6 0,2 5 0,-1-1 208,0-3 0,-1-1 0,1 1-180,1 6 0,0 0 1,-1-3-391,-4-13 0,0-2 1,-2-5-151,-2 1 0,0-10-3777,1-16 4497,-11-37 0,-10-39 0,3 26 0,-1 0 0</inkml:trace>
  <inkml:trace contextRef="#ctx0" brushRef="#br2" timeOffset="97600">3123 7997 19226,'-25'-62'3418,"3"6"-2518,1 4 89,3 9 0,4 6-269,2 8-180,2 9-181,5 2-179,2 6 900,10 1-900,35 14-180,-3 10 0,4 3 0,3-2 0,3 3-115,0 5 1,3 3 0,-2-1 114,10 2 0,-2-1-1452,0 1 0,-2-1 1452,-11-7 0,-6-2 0,1-3 0,-11-6 0,-9-3 0,-12-8 0,-8-9 242,-14-14-242,-12-20 0,-4-5 0,-3-8 0,8 11 0,-2-3 0,1-1 446,0 0 0,0-1 0,1 1-446,0-1 0,1 1 0,1 0 0,6 8 0,0 1 0,2 2-281,-6-12 1,1 2 280,3 2 0,1 4 0,-1-9 0,14 32-450,3 12-540,0 4-269,0 11 1467,0 6-1737,5 10-229,3 7 1758,9 5 0,1 6 0,3 1 0</inkml:trace>
  <inkml:trace contextRef="#ctx0" brushRef="#br2" timeOffset="97985">3655 7137 21835,'10'-18'2788,"-4"2"-2158,-2 3-91,-4 4 181,0 4-450,0 35-90,16 26-180,-8-19 0,1 1 0,7 5 0,4 0-264,-3-10 1,2-2 263,1-1 0,1-2 0,1-2 0,1-2 0,20 17 0,-3-14 0,-5-11 90,-5-22-90,-5-17 0,-7-20 0,-7-14-744,-6-9 789,-9 31 0,-3-2 38,-6-13 0,-4 1-83,2 13 0,-4 1 45,-4-8 0,-3 4-45,-12 0 0,-1 10-270,-14 11-270,16 9-270,-7 11-269,21 9 480,5 12-1739,10 7 2449,2 4 0,1 4 0,-2 1 0</inkml:trace>
  <inkml:trace contextRef="#ctx0" brushRef="#br2" timeOffset="98799">3862 6617 23094,'0'-41'719,"0"0"1,0 1 0,0 1-406,0 4 1,0 0 135,0-30-501,0 8 231,3 9 405,6 14-225,9 16 179,33 42-359,-2 12-708,-12-2 0,1 4 528,-8-2 0,-1 2 45,1 2 0,1 0-369,-1 2 1,1 0 323,-2-1 0,1-1 0,-3-3 0,1-1 0,-3-3 0,0-1 52,-3-5 1,-1-1-53,16 16 0,-9-12 0,-8-8 1140,-7-12-1140,-15-20 0,-21-33 0,-7-4 327,9 14 1,-1 2-328,-17-14 169,-1 8-169,-5 10 0,-2 13 0,-18 24 0,21 10 0,-4 21 0,34 4 0,6 5 0,19 2 0,9-19 0,4-4-359,27 9 359,-11-18 0,3-6 0,-8-11 0,1-6 0,4-3 0,-1-4 0,1-5 0,0-3-320,0-5 0,-1-2 320,0-4 0,-3-3-476,-1-3 0,-2-3 476,-4 0 0,-1-3 0,-5-1 0,-2-2-213,-4 0 1,-3-2 212,-6 3 0,-2-4 0,-2 3 0,-3-5 0,-3-1 0,-3-1 0,-3-4 0,-2 6 45,-2 9 0,-3 3-45,-9-17 0,-5 4 0,5 23 0,-1 5 90,-24-16 202,3 32-292,15 26 0,-1 25-53,15-14 1,3 4 52,-1 7 0,1 2 0,2 6 0,2 2 0,3 2 0,1-1 419,0 0 0,5 1-419,12-3 0,6 3 0,0-5-19,-1-7 0,5-2 19,16 15 0,8-12 0,-11-34 0,1-8 0,3-6 0,1-3 0,3-4 0,2-4 0,-5-2 0,3-4 0,-3-1 0,4-4 0,-1-2 0,10-8 0,-4-2-45,-21 12 0,-5 0-405,16-28 0,-9 1-269,-9 4-271,-8 5-269,-6 8 114,-4 12 1145,-22 10 0,-1 20 0,-19 8 0</inkml:trace>
  <inkml:trace contextRef="#ctx0" brushRef="#br2" timeOffset="99357">5364 4455 22104,'0'-36'1049,"0"0"1,0 0 0,0 0-601,0 1 1,0 1 270,2-29-181,-1 9-269,0 10 180,-1 15 0,6 21-450,2 30 0,10 39 0,-6-9 0,-1 8-948,-2-6 0,-1 3 0,0 4 948,-1-6 0,-1 3 0,1 1 0,-1 2-490,-1-5 0,1 1 0,-1 1 0,0 1 0,0 0 490,0 4 0,1 0 0,-1 2 0,0 0 0,1-1 0,-1 2 0,1 1 0,0-1 0,1 0 0,-1 0-203,0-2 1,0 0 0,0-1 0,1 1 0,0 3 202,0-10 0,0 2 0,0 1 0,1 0 0,-1 1 0,1-1 0,-1-1 0,2 4 0,-1 0 0,0 0 0,1-1 0,0 0 0,0 2 0,-1-7 0,1 2 0,0 1 0,0-1 0,-1-1 0,1-2 0,0-2 0,0 6 0,1-1 0,0-3 0,-1-3 0,0-3 0,0 6 0,1-4 0,0-10-3418,8 8 809,-13-79 2609,-3-9 0,0-8 0,-2-13 0,0-4 0,0 15 0,0 0 0,0 0 0</inkml:trace>
  <inkml:trace contextRef="#ctx0" brushRef="#br2" timeOffset="99618">5961 4618 20829,'-2'-38'989,"1"1"1,0-29 633,-3 4-364,8 35-486,6 22-414,6 44-149,-4 2 0,1 10 0,-1 0-907,-1-6 1,-2-1 0,1 4 718,1 3 1,0 4-1,0 1 1,-1-2 7,1 7 0,-2-3 0,2 1-30,0 0 0,0 0 0,1-1-30,-1-2 0,1-2 0,0 0-184,0-5 1,0 0 0,0-3-102,6 16 1,-1-3-226,-2-10 0,1-3-225,-4-10 1,0-3-1394,6 11 2158,-9-28 0,-9-28 0,-7-17 0</inkml:trace>
  <inkml:trace contextRef="#ctx0" brushRef="#br2" timeOffset="99859">5977 4704 23454,'-46'-34'1169,"17"14"0,2 0-899,-9-7-180,5-3-90,27 12 90,20-4-90,15-3 0,16-9-45,-19 16 0,3-1-995,2-1 0,1-1 950,1 1 0,-1 0-90,1 0 0,-1 1-160,-2 0 0,0 0-289,24-13-226,-25 14 1,-2 1-855,9-4-630,-2 4 2339,-25 13 0,-9 16 0,-7 3 0</inkml:trace>
  <inkml:trace contextRef="#ctx0" brushRef="#br2" timeOffset="100091">6071 5098 23723,'0'-20'1260,"5"-5"-1080,7-11 0,13-8-180,11-5-126,-14 23 1,3-1 80,15-8 0,2 0-3,-11 10 0,1 2-537,16-9 1,0 4-316,-1 8-809,3 3-719,-25 15 2428,-11 10 0,-6 8 0,-7 10 0</inkml:trace>
  <inkml:trace contextRef="#ctx0" brushRef="#br2" timeOffset="100313">6160 5830 21655,'-11'33'1214,"0"1"0,-10 22-764,7-11-90,6-17-90,8-13-180,11-17-45,13-15 0,6-8-45,12-12 0,5-6-120,-7 5 0,2-3 0,-1 2-423,-5 3 1,-1 1-1,-2 0 273,10-14 1,-5 2-136,-19 18 0,-3-1 325,-4-19 0,-4 0 0,-6-12 0,-6 15 0,1 0 1</inkml:trace>
  <inkml:trace contextRef="#ctx0" brushRef="#br2" timeOffset="101458">6599 4333 21745,'3'-38'809,"0"-1"1,0 3-1,0-1-224,0-8 0,0 0-136,1-15-314,-1 25 0,0 3 45,3 3 360,8 17-270,1 21-136,4 20 1,0 10-90,-4-4 0,0 3-499,8 20 0,-1 1 454,-4-6 0,-1-2 45,1 2 0,2 2-45,-2-7 0,1 4 0,-1-4 0,3 5 0,-1-2 0,6 13 0,-1-5 0,-10-26 0,-2-4 0,12 20-239,-5-17 149,-4-14 90,-4-12-89,-5-16 89,-4-9-90,-17-35 90,-2 10 442,0 11 1,-4 3-443,-9 9 0,-2 5 90,-25-1-117,18 15 0,0 7 117,-20 25-45,22 9 0,6 12-45,13-11 0,4 4 0,2 0 0,-2 0 0,2 0 0,6 2-366,8 10 0,7 2 1,4-8 320,3-10 0,5-6-45,9 5 0,5-9-481,25-22 436,-27-18 0,-1-7 0,3-5 1,-3-6-332,1-7 1,-2-5 420,0-5 0,-3-3 0,-2-2 0,-3-2-849,-2-1 1,-4-1 893,-2 0 0,-3 0 0,-4-1 0,-2 1 62,-2 1 0,-2 0-17,-4 3 0,-2 0 56,-4-13 0,-3 3-56,-1 19 0,-1 1-45,-1-6 0,-4 4 90,-14-3 585,5 35-585,3 15-810,12 34 720,7 13 45,6-9 0,3 3 68,5 1 1,2-1-69,-1 2 0,3-3-26,3-5 1,1-4-20,11 9 90,-1-6-180,-1-3 90,-1-5 0,-2-1 0,8 11 0,-11-9 3148,4 12-3148,-17-6 0,-2 6 0,-4 3 0,-9 7 0,-4 1 90,-10 0-90,-3-6 736,-1-8-736,-1-13 90,3-13-90,3-17 0,4-16 0,7-18 0,4-18 0,4 20 0,2-1-313,0-4 1,2-1 312,1-1 0,1 0 0,3 0 0,1 1 0,3 1 0,1 1-45,0 2 0,2 1-45,1 2 0,0 1 90,2 2 0,1 1-45,0 1 0,1 0-149,1 1 1,0 0 148,0 0 0,-1-1 45,1 2 0,1 0 0,18-24 0,-14 18 0,-2-1 0,8-15 45,-13 20 0,-4-2-45,-3-25 0,-5 13 0,-9-13 180,-17-3-90,-2 14 89,-6 6 1,-3 4 0,-1 10 180,-18 0-90,24 46-90,3 19 0,1 20-188,12-24 1,2 1 7,2 3 0,2 0 45,-1 1 0,2 0-45,5-3 0,1-1 0,2-2 0,3-2 293,19 23-338,3-30 0,4-5-134,26 3-751,-17-15 0,1-6 705,-10-8 0,-1-3-90,0-2 1,0-3-311,-3-1 0,0-5-545,9-13 1,-3-3 90,-11 6 0,-1-2 1079,5-11 0,-3-1 0,-2-20 0,-5-1 0</inkml:trace>
  <inkml:trace contextRef="#ctx0" brushRef="#br2" timeOffset="104506">9900 5916 22104,'10'8'2159,"2"-2"-1349,4-6-1,3 0 1,3-6-271,4-10-1785,2-18 0,0-8 1381,-1 1 0,2-5-75,-1-1 0,2-6 0,1 1-817,-3 1 1,0 1 0,3-4 756,-2 5 0,3-4 0,2-1 0,0 0 0,-1 2-348,1-1 0,-1 3 0,0-1 1,2-2 347,1 0 0,2-3 0,0 0 0,0 0 0,-3 5 0,0 3 0,-2 3 0,-1 1 0,1 0 0,-2 0 0,0 1 0,0 0 0,0 1 0,7-11 0,-1 1 0,0 0-184,-4 5 0,0 0 0,-2 1 184,-3 5 0,-1 0 0,-1 1 0,8-13 0,-3 2 0,-4 6 0,-3 2 0,-5 7 0,-2 2 1305,9-22-1305,-7 13 0,-7 13 1952,-2 8-2132,-6 8 1943,0 13-3022,-4 5 1414,0 10-2674,0-3 2519,-4-4 0,3-3 0,-2-4 0</inkml:trace>
  <inkml:trace contextRef="#ctx0" brushRef="#br2" timeOffset="104926">12121 2628 22374,'-16'-41'1889,"2"3"-1439,0 8-270,7 5-90,-2 7 0,8 5-90,-3 2 90,4 2 0,0 2 89,0 0 91,-3 1 0,-4 3 0,-3-1 0,-2 4 359,-15 18-359,4 6-225,4 2 0,1 3-223,2 3 1,1 5 207,1 5 0,0 6 0,2 1-30,4 2 0,2 2 0,1-1-901,-2 1 0,1 0 1,4-1 900,4-5 0,3-1 0,3-5 0,3-3 0,4-5-85,3-3 1,3-4 84,25 11 0,10-17-180,3-16 0,2-13-90,-20-5 0,0-2-180,18-15 45,-23 10 1,-4-2-676,3-17-449,-9-1 1182,-14 6-1,-2-2 1,5-16 0,-8 16 0,-1 0 0</inkml:trace>
  <inkml:trace contextRef="#ctx0" brushRef="#br2" timeOffset="105245">12613 2592 22374,'-22'-10'1889,"-3"4"-1529,-7 10-90,-3 9-90,-2 13-90,18 1 0,2 4-90,-3 20 0,13-17 0,5 0 0,14 13 90,13-10-90,7-10 0,7-13-45,1-23 0,1-7 45,7-9-116,-9-1 1,-5-3 115,-10-14 0,-11-2 0,-10 1 0,-13 4 0,-10 3 0,-9 8 0,-6 4-90,-3 9 0,1 7-39,0 5-501,7 8-269,4 1-720,7 4-810,9-4 2429,4-1 0,13-4 0,3 0 0</inkml:trace>
  <inkml:trace contextRef="#ctx0" brushRef="#br2" timeOffset="105591">12966 2085 21655,'2'-29'2068,"-5"4"-1618,-6 8 90,-9 9-180,-5 16-90,-3 11-91,-3 15-89,5 7 0,5 4 0,11 0-90,14-3 90,12-8-90,38-10 0,-2-16 0,-13-8 0,0-3 0,-8-3 0,-1-2 0,1-1 0,-1 0 0,25-5 0,7 11 0,-28 28 0,-9 10 0,-32 29 0,-5-32 0,-2 0-361,-4 4 0,-1 1 91,-1 1 0,-1-1-225,0-1 0,-1-2-315,2-1 1,0-2-1884,-15 21 2693,5-11 0,5-14 0,3-8 0</inkml:trace>
  <inkml:trace contextRef="#ctx0" brushRef="#br2" timeOffset="105903">13340 1746 20111,'10'-66'2338,"-2"7"-1087,-2 5-801,-4 13 90,0 5-270,-2 9 47,4 13 43,0 14 229,6 16-409,2 20-90,4 14-358,-6-18 0,-1 1 313,1 6 0,0 2-45,0 3 0,-1 0 0,0 3 0,0-1-958,-1 1 0,0-1 958,0-1 0,0-1-45,0-4 0,-1-1-182,-1-3 0,0-2-223,4 25-1079,0 5 269,-3-24-1168,-2 0 2428,-3-28 0,-7-6 0,-2-6 0</inkml:trace>
  <inkml:trace contextRef="#ctx0" brushRef="#br2" timeOffset="106117">13287 2103 22104,'0'-27'1440,"0"0"-1350,3 2-1,15-12 1,20 0-269,2-1-271,9 7-1169,-18 16 1619,-7 6 0,-7 4 0,-6 3 0</inkml:trace>
  <inkml:trace contextRef="#ctx0" brushRef="#br2" timeOffset="106823">18464 4311 23634,'10'-13'2338,"4"-8"-1708,10-17-360,-7 11-1,3-2-1090,6-8 0,4-3 956,6-7 0,2-1-75,-9 10 0,2 0 0,0-2-30,2 0 0,1-1 0,5-5-15,-7 8 0,4-5 0,2-3 0,0 1 0,-1 1 0,-3 4-584,1-2 0,-3 5 0,-1 0 0,4-4 587,3-5 0,5-4 0,0-1 0,-2 4 0,-7 6-18,8-7 0,-6 8 367,-5 3 0,-1 4-367,-6 6 0,-2 2 0,11-11 0,-10 11-180,-8 10-279,-5 8-711,-6 3 1825,-6 16 0,1-9 0,-2 9 0</inkml:trace>
  <inkml:trace contextRef="#ctx0" brushRef="#br2" timeOffset="107434">20032 2085 21835,'4'-50'2518,"0"5"-2158,-4 9 0,-4 7-1,-2 8-179,1 5-90,-4 5-90,8 4 90,-3 1 180,4 3-90,0 1 0,-3 2 0,2 0-90,-6 0 180,-3 6-1,-9 16-89,-2 5-437,-1 17 302,11-11 0,2 2 45,0 20-90,3-16 0,3-1 0,10 12 0,6-20 0,8-3-45,13-8 0,5-5 0,2 1 0,3-6-1293,9-9 1,1-8 1292,-10-2 0,-1-5 0,2-1 0,-2-2-353,-1-1 0,-2-3 398,-3 1 0,-1-3-81,-5 0 1,-1-3 80,1-14 0,-3-1 45,-9 10 0,-4 0-45,1-9 0,-4 1 0,-6-5 180,-26 5-180,2 20 2436,-17 16-2346,6 23-90,5 17 0,3 5 821,11 5-731,6-3 182,26 10-272,4-20-90,20-3 90,-7-28 0,1-8 0,13-23-45,-19 13 0,-5-3 45,-12-27 0,-25 10-89,-29-9-271,2 17-360,-16-1-449,16 22-450,5 2 1619,7 10 0,14-4 0,7 3 0</inkml:trace>
  <inkml:trace contextRef="#ctx0" brushRef="#br2" timeOffset="107750">21100 1552 22284,'4'-28'1979,"-6"3"-1529,-6 9 90,-8 7-91,-5 11-89,-1 10-180,-1 12 0,3 9-90,9 9 90,15 22-180,20-16-245,-4-17 1,5-3 244,5-11 0,3-3 0,4 1 0,2-3 0,0 0 0,1-1 0,0 0 0,0 0 0,-4-1 0,-1 1 0,26 13 90,-14 4-90,-16 1 0,-16 7-180,-38 23-450,0-26 1,-5 0-990,-9 5 0,-3-2-3297,6-9 1,1-4 4112,-20 3 0,27-24 0,4-7 0</inkml:trace>
  <inkml:trace contextRef="#ctx0" brushRef="#br2" timeOffset="108002">21534 1249 22201,'5'-38'989,"1"0"1,3-28-630,-2 13-91,-1 14 91,-4 14 350,3 18-440,0 20 119,5 24-209,0 21-180,-4-19 0,0 2-186,0 6 0,1 1 186,0 5 0,-1 1 45,1-1 0,-1 3-105,1-7 0,0 3 0,0 2-960,1 3 1,0 2 0,-1-2 1019,0-3 0,-1 0 0,-1-3 0,1 15 0,-4-8 0,-9-2 0</inkml:trace>
  <inkml:trace contextRef="#ctx0" brushRef="#br2" timeOffset="108152">21530 1837 23723,'-7'-50'1440,"4"0"-1350,10 2 0,10 1-90,9 4 0,13 2-180,13 5-225,-20 20 0,1 2-495,6 2 1,2 2 791,1 1 0,0 2 0,-1 3 0,-1 1 0,0 1 0,-1 0 0</inkml:trace>
  <inkml:trace contextRef="#ctx0" brushRef="#br2" timeOffset="108918">20137 11651 22233,'-8'4'3418,"4"-3"-1955,0 3-1013,22-6-271,14-6 1,7-3-90,4 1 0,3-2-1435,1-1 0,3-2 0,0 1 1345,-1-1 0,-1 1 0,2-1 30,4 0 0,1-1 0,1 0-488,2 0 0,1 0 0,-1 0 458,1 1 0,-1 1 0,0 0-233,-2 1 1,0 1 0,-1 1 232,-4 0 0,-2 2 0,2-1-180,4 1 0,1 0 0,-5 1 180,2-1 0,-3 1 563,10 0 0,-7 3-1013,-16 1 1875,-8 4-2774,-24 0 909,-5-2-2169,-7-3 2952,-2-6 0,-7-5 0,0-5 0</inkml:trace>
  <inkml:trace contextRef="#ctx0" brushRef="#br2" timeOffset="109500">22269 10661 23903,'-5'-28'2069,"-2"3"-1619,-7 3-180,1 4-180,1 2 0,6 4-90,2 1 0,4 2 90,0 2-90,0-1 0,0 1 90,-5-2 89,-2 0 91,-7 2-90,-2 2 90,-4 7 360,-21 31-630,7 7-952,8-4 1,2 4 951,8-2 0,1 1 0,1 5 0,2 1-447,4 0 1,4 1 446,2-2 0,4 0 0,3-4 0,6-3 0,4-3 0,4-4 0,5-5 0,5-5 0,4-5 0,5-7 0,5-6 0,4-5 0,-1-2-180,9-4 0,2-7 90,-10 1 0,4-4 0,0-1 0,-5-1 45,10-9 1,-4-5 44,-12 5 0,2-4 0,-1-2 0,-6 3 0,4-10 0,-5-2 89,-4-2 1,0-4 0,-6 4-206,-9 10 0,-5 1 206,2-8 0,-10 6 179,-28 9-269,-4 25 0,-2 21 0,0 9 0,-7 26 211,14-12 0,5 1-211,5 21 0,14-4 0,15-7 0,10-9 905,13-14-905,27-18-90,-13-16 45,-11-10 0,-3-7 45,-4-14 0,-3-23 190,-30 8-190,-12-3 0,-4 19 0,-5 0-225,-3 6 0,-1 2 599,1 0 0,-1 3-1453,-20 0-270,23 19-2699,4 6 4104,9 0 0,7 0 0,7 0 0</inkml:trace>
  <inkml:trace contextRef="#ctx0" brushRef="#br2" timeOffset="109811">23426 10045 23004,'13'-20'2518,"-5"4"-1708,-4 5 179,-4 6-269,-7 9-270,-2 10-360,-8 11-90,3 9 0,5 5 0,6 1 0,23 15 0,3-17 0,23 8 0,-1-22 0,-9-6 0,2-1 0,17 9 0,-20-9 0,-3 2 0,4 20 0,-19-6 0,-22 29 0,-12-24 0,-19 12-540,7-18-629,1-5-360,5-4-450,7-11-450,8-4 2429,1-16 0,6-12 0,-3-11 0</inkml:trace>
  <inkml:trace contextRef="#ctx0" brushRef="#br2" timeOffset="110025">23800 9462 24173,'9'-34'989,"1"-1"1,6-26-180,-2 18-1,-2 14-179,2 15-450,0 18-180,6 19 0,5 24 0,-10-15 0,0 5-922,2 7 1,2 6 0,-2-2 921,4 11 0,-1 2 0,-4-10 0,1 5 0,0 0 0,-3-4-753,2 10 1,-2-1-358,-3 0 1,0 3 0,-3-7-61,-2-11 1,-4-4 1169,-1 9 0,-5-5 0,-11-1 0,-8-7 0</inkml:trace>
  <inkml:trace contextRef="#ctx0" brushRef="#br2" timeOffset="110183">23764 10376 24893,'-40'-41'1529,"8"-2"-1259,15-4-90,13-7-1276,24-8 1096,-4 28 0,7-1 0,9-3 0,9-2 0,-1 2-834,-5 8 0,-1 2 1,3-1 563,12-9 0,5-2 0,-3 5-405,6 0 1,-2 5-361,-4 2 1,-2 3 1034,-8 5 0,-3 2 0,16-3 0,-16 11 0</inkml:trace>
  <inkml:trace contextRef="#ctx0" brushRef="#br2" timeOffset="111121">8065 16165 16258,'0'31'6206,"0"-3"-5486,0-3-181,0-9-89,0-7 90,0-5 90,3-8-181,5-7-179,12-14 0,11-18-180,-9 14 0,4-5-472,6-9 0,5-6 1,1-3 470,-6 7 1,2-1 0,0-1 0,-1-1-799,1 0 1,0-1 0,0 0 0,-1 0 730,-1 2 1,0-2-1,-2 2 1,-3 3 22,6-17 0,-4 4-581,-3 6 1,-3 2 580,-4 7 0,-1 1-45,-5 7 0,0 3 90,5-19-90,-8 14 0,-4 5 761,-4 18-761,-2 1 2635,0 12-2905,0 0 1834,0 6-2194,-4 2-359,3 5-91,-2 3-449,-3 0-900,0 4 2429,-8-2 0,-3 7 0,-1-2 0</inkml:trace>
  <inkml:trace contextRef="#ctx0" brushRef="#br2" timeOffset="111868">6968 17056 21835,'-8'25'2518,"-2"0"-1439,-4 3-719,3-6-90,-4 2-90,6-8-90,3-8-90,-2 2 0,8-9 90,-4 3-90,-3-4 0,-2-2 0,-9-3 0,-4 0 90,-3 1 0,-4 6 0,-1 11 0,1 14 90,-1 16-180,5 14 45,14-24 0,2 2-299,2 1 0,4 0 254,2 2 0,5-1 0,3-1 0,5-1 0,4-4 0,4-1 0,3-2 0,5-4-45,19-1 0,4-6 0,-12-4 0,1-4 0,15-3 0,-2-6 45,-16-4 0,-2-4-45,9-11 0,-2-3-45,13-11 90,-23 8 0,-4-1 90,-8-10-90,-15-12 90,-10 15 0,-10-4-90,-1 26 0,2 5 90,1 30-90,11-4 598,17 36-598,24-25 0,5-1 0,7-26 0,-14-17-90,-7-10 90,-7-11 0,-11-5 90,-7-4-135,-13 9 0,-5-1 45,-9-16-270,-2 11 0,-5 4-1439,-17 5 540,4 14-720,9 28-7942,17 14 9410,7 0 0,4 0 1,5-3-1</inkml:trace>
  <inkml:trace contextRef="#ctx0" brushRef="#br2" timeOffset="112157">7545 17106 23184,'8'-30'2698,"-2"5"-2338,-4 7-180,-5 5-90,2 8 0,-3 1 0,8 14-90,6 6 90,10 16 0,11 9 0,6 6-45,-16-20 0,0 1 0,0 0-1,-1 0-81,1 2 0,-1-1 217,14 28 0,-7-1-90,-13-2-1,-10 1-89,-12-1 0,-7-4-179,-3-4-91,-1-10-270,3-7-180,8-9-89,2-8-91,6-10-1258,11-33 359,-1-7 719,-2 4 1,0-5 729,-3-1 1,-2-1 0,0-8 0,-2-2 0,-1-5 0,0 0 0</inkml:trace>
  <inkml:trace contextRef="#ctx0" brushRef="#br2" timeOffset="112633">7862 16771 21025,'11'-42'1019,"0"-1"1,0 4-1,0 2-479,6-25 90,-3 17 89,-4 16-89,0 15-91,4 20-179,6 19-180,2 16 0,1 6-135,-2-6 0,0 2-370,-2-2 1,1 2 0,1 1 324,2 3 0,1 1 0,-1-3-45,3 7 0,0 0-15,-4-10 0,0 2 0,-1-5-445,-1-2 0,-2-3 280,-1-5 1,-1 0-496,2 2 0,-1-2-269,6 6-180,0-5-361,-17-22-358,-7-12 268,-12-9 1788,-7-8 1272,-11-9 898,-2 1-163,-7 4-1275,-1 4-181,-5 6 1,-1 3 89,2 1-89,2 2-181,9 0-269,5 0-180,9-2 0,9-5 0,13-10-90,16-13 0,-1 12 0,3-2-436,7-5 1,3-1 435,5-3 0,1-1 0,5-1 0,0 1-45,1 2 0,0 1-45,-5 3 1,1 1-136,7-5 0,-1 3 90,-15 11 0,-2 1 45,5-3 0,-2 3-169,0 2 79,-7 8 0,-5 5 0,-6 5-449,-6 2 89,-2 5 594,-4 2-1043,-5 4-634,-4 5-716,-7 0 2339,-3 0 0,-1 3 0,0 0 0</inkml:trace>
  <inkml:trace contextRef="#ctx0" brushRef="#br2" timeOffset="115508">1555 11950 20305,'-16'4'2879,"0"-3"-2429,1 7-91,1-7-89,2 7 0,2-7-90,3 3 0,4-4-90,3 0 0,0-2 0,22-23-90,10-3 0,6-2 0,2-2 0,3-1-465,-3 4 1,3-1-1,-1 1 465,12-3 0,0 1 0,1-2 0,0 0 0,-2 3 0,0 1-33,-5 2 0,0 0 33,4-2 0,-2 0 45,-11 7 0,-2 1-90,-1 1 0,-4 2 45,0 0-270,-21 12 1203,-9 6-1562,-2 0-14,0 6-527,-5 4-898,-4 8 2068,-7 5 0,-5 6 0,-1 3 0</inkml:trace>
  <inkml:trace contextRef="#ctx0" brushRef="#br2" timeOffset="115932">1657 12366 22194,'-33'11'1799,"4"-4"-1529,3 1 0,6-7-90,9 3-90,4-6-90,14-8 0,13-15 90,24-18-1506,-11 13 0,4-1 1416,9-7 0,3 1 0,-12 10 0,0 0 0,2 1-207,0-1 0,2 0 1,-1 1 206,0 2 0,0-1 0,0 2 0,16-8 0,-2 1 0,-3 2 0,-2 2 0,-7 5 0,-1 1 0,-6 1 0,-1 2 179,19-8 91,-13 3-90,-13 6 0,-8 4 2505,-8 6-2685,-5 4 857,-5 2-1756,-1 0-91,-3 0-449,-5 0-989,-7 4 2428,-7-3 0,-3 11 0,-3-2 0</inkml:trace>
  <inkml:trace contextRef="#ctx0" brushRef="#br2" timeOffset="116385">2233 11271 20845,'-10'-30'2429,"0"1"-2069,2 2 89,3 2-89,-4 2 0,8 5-180,-4 3-90,5 3 0,-4 5-90,3 3 180,-2 4-1,6 12 1,7 11 0,14 25-135,-7-17 0,3 5-610,5 9 0,5 5 0,-2-2 565,-3-7 0,-2-2 0,2 3 0,8 14 0,2 4 0,-2-5 0,-8-14 0,0-2 0,0-1-481,10 17 0,-1-1 481,-2-7 0,-1-1 0,-3-8 0,-1-1 0,-5-7 0,-1-2 0,13 15 90,-10-12-269,-4-8 1310,-11-12-1940,-2-13 895,-14-16-2065,-5-18 1979,-11-18 0,9 20 0,0-2 0,-2-4 0,1 0 0</inkml:trace>
  <inkml:trace contextRef="#ctx0" brushRef="#br2" timeOffset="116996">2278 11149 21475,'-35'-16'2788,"3"4"-2428,3 4-90,3 3-90,4 3-90,3 0 0,3 2-90,10 0 0,0 0 0,8 0 90,8-2-90,37-9 0,9-1-531,-11 0 1,4 0 485,-3 0 0,1 0 45,3-1 0,0-1-207,3 1 1,0-1 161,-4 2 0,2-1 0,11-2 0,-2 1 0,-20 6 0,-2 1 45,6-1 0,-4 1 0,-5 5 0,-11 2 0,-8 8 90,-8 8 1113,-4 16-933,-9 11 0,-3 5-180,2-5 0,0 3-392,-1-1 1,-2 5 0,1-2 391,-2 18 0,0-1-60,3-18 0,0 0 0,1 0 0,-1 1 0,1 0 0,0 0-30,0-3 0,1 0 0,0-2-205,0 16 0,1-2 250,1-7 0,1-3-45,2-8 0,0-3 90,0 22 90,0-17-90,0-14 90,0-9 0,0-11 1266,0-3-1356,0-4 497,-4 0-587,3 0-1889,-2 0 0,3 0 1</inkml:trace>
  <inkml:trace contextRef="#ctx0" brushRef="#br2" timeOffset="117957">26919 3763 23004,'0'-11'2249,"0"2"-1800,0 2-89,0 3-180,0 1-90,2 1 90,3 2 0,8 0-90,7 8 0,10 6 0,9 11 0,8 9-90,7 3 0,-25-16 0,0 0-438,2 1 0,0 0 438,0-1 0,0 1 0,-1-2 0,-1 1-8,22 15 8,-9-7 0,-9-4-90,-7-7-89,-8-4-271,-4-7-1439,-5-3 1235,-5-4 654,-6 0 0,-6-8 0,-5-2 0</inkml:trace>
  <inkml:trace contextRef="#ctx0" brushRef="#br2" timeOffset="118253">27406 3478 16798,'-10'-18'1889,"0"4"413,0 3-2122,1 7 798,-1 2-888,0 8-2188,-2 9 2278,-4 19 688,-3 20-823,9-18 0,0 3 0,0 6 0,0 1-354,-1 4 1,2 2 308,-1 1 0,1 1 0,0-2 0,0 0 0,1-3 0,0 0 0,0-5 0,-1 0-89,2-6 1,-2-2 88,1-2 0,0-2 0,-6 22-270,0-7 2664,3-6-3113,5-7-451,-3-7-1079,8-7 2352,-10-10 0,6-4 0,-5-6 1</inkml:trace>
  <inkml:trace contextRef="#ctx0" brushRef="#br2" timeOffset="118634">26862 4184 21475,'-23'-5'3238,"3"1"-2788,4-3-181,7 2-89,4-3-90,12 1 0,11-4 0,18-4 0,8 0 0,-5 2 0,2 0-904,1-1 0,3-1 0,-1 0 859,11-2 0,-2 0 0,2 0 0,-2 0-465,-3 2 0,-2 0 510,-6 2 0,0 0 90,0-1 0,-1 1-90,8-5 0,-1-1-90,-32 12 0,-4 3-180,-8 2 2061,0 2-4220,-4 0 2571,-6 8-232,-20 10 0,-6 2 0,-18 6 0</inkml:trace>
  <inkml:trace contextRef="#ctx0" brushRef="#br2" timeOffset="120853">1608 14374 22824,'-16'5'2429,"0"3"-1980,1-7 91,7 3-180,-1-4-90,8 0 359,-3 0-269,9-4-3392,13-7 3212,19-14-135,-8 5 0,4-3-386,12-7 0,3-3 341,-9 7 0,2-1 0,2-2-491,6-4 0,2-1 1,1 0 490,-9 5 0,1 1 0,1-1 0,0-1 0,3-2 0,0-1 0,1 0 0,-1 0 0,2-1 0,0 0 0,0-1 0,4-3 0,-7 6 0,2-3 0,2-1 0,0 0 0,-1 1 0,-3 2-320,9-7 0,-3 3 0,0 0 0,2-2 320,-2 3 0,2-3 0,1 0 0,-2 2 0,-5 4 0,5-3 0,-5 4 0,-2 1 371,-4 3 1,-2 2 0,-1 1-372,10-7 0,-3 3 171,-7 4 1,-3 3-172,-7 4 0,-1 1 0,16-9 0,-11 8 1530,-8 4-1530,-8 3 2429,-2 2-2429,-5 2 1047,-3 0-1047,-4 3 452,-2-5-452,-2-6 0,-8-16 0,-4-23 0,0 15 0,-1-4-834,-3-11 1,-2-5 833,4 14 0,-2-2 0,0-1 0,-3-7 0,-1-2 0,0-1 0,2 12 0,0-2 0,-1 0 0,0 0-638,-1-5 1,-1 0 0,0-1 0,0-1 637,-2-2 0,1 0 0,-1-2 0,-1 1 0,1-2 0,-1-1 0,0 0 0,0 0 0,-1 0 0,1-1 0,0 0 0,-1 1 0,1 0 0,0 1 0,0 0 0,1 0-406,0 3 0,0 0 0,0 1 0,0 0 406,1 3 0,0 0 0,0 2 0,1 0-195,1 3 0,0 1 1,0 1-1,1 1 195,-6-10 0,-1 2 0,2 0 0,1 7 0,1 0 0,-1 3 0,-7-14 0,0 3 271,2 9 1,1 2-272,3 7 0,-1 2 881,3 6 0,-2 2-881,-6-2 0,-1 3 0,-14-5 0,-14 3 0,19 20 0,-5 5 0,-7 10 0,-9 6 0,25-1 0,-5 3 197,-7 7 1,-7 4-1,2 0-197,7-3 0,1 0 0,-3 2 0,-1 0 0,-4 3 0,1 0 0,1-1 0,-3 4 0,1 0 0,1-1 0,-1 1 0,0 0 0,0 0 0,3-1 0,0 0 0,2 0 0,3-2 0,1-1 0,1 1 0,4-3 0,1-1 0,1 0 0,-12 10 0,3-2-611,6-3 1,3-1 610,3-4 0,3 0 0,-20 18 123,10-7-123,9-7 0,6 0 0,9-12 1326,5 16-1326,12 2 0,3-2 0,2 3 146,4 9 0,0 3-146,4 13 0,1 3 0,-3-16 0,1 2 0,0 2-439,2 5 1,0 2 0,0 1 438,-2-13 0,-1 2 0,1 0 0,0 0 0,1 5 0,0 0 0,1 1 0,-1 0 0,1 1 0,0 2 0,0-1 0,1 1 0,0 1 0,1 0 0,-1 1 0,2-1 0,-1 1 0,0-1 0,1 0 0,1-1-383,-1-1 0,2 0 1,-1 0-1,1-1 383,0-2 0,0 0 0,0 0 0,1-2 0,-1-2 0,1 0 0,0-1 0,0-1 0,0-1 0,1-1 0,-1-1 0,1 0 0,5 12 0,0-1 0,1-1-223,-1-3 1,1-1 0,-1-1 222,-2-3 0,-1-1 0,2 2 0,5 9 0,1 1 0,-2-3 0,2 4 0,-1-1 0,-6-13 0,0 0 0,-2-4 0,-3-6 0,-2-4 1527,14 16-1527,-9-9 0,-2-13 1255,-7-7-1974,0-5 772,-4-8-1762,1-1 461,0-12 1248,0-8 0,6-9 0,0-7 0</inkml:trace>
  <inkml:trace contextRef="#ctx0" brushRef="#br2" timeOffset="121309">2725 14903 24803,'-28'-3'1709,"-5"7"-1259,-5 8-181,-5 11-89,-2 8-90,4 6 0,4 4 0,11-1-90,24 21 0,14-25 0,28 8-90,11-29-626,11-1 671,-30-5 0,1 2 45,0 0 0,-1 5 116,6 14 1,-4 8-117,-8 7 0,-5 4 0,-1 2 0,-5 2-1480,-11 2 1,-7-2 1479,-5-13 0,-3-3-45,0-2 0,-3-2-228,0-2 1,-2-1-448,-14 18-202,-1-14-337,2-16-1169,5-16 2428,6-24 0,7-19 0,6-17 0</inkml:trace>
  <inkml:trace contextRef="#ctx0" brushRef="#br2" timeOffset="121553">2891 14758 23274,'5'-64'3598,"-2"10"-3149,-3 13-179,0 14-90,0 9-180,0 9 90,4 13-90,4 20 90,8 24-90,-2-11 0,0 3-640,3 8 0,2 2 640,2 7 0,2 1 0,0 4 0,-1-1-45,2 1 0,-1-1-225,-1-2 0,0-1-225,0-5 1,-1 1-740,-4-13 0,1 1 0,-1-2 1234,4 8 0,-1-2 0,-4-2 0,-1-4 0,1 9 0</inkml:trace>
  <inkml:trace contextRef="#ctx0" brushRef="#br2" timeOffset="122038">3074 15568 23274,'-41'-30'2248,"3"1"-2113,15-2 0,6-3-315,5-15 0,6 7 1,8-1-1020,12 13 0,5 1 884,2-2 0,4-1-315,17-13 1,3 0 314,-10 12 0,0 1 0,11-10 1,0 1 179,-14 15 0,-3 2 411,-2 2 0,-1-1 354,5-3 0,-3 1-1,7-7 381,-1 0-201,-26 23 360,-10 13-809,-6 10 746,-9 13-926,1 9-90,0 7-90,7 5 0,4 0 90,8-3-270,5-6 90,8-8-180,7-8-90,5-12 90,3-5 91,-2-14 89,-3-6 0,-9-13 90,-7-9 90,-16-9 89,-10-7 136,-16 1 0,-3 1-315,0 0 0,4 9 0,6 8 0,18 26-180,25 25-270,4 2-539,21 17-450,1-7-810,3-3 2249,-2-6 0,-4-6 0,-5-4 0</inkml:trace>
  <inkml:trace contextRef="#ctx0" brushRef="#br2" timeOffset="122461">3740 14482 23903,'-27'-41'2159,"3"7"-1979,4 7 0,3 11-90,9 7 0,6 21 0,12 16-90,10 27 0,-5-24 0,1 2 0,2 3 0,1 0-221,1-1 1,1-1 220,-2-4 0,0-1 90,16 20-90,-8-15 90,-7-9 0,-10-13-180,-4-14 90,-4-21-90,-2-20 90,-2 11 0,0-4-271,2-5 1,-1-2 225,-1-2 0,1-1 45,4-15 0,3 1 0,-3 20 0,3 3 388,6-12 0,8 13-118,26 36-90,-2 16-135,-11 24 0,-3 9-45,-14-18 0,-2 0 45,6 12 0,-3-3-45,-3 3 0,-2-12 385,-8-8-745,0-12-1079,-15-29 450,1-14 404,1 1 1,-2-5-226,2-2 0,0-1-710,-1-7 0,0-1 1520,-2-5 0,0 0 0,-1-1 0,1-1 0,-1-1 0,0-1 0</inkml:trace>
  <inkml:trace contextRef="#ctx0" brushRef="#br2" timeOffset="122685">4045 13542 19316,'0'-53'5037,"0"8"-4137,0 11-271,0 11-269,0 10 719,0 6-269,5 31-360,7 15-450,0-2 0,2 4-592,4 7 1,1 2 591,5 6 0,3 2 0,1 2 0,3-1 0,1-3 0,3-1 0,1-7 0,3-3 0,-1-9 0,2-4 0,0-7 0,1-5-527,-2-7 1,-1-6-104,-1-7 0,0-4-169,-4-5 1,-1-3-12,-4-6 1,-1-3-451,-4-4 1,-2-2 1259,-4-2 0,-3-3 0,-4-3 0,-2 0 0,-3-3 0,-1 1 0</inkml:trace>
  <inkml:trace contextRef="#ctx0" brushRef="#br2" timeOffset="122914">4183 13759 25343,'-52'0'1439,"7"-2"-1349,15-7 0,14-9-90,19-14 0,20-11-135,-3 17 0,4 0-764,6-2 1,2 1 313,2 0 0,2 2-270,-2 1 1,1 3-495,-3 3 0,-1 1 1349,20-7 0,-12 12 0,-8 6 0</inkml:trace>
  <inkml:trace contextRef="#ctx0" brushRef="#br2" timeOffset="125646">26058 3189 22554,'-5'-16'1169,"-2"2"-1079,6 7 0,-6 7 90,6 13-90,-3 18 180,4 26-1921,0-17 0,0 4 1696,0 10 0,0 3 0,0 5 0,0 7-463,0-19 0,0 6 1,0 4-1,0-2 0,0-6 448,0 8 0,0-5 0,0 5-391,0 5 1,0 6 0,0-1 0,0-11 360,0 1 0,0-6-120,0 10 1,0-3 164,0-21 0,0-2 718,0 4 0,0-3-493,0 1-180,0-18 2147,0-5-2237,0-13 3067,8 2-3067,6 0 0,16 1 90,20-3-49,-15-3 0,4-2-86,10-1 0,5 0-381,10-1 1,4-1 425,-16 0 0,2-1 0,1 0-950,5 0 0,1-1 1,1-1 926,-13 2 1,1-1-1,0 0 1,0 1 22,2-1 0,0 0 0,0 0 0,0 1-269,0-2 1,0 1-1,0 0 1,-1 0 268,-1 1 0,0 0 0,0 1 0,2-1-331,11 0 1,3-1 0,0 0 0,-4 2 360,0 0 0,-4 1 0,1-1-30,-7 1 0,3-1 0,-3 1 0,-5 1 261,8 0 1,-7 1-83,-6 0 1,-3 0 270,22-1 2372,-7-8-2462,-22-1 1090,-3-11-1360,-17-2 0,-4-10-90,-2-14 0,-2-12 0,-1 23 0,0-1 1270,0-8 0,1-1-1270,0-5 0,2-2-592,-1-7 1,0 0 591,1-5 0,0 0 0,-2 20 0,0-1 0,0-2-676,0-2 0,0-2 1,0-1-1,0 2 676,0-3 0,-1 3 0,0-2 0,-1 3 0,1-2 0,-1 1 0,0 3-256,-1-18 1,0 5 255,-1 4 0,0 1-673,-2-9 1,-2 4 672,0 19 0,-2 1 0,-2-5 0,-4 4 445,-19-2-445,-11 11 0,12 20 0,-4 3 737,-9 3 1,-3 4-738,-12 3 0,-4 2-149,14 3 0,-2 0 0,-1 2 149,-6 1 0,-2 2 0,-1 0 143,11 0 0,-1 0 0,0 1 1,-1 0-144,-3 1 0,-1 0 0,0 1 0,0 0 0,-3 1 0,1 1 0,-1-1 0,1 1 0,-1 0 0,0 0 0,1 1 0,-1-1 0,3 1 0,0-1 0,0 1 0,1 0 0,2-1 0,2 1 0,0 0 0,0 0 0,-10 3 0,1 1 0,2 0 0,5-1 0,2 1 0,1-1-256,-14 7 0,3 0 256,9-4 0,4 1 91,7-4 1,4 0-92,-19 9 913,5-3-1183,24-13 2191,4-1-2101,17-10 814,5 0-2883,0 0 1815,5-4-555,4-1-630,9-6-810,5-5 2429,7-3 0,5-1 0,3 0 0</inkml:trace>
  <inkml:trace contextRef="#ctx0" brushRef="#br2" timeOffset="126322">29717 2244 21924,'0'-14'2339,"-4"3"-2159,3 3 90,-3 4-90,4 27 180,2 40-360,0-24 0,0 3-433,1 17 0,1 2 433,0-6 0,0-1 0,0 3 0,0 0 0,0-1 0,0 1 0,0-4 0,0 0-90,-1-3 0,-1-2-307,0-5 0,-1 0-8,0-6 0,-2 0-764,-2 26-1260,-4-12 2429,-7-13 0,-4-14 0,-5-6 0</inkml:trace>
  <inkml:trace contextRef="#ctx0" brushRef="#br2" timeOffset="126554">29059 2488 22464,'3'-48'1170,"7"3"-1081,12 6 1,17 6 0,18 5-751,-20 16 1,3 2 660,5 0 0,2 2 0,2 0 0,0 2-135,0 1 1,0 1-220,-4 0 1,-1 2-142,-5 0 0,0 1-675,-5 0 1,-2 0 1169,21 1 0,-12 0 0,-7 0 0</inkml:trace>
  <inkml:trace contextRef="#ctx0" brushRef="#br2" timeOffset="126931">29879 2768 21295,'4'30'1349,"2"-5"-1259,6-3 0,6-6-90,7-6 0,7-4 0,7-12 0,4-6 0,0-8 45,-17-2 0,-3-4-1471,-7-3 0,-2-2 1516,1 0 0,-3-1 89,-16-27 91,-24 22-180,0 17 90,-13 3-90,11 27 0,0 11 0,-1 18-90,2 11 90,9 4 0,7 5-90,8 0 0,12-4 2566,10-3-2746,13-9-540,13-3-1066,10-8-912,8-7 2698,2-11 0,2-8 0,-2-6 0</inkml:trace>
  <inkml:trace contextRef="#ctx0" brushRef="#br2" timeOffset="127518">30606 2583 22014,'2'-41'1979,"-2"2"-1619,4 6-180,7 21-90,3 12-90,9 25 90,0 9-90,0 7 0,-1 0 0,-6 0 0,-2-7 0,-5-5 0,-5-8 0,-3-4 90,-1-9-90,0-2 0,0-6 0,0-10 0,0-3 0,0-14 0,4-2 90,2-5-90,5-3 0,1 3 0,-2 3 0,-2 6 0,-4 2 0,-2 7 0,-2 3 0,0 0 0,2-3 90,2 0-90,2-3 0,4 4 0,4-1 0,5 2 0,18-1 0,11 7 0,-1 10 0,0 8 0,-19 10 0,-3 1 0,-5-1 0,-6 1 0,-5-5 0,-6-1 90,-3-7-90,0 2 0,0-9-653,0 3 1,-5-8 0,-2-1 0</inkml:trace>
  <inkml:trace contextRef="#ctx0" brushRef="#br2" timeOffset="128123">31333 2307 21205,'8'-18'2069,"2"2"-1799,-2 4-91,2 6 1,0 4 0,1 10-90,8 18-90,-5 0 0,5 15 0,-6-13 0,-3-1 90,2 2-90,-7-12 0,0-2 0,-5-11 90,0-4-90,2-8 0,2-6 0,6-13-90,4-7 90,8-7 0,5 0 0,4 2 0,-1 6 0,-1 9 0,-5 7 0,-2 10 0,-3 9 0,-3 24 0,-7 0 90,-4 13-90,-5-12 0,0-6 0,0-3 90,0-11 90,0-1-180,7-20 90,2 1-90,9-14 0,-1 6 0,-1 3 0,-2 7 0,-2 4 0,1 5 90,-1 10-90,-2 2-90,0 8 90,-2 2-270,-3 3-450,-2 2-629,-8 2-1169,0-4 2518,-1-4 0,2-10 0,4-5 0</inkml:trace>
  <inkml:trace contextRef="#ctx0" brushRef="#br2" timeOffset="128336">32173 2180 22374,'11'-16'1979,"-3"3"-1709,-4 4-180,-2 4 0,0 3-90,0 6 90,4 7-90,-4 10 0,4 8 0,-6 10-90,2 2-270,-2 2-270,0 0-449,-5-7-990,0-2 2069,-9-11 0,0-9 0,-5-8 0</inkml:trace>
  <inkml:trace contextRef="#ctx0" brushRef="#br2" timeOffset="128497">31978 2054 22464,'-14'-60'1439,"0"6"-1259,7 9-90,2 9-270,5 7-269,-4 8-181,3 9-1439,-2 6 2069,3 10 0,-4 7 0,0 6 0</inkml:trace>
  <inkml:trace contextRef="#ctx0" brushRef="#br2" timeOffset="128923">32246 2040 21295,'11'-11'2069,"-3"4"-1889,0 2-90,-2 5-1,2 11 1,0 3-90,-2 13 0,2 15 90,-5-9-90,0 4 180,-3-13-180,-3-14 0,-3 1 0,-5-17 0,4-4 0,2-8-90,5-5 90,2 0 0,4-1 0,2 5 0,3 1 0,0 11 90,2 1-90,1 12 0,4 5 0,0 10 0,5 6 90,-3 5-180,2 0-270,-3-2-269,-3-6-900,-2-6 1529,-2-8 0,2-8 0,1-7 0</inkml:trace>
  <inkml:trace contextRef="#ctx0" brushRef="#br2" timeOffset="129722">32766 1891 20755,'-16'-12'2159,"0"5"-1979,-2 3-90,-1 12 0,1 6 0,-2 11-90,3 5 90,1 2-90,7-3 0,4 1 0,5-7 0,2-1 0,2-8 90,2-5-90,0-5 0,0-4 0,-2 0 0,0-4 0,2-3 0,1-9 90,1-4-90,0-3 89,-4 0-89,0 5 0,-2 6 0,-2 6 0,2 4 0,0 2 0,0 0 0,4 6 0,0 1 0,2 7 0,2-1 0,2-1 0,3-1 0,3-6 0,4-1 0,3-4 0,3 0 0,1-6 90,1-5-90,-1-12 0,-1-7 0,-2-6 0,-5-5 90,-3-2 0,-6-4 0,-3 1 90,-5-1 0,-3 4 0,-1 2-90,0 5 0,-5 4 0,4 5 90,-8 4 0,8 5-1,-7 3-89,8 3 90,-8 1-90,7 4 90,-2-1 0,3 5-180,-4-1 0,3 4 0,-2 0 0,-1 6 0,3 5 0,-6 14 0,6 9 90,-3 13-90,4 10-310,6 9 310,-2-31 0,0 0 0,3 1 0,1-1 45,1-1 0,2-1-45,11 29 0,5-8 0,0-9 0,-3-9 0,-6-8-90,-4-8-269,-4-11-361,-2 1-449,-3-9 561,-1 3 1,-19-4 0,-3 0 0</inkml:trace>
  <inkml:trace contextRef="#ctx0" brushRef="#br2" timeOffset="131268">29648 3822 21745,'-17'0'2518,"3"4"-1798,0-3-181,7 3-179,2-4-90,5 0 270,38-12-450,23-7-90,-21 7 0,5-1 0,3 0-1052,8-3 0,4-1 1,3 0 1051,-8 2 0,3 0 0,1-1 0,1 1 0,-7 1 0,0 0 0,1 0 0,1 0 0,-1-1-470,4 0 1,0 0-1,0 0 1,1-1 0,-1 0 469,1 1 0,0-1 0,0 0 0,-1 0 0,1 0 18,-3 1 0,-1 0 0,0-1 0,3 0 0,2-1-58,-1-1 0,4 0 1,2-2-1,1 0 0,0 0 1,-3 1-1,-3 1 148,4-2 0,-3 0 0,-2 2 0,1-1 0,1-1-78,-2 1 0,3 0 0,0-1 0,-1 1 0,-5 0 0,-6 2 30,8-3 0,-7 1 0,-8 3-60,-8 2 0,-5 3 90,18-10-90,1 2 0,-13 6 1665,5 0-1665,-13 5 2679,-1 5-2679,-3-3 0,-4 3 2155,-2-1-2155,-9-1 0,-5 3 0,-5-2 0,-8 3 0,2-1 0,-3 2 0,4-2-360,2 0-1439,4-1 0,0 1 0</inkml:trace>
  <inkml:trace contextRef="#ctx0" brushRef="#br3" timeOffset="151435">4771 11647 22104,'-14'0'1889,"0"0"-1619,4 0-90,0 0-90,5 0 90,2-4-90,10-8 0,11-12-90,20-19 0,-8 14 0,3-3-1696,10-9 0,5-2 1696,-8 10 0,3-2 0,1-1 0,-4 6 0,1-1 0,1 0 0,2-1-307,5-4 1,3 0 0,1 0 0,0-1 306,-7 6 0,1 0 0,1-1 0,0 1 0,0-1-330,2 0 0,0 0 1,0-1-1,1 1 0,-1 0 348,-1 1 0,1-1 0,-1 1 0,-1 1 0,1 0-18,7-5 0,-1 0 0,0 1 0,-1 1 67,-6 4 1,-1-1-1,0 2 1,-2 0-2,5-3 1,-1 1-1,0 1 234,-3 1 0,1-1 0,-6 2 914,2-6 1,-6 3-1170,-7 7 0,-9 1 45,-20-2 1094,-30 22-1274,0 2 2385,-1 8-4454,-7 14 450,13 5 1928,1 11 1,21-7-1,7 1 1</inkml:trace>
  <inkml:trace contextRef="#ctx0" brushRef="#br3" timeOffset="152629">26297 8055 23993,'-44'0'1709,"3"0"-1529,4 0 90,9 0-90,7 0 0,11 0-90,10 0 0,19 0 0,26 0-90,-9 0 0,5 0-1504,12 0 0,4 0 1504,-13 0 0,1 1 0,1-2 30,3 1 0,2-1 0,0 0-393,0 1 1,0-1 0,-1 0 392,0 0 0,0-1 0,-1 0 0,-3 1 0,-2-1 0,0 1 15,17-1 0,-2-1-162,-9 1 1,0 0 655,17-2 1,-4-1-540,-1 0 0,-14 2 0,-11-1 0,-34 2 2408,0 2-2408,-13 0 1570,0 0-1840,1 0-1629,3 0-2598,-1-2 4497,-2-2 0,-9 1 0,-5-1 0</inkml:trace>
  <inkml:trace contextRef="#ctx0" brushRef="#br3" timeOffset="158945">24503 15251 20935,'0'-20'2609,"0"-3"-2160,5 5 91,5-2 719,36 4-764,-7 14 0,4 6-315,2 2-1,1 5-458,10 9 0,-1 6 369,-12 1 0,-3 7 0,-4 1 0,1 5 0,-3 2-60,-4 3 0,-3 2 0,-1 4-30,-5-6 0,0 3 0,-2 1 0,-3-2-317,-1 4 0,-2 0 0,-6 1 77,-8 11 0,-5 2 1,-4-5-755,-2-2 1,-5-1 543,-1-6 0,-2 2 1,-2-2-933,-10 7 0,-1-3 512,8-16 1,0 0-1,-1-1 870,-1 0 0,-1 0 0,0-1 0,-2-1 0,0-1 0,-1 0 0,-1 0 0,1-1 0,0 1 0</inkml:trace>
  <inkml:trace contextRef="#ctx0" brushRef="#br3" timeOffset="159553">21238 16735 21115,'6'-46'3418,"-2"-11"-2339,-7 11-719,-6 5 540,-20 34-361,0 30-269,7 4 0,0 7-164,2 8 1,2 9-85,4-3 1,1 8-1,0 3 1,3-3-876,0 8 1,2-1 0,1 4 852,2-14 0,-1 4 0,1 2 0,1-2 0,3-2 0,2-1 0,2-2 0,2-1 0,1 0-610,1 0 1,0 1 0,2-2 0,1 1 609,5 13 0,2 0 0,2-2 0,1-4 0,1 0 0,7-2-286,1-6 0,5 1 1,2-2-1,1-5 16,2-1 0,2-5 1,4-2-91,-3-4 0,4 1 0,1-4 0,-1-6-300,7-7 1,0-8 0,0-3-271,2 0 1,1-3-1,0-3 930,2-1 0,1-3 0,-1-1 0,-1-3 0,0-1 0,0 0 0,-1-3 0,1 1 0,0-1 0</inkml:trace>
  <inkml:trace contextRef="#ctx0" brushRef="#br3" timeOffset="161817">32368 10837 17785,'8'-7'4407,"-1"-2"-3822,-1 4-135,-2-1 45,-2 1-135,0 3 472,-2 0-742,0 0 69,0-3-69,0 0-90,0-1 90,0-1-1,0-4 1,-9-1 0,1 0 0,-10 4-90,2 3 90,-6 3-90,-5 0 90,-5 8 90,-21 14-90,16 2 0,-12 13-90,27 13 90,9-8-90,6 15 0,14-16 90,4-3-90,8-4 0,19 7 0,12-8 0,4-5 0,3-12-231,-17-14 231,-1 0-90,-3-4 90,-3-1-180,-5-6 0,-1-3-180,-7-2 360,-2-2-989,-4 0-1,-3 0 91,-3-2-1838,1-7 848,-2 5-5487,5-4 7376,-2 10 0,4-2 0,1 2 0</inkml:trace>
  <inkml:trace contextRef="#ctx0" brushRef="#br3" timeOffset="162237">32839 10706 16618,'4'-16'5396,"-1"2"-4766,-2-1-180,-1 1 90,0 0-1,0 1 271,-9-1-540,2 5-91,-11 2 1,4 5 0,-6 2-90,-1 8 0,-1 6-90,-1 11 90,7 7-90,5 2 0,6 2 0,7 1 0,5-3 0,6-3 90,9-3-90,16-8 0,-9-8 0,10-6 0,-18-10 0,-1-5 0,-6-9 0,-2-7 0,-5-7 0,-4-2-90,-13-17 0,-6 8-90,-5 1-90,1 15-269,6 17-181,2 4 1,2 4-91,3 2-269,4 0-3599,3 0 4678,7-2 0,5-5 0,9-2 0</inkml:trace>
  <inkml:trace contextRef="#ctx0" brushRef="#br3" timeOffset="162594">33193 10267 9412,'26'-45'5487,"-1"-12"-2478,-20 6-2379,-21 4-360,-11 20 1341,-15 16-1431,10 9 978,-12 20-978,13-1-90,-6 20 0,20-3 3046,7 7-3136,12 4 90,8 3-90,12 2-312,9 0 402,6-3-90,2-1 0,-1-6 0,-5-4 0,-3-2 0,-5-4 0,-7-1 0,-6 0 0,-6 1 0,-4 1 0,-2 1 0,0-4-90,-9 6-180,7-13 132,-13 3-492,7-13-359,-7-6-540,-4-1 1529,-9-4 0,5-6 0,-4-2 0</inkml:trace>
  <inkml:trace contextRef="#ctx0" brushRef="#br3" timeOffset="162887">33485 9932 19766,'18'-63'3598,"-1"4"-2969,-5 4-179,-4 12 0,-4 8 179,-2 7-359,-2 14-180,0 16 90,0 47-90,0 7-586,1 6 0,1 5 496,1-23 0,1 1 0,1 15 0,0 0 0,0-19 0,1-3-45,-1-1 0,-1-2-45,5 29-360,-1-12-270,-4-7-179,0-9-360,-8-4-720,-2-7 1979,-6-5 0,-6-5 0,-3-1 0</inkml:trace>
  <inkml:trace contextRef="#ctx0" brushRef="#br3" timeOffset="163071">33140 10217 20935,'-29'-29'2429,"5"0"-2339,11 3 90,9 2-180,14 3 0,14 3 0,13 5-180,18 3-180,10 6-192,-28 3 0,0 0-393,0 1 1,-1 0 294,-2 0 1,-1 0 0,23 0 0,-9 0 0</inkml:trace>
  <inkml:trace contextRef="#ctx0" brushRef="#br3" timeOffset="184897">5961 8499 21385,'-8'5'1889,"4"3"-1529,-4-7-91,7 3-89,-2-4-90,3 4-90,0-3 0,0 3-360,0 2-359,0 3-1260,0 9 1979,0 3 0,0 4 0,0 0 0</inkml:trace>
  <inkml:trace contextRef="#ctx0" brushRef="#br3" timeOffset="185623">27629 5468 23993,'11'-18'2609,"-1"2"-1710,-2 3 91,-2 2-900,0 2-90,-4 0 0,2 1-540,-4 2-4677,2 1 5217,-2-1 0,-9 3 0,-2-1 0</inkml:trace>
  <inkml:trace contextRef="#ctx0" brushRef="#br3" timeOffset="189783">7110 8960 16348,'14'0'4587,"1"0"-4227,1 0-540,2 0-1079,1 0-900,3-4 2159,4-3 0,8-5 0,5-1 0</inkml:trace>
  <inkml:trace contextRef="#ctx0" brushRef="#br3" timeOffset="190277">13961 6563 23813,'-7'11'-330,"5"1"0,-5 1 1</inkml:trace>
  <inkml:trace contextRef="#ctx0" brushRef="#br3" timeOffset="191055">25908 6260 23813,'0'-16'990,"0"2"-900,0 1-90,0 2-180,0 6-630,5 1-1438,4 10 2248,7-5 0,-1 11 0,1-4 0</inkml:trace>
  <inkml:trace contextRef="#ctx0" brushRef="#br3" timeOffset="193879">32795 12651 18776,'-5'-16'3778,"2"-2"-3418,3 2 90,0 0-1,0 0 91,-4 3-90,-1-1-90,1 0-1,-5 3-179,7 0-90,-8 4 0,1 0 0,-7 5-90,-4 0 0,-5 10 90,-1 6-90,-5 13 90,2 9-90,-1 9 0,4 10-436,1 6 436,15-28 0,0 0 0,1 0 0,2 2 45,1 15 0,3 2-45,0-12 0,1 0 45,1 14 0,2-1-45,-2-14 0,2-1 0,0 0 0,1-1 0,1 0 0,1 0 0,1 0 0,2-1 0,1-1 0,0 0 0,1-1 0,1 0 0,0-2 0,2-1-61,10 28 61,3-5 0,-7-18 0,1 0 0,12 17 0,-1-9 0,1-1 0,10 6 0,-14-18 0,1-2 90,12 8-90,-6-16 0,2-1 0,-6-5 0,1-2-199,14 2 1,2-2 198,-8-7 0,0-3-45,4 0 0,1-2-821,1-1 0,0 0 866,1 0 0,-1 0 0,-1 0 0,2 0-195,15 0 1,1 0 194,-15 0 0,-2 0 100,3 0 1,-5-4-191,-6-11 400,-30-11-233</inkml:trace>
  <inkml:trace contextRef="#ctx0" brushRef="#br3" timeOffset="193879">33866 14072 23971,'-6'-27'42,"-6"-15"6,-3-10 0,-3-8 0,-3-7 0,-3-4 0,-3-3 0,-1-2 0,-2 1 0,-1 3 0,-1 4 0,-1 5 0,1 9 0,0 8 0,0 12-48,-23 2 0,-4 21 0,-2 7 0,1-6 0,1-20 43,25-4 1,0-12 0,0-10 0,0-8 0,1-5 0,-1-4 0,2 0 0,-1 1 0,1 4 0,0 6 0,1 9 0,0 11 0,1 12 0,0 17-44,-19 21 0,-1 27 0,1 12 0,8 2 0,9-12 499,10-5 1,7-5-500,-8 3 0,8-9-90,-7 2-90,11-1-1529,0 6-3688,11 13 5397,0-8 0,0 9 0,0-16 0</inkml:trace>
  <inkml:trace contextRef="#ctx0" brushRef="#br4" timeOffset="309531">3545 8756 20575,'-14'-9'1979,"1"0"-1709,5 4 270,-3-3-450,10 7 0,-5-3 0,6 4 359,0 0-359,-3 4 90,2 3-90,-3 7 90,4 2-90,0 4 0,0 3-90,0 2 90,2 4-90,0-1 90,2 1-90,0 10 90,-1-11 90,-2 11-90,-1-16-1,0 2 1,0-1-90,0 1 90,0 4-90,0 3 90,0 4-90,0 5 90,2 4-90,0 7 45,0-9 0,0 3-45,1-10 0,0 1 45,0 12 0,1 3 0,2 2 0,1-2-307,-2-11 0,0-1 307,2 14 0,1-1-45,-3-16 0,0-2 0,2 0 0,0 0 45,0-1 0,1 2 44,3 7 1,3 5 0,-1-4-90,-3-8 0,0 0-61,8 26 1,-1-5 60,-3-16 90,1-1 0,1 3 90,2 0-90,0 3 90,3-1-180,1 0 90,-1 0 513,3-2-603,-2 0 90,2-2-90,1-2 90,1-1-90,1-4 0,1 0 90,0-3-90,1 1 89,-1-2 134,1-1-133,12 8 0,-10-9-45,-2-6 0,0 0 45,5 3 90,15 8-90,-15-12 0,5-1 0,0-2-90,3 0 0,1 0 0,2 0 0,-3 0 0,1-2 0,-3 0 0,1-1 0,0 0 0,17 6 0,-13-6 0,14 5 0,-18-7 0,-1-1 0,-1-1 0,-1-6 0,13 5 0,2-8 0,0 4-3392,-7-6 3392,-11 0 0,-2 0 0,1 0 0,-2 0 0,3 0 0,16-8 0,-9 2 0,13-10 0,-12 5 0,-1-3 0,5-1 0,0-1 0,2-2 0,-1-1 0,1 1 0,-2-2 0,-12 5 0,0 0 0,19-12 1696,-18 10 0,1-2-1696,1-2 0,0-1-210,-9 6 0,1-1 210,8-6 0,0 0 0,15-8 0,-1-3 0,-14 11 0,-1 0 0,-9 3 0,0 0 0,9-4 0,-2-2 0,16-14 0,-14 8 0,0 0 0,-8 7 0,-1-2 0,18-20 0,-1-4 0,-12 3 0,-3-2 0,1 1 0,-1-2-315,-4-1 0,-4 0 315,-6 14 0,-1-1 0,4-19 0,-1-2 0,-4 14 0,-1-1-438,3-14 1,-1 0 437,-5 17 0,-2 0 0,1-2 0,-1 0 0,0 0 0,0-4 0,-1 4 0,2-4 0,-2 3 0,2-9 0,0 1 0,-1 8 0,-1-2 0,0 3 0,0-2 0,0 1 0,-1 2 0,0 0-227,0 1 0,0 0 227,0 2 0,-1 0 0,0 1 0,0 1 0,-3-1 0,0 1 0,0 1 0,0 0 0,-2 0 0,0-2 94,0-17 0,0-4-94,-2 19 0,0-2 0,-1-3 0,-1-4 0,0-5 0,0 0 0,-1 4-225,0 0 0,-1 4 1,-1-2 224,0-9 0,-1-2 0,0 6 0,-1 6 0,0 3 30,-1-3 1,-1 0-31,0 1 0,-2-1 0,0 2 0,-1 1-246,0 0 1,-2 1 245,0 3 0,0 0 0,-1 3 0,-1 1-279,-1 2 1,0 1 278,0 2 0,-1 1 531,0 3 0,-3 1-531,-9-12 0,-2 1 0,9 12 0,-2 1 133,-20-19 1,0 2-134,18 18 0,0 2 0,-10-7 0,1 1 0,9 7 0,-1 1-936,-15-7 0,-1 1 936,10 6 0,-1 1 0,-12-5 0,0 3 237,14 8 0,1 2-237,1 2 0,-1 0 0,0 0 0,1 2 0,-30-7 0,0 2 0,2 3 0,-1 4 0,0 0 0,0 5 0,2 0 0,20 2 0,-2 0 0,3 0 0,-1 0 0,0-1 0,1 2 0,-27 5 0,23 1 0,1 7 0,3-2 0,-16 5 0,15-5 0,-13 6 367,16-5-367,3 1 3312,-1 0-3312,3 1 0,-1 1 0,1 2 0,1 0 242,1 0-242,2 1 0,-1-1 0,1 0 0,-13 10 0,9-8 0,-9 11 0,13-11 0,1 1 0,1-1 0,2-2 0,1 0 0,-1 2 0,1 1 0,-1 1 0,0 1 0,-1 0 0,-1-1 0,1 1 0,-12 8 0,12-9 0,-6 8 0,11-11 0,2 3 0,-3-1 0,1 1 0,0 1 0,-10 12 0,8-8 0,-7 8 0,-1 0 0,8-10 0,-6 6 0,10-11 0,2-2 0,1 0 0,1 0 0,2 0 0,0 2 0,0 1 0,0 2 0,-1-1 0,1 3 0,0 0 0,0 2 0,0-2 0,0 0 0,1-3 0,1 1 0,-1 6 0,2-9 0,-3 5 0,2-8 0,-1 1 0,-1 2 0,-2 2 0,2 1 0,-2 2 0,1-2 0,1-1 0,0 1 0,-4 10 0,3-8 0,-3 9 0,4-11 0,2 2 0,0-2 0,0-1 0,1 1 0,-2 0 0,-1 7 0,1-7 0,-1 9 0,2-17 0,2 4 0,-2-7 0,1 3 0,5 1 0,-3 2 0,2 1 0,-3-1 0,0 6 0,-2-7 0,1 5 0,3-8 0,-1-1 0,2 7 0,-3 1 0,4 6 0,0-6 0,4-1 0,-3-7 0,2 1 0,-8 1 0,7 1 0,-7 3 0,8 7 0,-2-6 0,3 4 0,0-9 0,0-1-360,0-2-360,0-5 1,0-3-1,0-4-89,0 4-181,0 1-539,0 6-1169,0 0 2698,0 5 0,0 2 0,0 3 0</inkml:trace>
  <inkml:trace contextRef="#ctx0" brushRef="#br4" timeOffset="314493">7476 9272 20845,'-15'-11'1889,"1"-1"-1619,2 5 0,5 1 0,-2 3-91,9 1 1171,-4 2-811,17 6 1,4 2-90,25 5 0,18-1-2012,-16-8 1,5-1 1681,-7-2 0,3-1 0,2-1-60,10-2 0,3-1 0,3-2-605,-9 0 1,2 0-1,1-1 1,2-1 562,-5 0 0,1 0 0,1-2 0,1 1 0,0-1-271,-3 0 0,0-1 0,1 1 0,1-2 0,1 1 1,0-1 267,6-1 0,0 0 0,1 0 0,1-1 0,1 0 0,0-1-135,-7 2 1,0 0 0,1-1 0,0 0-1,2 0 1,2-1 0,3-1 143,-9 2 1,2 0-1,2-1 1,3-1-1,0 0 1,1 0 0,0 0-1,-1 0 1,0 0-1,-3 0 1,-1 2-25,1-2 0,-2 2 0,-1-1 0,-2 1 0,1 0 0,0 0 0,2-1 0,3 0 0,3-1 0,-9 2 0,3-1 0,3 0 0,1-1 0,3-1 0,0 1 0,0-1 0,0 1 0,0-1 0,-2 1 0,-1 1 0,-3 0 0,-3 1 0,-3 0 0,10-1 0,-4 0 0,-3 1 0,-2 1 0,-1 0 0,0-1 0,2 1 0,1-1 0,1 0 0,1 0 0,2 0 0,0-1 0,0 1 0,-1 0 0,-2 0 0,-2 1 0,-2 0 27,7-1 1,-3 0 0,-1 1 0,-3 1 0,-2 0 0,-2 0-28,6 0 0,-5 0 0,-1 1 0,1-1 170,4-1 1,1 0 0,-3 1-1,-7 1-170,0 0 0,-5 1 679,-2-1 0,-3 1-679,7-1 2107,-2 0-2107,-28 9-6566,-40 23 6566,-6 0 0,-5 1 0,-5 2 0,5-2 0,0 0 0</inkml:trace>
  <inkml:trace contextRef="#ctx0" brushRef="#br4" timeOffset="315164">7549 9516 22554,'-23'-31'1889,"3"1"-1439,4 3-90,7 4 89,4 3 91,10 4 0,15 2 89,26 8 1,13 3-1359,2 2 1,5 2 750,-14 0 1,4 1-1,3 0 1,-1 2-713,-1 1 0,-1 0 0,3 2 0,6 1 690,-8-1 0,6 3 0,3 0 0,2 1 0,1 0 0,-2 0 0,-2-1-264,-7 0 0,-2 0 0,-1 0 1,1-1-1,0 1 0,2 1 1,3 0 263,-1 0 0,3 0 0,2 1 0,2 0 0,0 0 0,0 0 0,-1 0 0,-1 0 0,-2 0-155,1-1 1,-2 1 0,-1-1-1,0 1 1,0-1 0,0 0-1,0 0 1,2 0 154,-5 0 0,-1-1 0,1 0 0,0 0 0,0 0 0,2 0 0,0 1 0,3-1 0,2 1-35,-8-1 1,2 0 0,2 0 0,2 0 0,1 0 0,0 1 0,1-1 0,0 1-1,0-1 1,-1 0 0,-2 0 0,-1 0 0,-2-1 34,6 2 0,-2-1 0,-1 0 0,-2-1 0,0 1 0,0-1 0,1 1 0,0 0 0,2-1 0,1 1 0,-2 0 0,3 0 0,0 0 0,2 1 0,1-1 0,0 1 0,-1-1 0,-1 0 0,0 0 0,-3 0 0,-2-1 0,-2 0 0,7 1 0,-3-1 0,-3 0 0,0 0 0,-2 0 0,-1-1 0,1 0 0,0 0 0,4 1 0,0 0 0,0 0 0,-1-1 0,-1 0 0,0 0 0,-1 0 0,5 1 0,-1-1 0,0 0 0,-2 0 0,0-1 0,-1 0 0,4 1 0,-2-1 0,-1 0 0,1-1 0,0 1 0,2-1 0,2 0 0,-1 0 0,-2 0 0,-5-2 146,11 1 0,-6-1 0,0 0-146,5 0 0,-1 0 0,-9-2 0,-16-2 0,-7 0 0,18 0 1231,-17-2-1231,-16-13 1841,-19 2-2921,-18-11-1438,-25 5 2518,8 10 0,-4 0 0,-13 2 0,-4 0 0,-9 1 0,0-1 0</inkml:trace>
  <inkml:trace contextRef="#ctx0" brushRef="#br4" timeOffset="316021">7171 8680 21385,'-18'18'2159,"3"0"-1620,7 2 1,5 0 180,3 3 89,3-4 91,4-4 359,16-14-989,3-16-270,-3-7 0,1-5-824,7-16 0,0-6 824,-2 4 0,0-3 0,3-4-679,-4 5 1,1-1 0,2-4 0,4-4 678,-7 12 0,3-3 0,2-3 0,1-2 0,1-1 0,-1 1 0,0 0 0,-1 3-279,-1-2 1,0 2 0,-1 0 0,1 0 0,-1 0 0,2-2 0,2-3 278,-5 8 0,1-2 0,1-1 0,1-1 0,0 0 0,0-1 0,1-1 0,0 0 0,0-1 0,0 1-119,0 0 1,0-2-1,0 0 1,1-1 0,-1 0-1,1 0 1,0 0-1,0 1 1,-1 0 0,-1 2-1,0 1 119,2-1 0,-2 2 0,-1 1 0,0 1 0,0 0 0,0 0 0,2-2 0,2-1 0,2-3-39,-4 6 1,1-1 0,2-3 0,2-1 0,1-2 0,0 0 0,1 0 0,-1 0 0,1 0 0,-1 2 0,0 1 0,-2 3 0,-1 1-1,-2 4 39,7-9 0,-1 4 0,-2 2 0,-1 2 0,0 1 0,1 0 0,1-1 0,1-2-5,-2 3 0,1-1 1,1-2-1,1 1 0,0-1 1,0 1-1,-1 0 0,-1 2 1,-1 2-1,-3 3 5,8-8 0,-2 3 0,-2 1 0,0 3 0,-1-1 0,0 0 14,5-6 1,-1 1 0,0 1 0,-1-1-1,-1 2-14,-3 3 0,-1 1 0,0 0 0,-1 0 0,-1 2 0,4-5 0,0 0 0,-1 2 0,-2 0 0,6-6 0,-2 1 0,-2 1 0,-6 8 0,-1 1 0,-1 1 433,6-7 0,-4 3-433,-6 7 0,-3 3 1480,13-14-1480,-10 14 1981,-7 11-1981,-7 7 3194,-4 7-3194,-11 8 238,-2 7-1138,-11 12-359,-4 8-720,-7 5 0,-4 1 1494,4-5 1,-2 0-1,-15 17 1,-1 1-1,6-12 1,0 1-1</inkml:trace>
  <inkml:trace contextRef="#ctx0" brushRef="#br4" timeOffset="319964">10534 2325 19226,'0'-7'2878,"-4"2"-2608,3 3 270,-3 2-180,4 5 89,4 2-89,1 4-90,3 5 0,-2 0 0,0 2 0,0 0-1,-2 4 1,2 5 0,-2 9-90,0 14 0,-1 13-333,-2-24 1,1 1 197,0 8 0,0 1-382,0 3 1,1 3 426,-1 0 0,2 4 0,-1 3 22,0 0 1,1 3-1,0 2 1,-1-3-598,0-9 0,1-2 0,-1 1 0,1 1 530,0 7 0,0 2 0,1-1 0,-1-2 45,2 4 0,0-2 0,0-4-232,-2-12 1,-1-2 0,2 6 194,0 3 1,2 8 0,0 2 0,-1-2 0,0-6 6,0 0 0,-2-4 0,2 3-393,1 6 1,1 6 0,0 0 0,0-7 332,-2-6 0,0-4 0,0 0 0,0 3 0,1 0 0,-1 0 0,0 0 0,0 1 0,0 0-94,-1-2 0,0 1 0,1 2 94,0-3 0,0 4 0,0 0 0,-1-4 0,1 4 0,-1-3 0,1 1 0,-1-4 0,0 3 0,1-2 0,-1-3 0,1 20 0,0-5 0,-1 2 0,0-1 0,1-1 0,0 1 0,0-1 0,0 0 265,0 2 0,1 1-265,-2-21 0,0 1 0,1 1 0,-1 1 0,0 2 0,1 3 0,0 6 0,1 5 0,1 1 0,-1-3 0,-2-11 0,1-2 0,-1 1 0,1 2-293,0 1 1,0 2-1,0 2 1,0-1-1,-1-4 293,2 14 0,0-4 0,0 0 0,-1-1 0,1 0 0,0 3-7,0-3 0,1 4 0,-1 0 0,0-4 7,1 3 0,-1-4 0,1 3-219,-1-5 0,1 4 0,-1-1 0,0-4 219,0-1 0,0-4 0,0 1 0,0 1 0,0 1 0,1 1-7,-1 0 1,1 0 0,-1 1 6,1 2 0,-1 0 0,1 0 110,0 0 1,0 1 0,0 0-111,-1-1 0,0 0 0,1 4 0,1-1 0,1 5 0,0 0 0,0-4 27,0 3 1,-1-4 0,2 6-28,-1-7 0,0 4 0,1 3 0,1 0 0,-1-5 150,0 2 1,0-2 0,0-1 0,0 0-151,0 0 0,0 1 0,0-1 0,0-1 0,-1-4 0,1 1 0,-1-2 0,0-4 0,0 1 0,-1-4 0,0 1-271,1 1 1,-1-1 0,1 1 270,0 0 0,0 0 0,0 0 0,1 0 0,1-1 0,-1 1-107,1 1 1,0 0-1,1 0 107,2 0 0,-1 1 0,2 0 48,-1 0 0,0 1 0,2 0-48,0 1 0,1 0 0,-1 0 0,1 0 0,0 0 0,0 0 0,0 1 0,1-1 0,0 1 0,-1 0 0,1 0 0,-1 0 0,1-1 0,0 1 0,0 0 0,-1-2 0,0 1 0,1 3 0,-2 1 0,2 3 0,-1 1 0,-1-3 0,1 2 0,-1-3 0,1 6 0,-2-5 0,1 6 0,0 1 0,0-1 0,-1-6-21,1 4 0,-2-4 0,2 1 21,-2-2 0,1 3 0,0 0 0,-1-5 0,1 0 0,-2-3 0,1 0 0,0 0 0,0-1 0,0 1 0,-1-2 0,1-1 0,0 4 149,1-2 1,0 4 0,1 0 0,-1-4-150,1 3 0,-2-3 0,3 4 0,-3-7 0,1 6 0,1 0 0,-1-2 0,-1-5 0,0 2 0,0-5 0,-1 1 0,4 12 0,0 1 0,-1-6 457,-1-2 0,-1-6-457,-2-6 0,0-1 503,0 0 0,0-3-503,2 6 1574,3-1-1574,-10-28 1645,-2-6-1645,5-5 1570,-2-8-1570,9-6 0,0-6 73,7-5-73,5-6 0,8-5 0,13-9-376,-21 20 1,5-3 375,4-3 0,5-2 0,3 0-619,-5 3 1,3 0 0,2 0 0,-1 0 618,1-2 0,0 1 0,1-1 0,4-1 0,-5 3 0,4 0 0,1-2 0,1 1 0,-2 1 0,-3 2 0,4-3 0,-3 2 0,-1 0 0,4-1 0,1-1 0,3-1 0,2-1 0,-2 1 0,-3 1 0,0 1 0,-2 2 0,-1 0 0,0 0 0,0 0 0,0 0 0,1-1 0,3 0 0,1-1 0,3-1 0,2-1 0,-2 1 0,-3 1 0,0 0 0,-5 1 0,2 0 0,4-1-388,-3 0 1,5-1 0,2-1-1,0 0 1,-3 1 0,-6 3 387,-2 1 0,-4 2 0,-2 1 0,3-1 0,10-5 0,2 0 0,0-1 0,-5 4-207,-5 1 1,-4 3-1,-1 0 207,18-7 0,-2 2 0,-5 1 0,-2 0 0,-5 4 0,-1 0 0,-6 2 0,-1 1 0,-4 1 0,-1 0 106,8-1 0,-3 1-106,4-4 0,6 0 1511,-38 15-1511,-4 3 2870,-3-3-2870,-2-3 1319,-8-31-1319,-3 3 0,-1-5 0,-1-3 0,-1-4-321,0 7 1,-1-2-1,-1 0 321,1 2 0,0-1 0,0-2-669,-3-8 1,0-2-1,-1-2 669,3 7 0,0-1 0,-1-2 0,0-1-576,-2-6 1,1-2-1,-1-2 1,0-1 575,1 8 0,1-1 0,0-1 0,-1-1 0,0 0-261,3 6 1,-1 0 0,0-1 0,0 0 0,0 0-1,0-1 261,-1-2 0,1-1 0,-1 0 0,1-1 0,-1 1 0,0-1-127,0-2 1,0 0-1,0-1 1,0 1-1,1-1 1,-1-1 126,3 9 0,-1-1 0,1 0 0,0-1 0,-1 1 0,1-1 0,0 1-48,0-1 0,0 0 0,0 0 0,0 0 0,0 0 0,1 0 1,-1-1 47,1 1 0,0 0 0,0 0 0,1-1 0,-1 1 0,0 0 0,1 0-2,-2-8 0,0 2 1,1 0-1,-1-1 1,0-2-1,0-2 2,2 11 0,0-2 0,-1-2 0,0-1 0,0-1 0,0 0 0,0 2 0,1 1 0,-1 2 0,0-5 0,1 2 0,0 2 0,-1 0 0,1 0 0,-1-1 0,0-3 0,1 5 0,0-2 0,0-1 0,-1 0 0,1-1 0,-1-1 0,0 1 0,1 0 0,-1 0 0,1 0 0,-1 0 0,1-1 0,-1 0 0,1 1 0,0 0 0,0 1 0,0 1 0,0 2 0,0-3 0,0 2 0,1 2 0,0 0 0,0-1 0,-1-2 0,-1-5 0,2 9 0,0-3 0,-1-3 0,-1-3 0,1 0 0,-1 0 0,1 0 0,0 1 0,0 3 0,0 2 0,1 4 0,-2-15 0,0 5 0,1 3 0,1 1 0,-2-1 0,1-3 0,0 5 0,0-1 0,-1-2 0,1-1 0,-1 0 0,1 2 0,-1 2 0,1 3 0,0-2 0,0 3 0,0 1 0,0 2 0,0-1 0,0 0 63,-3-10 0,1 1 1,-1-1-1,0 1 1,0 1-64,1 1 0,-1 1 0,0 1 0,-1-1 0,1 1 36,1 2 0,-1 0 1,0 1-1,1 0 0,-1 0-36,1 2 0,0 0 0,-1 1 0,1 0 0,0 0 21,-2-11 1,0 0-1,-1 0 1,1 1-22,1 1 0,0 0 0,-1 1 0,2-1 0,-1 1 0,2 0 0,-1 1 0,1-1 62,0 1 0,0 0 1,0 0-1,1 0-62,1 1 0,1 1 0,-1-1 0,1-3-77,-1 0 0,1-4 0,-1 0 0,1 0 0,1 5 77,-1 0 0,2 4 0,-1 0 0,0-2 0,1 2 0,0-3 0,-1 0 0,1 2 0,0 4 81,0-8 1,0 4-1,0 2-81,1 0 0,-1 1 0,1 1 193,0 1 0,-1 1 1,1-1-194,-1 1 0,1-1 0,0 0 0,-1 0 0,1 0 0,-1-2 119,1-2 1,-1-1 0,1 0-120,0-2 0,-1-2 0,1 1 228,-1-3 0,1-1 0,0 1-228,-1-1 0,1 1 0,-1 0 0,1 1 0,0 1 0,-1 1 0,0 4 0,0 0 0,0 1 92,0 4 1,0 1 0,0 1-93,-1 3 0,-1 2 0,0 1 190,-2-16 0,0 2-190,-1 7 0,0 1 428,1 6 1,-1 2-429,5 21 0</inkml:trace>
  <inkml:trace contextRef="#ctx0" brushRef="#br4" timeOffset="319964">13184 0 23960,'-13'4'-92,"-45"15"-279,-1 1 0,0 0 0,-1 0 371,10-2 0,-1-1 0,0 2 0,1-1 0,-1 1-206,-1 0 0,0 1 0,0 0 0,1 0 1,-1 1 205,1-1 0,1 2 0,-1-1 0,1 1 0,0-1 0,-9 6 0,-1 0 0,2 0 0,-1 1 0,4-2 0,0 1 0,0 0 0,1-1 0,3 0 0,0 0 0,0 0 0,2 0 0,2-1 0,0-1 0,1 1 0,1-1 0,-14 7 0,2 0 0,0-1 4,5-1 1,0-1 0,1-1-5,4-1 0,1 0 0,1-1 134,6-2 0,0 0 1,1-1-135,-11 8 0,3-1 660,8-3 0,1 0-660,7-4 0,2 1 0,-17 15 2280,13-4-2280,8-9 1474,7-5-1474,5-6 1038,6-3-1038,2 0 326,4 3-326,0 8 0,0 11 0,0 15 0,0-15 0,0 1-1232,0 7 1,0 2 1231,0 7 0,0 2 0,0 5 0,0 2-437,0 3 1,0 1 436,0 1 0,0 1 0,0 0 0,0-1 0,1-2 0,0-1 0,1-5 0,0-1 0,1-7 0,0-1 0,1-8 0,1-2 0,1 22 0,0-16 0,-4-14 0,0-11 0,-2-11 2187,0-11-2187,0-8 1149,0-8-1149,0-1 0,0 0 0,0 3 0,0 5-270,0 4-810,0 4-269,0 3-2878,0 16 4227,-6-2 0,-2 16 0,-7-5 0</inkml:trace>
  <inkml:trace contextRef="#ctx0" brushRef="#br4" timeOffset="330256">11618 3130 22014,'-15'-7'2159,"1"1"-1799,8 3-90,-3 1-90,8 2 0,-3 0 359,6 6-179,7 6-90,12 10 90,19 8-180,-9-12 0,4 0-752,13 1 1,5-1 631,-7-6 0,3 0 0,2-2-975,10 0 0,3-1 1,2-1 981,-9-3 1,1-1-1,1-1 1,1-1 4,-6 0 0,0 0 0,1-1 0,1 0 0,1-1-410,5 0 1,1-1 0,0-1 0,2 1 0,0-1 337,-6 0 0,0 0 0,2-1 0,-1 1 0,1 0 0,1-1-218,2 0 0,0 1 0,0-1 0,2 0 0,2 0 0,4 0 218,-17 1 0,3 0 0,2 0 0,1 0 0,1 0 0,1 0 0,0 0 0,1 0 0,-1 1 0,0 0-60,2 1 1,1 0 0,0 0 0,0 1 0,1-1 0,-1 1-1,1 0 1,0 1 0,-1-1 0,0 0 59,0 0 0,0 0 0,-1 0 0,1 0 0,0 0 0,-1 1 0,0 0 0,0 0 0,-1 0 0,0 1 0,3 0 0,1 1 0,-1 1 0,0-1 0,-1 1 0,-1 0 0,-1 0 0,-3 1 0,-2 0 0,6 1 0,-4 0 0,-2 1 0,0 0 0,1 0 0,3 1 13,-5 0 0,1 0 0,2 1 1,0 1-1,2-1 0,-1 1 1,1-1-1,-1 1-13,1 0 0,1 0 0,0 0 0,0 0 0,0 0 0,0 1 0,0-1 0,0 0 0,-2 1 0,1-1 0,0 1 0,-1-1 0,1 1 0,-1-1 0,-1 1 0,0-1 0,6 1 0,0 0 0,-1 0 0,0 0 0,-1 0 0,-4 0 0,-1-1 19,2 1 0,-3-1 0,-2 0 0,-1 0 0,0 0-19,0 0 0,-1 0 0,0-1 0,0 1 0,0 0 0,9 2 0,0 1 0,0-1 0,4 2 0,-12-3 0,3 1 0,2 0 0,0 1 0,-2-1 0,-3 0 0,11 2 0,-4 0 0,0 0 0,2 0 0,-2 0 0,3 1 0,1-1 0,-2 1 0,-6-1 66,-6-2 1,-4 0 0,-2 0-1,1-1-66,13 4 0,-1 0 0,-1 0 247,-4-1 0,0 0 0,2 0-247,-4-1 0,3 0 0,-1 0 0,-2-1 0,2 0 0,-4-1 0,3 1 0,-6-2 0,2 0 0,1 0 0,-1-1 0,15 2 0,-1-1 0,-2-1 0,-12-3 0,-2-1 0,4 1 0,-2 0 0,5 1 0,2 0 0,-1 0 0,-5-1 0,6 1 0,-4-1 0,3 1 143,-3 0 1,4 0-1,-1 1 1,-3 1-144,-1 0 0,-4 0 0,0 1 0,0 1 0,-2 0 0,1 1 0,-3 0 0,0 0 0,-1 1 0,20 8 0,-2 2 598,-3 0 1,0 1-599,-3 1 0,3 5 0,-12-4 0,5 5 0,2 1 0,1 0 0,-5-5 0,2 1 0,2-1 0,-1 1 0,0-1 0,-1 2 0,-1-1 0,0 1 0,1-1 0,0-1-22,1-1 1,2 0 0,-1-1 0,-1-2 0,-5-3 21,7 2 0,-5-4 0,1 1 0,1-1 0,1 1 0,-1-1 0,0 0 0,0 0 0,0 0 0,-2-2 0,0 1 0,-1-1 5,-1-1 0,-1 0 1,-1 0-6,17 6 0,1 0 0,-15-5 0,2 1 0,-3-2 0,3 2 0,-3-1 0,9 3 0,-5-1 0,-1-1 0,-13-4 1074,-11-7-2423,-10 1 1558,-31-7 0,-16-1 1,-29-5-1</inkml:trace>
  <inkml:trace contextRef="#ctx0" brushRef="#br4" timeOffset="331377">14022 8042 22284,'-23'0'1619,"1"0"-1439,4 0 180,1 0-90,9 0 719,2 0-359,44 0-180,6 0-151,4-4 1,11-1 0,0-2-857,-10 0 1,0-1-1,3-1 647,5-2 0,5 0 0,1-1 0,-1-2-612,-4 1 0,-2-2 0,1 0 0,2 0 522,-8 1 0,1 0 0,1-1 0,1 0 0,0 0 0,3 0 0,-1-1 0,2 1 0,3-2 0,3 0 0,-9 3 0,3-1 0,3-1 0,2 0 0,-1-1 0,1 1 0,-3 1 0,-1 0-329,5-1 1,-1 0 0,-2 1 0,0 0 0,2 0 0,2-1 328,-5 1 0,3 0 0,2-1 0,1 1 0,-1-1 0,-1 1 0,-2 1 0,-3 0-164,1 1 0,-3 0 1,-2 1-1,0 0 1,2 0-1,3-1 164,-3 1 0,3 0 0,2 0 0,1-1 0,0 1 0,0 0 0,-2 0 0,-3 1-88,5-1 1,-2 1 0,-2 1 0,0-1 0,1 1 0,2-2 87,-6 3 0,0-1 0,3-1 0,-1 1 0,1 0 0,0 0 0,-1 0 0,-2 1 0,3-1 0,0 1 0,0 0 0,-1 0 0,-1 1 0,-2-1 0,-1 1 19,5-1 1,-2 1 0,-2 0 0,1-1-1,5 1-19,-2-1 0,4 0 0,2 0 0,2-1 0,-3 1 0,-3 0 0,-5 2 0,6-2 0,-6 2 0,-2 0 0,3 0 0,-1-1 0,1 1 0,2-1 0,-3 1 0,-3 0 0,10-1 0,-5 0 0,0 1 0,-1 0 0,0 0 0,-1 1 0,-1-1 0,0 0 0,-1 1 0,-1 0 0,-1 1 0,0-1 0,-2 1 0,-1 0 0,0 0 0,-2 0 0,-1 1 0,3-1-96,12-1 1,3-2 0,-3 1 95,-13 1 0,-2 0 0,2 0 233,11-2 0,2 0 0,-4 0-233,6-2 0,-4 0 0,3-1 0,0-1 214,1 0 1,1-1-215,-19 4 0,-1-1 0,1 0 0,2 1 0,1 0 0,0-1 0,1 1 0,1-1 0,1 0 0,1 1 0,0 1 0,0 0 0,1 0 0,0 0 0,4-1 0,0 2 0,5-1 0,0 0 0,-3 1 0,4-2 0,-3 1 0,3 0 134,-4 1 0,3 0 1,0-1-1,-5 2-134,1-1 0,-4 0 0,0 0 0,2 1 0,-1 0 0,1 0 0,0 0 0,1 0 0,0 0 438,1 1 1,-1-1 0,1 1-439,0 0 0,-1 0 0,1 0-137,-1 0 0,-1 1 0,0-1 137,-4 1 0,0-1 0,3 0 0,1 0 0,5 0 0,0-1 0,-7 1 0,12-2 0,-4 0 0,-2 1 0,1 0 0,-12-1 0,-11-2-1439,-36-6-3477,-34 9 1,-16 6 3998,-4-3 1,-5 4-1,-2 2 1,-4 4-1,-1 1 1,6 1-1,-1 0 1,0 1-1</inkml:trace>
  <inkml:trace contextRef="#ctx0" brushRef="#br4" timeOffset="332319">15240 10507 20845,'-12'-14'2789,"0"1"-1800,-1-3-449,3 4 359,4-1-539,2 6 270,4 2-361,0 1 1,0 0 270,18-13-270,7-7-90,26-16-658,-12 11 0,7-4 0,-1 1 478,-2 3 0,0 0 0,4-1-730,2-3 1,6-2 0,0-1 0,0 3 729,-4 3 0,0 1 0,0 1 0,1-1 0,5-1 0,0-1 0,2 1 0,0-1-349,-9 6 1,0 0 0,0-1 0,1 1-1,0-1 349,2 0 0,0 0 0,0 0 0,1 0 0,0-1-275,1 0 0,0 0 1,0 0-1,1 0 1,0 0 274,2-1 0,0 0 0,1 0 0,-1 0 0,1-1 0,-8 5 0,0 0 0,0-1 0,0 1 0,1-1 0,-1 1-103,2-2 0,1 1 0,-1-1 0,1 1 1,0-1-1,-1 0 103,2 0 0,0-1 0,-1 1 0,1-1 0,0 1 0,-1-1 0,0 0 0,1 1 0,-1-1 0,0 0 0,0 0 0,0 0 0,0 1 0,-1-1 0,0 1 0,0 0 0,0-1 0,0 1-19,-1 0 1,-1 0 0,1 1 0,-1-1 0,0 1 0,1-1 18,-2 1 0,1 1 0,-1-1 0,0 1 0,1-1 0,-1 1 0,9-4 0,-1-1 0,1 1 0,-1 0 0,1 1 0,-2 0 0,-1 0 0,1 0 0,-1 1 0,0 0 0,-2 0 0,0 1 0,0 1 0,-1-1 0,0 0 0,-2 1 0,0-1 0,-1 1 0,0-1 0,0 1 0,9-4 0,0-1 0,-1 1 0,0 0 0,-3 0 0,-1 0 0,0 0 0,0 1 90,-4 2 0,1 0 1,-1 0-1,-1 0-90,-1 2 0,-1-1 0,0 1 0,0 1 0,13-6 0,-1 2 0,1 0 0,-3 3 0,0 0 0,-1 2 0,-2 1 0,-1 1 0,3 1 0,-3 3 0,3 0 0,0 1 0,-2 1 0,2 0 0,-3 1 0,2 0 0,-4 1 0,3 0 0,0 1 0,-4 1 0,-1 1 0,-2 0 0,-1 1 0,-1 1 0,0 0 0,7-2 0,-3 0 0,7-1 0,4-1 0,2 0 0,-2 0 0,-4 1 0,10-2 0,-2 1 0,-1 0 0,5-1 0,-10 2 0,3-2 0,3 0 0,-2 0 0,-1 1 0,-6 1 0,2-1 0,-5 2 0,-1-1 0,0 0 0,0 0 0,0-1 0,-1 0 0,-2 1 214,2-1 0,-2 1 0,1 0-214,12-4 0,3-1 0,-6 1 0,2 1 0,-4-1 0,-3 0 0,0 0 0,-4 1 0,1 0 519,8-4 0,-1 0-519,-18 4 0,-2 1 530,7-2 0,-5 0-530,0-1 0,-11 3 2550,-6 4-2550,-5 1 1392,-7 1-1392,-4 1-567,-12 1-1951,-8 1 1858,-20 8 1,-17 6 0,19-3 0,0 0 0</inkml:trace>
  <inkml:trace contextRef="#ctx0" brushRef="#br4" timeOffset="337933">7106 8915 23993,'0'-7'990,"0"2"-720,0 1 89,0 0-89,0-1 0,2-4-90,2 0 0,2-3 90,3-3 269,1-9-359,-4 6-90,2-6 0,-6 13-90,0 1 0,-2 4 0,0 1 90,2 1-90,2-3 0,0 0 90,6-6 0,-5 5 0,4-2 0,-4 3 0,1 2-90,-2-1 90,0 1-90,0 1 0,0-1 90,-2 0 0,4-1-90,-4 1 90,4 0-90,-4 3 0,0 2 0,-2-2 0,0 0 0,0-3 0,6-3 0,-3 2 0,6-4 0,-2 1 0,3-3 0,2-1 0,13-17 0,14-16 0,-9 5 0,3-3-437,-1 4 1,1-2 436,5-9 0,2-1 0,-4 8 0,2-2 0,2-4 0,2-4 0,0 2 0,-9 9 0,-1 1 0,2-2-340,-1 1 0,1-2 0,1 0 0,-4 3 340,1-1 0,-2 2 0,0 0-885,0 1 1,1 0 0,-1 0 884,-1 3 0,-1 0 0,3-2 0,8-9 0,3-2 0,-2 2-591,-9 12 0,-1 2 0,1-2 591,8-8 0,1-1 0,-2 2-57,4 0 1,-2 2 56,-1 0 0,1 1 0,-1 1 0,-1 1 0,-2 2 0,-1 0 0,-2 2 0,-1 2 0,-3 1 0,-1 1-378,-2 3 1,-1 0 377,-2 1 0,-1 0 0,18-22 1183,-2 3-1183,-1 2 0,-2 1 0,1-4 0,0-5 0,-15 23 0,-1-1 0,1-1 0,1-1 0,12-18 0,2 0 0,-9 12 0,0 0 965,9-11 0,1-6-965,-5 6 0,1-4 0,1-3-357,-4 7 0,0-2 0,0-1 0,-1 2 357,-2 6 0,-1 0 0,0 1 0,0 0 0,8-16 0,0 0 0,-5 12 0,4 0-198,-2 6 1,11-11-1,1-2 1,-4 8 197,3-3 0,1 0 0,-4 3 0,5-8 0,0 2 0,-7 11 0,-6 8 0,-3 7 0,12-13-56,-3 0 0,3-3 56,-8 8 0,0-1 0,7-6 0,-1 1 0,-13 12 0,-2 3 0,8-10 0,10-16 0,-12 10 0,-8 12 0,-1 1 0,7-11 0,1-3 0,0 0 0,-1 3 0,-1-1 1732,-1 5-1732,-3 3 0,0 1 2590,-1 5-2590,-1 1 2105,-2 1-2105,8-12 0,-8 10 0,3-10 317,-7 12-317,4-9 0,-6 7 0,5-8 0,-9 10 0,2 1 0,-2-1 0,1 3 0,-1-3 0,0 3 0,0-3 0,-2 1 0,2-1 0,-4 2 0,2 3 0,-2 3 0,-1-1 0,-2 6 0,-1-1 0,0 7 0,0 5 0,0 15 0,-3 2 0,-2 12 0,1-5 0,0 3 0,4-3 0,0-3 0,0-4 0,0-2 0,4-8 0,0-2 0,6-6 0,2-2 0,14-11 0,2-4 0,1-4 0,-6 1 0,-12 9-90,-5 0 0,-4 4 0,-12 2 90,-4 15 0,-6 1 0,-1 13 0,4-3 0,3 1 0,2 5 0,5-9 0,4-3 0,3-11 0,0-4 0,2 0 0,0 0 0,2-2 0,2-7 0,-4-1 0,2-5 0,-4-1 0,0 2 0,0-6 0,0 10 0,-4-3 0,0 11 0,-1 0 0,2 2 0,3 0 0,0-4 0,0-1 0,0-2 0,0 0 0,0 3 0,0 1 0,0 1 0,0 0 0,0 0 0,0-1 0,0-1 0,0 3 0,0-1-90,0 6 180,3 4-90,11 7 0,0-2 0,11 4 0,1-6 0,13 1-1131,2-7 0,10-2 1,-2 0 1130,4 0 0,1-1 0,7 0 0,6-1 0,-4 0-401,1-1 0,-4 0 401,1 0 0,2 0 0,-10 1 0,3 0 0,-4 1-45,7 0 0,-1 1 75,-11-1 0,2-1 0,-4 1-316,0 0 0,-3 0 286,-2-2 0,-1 0 0,-1 2 0,-1 0 0,-3-2 0,-1 1-59,30 7 149,-8-7-45,-19 3 0,0 0-45,16 1 90,13 0-90,-23-1 2683,17-4-2683,-2 0 0,0 0 1073,-9 0-1073,-17 4 0,1 1 959,4 4-959,3-4 110,8-1-110,-8-2 0,3 0 0,-7 1 0,0-1-283,14 1 1,1-1 282,-12 1 0,1-2 0,20 0 0,1-2 0,-15 1 0,1 0 0,13 1 0,1-2 0,-5 0 0,-4 0 0,-13 1 0,-1 0 0,10-1 0,-3 0-232,9 1 232,-6 4 0,-3 3 0,-3 3 0,1 1 0,3 0 0,4 0-434,5 1 434,5-5 0,4 3 0,-29-9 0,-1-1 0,1 5 0,-1 0 0,1-4 0,0-1 0,-1 5 0,0 0 0,32-3 0,0 10 0,0-6 0,-31-1 0,-1 1 0,1-4 0,-1 1 0,3 1 0,-1 0 0,2-4 0,-1 1 0,2 1 0,0 0 0,1-2 0,1 0 0,-2 0 0,1 0 0,1-1 0,-1 2 0,0 1 0,-1 0 0,0-2 0,0 1 0,-1 3 0,1 0 0,-3-4 0,1 1 0,-1 4 0,1 0 0,-3-4 0,1-1 0,-1 5 0,1 0 0,-1-2 0,0-1 527,33 3-527,-32 1 0,0-1 0,1-5 0,-1 1-57,2 5 0,0 0 57,1-5 0,1 0 0,-1 4 0,3 2 0,14-2 0,4 1 0,1 3 0,2 1-241,-13-3 1,1 1 0,-1-1 240,8 3 0,-2-1 0,-5 0 0,-4 0 0,19 2-334,0 0 334,-31-6 0,0-1 0,2 1 0,-1-1 0,2 2 0,2-1 0,18 4 0,3 0 0,-14-2 0,0 1-235,17 2 0,-1 0 235,-18-4 0,0 1 0,19 5 0,1 0 0,-16-3 0,-1 0 0,15 5 0,-1 0 0,-18-4 0,-1 1 0,20 5 0,1 0 0,-13-3 0,-1-1 0,15 5 0,0-1 0,-20-4 0,-1-1 0,0 0 0,1 0 0,-1 0 0,1-1 0,1 1 0,0 0 0,0-2 0,3 1 0,-3 0 0,4 1 0,-2 0 0,8 0 0,1 1-301,-7-1 0,3 0 0,-3 0 301,4 0 0,-2 0 0,2 0 0,1-1 0,-2 0 0,0 0 161,-1-1 0,3 0-161,-5 0 0,2 1 0,-1-1 0,6 1 0,1 1 0,-10-2 0,3 1 0,-2 1 0,17 4 0,-2 1 0,0 2 0,-1 1 0,-3-1 0,1 1 0,-16-3 0,1 0 0,-1 0-1114,9 5 0,-1-1 1114,3 1 0,-1-1 0,-2 0 0,-2-1-217,-12-5 1,-1-1 216,2 0 0,-1-1 99,0 1 1,0-1-100,0-2 0,0 0 0,0 1 0,0 0 0,-3-1 0,1-1 0,0 1 0,-1 0 412,29 6-412,-20-2 0,0 0 0,-10-4 0,1 0 0,8 6 0,0-1 1216,-9-4 0,-1 1-1216,0 0 0,1 0 88,2 0 1,1-1-89,0 2 0,1-1 0,1-1 0,-1 1 156,1-1 0,0 0-156,-2 1 0,1 1 0,-3-2 0,1 1 0,11 5 0,0 1 0,-13-6 0,0 1 0,8 3 0,-2 0 0,5 7 0,-4 0 0,-3-1 0,0 3 0,-1 0 0,2 2 0,5 0 0,4 2 0,-9-7 0,2 0-170,-10-4 1,1-1 169,10 6 0,0-2 0,14 8 0,-4-4 0,-4 0 0,-7-4 1365,-3-1-1365,10 6 0,-10-6 0,13 6 0,-6-8 0,7 0 0,8 0-27,-26-9 1,1 0 26,-1 0 0,3 1 0,16 2 0,0 2 0,-14-4 0,-1 0 0,10 2 0,0 0 0,-11-4 0,-2-1 0,16 7 0,4-2 0,-22-1 614,-5-6-614,1 5 0,-2-5 0,5 8 0,-1-1 0,3 1 466,-1 1-466,1-2 0,12 1 0,-13-4 0,14 2 0,-26-6 0,5-1 0,-14-4 0,1 0 0,-4 4 0,2 1 0,2 0 0,8 7 0,-4-10 0,1 6 0,-7-4 0,-2-3 0,-1 3 0,-2-4 0,-6 0-2609,-9 0 2609,-20 0 0,-6 5 0,-12 0 0</inkml:trace>
  <inkml:trace contextRef="#ctx0" brushRef="#br4" timeOffset="339883">7135 9041 22644,'0'-13'1529,"0"-1"-1259,-4 3 0,3 2 0,-2 2-90,3 3-90,-4 1 0,3 1 269,-3 2-269,1 0 0,2 0 810,-3 0-541,4-2-179,0-10-180,6-22 0,4-9 0,-1 10 0,1-2-392,2-3 0,2-1 392,2-11 0,2-4-1044,-3 12 0,0-3 0,2-1 1044,3-7 0,3-2 0,2-2 0,-4 8 0,2 0 0,2-2 0,1 1-524,4-5 0,2 0 1,2 0-1,2-1 524,-5 9 0,0 0 0,2 0 0,3-1 0,3-2-12,-4 7 1,4-1 0,2-1 0,2-1 0,0 0-1,0 1 1,-1 1 0,-1 1-223,5-5 1,-2 2-1,-1 1 1,1 1 0,1-2-1,3-1 222,-4 4 1,2-2 0,2-1 0,1-1 0,0 1 0,-1 1 0,-2 1-1,-2 3-118,2-3 0,-1 3 0,-2 1 0,-1 1 1,0 0-1,1-1 115,-1 1 0,0-1 0,0 0 0,-1 1 0,0-1 0,1 1 75,4-6 0,1 1 1,-1 0-1,0-2 0,2-2-60,-7 8 0,0-3 0,1-1 0,1 0 0,-1-1 0,1 1 0,-2 1 0,5-5 0,0 0 0,-1 0 0,1 1 0,-1 0 0,-1 0-15,-1 1 0,-1 1 0,0 0 0,1-1 0,-1 1 0,0-2 15,-3 4 0,2-3 0,1 0 0,-2 0 0,-1 1 0,-2 4 0,-5 4 335,10-11 1,-5 6-1,1-3-335,-3 4 0,2-5 0,1-1 0,-2 3 0,-6 7-45,3-2 0,-4 3 45,6-8 0,-2 4 1625,7-3-1625,-3 7 0,3 2 0,5 3 0,4-1 995,5 1-1085,0 1 0,-1-1 0,-5 1 90,-18 6 0,-2-2 0,8-12-89,2-16 178,-27 17 2916,-6-1-3005,-12-6 791,-4 12-791,-22-7 73,6 22-73,-11 2 306,10 10-306,9 3 0,5 2 0,8 0 0,8 0 90,4-2-90,5-2 0,7-7 0,4-7 0,7-8 0,1-7 0,1-4 0,-1-6 0,-5 2 0,-5 0 0,-9 5 0,-6 7 0,-12 8 0,-6 10 0,-9 19 0,-7 13 0,0 20 45,10-3 0,3 2-45,-1 24-194,6-23 1,4-1 283,12 7-138,9-15 228,13-14-180,13-16 90,9-17 0,6-17-261,-28 10 1,-2-4 170,-1-3 0,-2-3-45,-4-2 0,-3-2 45,-3-1 0,-3-1-360,-7-11 1,-6 1-271,-13-10-1439,-41 33 0,5 64 2069,14 4 0,2 8 0,7 7 0,2 4 0,9-17 0,-1 0 0,1 0 0</inkml:trace>
  <inkml:trace contextRef="#ctx0" brushRef="#br4" timeOffset="340485">13928 6830 23027,'-34'-51'1439,"1"8"-1007,1 12-252,3 15-90,5 7 117,4 18-207,5 3 149,7 8-149,12 3 268,10-3-268,14-1 0,37-14-1651,-23-13 0,1-5 1606,0 1 0,-1-7 45,8-17 0,-10-11-159,-26 5 0,-10-5 0,0 2 204,5-8 0,-8 1-15,-13 4 0,-8 0 0,-4 10 60,-32 3-223,17 25 0,-1 8 133,7 13 0,2 6 0,1 6 0,1 4 0,2 5 0,2 2-45,2 1 0,3 3-270,1 14 0,7 3-585,10-6 1,8 0 899,5 6 0,6-5 0,3-16 0,4-5 0,27 9 0</inkml:trace>
  <inkml:trace contextRef="#ctx0" brushRef="#br4" timeOffset="340983">14001 8024 22104,'-20'9'2069,"2"2"-1979,0 2 90,5 4-90,5 1 0,4-2 0,4-1-90,4-1 90,4-7-90,5-1 0,5-6 0,2-2 0,1-4 0,-1-8 0,-4-8 0,-4-6 0,-5-4 90,-9 5 270,-26 2-181,-4 21-89,-24 12-45,21 16 0,1 8 0,2 2 0,3 3-45,-2 9 0,6 0 0,12-12 0,7-2 0,17 10 0,21-31 0,2-18 0,1-8 90,20-15-1090,-16 2 0,-3-5 1000,-14 4 0,-3-3 25,-2-13 0,-4-2-205,-7 7 0,-3 2-135,-2 0 0,-3 5-764,-15-3-1170,-3 42 2249,-4 13 0,-1 19 0,-1 6 0</inkml:trace>
  <inkml:trace contextRef="#ctx0" brushRef="#br4" timeOffset="341422">15130 11366 22554,'-12'-25'1709,"0"-2"-1529,-4-22-180,9 6 0,-2-20 0,9 8 0,0-6 45,3 16 0,1 0 45,1-21-45,1 28 0,0 0 315,-2-10-270,0 18 0,-4-2 0,-4 16-90,3 1-180,-2 7-270,-1 2-360,-2 6-449,-6 6-990,-4 8 2249,-7 11 0,-5 13 0,-5 6 0</inkml:trace>
  <inkml:trace contextRef="#ctx0" brushRef="#br4" timeOffset="341649">14566 15333 23364,'-14'-25'-360,"-1"-2"-720,1-3-898,-2-1 1978,2-3 0,-2 0 0,-1-2 0</inkml:trace>
  <inkml:trace contextRef="#ctx0" brushRef="#br4" timeOffset="343112">11553 3456 20575,'-12'-5'1979,"-1"1"-1799,7 1-90,0 1 0,6 2 0,0 6 0,0 2-90,4 5 90,2-1-90,6-5 0,5-3 90,10-8-90,-8-3 90,4-7 0,-15-2-90,-4-4 90,-2-5-90,-7 6 0,-2-1 90,-5 11-90,0 5 0,-1 2 89,1 8-89,2 1 0,-2 7 0,4 1 90,1 0-90,4-2 0,3-6 90,0 1-90,0-7-90,0 3-359,0 0-181,0 3-719,0 5-900,0-5 2249,0-1 0,1-6 0,2 0 0</inkml:trace>
  <inkml:trace contextRef="#ctx0" brushRef="#br4" timeOffset="344918">11606 3302 20305,'-13'-3'2519,"-1"7"-2069,0 10-180,-4 13-1,-2 14 1,-1 7-90,1 8-90,3-1 90,9-3-90,2-6 90,12-10-90,6-11-90,11-11 0,7-14 0,7-16 90,2-14 0,-10-23 0,-3-7-45,-11 23 0,-1 0-150,6-27 0,-6 2 105,-18 9 90,-8 17-90,-13 18 0,-7 22 90,-5 15-90,-2 18 0,2 4 0,17-12 0,1 1 0,-6 11 0,4 4 0,15-25 389,6-10-389,0-4 0,2-16 0,0-5 90,4-12-90,-3-3 90,0-1-90,-3 3 0,0 3 0,0 7 0,0 5 0,0 4 0,0 4 0,0 3 0,0 2 0,-3 0 0,2 0 0,-3 6 0,1 2 0,2 3 0,-3 0 0,4-2 0,0 0 0,2 0 90,7 0 0,1-4-90,9-1 90,5-4 0,13 0 0,17 0-45,-18 0 0,2 0-568,7 0 0,3 0 568,7 0 0,4 0-15,-16 1 0,2 1 0,1-1 0,4 1 0,1 0 0,2 0-683,4 0 0,0 1 0,2 1 683,2-1 0,2-1 0,0 2 30,2-1 0,1 1 0,0 0-15,-15-2 0,-1 1 0,1 0 0,0 0 0,0 0 0,0 1 0,1-1 0,3 1 9,5 0 0,5-1 0,1 1 0,0 0 0,-3 0-9,2 1 0,-4-1 0,1 0 0,3 0-420,-11 0 1,3 0-1,1-1 1,-1 1-1,-1 0 1,-3 0 374,9 0 0,-4 1 0,-1-1 0,0 1-290,0 0 1,-1 0 0,0 0-1,-1 0 312,-2 0 1,0 0-1,-1 0 1,-1 0-148,14 3 1,-2-1 0,0 1 124,-5-1 0,-1 1 0,2 0 22,-3-1 1,2 1-1,0 0 1,-3-1 7,3 1 0,-3-1 0,3 1-8,-5-1 1,4-1-1,-1 1 1,-3-1 37,-1 0 0,-3-1 0,0 0-176,2-1 0,0 0 1,-1-1 115,-2 0 0,0-1 0,7 0 0,2 2 0,9 0 0,3 1 0,-3 0 0,-6-1 173,-1 0 0,-5-1 1,5 1-174,-4 0 0,7 1 0,2 0 0,-6 0 0,-9-1 438,0 2 1,-5 0-439,13 2 0,0 1 0,-3-4 0,0 1 0,-1 2 0,0 1 0,-5-4 0,-2-1 0,-11-2 0,2 1 0,22 2 0,5 0 0,-13-2 0,2-1 0,1 0 79,0 2 0,0 0 1,0 0-80,2-1 0,-1-1 0,0 0 0,-2 1 0,-1-1 0,-2 1 1072,4 0 1,0 1-1073,-3-1 0,3 0 0,-7 1 841,-11 1 1,-2 1-842,6-4 0,-1 1 0,3 5 0,17-7 0,-12 9 0,13-9 0,-11 11 0,2-6 367,4 5-367,-14-4 0,3 1 0,5-1 0,-1 1 447,2 0 0,0 0-447,-2 0 0,-2-1 0,19 2-205,-32-2 1,0-1 204,2 0 0,-1 0 0,3 1 0,1 0 0,2-2 0,0 1 0,2 0 0,1-1-315,1 1 0,1-1 315,2 1 0,0 0 0,1 0 0,1 1 0,1 1 0,0 0-503,2-1 1,1 0 502,2 2 0,0 0 0,0-2 0,4 2 0,-5-1 0,5 1 0,-4 0 0,8 1 0,-1 0 0,-8-2 0,2 1 0,-4 0 0,1 0 0,-3 0 0,1 1 0,0 0 0,-2-1 0,-1 1 8,-2 0 1,2 2-9,14 3 0,1 1 0,-18-5 0,3 1 31,7 2 0,6 2 0,-3 0-31,3 0 0,-1 0 0,-13-3 0,1 0 0,-1 0-113,9 3 0,-3-2 113,-11-2 0,0-1 0,0 1 0,3 1 0,-1-1 0,7 2 0,0 0 0,-8-2 0,3 2 0,0-1 0,-1 0 0,0 1 0,-2-2 0,8 3 0,-1 0 0,15 5 0,-2 0 0,-21-6 0,-1 1 0,-2 0 0,-1 1 0,-1 1 0,-1 1 269,-1-1 0,1 2-269,-3-1 0,1 0 0,0 1 0,0 0 0,0 0 0,0 1 0,1 1 0,1 1 0,0-2 0,1 1 0,0 1 0,3 0 0,-1-1 0,4 1 0,-2-1 0,6 4 0,3 0 0,5 2 0,6 3 0,-6-4-130,-4-1 0,-2-2 130,-7-3 0,3 1 0,-4-1 0,1-1 0,-2 1 0,13 7 0,0 0 0,-15-8 0,0 0 0,10 6 0,-2 0 0,-15-10 0,-1 0 0,0 0 0,0 1 0,1-2 0,-1-1 0,29 17 276,0-5-276,-22-8 0,-1 0 0,18 6 258,-21-7 0,-2-1-258,6 3 0,-1-2 0,-7-1 481,-1-3-481,-4 1 981,13 5-981,-6-1 0,25 9 0,-20-7 2,11 1-2,-18-4 391,-3-5-391,-5-4 0,-5 1 0,-4-7 0,0 3-270,-22 6-1169,-9-1-360,-36 8-415,17-9 1,-4-2 2213,-14-2 0,-4-1 0,11 0 0,-2-1 0,-1 0 0,-7-2 0,1 0 0,0 0 0</inkml:trace>
  <inkml:trace contextRef="#ctx0" brushRef="#br4" timeOffset="346394">13815 6631 22014,'12'-7'1620,"-2"2"-1351,0 3 91,-5 2 0,-2-2 0,-1 2-90,2-2-180,4 2-1,4 0 1,7 0-90,7 4 0,8-3 0,33 3 0,-14-4 0,-18-1 0,0 0 0,8-6 90,-8-4 0,-9-5 270,-10-11-180,-12 7 0,-6-4 90,-19 7-180,4 9-90,-10-1 0,5 9 0,9 0 90,8 5 0,19-4-90,20 3 0,21-8 0,-15 0 0,5-2-696,11-3 1,6-2 695,-13 2 0,3-1 0,1 0-947,7-3 0,3 0 0,1 0 947,-10 2 0,1-1 0,2 0 0,0 0 22,5-1 1,2 1-1,0-1 1,2 1-6,-10 1 1,-1 1 0,2-1 0,2 1 0,4-1-241,-9 3 1,4-1-1,2 1 1,1-1-1,1 1 1,-1 0-1,-1 0 1,-3 0 237,7 0 0,-2 1 0,-1 0 0,-1 0 0,3 0 0,2 0-168,-6 1 0,4 0 1,1-1-1,1 1 1,0 0-1,-1 0 1,-3 1-1,-2 0 153,3 1 0,-3 0 0,-2 0 0,0 1 0,0 1 0,0-1-100,2 0 0,0 1 0,0 0 1,0 0-1,0 1 0,0-1 115,0 1 0,0 0 0,0-1 0,0 1 0,-1 1 0,1-1-15,0 0 0,-1 1 0,1-1 0,-1 1 0,0 0 0,0 0 0,-1 0 0,0 0 0,0 0 0,0 0 0,0 0 0,-1 0 36,11 0 0,0 0 0,-1-1 0,0 2 0,1-1 0,-2 0 0,0 1 0,0 0 0,0 0 0,-1 0 0,0 0 0,0-1 0,-1 1 0,1 0 0,-1 1-18,-1 0 0,-1 0 0,1 0 0,-1 1 0,-1-1 0,-1 0 0,0 0 0,-1 1 0,0-1 0,-1 0 14,-2 1 0,-1-1 0,0 0 0,0 1 1,-1-1-11,11 1 0,-2 0 1,1-1-1,-2 1 103,-4 0 1,0-1-1,-1 0 1,-1 0-126,-3 0 0,-1-1 0,0 0 0,-2 0 0,14 1 0,-2-1 0,0 0 0,-5-1 0,-1 0 0,0 0 0,-2 0 0,-2 0 0,1 0 0,-1-1 0,-1 0 0,1-1 0,-1 0 0,0 0 0,0-1 0,1 0 0,0-1 0,3 0 0,3-1 0,4-1 0,1 0 0,-4 1 0,5 0 0,-4 0 0,3-1 66,-2 1 0,2 0 1,0 0-1,-5 1-66,-2 0 0,-4 1 0,0 1 0,-2 0 0,0 0 0,-1 1 0,19 0 0,-2 0 0,-4 1 0,-3 0 579,-5 0 0,0 0-579,14 2 0,-1 0 0,-17-2 0,-1 1 0,13 3 0,-1 0 0,-19-3 0,-1-1 0,0 2 0,-1 0 0,0-2 0,1 0-68,11 4 1,-1 0 67,-13-3 0,0 0 0,7 6 0,-1 0 794,10-5-794,-2 10 1683,-3-11-1683,17 10 0,-17-10 429,10 7-429,-22-7 3375,-1 7-3375,-2-7 0,-3 3 51,-5 0-51,-1-3 0,1 3 0,-3-4 0,2 0 0,-1 0 0,-7 0 0,2 0 0,-8 0 0,-4 0 0,-7 0-5667,-49-8 5667,-6 4 0,3-1 0,-3 1 0,7 3 0,-1 0 0</inkml:trace>
  <inkml:trace contextRef="#ctx0" brushRef="#br4" timeOffset="357609">7719 8870 19316,'-50'22'3238,"-1"1"-2878,2-1 0,2 1 0,1 0 89,3-3 91,2-2-180,7-8 0,2 0-1,3-5 1,3 0-90,-1 3 0,5-7-90,2 3 90,3-4 89,5 0-179,6 0-90,6-4 90,40-31-180,0 7 0,9-3 0,2-1-802,-9 5 1,0 0 0,3 0 0,2-2 801,5-2 0,4-1 0,1-1 0,2 0 0,-2 1-448,-1 1 0,-1 1 0,1-1 0,0 1 0,2-2 448,-5 4 0,0-1 0,1 0 0,1-1 0,4-1 0,3-1-142,-14 8 0,3-2 1,2 0-1,2-2 0,2 1 1,0-1-1,1 0 0,-1 0 1,-1 1-1,-1 1 0,-2 0 142,3 0 0,-1 0 0,-2 1 0,0 0 0,0 1 0,0-1 0,2 1 0,0-1 0,4-1-87,-6 2 0,2 0 0,2-1 0,1 0 1,1-1-1,0 1 0,1 0 0,-1 0 1,-1 1-1,-1 1 0,-2 0 0,-1 2 87,10-3 0,-2 0 0,-2 2 0,0 1 0,-1 0 0,-1 1 0,1 0 0,0 0-7,0 1 0,0 0 0,-1 0 0,1 0 0,-1 1 0,0 0 0,0 1 0,0 0 7,5-2 0,-1 1 0,1 1 0,-1 0 0,0 0 0,0 1 0,-1 0 0,-4 1 0,-2 0 0,1 1 0,-1 0 0,0 0 0,2 0 0,0 1 0,6-2 0,1 1 0,2-1 0,-1 2 0,1-1 0,-2 0 0,-1 2 0,4-2 0,-1 1 0,0 0 0,-2 1 0,1 0 0,-1 0 0,-3 0 0,1 0 0,0 0 0,-2 1 0,-1 0 0,-2 1 119,0 0 1,0 0-1,-3 1 1,-2 1 0,-4-1-60,7-1 0,-6 0 0,0 1 507,16-3 1,0-1-508,-20 3 0,0-1 0,-3 1-60,1 0 0,-3 0 867,3-1 0,-4 0-867,1-2 2598,-16 8-2598,-3-3 1556,-13 7-1556,-4-3 831,0 4-831,-2-2 10,2 2-10,0 0 0,-10 0 0,2 0 0,-1 0 0,14 0 0,15 0 0,22-6 0,-14 1 0,5 0-1590,13-4 1,5-2 1589,-10 2 0,3-1 0,1 0 0,8-2 0,3 0 0,2-1-585,-9 3 0,2-1 1,1 0-1,1 0 585,-6 2 0,0 0 0,2 0 0,1 0 0,0 0 0,6-1 0,1 1 0,1 0 0,1 0 0,0 1-261,-6 0 0,0 1 1,1 0-1,1 1 0,0-1 1,0 0 260,2 0 0,1 1 0,0-1 0,0 0 0,1 0 0,-1 1-175,2 0 1,0 0 0,0 0-1,0 1 1,0-1 0,0 1 174,0 0 0,1 0 0,-1 0 0,1 0 0,-1 0 0,0 0-11,0 1 0,0-1 1,-1 0-1,1 1 1,0 0-1,-1 0 11,0 0 0,0 0 0,-1 1 0,0 0 0,0-1 0,0 1 0,-2 0 0,-1 0 0,1 0 0,-1 0 0,-1 0 0,0 0 0,8 0 0,-1 0 0,0 0 0,1 0 0,1-1 0,-10 2 0,1-1 0,1 0 0,1 0 0,-1 0 0,-2 0 0,-2 1 0,5-1 0,-3 1 0,-1-1 0,0 1 0,2-1 46,-2 0 0,1 0 1,1 0-1,1-1 1,-2 1-1,-1 0-46,4-1 0,0 1 0,-2 0 0,1-1 0,-1 0 0,1-1 0,0 0 0,0-1 0,0 1 0,0-1 0,-2 1 0,0 0 0,1-1 0,-2 1 0,-1-1 0,8-1 0,0-1 0,-3 0 0,-5 1 0,-3 0 0,-5 0 0,-1 0 0,19-3 0,-2 0 438,-6 1 0,-1 0-438,8-3 0,-2 0 0,-17 3 0,-2 0 0,7-1 0,-3 1 1460,5 0-1460,-3 2 0,-7 4 2310,1 1-2310,-3 2 0,5 0 0,2 0 1974,4 0-1974,1 0 0,1 0 0,-2 0 0,-2 0 774,-4 0-774,-5 0 0,0 0 0,-1 0 262,4 0-262,3 0 0,10 0-136,-23 0 0,3 0 136,7 0 0,4 0 0,-1 0-640,12 0 1,2 0 639,-6 0 0,4 0 0,1 0 0,6 2 0,1 1 0,1 1-262,-16-2 1,0 1 0,1 0 0,2 1 261,9-1 0,1 1 0,1-1 0,-4 1-385,3 1 0,-2 0 0,-3 0 385,-6-1 0,-2-1 0,-3-1 0,2 1 0,-1-1 0,-2 3 0,4 0 0,-3-1 0,10-2 0,1-1 0,-8 3 0,3 1 0,-4 0 0,8-2 0,-2-1 0,0 0 0,0 1 0,-3 1 0,0 0 0,-3-1 0,-1-1 87,-6 0 0,2 1-87,21 1 0,-1 0 0,-28-3 0,-1-1 0,30 2 0,-5 0 0,-22-2 1162,16 4-1162,-30 1 535,31-1 1,3 1-1165,-24 4-136,23-6 1,-16 3 26,-50 5 738,-2 3 0,-11 8 0,-1 4 0</inkml:trace>
  <inkml:trace contextRef="#ctx0" brushRef="#br4" timeOffset="359645">33294 12646 18956,'-4'-25'3508,"-4"0"-3328,7 5 0,-6 0 0,6 4 90,-6 0 0,6 4 89,-2 1-89,-3 0 0,1 0 90,-6-3-90,-2-1 0,-1-2 89,-4-1 91,-15-6-270,4 5 0,-17-3-90,9 6 0,-3 2 0,-1 1 90,-1 1-1,-19 3-179,15 5 90,-10 2-90,22 8 90,1 5 90,1 12-90,1 11 0,10-1 0,1 5-45,6-6 0,0 1-316,-3 13 0,1 1 316,7-11 0,2 2 90,2 18 0,2 1-90,-1-11 0,2 1-467,3 14 0,2 0 467,-1-15 0,2 1 0,5 17 0,2 3-45,-4-22 0,2 0 0,0 0 0,0-1 0,1 0 0,0-2-555,5 16 1,0-5 554,-2-18 0,0-2 0,2-2 0,0-1 0,20 26 0,4-6 0,2-3-323,3-4 323,3-2 0,5-5 0,3-6 205,-11-14 0,2-3-205,-12-6 0,0-1 0,12 1 0,0-2 0,0-6 0,-2-2 0,-11-1 0,2-1-337,14-7 0,6-3 1,-4-1 336,-8 2 0,-1-5 0,7-6 0,4-6 0,-10 1 0,-17 4 0,-7-2 0,7-11 0,-9-1 901</inkml:trace>
  <inkml:trace contextRef="#ctx0" brushRef="#br4" timeOffset="359645">33866 12434 25586,'-12'-36'0,"-6"-1"0,-6-11 0,-7 5 627,-8 15 0,-6 6-627,-2 1 0,-1 2 0,6 1 0,-1 2-328,-9 3 1,0 3-213,14 2 0,2 2-84,-8 7 0,2 6-1715,-12 19 2339,28-5 0,1 4 0,-1 6 0,1 3 0,0 1 0,-1 1 0</inkml:trace>
  <inkml:trace contextRef="#ctx0" brushRef="#br4" timeOffset="362692">25700 17142 16618,'-22'13'4857,"0"-1"-4408,2-5-179,-1-3-90,1-4 90,1 0 0,3 0 180,2 0 179,4 0-269,3 0 180,4 0 2068,3 0-2338,0-2-90,2-1 0,5-3 0,38-21-270,4-3 90,-6 4 0,4-2-1131,-1 0 1,2 0 1100,-11 6 0,2 1 0,1-2 30,4-1 0,1-1 0,0-1-30,3 0 0,1-1 0,-1 1 30,1-1 0,0 1 0,0-1 0,-2 2 0,0 0 0,1-1 0,9-6 0,2 0 0,-3 1 30,-16 9 0,-2 0 0,1 1-527,6-4 1,0-1 0,-5 3 541,-7 3 0,-4 2 135,20-11 0,-12 4-180,-11 5 0,-10 4 0,-4 4 0,-6 6 1659,0 4-3548,-4 2 2271,0 0-2541,-7 0 2159,0 0 0,-9 0 0,1 0 0</inkml:trace>
  <inkml:trace contextRef="#ctx0" brushRef="#br4" timeOffset="363385">26622 15893 14902,'-26'-20'1889,"1"2"732,7 6-2531,7 6 1499,6 4-1499,10 2 859,8 0-949,11 6 3482,16 1-3527,4 2 0,5 2-314,-7-2 1,0-1 313,19 1 0,1 0 45,-16-2 0,-1-1 0,15 1 0,-1-1-45,-18-3 0,-1 0 90,9 4 0,-5-2 61,-1-4 74,-11 3-1,-12-4 91,-6 0-90,-6 0 0,-3 4 713,-4 1-623,-1 6 438,-9 17-438,2 0-45,-2 4 0,0 2-135,-4 16-45,7-16 0,0 3-45,0 3 0,0 0 0,2 19 0,1-21 0,0 0 0,-1 5 0,4-7 0,-4-5 0,4-8 0,0-5 0,0-5 0,-4-8 0,-6-3 0,-1-8 0,-6-8 0,2-6 0,-5-7 0,0-7 0,-8-5-3392,-5-6 3392,-6-3-254,10 17 1,-4-5 0,2 3 253,2 2 0,-1-2-673,-7-7 1,-5-5 0,7 5 672,11 12 0,2 1-45,-5-8 0,0 0-1451,-10-16 147,10 19 1134,-2 0 215,11 23 0,0 15 0,-1 6 0</inkml:trace>
  <inkml:trace contextRef="#ctx0" brushRef="#br4" timeOffset="366411">20178 13596 21655,'-20'-21'2068,"1"1"-1888,3 4-90,4 2 180,5 3-90,0 4 90,6 3-90,-2 2 270,3 2-181,1 10 91,5 27-180,1 7-90,-1 7 0,0 3-290,-2-14 1,0 1 199,1 15 0,0 2-1346,0-13 0,0-2 1346,0 2 0,1-1 0,0-1 0,2 0-132,-1-2 0,2-1 132,0-2 0,2-1 0,0-3 0,1-2 0,14 24 0,0-11 0,17 2 0,-3-20 0,15-3 0,0-22-47,6-13 47,-27 1 0,1-3-45,1-3 0,-1-2-45,1-4 0,0-1 90,-2-3 0,-1-1-45,-2-1 0,-1-2 0,-3-1 0,-1 0 45,-4 0 0,-2-1 0,-2 0 0,-3 1 0,7-29 90,-12 4-180,-4 6 180,-12 7 2538,-2 3-2538,-7 8-90,-3 3 459,2 6-459,-2 5 0,3 2 0,1 5 0,-3 4 423,3 7-333,-18 31-90,16-7 162,-9 23-162,19-18 0,2 3 0,6-2 0,4-1 0,5-4-90,19 2 0,-2-14 90,17-1 0,-8-18 0,2-6-90,-3-8 90,-5-6 0,-9-3 0,-6-20 0,-13 8 0,-9 5 0,-3 1 0,-12-5-45,-2 10 0,-2 2 45,-9 0-90,2 8 0,-1 2-539,-3 7 89,-1-3-719,24 14 539,13 0-2248,11 6 809,2-1 1311,12 2 0,3 3 0,1-2 0</inkml:trace>
  <inkml:trace contextRef="#ctx0" brushRef="#br4" timeOffset="366764">21392 13555 16846,'10'-13'2878,"-3"1"-1251,-4 1-1447,-3 4 635,0 0-545,0 5 195,-3 0-285,2 2 1002,-3 10-1092,4 2 0,0 13-90,6 2 0,0 1 0,10 1 0,3-6 0,3-1 0,17-12 0,-11-2 0,16-16 90,-22-18 0,-4-2 0,-14-16 0,-12 12 0,-19-12-90,2 14 0,-13-2 0,11 16-90,3 5-90,4 4-360,5 2-179,7 3-271,5 2-3148,3 0 4138,3 6 0,4-4 0,3 4 0</inkml:trace>
  <inkml:trace contextRef="#ctx0" brushRef="#br4" timeOffset="367251">21774 13239 21924,'0'-12'1710,"0"1"-1621,0 6 91,0 1 180,0 4 90,5 28-360,2-1 0,7 32 0,2-4-550,3 9 460,-9-32 0,0 1-432,0 1 0,0 0 432,0-2 0,1 0 90,7 27-90,0-7 0,0 5 0,-7-19 0,1 6-90,-10-31 419,0-1-419,-8-16 905,-2-5-1085,-16-31 270,4-3-45,7 7 0,0-2-254,4 1 0,0 1 299,1-6 0,0 0-395,1-2 1,0-1 394,-1 0 0,2 0 45,0 1 0,1 1-45,2 2 0,0 1 0,1 3 0,0 2 0,2-27 90,2 11-90,4 10 0,4 11 90,17 8 0,-4 13-90,13 9 90,-13 11 549,-1 10-639,-6 6 90,-7 3 748,-4 1-838,-10 1-270,-6 2-270,-6 0-449,-6 2-810,-4 0 1799,-6 0 0,-1 4 0,-3 2 0</inkml:trace>
  <inkml:trace contextRef="#ctx0" brushRef="#br4" timeOffset="370387">20787 15541 19946,'-12'-27'2338,"0"1"-2068,1 2-180,1 3 180,2 3 0,4 4-90,0 3 90,4 4-91,0 1 1,0 3 1170,0 1-991,0 14-179,0 3 0,2 15 0,2 1-90,2 3 0,4 3 0,1-3-90,1-1 0,0-1 0,0-2 0,-2-3 0,0-4 0,-1-5 0,-1-3-360,-2-3 90,0-5-90,-2 1-899,-2-7 450,0 3-3419,-2-10 4228,-4-8 0,0-11 0,-4-7 0</inkml:trace>
  <inkml:trace contextRef="#ctx0" brushRef="#br4" timeOffset="370627">20677 15070 16087,'-16'-16'4497,"-4"-1"-3505,7 9-902,-3-2 287,12 9-377,0-1 147,4 0-147,0 1 454,0-3-544,0 4-3508,0-2 1529,0 8 2069,0 0 0,2 7 0,0-2 0</inkml:trace>
  <inkml:trace contextRef="#ctx0" brushRef="#br4" timeOffset="371086">21368 14921 17607,'-17'-25'3778,"1"-2"-3508,-2-2-90,0-3-1,-4 2-89,-1 3 0,0 5 90,0 3-90,2 10 0,-3 3 0,3 6 90,-1 8 0,3 4 0,1 15 0,2 7 0,4 11-1,3 9 1,6 10-90,5-12 0,3 2-320,-1-12 0,1 2 230,3 3 0,2 5 0,1-3 0,5 6 0,2-3 0,-1 2 0,0-4-45,-1-8 0,-1-6-135,3 5-90,-3-9 0,-1-8-180,-4-6-89,-2-8-271,-2-4-359,-4-6-439,0 0 1608,-2-4 0,0-3 0,0-5 0</inkml:trace>
  <inkml:trace contextRef="#ctx0" brushRef="#br4" timeOffset="371274">21144 15491 17157,'-20'-16'5037,"0"-2"-4677,-1 4-270,5-1 0,5 3 0,6 1-90,5 4 0,4-2 90,2 0-270,19-8-180,12-8 0,4 1-719,4-3-630,-14 9 1709,12-10 0,-12 8 0,10-9 0</inkml:trace>
  <inkml:trace contextRef="#ctx0" brushRef="#br4" timeOffset="372513">21648 14971 20395,'-8'0'2159,"3"0"-2069,2 4 0,3-3 0,0 7 0,3-7-90,4 3 0,16-4-90,12-6 90,2-6 0,0-8 90,-11-24-90,-14 7 90,-2-16 0,-19 12 90,-4 1 0,-11 3 0,-3 7-1,-1 10 91,1 11-90,1 13 0,4 14 0,1 14 0,7 16-90,6 6-90,4 6 45,10-20 0,3 1-45,7 16 0,-2-22 0,4-4 0,14 2-180,3-10 90,3-11-270,25-20 180,-30-9 0,0-4 135,1-1 0,-3-3-209,-1-8 0,-5-2 209,-10 4 0,-4-4 45,3-21 0,-4-3 45,-3 13 0,-1-2-486,0-16 1,-2 0 440,-3 18 0,-1 3 90,-1 1 0,-1 0 0,-1 4 0,0 1 0,-6-26 0,-1 11 0,6 12 0,-4 10 0,7 8 0,-2 12 90,3 4 287,0 18-287,3 34-180,4 2 45,-2-9 0,2 1 730,9 22-775,3 1 0,1-6 0,-7-24 0,0-2 0,7 9 0,3 1-90,-7-30 0,-1-4 0,-1-7 0,0-9 0,-2-5 0,0-13 90,-2-31 237,-3 11-192,-5 7 0,0 1 45,0 1-90,-1-3 90,0 25-90,2 9 90,2 11 0,1 10 0,4 12-90,2 5 0,2-1 0,4 2 0,-1-7 0,1-3 0,-2-6 0,1-7-90,-3-5 0,0-4-90,7-18 180,-6-2 0,6-20 0,-11 3 0,0 1 0,-5 4 90,-2 1-90,-1 13 180,0 4-180,1 18 90,0 5-90,1 7 89,1 2-89,3 0 0,0-1 0,2-2-89,8-7-1,-3-2 0,12-24 90,-9-3 0,6-23 0,-12-4-158,-2-7 248,-6-4 89,-2 21 1,-2 0-90,-4-28-90,0 7 90,-1 25 0,2 25 180,3 13-180,0 18 248,3 3-428,4 10 90,10-2-90,1-8-540,15 1 1,-12-12-1,4-7-89,-11-3-91,-4-4-449,-2 0-540,-4 0-8032,-2 0 9612,-2 0 1,0 4 0,0 1 0</inkml:trace>
  <inkml:trace contextRef="#ctx0" brushRef="#br4" timeOffset="374066">23284 14270 23094,'-21'10'1619,"-8"8"-1259,-13 21-1142,14-14 0,-3 2 916,-5 5 1,-5 4-45,7-7 0,-4 4 0,-2 1 0,-1 1-45,-7 6 0,-2 1 0,-2 1 0,1-1-648,10-7 0,-2 0 1,1 0-1,0 1 1,-1-1 638,-1 2 0,0 0 0,-1 0 0,2-1 0,1-2-36,1 0 0,2-2 0,1-1 0,0 1-93,-13 10 1,1 0 0,-2 3 92,13-11 0,-1 2 0,-1 1 0,-2 0 0,0 2-253,1-1 1,-1 2-1,-1 1 1,0 0-1,0-1 1,2-1 252,-2 1 0,2 0 0,0-1 0,0 0 0,-1 0-168,-2 5 1,-3 1 0,2-1 0,1-1 0,6-6 167,0 0 0,4-4 0,1 0 235,0-2 0,0 0 1,1-1-236,-15 13 0,0-2 45,2-4 0,1-2-45,3-3 0,1-2 0,1-4 0,1-1 0,3-2 0,0-3 423,3-3 1,1-2-334,-25 14-90,9-11 1999,7-6-1909,9-2-90,5-9 2862,9 3-2772,2-4 1348,9 0-1348,-2 0 241,8 0 29,-2 0-349,-1-6-11,0-4 0,-4-12 0,-2-9 0,-1-17 0,1-2 0,-1-5-618,2 7 1,0-2 587,0 2 0,-1-3 1,0 1-955,1 6 1,0 1 0,0-1 953,-1-5 0,-1-1 0,0-1 30,-2-4 0,0 0 0,0-2-709,-1-3 1,0-2-1,-1 1 709,4 12 0,-2 0 0,1-1 0,0 1 0,-1-3 0,0 1 0,-1-1 0,1 0-251,-1 0 0,1 0 0,-1 0 0,0 0 228,-1 0 1,1 0-1,-1 0 1,0 0 22,1 2 0,-1-1 0,0 2 0,0-1 30,-4-12 0,0 0 0,-2-2-30,1 7 0,-2-3 0,1 1 0,0 3 0,1 2 0,0 3 0,-1-3-50,-2 1 1,-2-5 0,1 2-1,1 8 50,0-2 0,-1 5 597,-9-14 0,1 5-597,3 10-89,-2 3 89,20 25 2031,2 5-2031,5 6 1985,-1 1-1985,2 4 1642,-1 0-1642,3 0 659,-3 0-479,22-16-180,7-2 0,6-2-1696,5-6 0,5-3 1696,-2 4 0,4-1 0,1-1 0,1 0 0,1 0 0,6-2-331,-8 5 0,5-2 0,3 0 0,1-2 0,-1 1 0,-1 2 331,1-1 0,-2 1 0,1 0 0,1 0 0,2-2 0,-4 3 0,2-1 0,1-1 0,2-1 0,0 0 0,0 1 0,-1 1 0,3-1 0,0 0 0,1 0 0,0 1 0,-1 0 0,-1 1 0,-2 0 0,7-3 0,-4 1 0,0 1 0,1-1 0,1-1 0,0 2 0,3-2 0,1 0 0,-1 0 0,-3 1 0,-5 2 0,2 0 0,-5 1 0,-1 1 0,-2 1 0,12-5 0,-3 1 0,-1 1-217,-9 3 0,-2 0 0,-1 2 217,11-4 0,-3 1 0,-12 4 0,-3 2 0,20-8-437,-17 7 527,-14 4 1779,-4 4-1869,-11 4 2304,-4 1-2304,-5 4 1590,-2 0-1410,2 8 0,4 10-763,2 19 1,3 18 0,1 5 0,0-7 582,-1-7 0,-1-3 0,2 5 0,0 4 0,1 7 0,1 3 0,0-2 0,-1-5-417,3 4 0,0-5 0,1 0 417,1 3 0,1-1 0,1-1 0,0 1 0,1-1 0,1-1 0,0-1 0,0-1 0,1-1 0,-1-1 0,1-2 0,-1 0 0,0-3 0,0-1 0,-1 0 0,10 16 0,-1-3 0,-1-5 0,-1-2 0,-3-6 0,-1-2 0,-1-6 0,-2-2 0,12 20 0,-5-13 0,-9-10 0,-3-10 0,-4-5 0,-4-5 2773,0-6-2773,-2-1 1870,-2 0-1870,4-3 0,-5 7 0,0-3 0,-1 0-90,0-1-720,1-4-1439,-1 0-2248,-2-8 4497,-4-2 0,-2-4 0,-5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27:47.070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11581 3302 22914,'-12'-28'1439,"2"6"-1349,0 4 0,2 7 0,3 4-90,-2 3 0,6 10 180,-3 25 0,4 11-45,0-6 0,0 3-836,0 3 0,0 2 746,0 8 0,0 3 45,0 5 0,0 4-785,1-16 1,-1 3-1,0 1 1,-1-2 694,0 3 0,0-2 0,0 2 0,0-3 0,1 3 0,0 0 0,0-5-134,-1-2 1,-1-3 0,1 2 163,1 11 0,0 3 0,0-3-30,0 5 0,0-2 0,0-12 0,0 2 0,0-4 0,3 8 0,0-5-38,0 17 38,1-29 0,1-3 0,0-2 1067,4-12-1067,-2-8 3136,3-13-3136,2-14 701,4-13-701,7-18 0,7-13-373,-14 25 1,1-2 372,2-2 0,0-1 0,0-1 0,-1 0 0,1 0 0,0 0 0,-1 2 0,-1 1 0,0 4 0,-1 0 0,12-25 0,-5 12 0,-4 11 0,-6 7 0,-1 6-90,-8 11 180,2 22-180,-2 31 90,0 8 45,4-8 0,1 0-45,3 9-90,12 9 180,-4-25-180,22-1 90,13-17 0,3-8 0,0-20 0,-21-15 0,-16 0 0,-4-4 0,2-22 364,-15 2 0,-8-1-319,-10 10 0,-5 2-90,0-1 0,-4 3 45,-2 6 0,-3 6 0,-15-1 0,0 7-539,-10 2-91,19 10 0,-3 0-1798,27 18-1,5 3 2429,8 7 0,3 2 0,5-1 0</inkml:trace>
  <inkml:trace contextRef="#ctx0" brushRef="#br0" timeOffset="389">12889 4093 22644,'2'-16'1709,"0"3"-1529,-2 6 0,-4 3 0,-4 10 0,-4 5-90,-7 16-90,1 10 90,-1 14-1207,3 9 1117,11-27 0,2 2 0,-1-1 0,2 0-153,4 0 1,2 0 152,6 27 0,12-9 0,7-9 0,8-13 0,3-14 90,3-8-90,2-16 0,-4-10 90,-3-16 0,-9-16-462,-9-12 416,-13 28 1,-4-2 0,-3-1 0,-3-1 0,-9-12 0,-3 1-45,0 14 0,-2 2 506,-5-8 0,-4 4-596,-6 13 0,-2 4-359,-18-5 44,17 12 0,-1 5-525,-13 10-1498,6 8 2428,7 8 0,8 4 0,4 3 0</inkml:trace>
  <inkml:trace contextRef="#ctx0" brushRef="#br0" timeOffset="704">13604 3998 23274,'6'-17'1529,"0"5"-1259,-6 18 539,3 34-629,-2 12-578,1-9 0,0 3 398,-2 0 0,0 1-718,0 6 1,0 2 717,0 5 0,0 0 45,0 5 0,0 2-900,0-22 1,0 1-1,0 1 855,0 0 0,0 0 0,0-1 0,-1 0 0,-1 0 0,1-1-117,1 18 1,-1 0 26,-1-14 0,-1 1 1,1-3-91,2 1 0,-1-1-208,-1 6 0,1-5-512,1-5 912,0-16-1721,-4-18-450,-1-22 2159,-3-27 0,6 6 0,0-3 0,0-6 0,0-1 0</inkml:trace>
  <inkml:trace contextRef="#ctx0" brushRef="#br0" timeOffset="976">13599 4410 21835,'1'-52'719,"0"0"1,0 2-1,1 2-629,0 3 0,1 2-248,1 4 0,1 1 158,0 5 0,2 0 89,13-25-89,8 12 90,13 10-45,-2 26 0,3 8-45,-8 2 0,-1 5 45,13 8 0,-2 6-45,-14 2 0,-5 4-215,-1 3 0,-3 2 215,-4 2 0,-3 0 89,-4 0 1,-4 2-45,-12 12 0,-6-1 0,2-11 0,-6-2-994,-12 5 1,-8 2 0,3-6 948,6-9 0,-1-4-349,-23 11 0,2-8-191,13-16-179,-5-9-361,21-12-867,2-6 1947,3-5 0,1-1 0,2 2 0</inkml:trace>
  <inkml:trace contextRef="#ctx0" brushRef="#br0" timeOffset="1878">10802 6635 23634,'-61'4'479,"0"0"1,-1-1 0,9 0-480,14-3 0,11 0 90,47-4 0,34-3-1,-9 0 1,7-2-1137,-5 2 0,3-2 0,3 1 1092,-3-1 0,2 1 0,2-1 0,1 0-373,-2 1 1,1-1 0,2 1 0,2-1 0,0 0 357,-4 1 0,0 0 0,2 0 0,1-1 0,3 1 0,3-1-163,-9 2 0,4 0 0,2-1 0,2 1 0,1-1 0,1 0 0,0 1 0,-1-1 0,-2 1 0,-1 0 155,4 0 1,-3 0-1,0 0 1,-1 1-1,1-1 1,0 1-1,2-1 1,2 0-128,-2 1 1,3-1 0,1 0 0,2 0 0,0 0 0,0 0 0,0 1 0,-3-1 0,-1 2 0,-3-1 116,7 1 1,-2 0 0,-3 1 0,-1 0 0,0 0 0,-1 0 0,1 1-34,-2-1 0,-1 1 1,0 0-1,0 0 1,0 0-1,-2 1 1,1 0 50,3 0 0,1 0 0,-1 0 0,-1 1 0,-1 0 0,-1 0 90,5 0 0,-1 0 1,-2 0-1,1 0 1,0 1-14,3-1 1,2 1 0,-1 0 0,-2 1 0,-5-1 42,11 0 0,-5 0 0,0 0-35,5 0 0,1 0 0,-11 0-115,-15 0 0,-7 0 0,18 0 1261,-19 0-1261,-14 0 1886,-12-10-1886,-8-11 0,-12-26 0,2 13 0,-2-4 199,-5-15 0,-1-6-199,4 10 0,0-2 0,-1-3-46,3 7 1,-1-1 0,0-2 0,1 0 45,-1-7 0,0-1 0,1-1 0,0-1 0,0-4 0,0-1 0,1-1 0,0-1-392,2 10 1,1-1-1,1-1 1,-1 0 0,1-1 391,0-3 0,1 1 0,-1-1 0,2-3 0,0-4-157,1 11 0,1-3 0,0-3 0,0-1 0,1-1 0,0 1 0,0 2 1,0 3 156,1-6 0,0 3 0,0 2 0,0 0 0,0-2 0,1-2-76,0 7 0,0-4 0,0 0 0,0-2 0,0 2 0,1 0 1,0 4-1,0 3 76,1-7 0,0 4 0,1 3 0,0 0 0,-1 1 0,2-9 0,-1 0 0,0 2 0,0 1 185,0 6 0,-1 1 1,0 1-1,-1-2-185,-1-5 0,0-2 0,-2 2 0,-1 3 188,-1 2 1,-2 3-1,0-1-188,-3-8 0,-1-1 0,-4 6 0,-6 7 0,-5 5 594,-3 3 0,-6 3-594,-4 4 0,-9 5 0,-12 8 0,-10 4 0,1 3 0,6 3 0,0 2 0,-5 3 0,12 2 0,-4 2 0,-1 1 0,-1 2 0,2 1-301,-9 2 1,1 1 0,0 3 0,-1 0 300,7 1 0,-1 0 0,0 1 0,-1 1 0,-1 0-19,6-1 0,-1 1 1,0 0-1,0 1 0,-1 0 1,-1 0 18,-2 1 0,-1 0 0,-1 0 0,0 0 0,0 1 0,0 0-150,-1 0 1,-1 1 0,0 0-1,0-1 1,0 1 0,0 0 149,1 0 0,1-1 0,-1 1 0,0-1 0,-1 1 0,-3 1 0,7-2 0,-3 1 0,-2 0 0,0 1 0,0-1 0,0 1 0,3-1 0,2-1 35,-3 1 0,2-1 0,2 0 0,0 0 0,-1 0 0,-2 1-35,1-1 0,-4 2 0,0 0 0,0 0 0,1-1 0,3 0 0,5-1 25,-12 2 0,5 0 0,3-2 0,1 1-25,4-1 0,2-1 0,1 0 0,1-1 0,-9 3 0,3-1 0,2 0 153,9-3 0,1 0 0,3-1-153,-8 2 0,3 0 779,11-3 0,4 0-779,-21 17 0,29-4 0,5 15 0,26 12 0,-3-12 0,1 4-191,2 16 0,0 6 191,-2-10 0,-1 3 0,0 2 0,-1-8 0,0 0 0,0 2 0,-2 5-27,0 0 0,-1 5 0,-1 3 0,0 0 0,0 0 1,0-3 26,0 1 0,0-2 0,0 0 0,-1 1 0,0 3-157,0-7 0,0 4 1,0 1-1,-1 1 1,0-1-1,1-1 0,-1-3 157,0 7 0,0-2 0,0-1 0,0-1 0,0 0-203,0 1 0,1 0 0,-1 0 1,1-1-1,0 0 203,1-2 0,0-1 0,-1 1 0,2-2 0,-1 0 105,0 9 1,0 0-1,1-1 1,1-1-106,0-7 0,0 0 0,2-1 0,-1-2-30,1 11 0,1-2 0,0-2-390,2-8 0,0-2 1,1-2-391,4 13 1,1-4-541,1-10 1,2-5 1349,0-11 0,1-5 0,16 4 0,1-18 0</inkml:trace>
  <inkml:trace contextRef="#ctx0" brushRef="#br0" timeOffset="2677">16864 4311 23184,'-47'0'1979,"6"0"-1889,13 0 0,13 0-1,21-6 1,24-4 0,31-10-707,-17 8 1,4-1 706,11-4 0,3 0-945,-12 4 1,1 0-1,2 0 915,8-2 0,1 0 0,2 0-38,-11 3 1,1 0-1,1 0 1,1 0-421,3 0 1,1-1 0,1 1 0,-1 0 419,2 0 1,0 0-1,0 0 1,-1 0-23,-1 0 0,0 0 0,-1 0 0,-1 1 0,-4 0 0,-1 1 0,0 0 0,-2-1-177,11-1 0,-2-1 1,-3 0 176,-8 3 0,-1 0 0,-3 1 0,12-3 0,-5 1 0,-10 2 0,-3 0-90,18-2-720,-10-2 1,-22 5 163,-6 0-1243,-21 5 2433,-27 5 1,-12 9-1,-22 6 1</inkml:trace>
  <inkml:trace contextRef="#ctx0" brushRef="#br0" timeOffset="3027">16978 4722 23004,'-51'0'1439,"8"-2"-1349,11 0 0,13-3-90,9 3 270,17 0-90,18 2 90,25 0-91,-11 3 1,3 2-410,11-1 0,4 2 320,-10 0 0,1 2 0,3 0-1050,8 0 0,1 0 0,3 1 1027,-9-1 0,1 1 1,2 0-1,1 1-49,-7-2 0,2 0 0,0 1 0,1 0 0,1 0-404,3 1 1,1 1 0,0 0 0,1 0 0,0 0 385,2 1 0,1 0 0,1 0 0,-1 1 0,0-1-282,0 1 0,1 1 0,-1 0 1,0-1-1,0 1 282,-2 0 0,0 0 0,1 0 0,-2 0 0,1 1-122,-4-1 0,1 0 1,-1 0-1,0 0 0,-2 0 122,10 2 0,0 1 0,-2-1 0,-1 1 0,-6-2 0,-1 0 0,-1-1 0,-2 1 0,9 1 0,-2 0 0,-2-1-60,-11-1 0,-1-2 0,-2 0 406,8 3 1,-4-2-572,-11-3 1,-3 0-496,12-1 1225,-19-3-2124,-23-6 1619,-62-10 0,23 8 0,-4 0 0,-22-5 0,-1 1 0</inkml:trace>
  <inkml:trace contextRef="#ctx0" brushRef="#br0" timeOffset="3320">16515 5609 26782,'-30'-28'809,"19"11"-719,34 15-90,37 24 0,-11-2 0,4 4-781,-8-3 1,2 1-1,1 3 781,-5-4 0,1 1 0,2 1 0,0 1-533,6 3 1,1 0-1,2 1 1,0 1 550,-7-4 0,0 0 0,1 1 0,2 1 0,3 1-18,-6-3 0,1 1 0,3 1 0,2 1 0,1 1 0,0 0 0,-1 0 0,1 0-232,1 2 1,2 0 0,-1 1-1,1 0 1,0 1 0,0-1-1,0 0 1,0 1 242,0-1 0,0 0 0,0 0 1,0 1-1,0-1 0,-1 0 1,0 0-1,-2 0-201,5 2 0,-1 1 1,0 0-1,-1-1 0,-2 0 1,-3-2-1,-2-1 190,-2 0 0,-2-1 0,-3-2 0,-1 0 0,-1 0-22,7 3 1,-1 1-1,-1-2 1,-2-1-39,8 6 0,-2-2 0,-3-1-30,-7-5 0,-3-2 0,-1-1-180,7 4 0,-3-3-180,-11-4 1,-2-5-2596,9-11 3045,-26-24 0,-17-34 0,-4 19 0,0-1 0</inkml:trace>
  <inkml:trace contextRef="#ctx0" brushRef="#br0" timeOffset="4130">21043 2492 24173,'-28'-41'210,"1"0"0,1 4 0,-1 2-210,2 6 0,-1 3 90,-19-12-90,3 20 0,7 16 0,9 24 0,8 25 0,12-10 0,3 5-1651,2 11 0,1 5 1651,1-12 0,1 2 0,0 1-30,1 5 0,0 1 0,0 1-311,1 3 1,-1 0 0,0 1 220,0 0 0,0-1 0,-2 1-30,-1-3 0,-1 0 0,-2-1 0,0-5 0,-2 0 1,-1-1 29,-2-4 0,-2-2 0,-1-1-60,-7 12 0,-3-3 0,-1-9 0,-2-5 90,-2-9 0,-1-6 180,-28 4 90,-2-31 0,20-24 0,4-10-135,9 5 0,3-4-236,-3-20 0,7-2 236,10 10 0,5 2 0,7-2 0,3 1-45,3 0 0,3 1 0,7 0 0,5 1 0,5 2 0,4 2 0,6 0 0,4 2 0,3 3 0,8 0 44,-7 9 1,7-2 0,1 2 0,-6 2-15,-7 4 0,-3 2 0,3 0-30,3-2 0,5-2 0,-3 2 0,-7 6 0,-7 4 0,-6 4 90,16-2 2695,-17 19-2695,-14 16-46,-15 14 1,-5 8 0,1-9 0,0 3 108,-2 6 1,0 5 0,1-4-64,1-5 0,1-1-1,3 9 1,2-4 180,10 0 0,9-15-180,7-20 0,3-19-90,5-23 90,-1-17 275,-17 15 0,-3-4-410,5-23 0,-4-2-452,-5 14 0,-2-1 182,1-14 1,-3 3-181,-3 23 0,-2 3-587,-10-23 1082,-8 17 0,-14 19 0,-6 10 0</inkml:trace>
  <inkml:trace contextRef="#ctx0" brushRef="#br0" timeOffset="4460">21542 2800 23004,'54'-28'1529,"-6"8"-1439,-7 13 0,-5 18 0,-4 16 0,-1 23-90,-15-19 0,-2 3-518,1 6 0,-1 2 563,0 4 0,0-1 79,-1 0 0,-1-1-124,2 6 0,0-2 0,3 10 90,6-32-90,-8-53 0,-4-8 0,2-9 30,2-6 0,4-6 0,4-1-746,-1 12 1,2-1 0,2 0 0,0 1 737,-1-1 1,1-1-1,0 2 1,2 2 7,11-8 0,2 4 0,-1 7 45,2 9 1,-1 8-31,-2 7 0,-1 5-45,-1 7 0,0 6 0,-1 7 0,-2 6 0,1 7 0,-2 4-247,-1 9 0,-1 5 112,-1 5 0,-3 5-599,-2 6 1,-3 4 193,-3 1 0,-4 5 540,-8-6 0,-5 4 0,-3-2 0,-1-14 0,-3-3 0,-2 2 0,-4 13 0,-1-1 0,0 0 0</inkml:trace>
  <inkml:trace contextRef="#ctx0" brushRef="#br0" timeOffset="5158">21526 4889 24353,'-22'30'419,"1"-1"1,1 3 0,3 5-390,5 4 0,2 5 0,2-1-1981,1 11 0,1 0 1951,1-5 0,1 2 0,2-3 0,3 2 0,2-2 314,-1-4 0,2-2-359,1-5 0,2-1 235,4 1 1,3-5-371,11 3 0,12-13 180,-4-48 210,-12-12 0,1-12 0,-3 1-75,3-9-1,-1-1-495,-3 6 1,0-3-1,-3 7 406,-4 3 0,-3 10 297,-2 12-342,-2 24 152,-2 25-152,4 14 0,1 6 0,-2-8 0,4 4 30,7 15 0,6 7 0,3-7-504,9-10 1,4-5 443,-8-4 0,1 1 0,2-12 30,13-14 0,-1-13 0,-9-10 0,-3-6 1346,3-5 1,-3-5-1347,-1-3 0,-2-5-879,-5-2 0,-1-5 0,-2 2 924,1-8 0,-1-2 15,-5 7 0,1-2 0,-3 3-912,-3-4 0,-2 2 942,0 4 0,-2 0 260,-1 4 0,-1 1-350,4-31-180,-6 24-179,0 2-271,-3 24-194,2 7-165,3 3 2088,0 4-2988,4 0 3302,6 0-3392,4 0 810,25-10 4047,-10 0 1,14-11-1440,-17 3-540,-3 0-449,-5 4-270,-6 3 0,-6 7 0,-3 8 90,-4 9-1,0 14-179,-1 16 0,-1 3 0,-1 5-90,0-8 0,-1 1 0,2 15 0,-2 5-720,-3-15 1,-2 2 0,1-5-461,0-4 0,0-2-35,-4 18 1,0-11 1214,3-33 0,-3-26 0,2-14 0</inkml:trace>
  <inkml:trace contextRef="#ctx0" brushRef="#br0" timeOffset="5578">22919 4908 23993,'14'-46'599,"1"0"1,-3 4 0,0 3-510,6-18 0,-4 23 90,-3 25 0,-5 29-90,-3 32-45,-2-14 0,-2 7-762,1 10 0,0 7 1,0-3 716,0-10 0,0-2 0,0 3 0,1 15 0,-1 3 0,1-4 45,1-1 0,2-4-45,6 8 1,3-6-46,-1-22 0,3-4 0,5 1 0,5-11-45,22-32 45,-2-29 0,0-14 45,-8 3 0,-1-5-864,-2 3 1,1-5 0,-2 1 893,-8 9 0,-2 1 0,0 1 0,-1 1 0,0 2 0,-1 1-183,8-13 0,-3 4 153,-3 7 0,-1 4 0,8-17 0,-8 22 1038,-8 22-1038,-4 20 0,-2 23 0,2 16 92,1 16-92,-4-31 0,2 1 905,-1 0 1,2 0-906,14 26 0,7-14 482,7-23-392,7-19-90,12-22 0,-27 3 0,1-3-179,2-3 0,-1-2 224,0 0 0,-1-1-1524,6-4 0,-2 2 849,8-7 539,-1 1-1258,-37 24-990,-16 16 2339,-21 13 0,7 0 0,-3 3 0,-5 4 0,0 0 0</inkml:trace>
  <inkml:trace contextRef="#ctx0" brushRef="#br0" timeOffset="6226">21790 7481 24803,'0'-16'1619,"0"4"-1529,0 6 0,0 16 90,0 13-90,5 24-45,0-14 0,1 2-421,2 7 0,0 3 376,3 4 0,1 2 0,0 2 0,0 0 0,1 1 0,1-1 0,0-3 0,0 0 0,-1-6 0,1 0-1557,2 3 1,1-3 1646,4 10-180,2 0 0,-15-40 0,-4-8 0,-6-17 90,-19-34 0,-3 3 45,-6 1 0,-8 2 97,-4 17 1,-4 6-98,1-3 0,-1 5-45,-5 11 0,3 7 90,-13 15 0,11 6 3120,17 6-3210,15 3-90,37 17-90,13-16 90,-1-13 0,4-4-1130,0-9 1,2-5 1129,5-2 0,3-4 0,4-3 0,1-3-423,4-4 1,1-4 467,1-2 0,0-4 45,-3-3 0,0-2 45,-4-3 0,-1-2 0,-6 1 0,-2 0 0,-6 4 0,-2 0 44,15-16 380,-15 16-289,-17 13 0,-8 22-90,-14 18 2124,-2 20-2169,0-6 0,3 5 0,11 1 0,4 0-45,-2-1 0,5-3 620,10-3 1,10-9-666,23-18 0,3-13 45,-21-3 0,0-6-213,23-8 1,-5-12 77,-26-22 0,-11-7-890,-6 14 0,-4-2 710,-3-15 0,-9 1-135,-9 22 1,-7 5-271,-4 5 0,-5 4-666,-5 6 1,-3 5 1385,-5 3 0,-2 6 0,-3 7 0,-1 4 0,-2 3 0,0 0 0</inkml:trace>
  <inkml:trace contextRef="#ctx0" brushRef="#br0" timeOffset="7403">23402 2370 22914,'-14'0'1349,"1"0"-719,7 0-1,3 0 1,3 0-270,0-4-90,10-5-180,18-11 0,1 5 0,5-2-45,16-5-1,8-1-1145,-6 4 1,5-1-1,2 0 1123,-3 3 1,2-1 0,2 1-1,2-1-440,-6 2 0,2 0 1,1 0-1,1 1 1,1-1 447,-7 2 0,2 0 0,-1 0 0,2 0 0,-1 0 0,1 0-268,1-1 0,1 1 0,0 0 0,0-1 1,0 1-1,0 0 268,0 0 0,0 0 0,0 0 0,0 1 0,-1-1 0,0 1-170,-1 0 1,1 0 0,-1 0 0,-1 0 0,0 0 0,0 1 193,8-2 0,-1 0 0,-1 1 0,0-1 0,-1 1 22,-5 1 0,0 0 0,-1 0 0,-1 1 0,-1-1-76,6 0 0,-2-1 0,-1 1 0,-2 0 206,8-2 0,-3 1 1,-2 1-207,-10 1 0,-3 1 0,-1 0 683,7-2 1,-3 1-684,-11 1 0,-4 0 0,15-6 2098,-10-2-2098,-19 8 2293,-3 0-2293,-13 1-1570,-8 6-1218,-6-3 2819,-14 6 1,-16 0-1,-10 0 1</inkml:trace>
  <inkml:trace contextRef="#ctx0" brushRef="#br0" timeOffset="8601">27552 887 22554,'0'-30'1439,"0"5"-1259,0 7 0,0 9 0,2 9 0,2 15 180,2 17-90,3 24-136,-5-18 1,1 3-617,0 9 1,1 2 526,1 7 0,2 2-634,-1 5 1,2 0 648,-1-21 0,1 1 0,1-1-30,0 1 0,2-1 0,7 0 37,7-1 1,6 1-1,7-1 1,4-4-53,-2-10 0,3-2 0,4-2-1,4-2 1,2 0 0,2 0-15,-7-5 0,3 0 0,3 0 0,1-1 0,2 0 0,0-2 0,1 0 0,-1-1 0,0-1-285,-2-1 0,1-1 0,0 0 0,0-2 1,1 0-1,0-2 0,0 1 0,1-2 1,0 0 284,-1 0 0,2-2 0,0 0 0,1-1 0,0 0 0,-1-1 0,1 0 0,-2-1 0,0 0 0,-3-1-226,6 0 0,-2-1 1,-1 0-1,0-1 1,-2 0-1,1-1 1,0 0-1,1 0 226,0 0 0,0 0 0,-1-1 0,1 0 0,0 0 0,1-1 0,1-1 0,2 0-92,-2-1 0,0 0 0,2-1 0,2 0 0,-1-1 0,2-1 0,-1 1 0,0-2 1,-1 1-1,-1-1 92,-3 1 0,0-2 0,0 1 0,0-1 0,-1-1 0,1 1 0,-1-1 0,0 0 0,-1 0 0,1 0-32,4 0 0,0-1 0,1 1 0,-1-1 0,-1 0 0,0 0 0,0-1 0,-1-1 0,0-1 51,-3-1 1,1 0 0,0-2 0,0 0 0,-1 0 0,-2-1 0,-3 1 0,-3 0 0,-5 1 2,16-8 1,-8 1 0,-3 0-1,1-4 0,7-3 1,2-3 0,-5-2-1,-11 0-22,-2-17 0,-14-3 45,-13-5 0,-12-3 121,-9 19 1,-7-1 0,-4 0-167,-7-4 0,-6 0 0,-4 1 22,2 10 1,-2 0-1,-4 1 1,-2 1 18,-7-3 0,-3 2 0,-3 0 0,-3 2-23,3 6 0,-2 2 0,-2 0 0,-2 2 0,-3 0-18,4 3 0,-3 1 0,-1 1 0,-2 1 0,-1 0 0,0 1 0,3 2 0,-1 1 0,-1 1 0,-1 0 0,-1 1 0,0 0 0,-1 1-48,4 1 1,-1 1-1,0 0 1,-1 1 0,-1 0-1,0 1 1,0 0-1,0 1 58,5 0 0,-1 1 0,1 0 0,-2 1 0,1 0 0,0 0 0,-1 1 0,0 0 0,1 0-62,-2 1 1,2 0 0,-1 0 0,0 1 0,0 0-1,-1 0 1,-1 1 0,-2 1 0,-2 0 51,10 1 0,-1 0 0,-2 1 0,-1 0 0,-1 0 0,0 0 0,-1 1 0,-1 1 0,1-1 0,-1 2 0,1-1 0,1 1 0,0 1-10,1 0 1,1 0 0,0 1 0,-1 0 0,1 0 0,0 1 0,0 1 0,-1-1 0,1 1 0,-1 1 0,0 0 0,0 0 0,-1 1 9,1-1 0,-1 1 0,0 0 0,-2 0 0,1 1 0,-1 0 0,0 0 0,1 1 0,0 1 0,1 0 0,1 0 0,1 1 0,1 1 0,2 0 35,-4 3 0,-1 0 0,2 1 0,0 0 1,1 1-1,1 0 0,2 2 0,2 0 1,2 1-1,2 1 0,3 1-87,-9 8 1,2 2 0,3 0-1,3 2 1,4 1 0,4 0-1,5 0-83,-6 11 0,6 0 0,8 2 1,11-1-76,14 9 0,13 1 0,7-7 147,12 1 0,8-6-432,0-3 0,3-3-270,-1-4 1,0-3-540,-3-6 0,1-2 1618,-4-5 0,-1-4 0,23 8 0,-5-8 0</inkml:trace>
  <inkml:trace contextRef="#ctx0" brushRef="#br0" timeOffset="9747">25343 5251 20575,'-12'0'2519,"0"0"-2249,1 0 89,5 0 91,-1 0 0,6 0-180,-3 0-180,12 0 90,11 0-90,24-6 44,-10 3 1,3-1-617,10-4 1,4 0 661,8 0 0,7-2-23,-12 2 1,6-1-1,1 0 1,-2 0-98,3 1 0,-1-1 0,5 0-42,-7 1 0,7-1 0,1 0 0,-3 0 0,-7 2-18,0-1 0,-6 2 0,1-1 30,10 0 0,0-1 0,-7 2-30,-13 1 0,-5 1-17,20-1 17,-17 3-90,-15 0-360,-8 0-449,-10-1-3059,-17 1 4288,-3 2 0,-16 8 0,4 2 0</inkml:trace>
  <inkml:trace contextRef="#ctx0" brushRef="#br0" timeOffset="10287">27235 4265 25163,'-9'-57'809,"-4"7"-719,-3 14-90,-4 13 0,-5 12 0,-3 19 45,2 21 0,1 10-726,6-1 0,1 6 681,1 4 0,0 4 0,4 3-780,5 0 0,5 1 0,1 2 780,2-7 0,1 2 0,3 0 0,1 1-542,3 5 1,3 1 0,2 0 0,3 0 541,2 3 0,2 0 0,3-1 0,3 0 0,-2-12 0,1-1 0,2 0 0,2-1 0,2-1-272,3 0 0,1-1 1,3-1-1,2-1 0,1-2 272,5 0 0,2-2 0,2-2 0,2-1 0,1-1-112,-4-7 1,1 0 0,1-2-1,2-2 1,1 0 0,1-2 111,2 0 0,1-1 0,2-2 0,1-1 0,3-1 0,4-2-21,-12-5 0,4-1 0,2-1 1,2-1-1,2-1 0,0 0 0,0-1 1,-1-1-1,-1 0 0,-3-1 32,5 1 0,-3-2 1,0 0-1,-1-1 0,0-1 1,1 0-1,2-2 0,2 1-3,-8-2 0,3 1 0,1-1 0,1-1 1,1 1-1,-1-2 0,1 0 0,-1-1 1,-2-1-1,-2 0 0,-2-2 25,6-1 1,-3-2 0,-1-1 0,-1-1 0,-1 0-1,-1-2 1,0 0 0,1-1-12,-1-1 1,-1 0-1,0-2 1,0 0-1,-1-1 1,0-1-1,-1 0 1,0-1 2,5-3 1,-1-1 0,0 0 0,-1-2-1,-1 0 1,0-1 0,-2 0-1,-2-1 1,-1 0 0,0-1-1,-1 0 1,-1-1 0,-1 0 0,-1-1 4,4-2 0,-2-1 0,0 0 0,-1-1 0,-1-2 0,-1-2-5,-3 0 1,1-3 0,-1-1-1,-1-2 1,-2 1 0,-2 0-1,-2 3-25,1-5 0,-3 3 0,-2 0 0,-2-2 0,-1-1 62,4-9 1,0-3 0,-2-1-1,-5 1 1,-8 4-63,-5-10 0,-10 3 0,-13-2 18,-8 12 0,-9-3 0,-6 1 0,-4 1 0,-1 5-18,1 7 0,-3 4 0,-2 1 0,-3 2 0,-4-1 0,1 2 0,-3-1 0,-4 0 0,-1 1 0,-2 2 0,-1 3 0,1 3 12,-1 4 1,0 3 0,-2 3 0,0 2 0,-2 1 0,0 0 0,-1 1-13,3 0 0,0 1 0,-2 1 0,0 1 0,-1 1 0,-1 0 0,1 0 0,-1 1 0,5 1 0,0 1 0,-1 0 0,0 0 0,-1 1 0,1 1 0,-1 0 0,0 1 0,0 0 0,0 0 0,-1 1 0,1 1 0,0 0 0,0 0 0,-2 1 0,0 1 0,-2 0 0,-1 2 0,6-1 0,-2 1 0,-2 1 0,-1 1 0,-1-1 0,0 2 0,0-1 0,0 1 0,2 0 0,0 0 0,2 0 0,3 0-45,-6 1 0,3-1 0,1 1 1,1 0-1,1 1 0,0-1 1,0 1-1,-2 1 0,-1 0 45,4-1 0,-2 1 0,-2 0 0,0 1 0,0 0 0,-1 0 0,2 0 0,1 1 0,3-1 0,1 0 0,4 0 0,-14 5 0,3-1 0,4 0 0,2 1 0,1-1 0,0 1 0,-5 2 0,1 1 0,1-1 0,3 1 0,0 0 53,-4 4 0,2-1 1,3 2-1,1 0-173,-5 5 0,3 1 0,4 1 196,11-2 0,3 1 1,5 2-527,-7 10 0,10 4-989,10 14 0,11 0 90,7-17 0,5-2 1603,4 12 1,7-2 0,2-20 0,2-3 0,18 28 0</inkml:trace>
  <inkml:trace contextRef="#ctx0" brushRef="#br0" timeOffset="10954">23979 8444 22824,'-29'12'1709,"3"-5"-1619,9 1 0,11-7 90,17 3-90,29-4 45,-5 0 0,5 0-2081,18-1 0,5 0 2066,-9 0 0,2-1 0,3 1-8,-8-1 0,2-1 1,1 1-1,0-1-298,5 0 1,1 0 0,1 0 0,0-1 252,2 0 1,0 0-1,1 0 1,-1 0-443,-1 0 0,1 0 0,-1 0 1,-1 0 396,-4 0 1,0 1-1,-1-1 1,2 1-1,7 0 0,2-1 1,-2 1-1,-5 0-240,-3 0 1,-4 1-1,0 0 158,6-1 0,0 1 0,-8 0 876,14 0-816,-27-8 0,-33 3 0,-17-8 0</inkml:trace>
  <inkml:trace contextRef="#ctx0" brushRef="#br0" timeOffset="11399">27028 7594 28041,'14'-62'270,"-14"22"-360,-26 38 45,0 17 0,-3 11 45,-9 13 0,-2 8-1058,8-10 1,0 2 0,-2 5 1057,6-3 0,-2 5 0,-1 3 0,2-1 0,1-2-405,1 2 1,2-2 0,0 1 0,1 2 404,0 0 0,-2 2 0,1 2 0,4 0 0,5 1-18,6 0 0,5 2 0,3-1 0,3 0 0,1-3-5,3 2 1,2-3-1,3 0 1,3 2-14,1 0 0,1 3 0,3 0 0,5-2 0,6-2-39,5-8 0,7-1 0,3-2 0,3-2 0,1-1 0,-3-2-198,3 0 1,-2-2-1,2-2 1,2-1-1,4 1 273,-4-5 0,3 2 0,2 0 0,2-2 0,0-1 0,0-2 0,-2-3-251,3-2 1,-1-4-1,0-2 1,0-1-1,1-2 1,1 0 250,4-1 0,1 0 0,0-2 0,1-1 0,0-2 0,1 0-67,-7-1 0,-1-2 1,2 0-1,-1-1 0,1-1 1,-1 0-1,1-2 92,1 0 1,1-2 0,-1 0 0,1-2-1,0 0 1,-1-1 0,1 0-23,-1-1-1,1-1 1,0-1 0,0-1 0,-1 0 0,1-1 0,-1 0 22,0-1 1,0-1 0,0-1 0,0 0 0,0-1 0,-1 0-1,0-1 13,-2 0 1,0-1 0,0 1-1,0-2 1,-1 0 0,-1 0-1,0-1 7,7-3 0,-1-1 0,0-1 0,-1 0 0,0 0 0,-2-2 0,-4 2 0,0-1 0,-1 0 0,0-1 0,-2 0 0,-1-1-45,6-4 0,-2 0 0,0-1 0,-3-1 0,-1 0 36,-5 2 1,-1-1 0,-2 0 0,-2-1 0,-2-1-37,4-6 0,-3 0 0,-2-2 0,-5-1 141,-4 2 1,-2 0 0,-6-3 0,-8-3-142,-11-4 0,-9-4 0,-5-2 0,-5 0 0,-2 5 0,-7-5 0,-4 5 0,-6 1 0,-5-2 0,8 14 0,-4-2 0,-3 0 0,-1 0 0,-3 1 0,-1 3 0,-1 4 0,-8-1 0,-3 4 0,-2 3 0,-1 1 0,-1 2 0,-2 0 0,6 3 0,-1 0 0,-1 1 0,-1 1 0,-2 1 0,-3 0 0,-3 2 0,10 4 0,-3 0 0,-2 1 0,-1 0 0,-2 1 0,-1 1 0,-1 0 0,-1 1 0,1 1 0,0 1 0,0 0-27,4 1 0,0 2 0,0 0 1,-1 0-1,1 1 0,-1 1 1,-1 1-1,0 0 0,0 0 1,-1 1-1,-1 0 0,0 1-45,7 0 0,-1 0 0,-1 0 0,-1 1 0,0 1 0,-1-1 0,0 1 0,0 1 0,0 0 0,1 0 1,1 0-1,0 1 0,2 0 0,1 1 0,1 0-82,-7 1 0,1 1 1,1-1-1,1 2 1,0 0-1,2 0 1,1 1-1,0 1 0,2 0 1,0 1-1,1 1-38,-12 3 1,1 1 0,0 1 0,2 2 0,2-1 0,3 2 0,3 0 0,5 1-296,-4 3 1,6 2 0,3 0 0,3 1 0,0 1 486,-6 4 0,3 2 0,2 1 0,3 0 0,-4 10 0,4 2 0,3 0 0,6-2 0,1 0 0,-1 0 0</inkml:trace>
  <inkml:trace contextRef="#ctx0" brushRef="#br0" timeOffset="16745">12791 9358 23723,'-16'-12'1170,"-2"5"-900,0 3-90,-3 8 89,3 3 1,0 7-90,3 8-90,7 8 0,2 8 0,17 28-90,3-17-1696,-2-18 0,4-2 1696,14 1 0,5-10 0,2-11 0,12-17 0,-15-9 0,7-33 90,-32-7-45,-9 24 0,-4 0-45,-12-16 0,-10 19 0,5 21 3392,1 5-3392,4 4 0,4 0 0,5 6 0,4 2 0,3 3 0,0-4 0,3-3 0,2-4 0,5 0-90,0-2 90,6-16 90,-8-17-90,-3-4 90,-13-5-90,-7 17 0,-1 4 0,-9 1 0,6 10 0,-4 1-180,9 9 0,1 2-180,7 0-179,2 6-181,4 4-1619,0 24 91,0-1 2248,0 15 0,0-3 0,0 1 0</inkml:trace>
  <inkml:trace contextRef="#ctx0" brushRef="#br0" timeOffset="17451">11411 11511 14454,'-17'-39'1799,"3"5"341,0 7-1870,2 7 1373,1 6-1463,5 7 826,3 3-916,3 4 3015,0 4-3105,5 3 745,4 5-745,7-1 0,2-4 0,1 1 90,-3-7-90,2-1 0,-11-7 90,-3-4 0,-11-3 0,-7 3-90,2 2 0,-2 4 0,1 3 0,7 2 0,0 0 0,6 4 0,0 3 0,6 3 0,2-3 0,8-3 0,12-6 0,0-15 0,-1-1 0,-11-15 90,-11 3-90,-5-1 0,-5 1 0,-4 3 0,-18-2 0,-9 12-90,-2 1-90,1 20-179,10 11-1350,-2 30-270,14-2 1979,-1 16 0,17-9 0,2-3 0</inkml:trace>
  <inkml:trace contextRef="#ctx0" brushRef="#br0" timeOffset="17998">14432 10909 23184,'-33'-23'1349,"5"3"-1079,1 11 0,7 3 359,0 12-539,11 3 0,2 17 0,12-5-90,6 5 90,19-16-90,-4-4 0,13-8 0,-12-5 0,5-15 360,-12-20-360,-10 7 90,-22-9-90,-7 30 0,-6 3 0,10 7 0,3 4-90,6 6 90,2 1-90,4 1 90,2 2-90,0-9 90,1 3-90,0-4 90,-2 0-540,1 0 91,-6 0-361,-2 0-359,-7 0-1080,-3 8 2249,-6 2 0,-6 14 0,-5 2 0</inkml:trace>
  <inkml:trace contextRef="#ctx0" brushRef="#br0" timeOffset="19145">10412 13998 22464,'-8'16'1529,"3"2"-1259,2 0-180,3 7 0,0 4 0,7 6 0,20 15-90,4-14 0,17 5 0,-7-27-90,-2-6 90,-5-14 0,-5-6 180,-9-30 0,-17 3 90,-12-18-90,-17 16-233,-11 7 232,-6 9 1,-4 11 0,-16 26-90,18 9-90,15 16 0,8 6 0,11 4-45,9-8 0,8-4-135,23-8 90,10-9-90,3-9 1,1-9 89,-4-9 0,-8-9 323,-9-5-233,-12-6-90,-12-1-90,-12 1-270,-11 2-1619,-24-4-269,11 11 2338,-15-2 0,22 15 0,1 3 0</inkml:trace>
  <inkml:trace contextRef="#ctx0" brushRef="#br0" timeOffset="19914">15394 13302 21475,'10'-7'2788,"-3"4"-2428,2-1 90,-4 4-1,3 0-89,-2 0-180,2-2 0,0 0-90,0-3-90,2 1 90,1-3-90,1 0 0,-2-4 0,0 2 90,-2-2 90,-3 1 269,-2-3-269,-3 7 0,-7-2-90,-4 8 0,-9 0-90,-1 0 0,-1 0 0,5 4 0,3-3 0,8 11 0,8-6 0,7 3-90,18-4 0,-4-5 90,8 0-90,-10 0 0,-7 0-269,-2-5-1,-8 0-899,-18-8-1,-5 3-899,-21 1 2159,1 5 0,-7 4 0,-3 0 0</inkml:trace>
  <inkml:trace contextRef="#ctx0" brushRef="#br0" timeOffset="20695">12657 14139 22554,'-16'-14'1709,"3"0"-1529,5 9-180,1 1 90,6 4-90,-2 0 90,10 4-90,7 3 0,13-1-90,8 0 90,27-10-45,-29-5 0,0-3 45,7-5 0,-2-3 90,14-22 0,-32 13 0,-6-1 90,-5-5-135,-9-7 225,-10 17 0,-9 9-90,-7 7 0,-5 11-90,-3 8 0,-1 8 0,2 4-1,5 3-89,5 3 225,7-1-225,12 6 0,10-13-270,27-4 180,-3-19-90,13-11-90,-7-16 180,-15 4 0,-2-11 90,-21 10 0,-8 2 0,-11 4 90,-5 6-90,-7 8 0,-2 3 0,-1 10 0,-1 3 0,-6 15 0,11-6 0,1 6-90,17-6-179,8-6-271,2-1-270,8-1-449,4-4-990,5 7 2249,5-4 0,0 4 0,3-1 0</inkml:trace>
  <inkml:trace contextRef="#ctx0" brushRef="#br0" timeOffset="21733">15358 13320 23903,'0'13'1799,"0"3"-1349,0 7-90,2 6-90,2 7-90,9 25-180,-1-28 0,1-1 0,-1 0 0,2-2 0,19 18-90,-4-25 0,-1-12 90,3-7 0,4-24-90,-10-5 90,-1-18 90,-17 0 90,-10-2 89,-6 12 1,-4 0 90,-11-15-225,6 18 0,-2 4-45,-15 1 90,4 7-180,1 7 90,7 6-90,5 1 0,6 12 0,6 4 0,4 9 0,8 1-90,6-1-90,8-1-360,14-6 270,-5-5 180,5-5 0,-14-8 90,-4-1 0,-7-4 90,-4-2 0,-9 1 0,-4 3 0,-6 3 0,-5 4 0,-3 0-90,0 6 0,-1 2 90,3 5-90,4 1 0,7-2 0,4-5 0,5 1 0,1-7-90,5 3-90,14-4 180,-4 0-90,8 0 90,-8-4 0,-7-1 0,-2 0 0,-10 1 0,-4 4 0,-5 0 0,0 0 0,-6 8 0,10-6 0,-8 10-90,14-11 90,-3 3-270,5-4-899,0 0 270,-4 4-91,3-3-269,-8 7-630,3-3 1889,-17 0 0,0 3 0,-9-3 0</inkml:trace>
  <inkml:trace contextRef="#ctx0" brushRef="#br0" timeOffset="25561">5271 10294 22014,'-17'-36'1440,"3"2"-901,8 13 1,2 14 0,10 20-91,4 29-269,0-8 0,0 3-90,4 12 0,1 4-752,1 9 0,1 3 692,-5-17 0,1 0 0,0 1-30,0 1 0,0 1 0,0-2 30,-1 0 0,1-1 0,-1-1 59,5 17 1,0-2 90,-3-9 0,-1-4 54,-3-8 1,0-3 125,4 17-180,-8-24 0,-6-24-180,-8-29 0,-4-30 45,3 12 0,1-6-358,2-11 1,-1-8 0,2 1 282,2 11 0,0 2 0,0-3 30,0 0 0,0-3 0,1 0 0,1 4-312,2 1 1,1 3 0,0 2 311,2-19 0,1 3-212,2 9 0,2 4 212,1 9 0,4 5 0,20-16 0,15 27 0,-17 22 0,3 6 0,5 4 0,1 5 0,7 4 0,0 2 0,4 1 0,2-1-395,1 0 0,2-2 395,0-2 0,0-3 0,-2-3 0,0-2 616,-4-4 0,-2-4-616,-6-5 0,-3-4 435,-6-4 1,-5-4-436,-6-6 0,-5-4 0,-8-4 0,-6-3 0,-5-3 0,-8-3 0,-18-16 0,-8 1 0,7 16 0,-2 3-278,-12-9 1,-1 6 277,-14 11 0,10 15 1026,11 23-1026,17 13 610,11 18-610,22 9 0,14 4-259,16-4 259,-19-25 0,3-3-45,13-5 0,2-6 906,21-9-906,-23-9 0,-2-7 0,-12-10 0,-5-5-285,0-7 1,-4-3 329,-2-7 0,-3-2 0,-3-5 0,-4-1 0,-1 0 0,-2 0 0,-5 1 0,-2 2 0,1 4 0,-1 2 0,-1 5 0,-2 3 0,-3-24 0,3 15 0,7 19 511,12 13-511,18 32 0,6 14-90,11 13-36,-3 2 1,-1 2 125,-19-13 0,-3-1 0,1-1 0,-1-1 672,13 19-582,-5-11-90,-5-21 0,-6-16 0,0-22 0,-2-21 0,1-22-305,-9 22 0,0-4 305,-1-8 0,-1-2-789,-2-10 1,0-2 788,-2 19 0,-1-1 0,-1-1 0,-1-3 0,-1-1 0,0 0-419,0-1 0,1 1 1,-1 0 448,-1 1 0,-1 0 0,1 0-289,1-8 0,1-2 0,0 5 259,-2-1 0,2 3 207,-2-10 1,6 25-208,6 47 0,2 36 0,0 5 0,0 5 120,0 4 1,1 5-121,-1 0 0,1 7 0,0-4 0,-3-13 0,0-3 0,0 1 323,3 12 1,-1 3 0,1-4-354,-1-12 0,-1-3 0,-1-4 30,1 2 0,-1-3 463,1 6 1,-3-8-464,-9-19-90,-7-22 90,-7-29 0,-4-20 45,9 19 0,1-3-45,-1 0 0,2-3 45,1-11 0,1 1 807,3 15 1,0 0-898,1-4 0,3 3 409,3 3-364,5 12 0,7 11 0,7 5 0,15 4 0,-5 0 288,9 0-288,-13-2 0,1-4 0,-1-6 0,-1-8-90,3-27 90,-16 5 90,1-21-90,-30 7 0,4 19 0,-12 2 90,7 31-180,1 15 90,3 14 0,6 16 0,4 9 90,8 9-90,8 0 0,6-4 0,11-8-90,21-13 0,-19-29 0,1-7 45,1-1 0,-2-8-90,12-29 0,-5-12-435,-15 11 1,-4-4 509,-3 1 0,0-5 0,-4 0-359,-5 4 1,-2 1-1,-2-1 389,-1-4 0,0-1 0,-2-1 30,-2-2 0,-1 0 0,0 0-385,-2 2 1,0 0-1,-2 1 385,0 3 0,0 2 0,-1 1 45,-3-15 0,-1 4-178,1 10 0,0 2 43,-5-20 90,5 20 674,4 23-674,5 26 1125,5 26-1125,4 27 0,-3-20 0,2 2 0,0 2 0,2 3 0,5 15 0,1-1 702,-4-18 1,2-1-703,8 13 0,2-7 0,3-13 393,19-14-393,-21-35 0,-2-17 0,-2-10-45,-9 5 0,-1-4-382,4-20 0,-3-4 427,-4 9 0,-4 0 0,0 1 0,-2-1 45,0 2 0,-2 2-45,-2 5 0,-1 3 45,0 4 0,-1 3-45,-6-22 0,3 17 0,0 14 0,6 15 199,-3 7-199,8 24 0,2 0 0,8 18 0,3-6 0,5-3 873,1-6-873,1-10 0,10-11 90,-10-15-135,-3-13 0,-3-8 45,-6-19 0,-4-4-231,2-2 0,-2-5 231,-7 18 0,-2-5 0,-2-1 0,1 6 0,-3-15 0,-3 1 0,1 10 0,-2-1 0,0 2 45,-5-10 0,0 7-90,3 18 0,1 4 135,-7-28-90,11 56 0,6 30 0,6 29 45,-2-17 0,0 4-515,4 6 1,1 2 469,1 3 0,2 0 0,1-1 0,2-1 0,1-2 0,1-1 0,1-7 0,1 0-124,3 2 1,1-3 123,9 10 480,3-3-480,-19-35 0,-4-10 0,-6-14 1044,-7-8-1044,-10-8 0,-7-1 0,-5 3 394,-3 8-484,-1 9 90,-1 11 0,-6 24 0,13 0 0,2 14 0,30 1 0,5-13 0,18 7 0,-1-17-809,18-5-181,-14-5-269,7 2-900,-19-1 2159,-7 9 0,-7 17 0,-6 5 0</inkml:trace>
  <inkml:trace contextRef="#ctx0" brushRef="#br0" timeOffset="25744">6416 11511 7507,'-44'32'0,"1"-1"0,-1 1 0,0-1 0</inkml:trace>
  <inkml:trace contextRef="#ctx0" brushRef="#br0" timeOffset="26480">5559 12207 19555,'-47'47'539,"-1"-1"1,1 0 0,1-2-1,1 0 1,1-1-1480,3-3 0,0-2 0,1 0 970,4-4 0,0 0 0,1-1 60,-11 11 0,2-2-153,6-7 1,3-1 197,7-7 0,3-3 1075,-2 8-850,20-22-1,32-30-179,1-7 0,3-8-730,1-2 1,3-5 0,3-2 616,-1 0 1,3-3-1,2-1 1,2-2-264,-1 2 0,1-1 1,2-1-1,2-1 1,0-1 220,-8 10 1,0-1 0,1 0-1,1-1 1,1 0 0,0 0 0,0-1-115,-2 2 0,1 1 1,1-1-1,-1-1 0,1 0 1,1 0-1,-1 0 1,1 0 132,2-4 1,0 1 0,0-1 0,1 0 0,0-1 0,0 1 0,0-1 0,0 0-142,-3 4 1,0 0 0,0 0 0,0 0 0,0 0 0,0-1 0,1 1-1,-1 0 1,1 0 116,0-1 0,0 1 0,1-1 0,-1 1 0,1 0 0,-1 0 0,1 0 0,0 0 0,-1 0-28,0 2 1,1-1 0,-1 1 0,0-1 0,1 1-1,-1 0 1,0 1 0,0 0 0,0 0 29,4-4 1,-1 1-1,0 1 1,0 0-1,0 0 1,0 0-1,-1 0 1,0 1-11,3-3 1,-1 0 0,1 0 0,-1 0 0,-1 1 0,0 0 0,-1 1 2,4-4 0,-1 0 0,-1 1 0,0 1 0,-1 0 0,-1 0 15,-4 5-1,-1 0 1,-1 0 0,0 1 0,-2 0 0,0 1-12,3-4 0,-1 1 0,-2 0 0,0 2 0,-1-1 27,3-2 0,-1 0 0,-1 1 0,-1 1 15,4-8 0,-1 2 0,-3 1 272,-5 8 1,-2 1 0,-2 1-243,7-9 0,-3 2-45,-7 8 0,-2 3 45,13-18 1323,-11 12-1413,-6 10 0,-6 8 2119,-4 7-2119,-4 2 3170,-2 4-3170,0 2 655,-1 1-655,2 2 17,-2-3-17,2 3 0,-2-2 0,0 1 0,-1-1-360,0 1-989,0 1 359,0 10-2068,0 2 3058,0 4 0,-3 3 0,-2-3 0</inkml:trace>
  <inkml:trace contextRef="#ctx0" brushRef="#br0" timeOffset="27361">9007 8946 20305,'-25'0'2429,"5"0"-2249,4 0-90,9 0 0,-2 0 180,8 0-90,-2 0 359,26 0-359,-1 0-90,25 6 180,-10-3 0,2 0-135,-3 1 0,3-1-842,20-2 1,4-2 766,-19-2 0,0-1 0,7-2-483,4-2 0,7-2 1,4-2-1,3-1 1,1-1 433,-16 2 0,1 0 0,1 0 1,2-2-1,1 0 0,1 0 0,3-2 1,1 1-190,-8 1 0,2-1 0,1 0 0,3-1 0,0 0 0,1 0 0,1-1 1,0 0-1,-1 1 0,-1-1 0,0 0 0,-3 1 178,1-1 0,-1 0 0,0 1 0,-1-1 0,0 0 0,-1 1 0,1-1 0,-1-1 0,1 1 0,0 0 0,1-1-122,2-1 0,2 0 1,0-1-1,1 0 1,-1 0-1,1 0 1,-2 0-1,0-1 1,-1 2-1,-2-1 0,-2 1 144,7-3 1,-2 0-1,-1 0 1,-2 1 0,-1 0-1,1-1 1,-1 1-1,1-1-75,1 1 1,-1-1-1,0 0 1,0 1 0,0-1-1,0 1 1,0-1 0,-1 0 74,-1 1 1,-1 0-1,0 0 1,0 0-1,0 0 1,-1 0-1,0 1 1,0-1-44,4-1 0,0 0 1,0 0-1,-1 0 0,0 1 1,-1-1-1,0 1 36,4-2 0,-1 0 0,0 0 0,-1 1 0,-1 0 0,-1 0 21,6-3 0,-1 2 0,-1-1 0,-1 1 0,-2 0-18,-6 2 0,0 1 0,-2 0 0,0 1 0,-2-1 88,6-1 1,-2 1 0,-1 0-1,-1 0-46,7-3 0,-2 0 0,-1 2-30,-9 3 0,-1 0 0,-2 1 15,12-5 0,-4 2 45,-9 3 0,-2 2 1181,22-10-1001,-3-1-270,-25 11 1856,0-2-1856,-21 12 2641,-6 3-2641,-2 2 2357,-3 0-2357,0 0 0,3 0 0,-2 0 0,0 0-90,0 0-180,-11 0-90,7 0-179,-11 0-361,12 0-179,-8-2-90,4 0-540,-7-5-630,2-2 2339,-4-7 0,-4-2 0,-3-5 0</inkml:trace>
  <inkml:trace contextRef="#ctx0" brushRef="#br0" timeOffset="27777">15378 6581 21835,'-25'-3'1888,"7"1"-1528,35 0-270,15-2 0,2 0 0,4-1-358,4 0 0,3 0 268,6 0 0,4-1 0,-1 0-322,12 1 0,1 0 322,-11 0 0,3-1 0,-2 2 30,-9 0 0,-2 1 0,-3 1 15,2-1 0,-2 1 29,4-1 1,-6 2 105,-8 1-91,-17 0 91,-13 6 339,-13 3-519,-6 11 0,-9 7 90,-1 10-90,-1 8 0,15-6 0,2 2 278,2-8 0,3 0-278,0 11 0,3-1 0,4 14 90,2-7 35,0-11 55,2-10 179,-4-9-179,0-11-90,-11-11 90,-6-16 0,-11-16 0,-7-14-180,-2-8-30,16 24 1,0 0 29,1 0 0,-1-1-45,-5-13 0,1 2-45,6 12 0,0 0-701,-5-12 0,2 3-828,2 8-989,2 1 2608,13 25 0,-3 16 0,0 3 0</inkml:trace>
  <inkml:trace contextRef="#ctx0" brushRef="#br0" timeOffset="29844">11037 16111 17421,'-19'-3'5307,"10"1"-4994,-3 8-223,12 2 196,3 3-196,3 0-36,7-6 126,18-11 0,3-4-90,-9 1 89,34-16-89,-56 14 253,-10 1-253,-4 3 0,-11 3-90,-15 20 90,5-2-90,-9 15 0,16-4 0,3 0 0,11 2 90,4 0-90,14 2 0,9-13 90,10-4-90,-1-17 0,-3-4-180,-8-6-90,-8 2-1169,0-4-450,-6 12 1889,0-1 0,3 12 0,2 1 0</inkml:trace>
  <inkml:trace contextRef="#ctx0" brushRef="#br0" timeOffset="30529">15313 15744 24173,'-24'-9'1170,"1"2"-1081,3 1-89,4 1 90,7 1-90,4-3 0,5 0-90,7-4 90,4-1 0,7-3 0,2-1 0,-3 0 0,-1 0 90,-7 6 0,-4 4 0,-6 4 0,-11 16-90,0-2 0,-4 12 0,10-8 0,2-1 0,4-3 0,0-5 0,0-3 0,0-4-2788,-12-12 2788,-20 1 0,-12 3 0,-14 7 0</inkml:trace>
  <inkml:trace contextRef="#ctx0" brushRef="#br0" timeOffset="31613">13007 17504 20305,'-13'0'3508,"1"0"-3148,0 8-180,0 4 360,-13 48-450,15-11-45,0-15 0,2-1-45,8 2 0,2-20 0,2-8 0,4-3 90,11-12-90,-4 0 0,4-9 0,-12-1 90,-4-13-90,-6 10 90,-2-5-1,-5 19 1,0 3-90,-2 4 90,1 32-90,5-14 90,2 27-90,10-24 0,2-3 0,9-9 0,3-3 90,4-12-90,1-3-90,-1-11 90,-3-26 0,-16-8 0,-8-5 90,-16 9-90,-5 18-90,-3 9 90,-1 3-180,1 5-179,1 3-361,4 5-359,1 3-810,3 4 1889,2 0 0,-2 6 0,0 2 0</inkml:trace>
  <inkml:trace contextRef="#ctx0" brushRef="#br0" timeOffset="36879">12804 9322 17247,'-13'36'4767,"-1"0"-4497,0 0-90,-2-3-90,1-2 0,1-8 90,2-1-90,0-4 0,0 0-90,0 2 90,-2 1 0,-1 5 0,-3 4 0,-2 8 0,-5 5 0,-5 7 44,4-6 1,-2 5-45,5-10 0,-1 1 0,0 1-503,0 1 0,-1 0 1,1 1 472,-2 2 0,0 0 0,2-2-15,-4 6 0,1-3-449,-1 2 0,-1-1 449,0 1 0,-1-1 0,1 1 0,-1-1 0,0 0 0,-1-1 0,0 0 0,0 0-1,0-1 1,-2 1 15,4-5 0,-2 3 0,1-2-552,-5 7 0,1 1 522,5-9 0,-1 2 0,2-2 15,-2 5 0,2 0 0,0 0 0,1 1-45,1 1 0,1 1 0,0 2 0,2 0 0,1-1 0,1 2-307,-1 0 0,1 2 307,2-1 0,-1 0 0,1 2 0,0 1 20,1-1 1,0 1-21,-1 1 0,1 1 0,0 1 0,-1-1 0,1 2 0,0 1 0,0 0 0,-1 0 0,1-1 0,0 0 0,0-2 0,-1-1 0,2-1 0,0-1 45,0-3 0,1-2-45,2-3 0,0-1 0,0-4 0,1-1 252,2-4 1,0-1-253,0-5 0,0 1 0,-5 7 0,1-2 0,-8 16 563,-2-5 0,-1-1-563,-7 1 0,13-17 0,2-3 872,0-2-872,9-19 0,8 3 1218,-2-9-1218,3 3 512,0-4-512,-4 0 0,3 0 0,-8 0 0,-3 11 0,-2-3 0,-3 8 0,-1-1 0,5-5 90,-5 5-90,6-4-90,-2 7 90,-1 3 0,-3 6 0,0 2 0,-2 3 0,-1 0 0,3-5 0,-2 6 0,7-11 90,-2 6-90,4-3-90,-1 1 180,-4 9-90,9-13-90,-6 4 90,12-15 0,-3-3 90,1-4-180,2-4 90,-8 6 0,4 1 90,-1 5-180,2-5 90,4-3 90,0-4-180,0 6 90,0-1 90,2 20-90,4 0-90,4 17 180,6 5-90,6 10-235,-9-22 1,1 0 189,3 3 0,0 2-337,2 2 1,1 1 381,1 2 0,1-1 45,0 1 0,1 0-90,-2 1 0,0-1 90,1-1 0,-1 0-45,-1 0 0,1 0 0,0-1 0,0 0-45,0 0 0,1 0 90,1 0 0,0 0-45,1-1 0,1 0 0,0-1 0,1 1 0,-2-3 0,2 2 0,0 1 0,1 1 0,1 1 0,-1 1-328,0-1 0,0 1 1,0-1 327,-2-1 0,-1-1 0,-1-3 0,0 4 0,-1 0 0,-3-2 0,1 3 0,-1-3 0,3 6 0,-1 0 0,-3-5 0,1 2 0,-1-4 0,1 2 0,0-2 0,0 3 0,1-1 0,0 1 0,0-2 0,2 1 0,1 0-251,-1 1 1,1 0 250,2-2 0,0 0 0,0 0 0,-1 1 0,1-2 0,-1-1 0,0-1 0,-1-1 0,-2-1 0,0 0 0,10 10 0,1 0 0,-10-11 0,1 0 45,8 8 0,1-1-45,-11-14 0,0-2 180,2 0 1,1 0-181,-1-1 0,1 0 0,0-1 0,2 1 0,10 11 0,1 0 0,-9-9 0,0 0-7,8 8 0,-1-1 7,11 11 258,-15-14 1,-1-1-259,15 18 265,-16-19 0,-1-2-265,6 10 0,-1-4 0,-5-1 773,-3-2-773,2 5 517,-5-9-517,-2-5 32,-6-7-32,-10-13 0,0 3 0,-4-4 0,0 0 0,0 4 90,0-3 90,0 3-90,2-8-90,0 1 90,4-3 0,0 1-90,2-1 90,2-1 0,4-5 0,23-19-90,1-2 0,-9 6 0,1-3-425,-1 1 0,1-3 425,4-7 0,3-5 0,-1 0-588,-6 5 1,-1 1 0,2-3 587,1 0 0,3-3 0,-1-1 0,-1 1-843,3-5 1,-2 0 0,2 0 842,2-2 0,2 0 0,-1-1 0,1 0 0,0-1 0,1 2-303,-1 0 0,1 1 1,0 1 302,-2 2 0,-1 0 0,1 1 0,-3 2 0,0 1 0,-1 1 0,-2 3 0,0-1 0,1-1 0,-4 3 0,2-2 0,-1-1 0,-1 3 0,2-1 0,-3 1 0,2 0 0,6-10 0,1-2 0,-2 4 70,2 1 0,-1 2-70,-5 6 0,1 0 0,-1 1 0,3-2 0,0 1 0,7-8 0,-1 2 57,-16 16 0,-1 4-57,21-20 0,-5 2 657,-15 18 1,-1 0-658,12-10 1248,5-5-1248,-17 17 388,-3 3-388,-3 2 1474,-4 3-1474,0 1 1368,-3 1-1368,-3 2 0,-1 0 0,-2 2 0,1 3 0,-2 2 0,-2 0 0,0-1 90,-2 1 179,0 0-269,2 2 0,0 0 90,2 0-90,-2 0-90,0 0 90,0 0 0,0 0 0,2 0 0,0 0 0,-1 0 270,-2 0-270,1-4 0,0-1 0,4-4 0,2-3 0,1 3 0,1-2 0,-4 2 0,0 0 0,-2 2 0,-2 0 0,2 3 0,-2 1 0,0 1 0,0 2 0,0-6 0,2 3 0,2-8 0,4 2 0,1-3 0,10-13 0,-5 2 0,17-32 0,-13 12 0,-7 12 0,0-4 0,1-11 0,-1-3-429,-3 10 0,0-3 429,4-16 0,0-2 0,-4 14 0,0 1 0,0-1 0,0-1 0,0 2 0,-1 0 0,0 3 0,0 0 0,-1 2 0,0 1-155,0 4 0,0 0 110,0 2 0,1 1 45,1-9 0,1 1 0,5-18 0,-5 21 0,-1 2-38,3-8 38,1 3 0,-2 3 0,-2 4 826,0 3-826,-2 1 337,1 4-337,-3 2 43,0 3-43,0 4-90,-2 0 180,4-1-90,-2 4 0,0-2-90,0 6 90,-2 0 0,0 2 0,-1 2 0,-2 3 90,-1 2-90,0-2 0,0 0 0,0-5 0,-3-6 0,-3 1 0,-10-18 0,0 8 0,-5-16 0,2 2 0,2 0 0,-1-3 0,5 5 0,-1-2-650,-7-16 1,-1-2 694,5 8 0,1-1-45,-3-5 0,0-2 0,-1-4 0,1-1 0,5 17 0,0 0 0,0-1 0,-1-3 0,1 0 0,0 0 0,-2-1 0,1-1 0,-1 0-490,1-2 0,-1 0 0,0-1 490,1 0 0,-1-1 0,0 1 0,1-1 0,-1-1 0,1 1 0,0 2 0,-1 0 0,0 1 0,1 1 0,0 1 0,-1 1 0,0 4 0,-1 1 0,-1 0 0,-6-8 0,-4-1 0,2 4-1237,-4-5 0,-1 3 1237,4 9 0,0 0 0,0 4 0,-1 2 0,2 3-158,0 1 1,1 1 157,-1 3 0,1 1 0,-22-22 0,1 6 680,1 2-680,15 13 0,-4-1 0,-4 0 0,-3-3 0,0 0 0,4 3 0,1 0 0,-1-1 141,-5-3 1,-1 0 0,3 1-142,0-2 0,4 3 0,9 5 0,1 1 0,-1-1 0,-1 0 0,2 1 0,-1-1 1433,0 0 0,-1 1-1433,2-1 0,0 1-184,0-1 0,1 0 184,-24-22 0,4-2 0,5 1 0,1-1 90,5 0-90,10 14 0,1 0 0,-11-19 451,13 19 0,1 0-451,-6-12 90,-1 0-135,8 10 0,-1 0 45,-11-18-204,10 17 1,1 0 293,-9-15-180,4 0 180,1 2-180,6 1 90,2 3 1072,2 2-1072,3 2 0,1 3 0,2 4 0,4 4 0,-4 4 0,4 5 363,-1 1-363,-4 2 0,8 0 25,-10 0-25,10-1 0,-10 3 0,10-1 0,-10 3 90,4-4-180,-16-10 180,8 9-90,-8-9 0,11 15 0,0-1 0,0 3 0,5 0 0,-4 3 0,6-2 0,-5 4 0,6-2 0,-4 5-90,8 1-2698,-4 2-1530,4 14 4318,0 0 0,4 19 0,0-3 0</inkml:trace>
  <inkml:trace contextRef="#ctx0" brushRef="#br0" timeOffset="38501">22899 9865 23274,'-21'-15'1169,"1"4"-899,0 7-90,-1 8 180,-4 18-1,-10 27-134,11-9 0,-2 6-829,4-8 1,-1 4 0,-3 4 765,-1 1 0,-3 4 0,-3 3 0,0 3 0,-1 0-434,7-8 1,-2 1 0,1 2 0,-1 1-1,-1 0 1,1 1 0,-1-1 296,0 1 1,-1 1 0,0-1 0,0 1-1,1 1 1,-1-1 0,0 1-280,0 3 0,-1 0 1,0 1-1,0 0 1,1-1-1,1-1 0,1-3 254,2-2 0,1-3 0,1 0 0,0-1 0,1-1 0,-1 1-232,-6 9 1,1 0-1,-1 0 1,1-1 0,-1 0 231,1-2 0,0 0 0,0-1 0,0 0 0,0-1-72,1-3 0,0 0 0,0-1 1,0-1-1,0 0 72,-5 8 0,0 0 0,0-2 0,0-1 43,2-4 0,1-2 0,-1 0 0,1-2-43,-7 10 0,0-1 0,1-3 0,2-5 0,1-1 0,1-2 0,3-6 0,1-1 0,1-1 190,-11 10 0,3-4-190,5-6 0,3-3 1213,-19 16-1213,13-10 1593,9-15-1593,7-5 2214,10-11-2214,2-3 2185,6-4-2095,6 0 146,-1 0-146,5 0-3,0 0-87,-2 0 0,2 0 0,-4 0 0,0 0 0,-3 0 0,0 0 0,1 0 0,4 0 90,10 0-90,46-8 45,-31 4 0,3 0 0,22-6 0,4 0-1741,-3 0 0,0-1 1696,-13 3 0,1-1 0,1-1 0,4 0 0,2-1 0,2 1-511,4-2 0,1 0 0,2-1 511,-11 4 0,0-1 0,1 0 0,1 1-440,5-2 0,1 0 0,1 1 0,1-1 440,-10 2 0,1 1 0,0-1 0,1 0 0,0 1 0,2-1 0,1 0 0,0-1 0,0 1 0,0 1-236,1-1 1,0 0-1,0 0 1,0 1-1,0-1 236,0 1 0,-1-1 0,1 0 0,-1 1 0,0 0 0,-2 0 0,1 0 0,-1 1 0,0 0 0,0 0 0,-1 0 0,-1 0 0,1 0 0,-1 1 0,-1-1 0,11 0 0,-1 0 0,0 0 0,-1 1 0,-2 0 0,0 0 0,-1 1 0,-1-1 45,-2 2 1,-2-1-1,0 0 1,0 1-46,12 0 0,0 0 0,2 1 0,-8 1 0,2 0 0,0 0 0,-4 1 0,-1 0 0,-3 1 0,3-1 0,-1 1 0,4 0 0,-1 0 0,-8 0 633,1 2 1,-3 0-634,13-1 0,-5-1 0,-12 4 1896,-4-4-1896,-26 0 2834,-11-4-2834,-8-5 1684,-11-11-1684,-8-14 0,-11-17-529,14 17 1,-1-3 528,-4-7 0,0-4-709,-5-8 0,1-3 709,7 14 0,1-2 0,-1-1-627,-1-6 0,-1 0 0,0-2 627,-2-3 0,1-1 0,-1 0 0,7 14 0,0 1 0,-1-1 0,-1-3-165,-1-1 0,-2-2 0,0-1 1,0-1-1,0 1 165,0 1 0,0-1 0,0 0 0,1 1 0,-1 0 0,0 0 0,0 1 0,0-1 0,1 2 0,0 1-322,-3-8 0,0 2 1,1 1-1,2 5 322,2 3 0,1 4 0,-1 1 0,1 0 0,1 2 0,-1-1 9,-9-16 1,1 2-10,0 4 0,-1 0-149,5 8 1,0-1-1,0 3 149,-2-3 0,0 1 0,-6-10 0,2 2 242,12 21 0,1 1-242,-12-23 1897,2 5-1897,5 6 0,3 3 1013,2 4-1013,-2-7 3338,5 10-3338,-3-2 162,8 12-162,0 2 0,2-1 0,-1 1 0,1-2 0,0 0 0,0-5 0,-7-16 0,1 8 0,-6-13 0,4 14 0,0 1 0,-11-19 0,4 12 0,-10-15 0,-5 3 0,9 12 0,-6-7 0,5 6 0,10 13 0,-5-4 0,3 6 0,6 9 0,-5-9 0,9 10 0,-2 0 0,1 3 0,1 0 0,0 0 0,2-1 0,0 1 0,0 2 0,-1-2 0,1 5 0,0 10 0,-7 33 0,3 1 0,0 5-45,-2 2 0,-1 4-1332,-2 8 1,-1 6-1,0-3 747,4-16 1,1-3-1,-1 3-360,-5 15 1,-1 3 0,0-4 989,2-12 0,0-3 0,-1 0 0,-1 0 0,-1 0 0,-1 0 0,-1 0 0,0-1 0,-1 1 0</inkml:trace>
  <inkml:trace contextRef="#ctx0" brushRef="#br0" timeOffset="40449">27240 13447 24353,'-15'-21'1349,"7"3"-1259,2 2 180,6 9 0,6 1 269,25 29 1,9 18-360,-8-10 0,1 4-1251,7 10 1,6 6-1,-3 1 1101,-5-2 0,-1 2 0,0 2 15,-6-8 0,2 2 0,-1 1 0,2 1-499,-5-7 0,0 1 1,1 1-1,1 0 1,0 0 470,2 3 1,1 0 0,0 0 0,0 0 0,1 0-322,1 1 1,0 0 0,1-1 0,2 2 0,3 1 303,-3-3 0,3 1 0,2 2 0,2 0 0,-1 0 0,-1-2 0,-2-2-170,-2-3 1,-1-1 0,-1-2 0,0 0 0,1 1 0,2 1 169,1 1 0,2 2 0,2 0 0,0 1 0,-1-2 0,-2-1 0,-2-3 54,0 0 0,-2-3 0,-1-1 1,0-1-1,-1 0-54,8 6 0,0 0 0,-1-1 0,-1-1 0,-5-3 0,1-1 0,-2-1 0,-1-1 0,8 6 0,-2-1 0,-2-2 348,-5-5 0,-2-1 0,-1-2-303,6 6 0,-2-2-45,-7-8 0,-3-1 1576,20 16-1576,-18-18 2358,-7-5-2358,-11-13 2282,-4-4-2282,-2-4 841,6-7-841,2-18 0,10-18 0,-5 6 0,3-8 0,1 0-738,-2 5 1,0 0-1,3-4 738,0-4 0,3-4 0,0-3 0,0 2-657,-1 3 1,0 0 0,0-1 0,1-1 656,-3 5 0,1-2 0,0-1 0,0 0 0,0-1-358,3-4 0,-1-1 0,1 0 0,1-2 1,-1 1 357,-3 7 0,0-1 0,1 0 0,-1 0 0,1 0 0,-1 0-200,2-1 1,-1 1-1,1-1 1,-1 0-1,1 0 1,-1 0 199,0 0 0,1 0 0,-1 0 0,0 0 0,0 1 0,0-1-3,-1 2 0,0 2 0,1-1 0,-1 0 0,0-2 0,1-2 3,-3 5 0,1-2 0,0-2 0,0-1 0,0 1 0,0 0 0,-2 2 0,0 2-3,5-13 0,-1 4 0,-1 0 0,0 1 0,0-4 3,0 3 0,1-4 0,-1-1 0,1 2 0,-2 2 0,-3 5 0,0 1 0,-2 3 0,-1 4 0,0-1 169,3-9 1,-1 2-1,-1 1-169,-2 8 0,-2 0 0,0 3 578,3-12 1,-2 3-579,-3 8 0,-2 4 0,-1 7 0,-2 2 1153,4-18-1153,-5 12 2576,-2 8-2576,-3 6 1809,0 9-1809,0 1 654,0 5-654,-3 1 0,-2 0 0,-3 2 0,-2-1 0,0 3 0,-2-2 0,-2 3 0,-4 1 0,-7 1 0,-13 2 0,-18 10-564,16-3 1,-3 3 563,-14 6 0,-3 3-605,11-4 1,-2 0-1,-2 1 605,-8 4 0,-2 1 0,-2 1-445,12-4 0,-2 0 1,-1 0-1,0 1 445,-4 2 0,-1 1 0,-1 0 0,-1 1-366,10-4 0,0 0 1,-1 0-1,0 0 1,-1 0 365,-3 2 0,0-1 0,0 1 0,-1-1 0,-1 0-184,-2 1 1,0 0-1,-2 0 1,1 0-1,-1-1 184,10-2 0,-1-1 0,0 0 0,0 0 0,0 0 0,-1-1-77,0 1 1,0 1 0,-1-1 0,0 0-1,1-1 1,-1 1 76,1-1 0,0 0 0,-1 0 0,1 0 0,0 0 0,0-1-34,0 1 1,-1 0-1,1-1 1,0 1-1,0-1 1,0 0 33,1-1 0,0 1 0,-1-1 0,1 0 0,0-1 0,0 1 0,0-1 0,0 0 0,0 0 0,0 0 0,1-1 0,-1 1 0,-9 1 0,0 0 0,1-1 0,-1 1 0,1-2 0,2 1 0,0-1 0,1 0 0,-1-1 0,2 0 28,2-1 0,1 0 1,0 0-1,1-1 1,0 0-29,-8 1 0,0 0 0,2-1 0,0 0 0,5-1 0,2 0 0,0-1 0,1-1 0,-10 2 0,2-2 0,2 1 0,7-1 0,1 0 0,2 0 373,-13-2 0,2-1-373,10 1 0,3-2 0,11-2 0,1 0 744,1 2 0,1 0-744,-8-1 1803,5 3-1803,19-4 3117,9 0-3117,9 0 829,4 0-829,27 4 0,23 11 0,-23-7 0,4 2-510,8 4 1,6 4 0,-2-1 509,10 2 0,1 2 0,-2-1 0,3 2 0,-1 0-962,-8-3 0,0-1 0,-1 1 962,5 2 0,0 0 0,0 1 0,2 1 0,0 0 0,0 1-440,1-1 0,0 2 1,-1-1 19,-1 2 0,0 1 1,-1-1-705,-1 1 1,-1 0 0,0 1-2154,-2-1 0,0 1 0,-1 1 2704,-1-2 0,-1 1 0,0 1 0,-3-2 0,1 1 0,-1 0 0,-1-1 0,-1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28:32.382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7841 4695 22644,'9'-45'742,"0"-1"0,0 1 0,4-19 0,0 3-1072,-1 5 1,-1 3 509,-2 9 0,0 2-46,-1 8 1,-2 3 456,2-12-141,-2 20 302,-4 35-483,0 39 1,-2 16-270,-1-19 0,-2 2 0,0 5-572,1-6 1,0 4-1,0 2 1,0 1 0,-1 0 571,0 0 0,-1-1 0,0 1 0,0 1 0,1 1-383,0 4 1,0 1-1,1 1 1,0 1 0,0-1 382,1 1 0,0 0 0,0 0 0,1 0 0,2 0-189,-1-2 1,2-2 0,0 1 0,3 1 0,2 1 188,3-4 0,3 3 0,2 1 0,1-1 0,1-3 0,0-3-292,3 7 0,1-3 1,3-3-1,3 1 292,-1-6 0,1 3 0,4-2 0,2-5 0,5-8 0,10-6 0,7-8 0,1-6 0,-3-5-60,5-2 0,-1-6 0,2-6-30,-1-3 0,3-3 0,0-4 1,-6-7 197,3-11 1,-5-7 0,0-10-163,-9 2 0,1-7 0,-1-4 0,-1-1 0,-3 2 78,-8 7 0,-3 1 1,-1 0-1,0-1 1,0-3-10,1-3 0,1-3 0,0-1 0,-1-1 0,-3 1 0,-3 3 52,0-8 1,-4 3-1,-2 0 1,-3-2-66,-1-8 0,-3-2 1,-3 1-1,-1 5 28,-3 3 0,-3 4 0,-3 1 334,-3-5 0,-5 0 0,-6 14-319,-10 16 0,-6 13 0,-3 12 0,-3 10 0,-1 10 0,0 9-45,-3 11 0,3 6 0,1 9 0,4 4-6,12-15 0,2 2 0,1 1 6,2 1 0,2 1 0,4 3-30,4 13 0,5 5 0,3-5-105,6 5 0,6-2-15,2-12 0,5 0 0,6-9 503,14-6 0,11-13-833,8-14 0,8-9 1,-1-5 299,-10-1 0,-1-5 0,4-6-25,-9-4 1,5-4-1,2-5 1,0-1-1,-3-2 1,-5 2 226,4-7 1,-5 0-1,-3-3 1,3-2 52,-8 6 0,2-3 0,1-2 0,-2-1 0,-2 2 0,-4 0-94,2-6 0,-3 1 0,-4 1 0,0-1 259,5-10 0,-2-1 0,-2 1-391,-6 7 1,-2 0 0,-3 2 240,2-10 0,-5 3 0,-7 11 0,-6 3 422,-14-8-422,-21 28 90,-14 35-135,18 4 0,1 6-7,-2 10 1,3 5-39,-1 6 0,5 6 0,6 0 0,3 6 0,4 1 31,5-1 1,4 0 0,2 0-92,-1-2 0,2 0 0,6-3 548,8-2 0,6-3 1,4-13-669,7-20 0,3-9 135,-1-2 0,-3-9 45,-2-22 0,-7-11 45,-9-3 0,-6-4-544,-2-5 0,-3-2 634,-1-1 0,-1 1-45,-5 1 0,-2 2 912,1 7 1,0 1-1003,-8-23 90,1 17 1263,6 21-1353,0 19-90,4 21 90,6 21-90,6 19-90,-2-22 0,4 3-976,17 15 1,5-1 750,-6-13 0,4-3-135,15 8 1,4-8-136,-7-18 1,0-8-91,6-5 1,2-8-46,1-3 1,2-9 749,-3-9 0,2-8 0,-3 0 1193,-12 7 1,-3 0 0,1-4-505,9-11 1,1-4 0,-6 2-456,-2-3 0,-7 1 230,-4 4 1,-3 2-225,-5 6 0,-3 3-195,7-15 195,-14 23 707,-7 29-617,-10 35-135,0-2 0,0 5-190,-3 16 1,-1 5 84,2-13 0,0 2 0,1 1-454,-1 6 1,2 2 0,0 0 423,2-13 0,0 0 0,1 1 0,0-1 0,-1 17 0,1-1 0,1-1-537,1-1 0,0-1 1,0-2 536,0-5 0,0-1 0,0-2-26,1-8 1,-1 0 0,1-2 70,2 22 0,0-6-45,0 4 701,2-19-701,-5-67-90,0-42 676,-1 16 0,-1-10-586,0 13 0,0-7 0,-1-4 0,0 0 0,1 3 105,0-4 1,-1 1 0,1 0 0,-1-4-106,1 8 0,0-4 0,-1-2 0,1 1 0,1 1 0,-1 3-461,2-9 1,-1 4-1,1 1 1,1 0 460,1 2 0,1 1 0,0 0 0,1 1 0,2-11 0,1 1 0,3 3-459,0 6 1,2 2 0,2 3 458,9-13 0,5 5 258,-1 12 0,7 7-214,20 13 1,5 12 0,-16 10 0,0 7 552,15 11 0,-5 11-597,-21 8 0,-8 6 785,-5 9 1,-6 4-786,-7 7 0,-10 5 0,-5-16 0,-5 4 0,-3 1 0,0-3 0,-3 3 0,-1-3 0,-2 2-23,-1-4 1,-1 3 0,-3-1-1,-1-4 275,-9 5 0,-4-5 0,2-3-747,-3 2 1,0-3 104,8-11 0,-1-1 0,2-6-1319,-23 4-719,10-17 2428,9-18 0,13-12 0,6-8 0</inkml:trace>
  <inkml:trace contextRef="#ctx0" brushRef="#br0" timeOffset="511">15894 4121 28581,'20'-51'0,"6"16"0,10 26 0,15 30-1376,-18-1 1,1 5 1375,4 6 0,4 4 0,-1 3 0,3 4 0,1 0 0,-8-9 0,0 1 0,1 0 0,2 0 0,7 6 0,2 1 0,1-1 0,-2-3 0,2 3 0,-2-3 0,2-5-300,2-6 0,2-5 0,-5-10 140,-8-11 0,-2-8 115,10-11 1,-3-9 44,-12-11 0,-5-7 179,3-8 1,-3-4 30,-9 16 0,-2-2 0,-1 0-820,0 0 0,-2 0 0,0 0 610,5-17 0,-1 2 0,-4 6 0,-4 6 0,-5-1 0,-23 61 0,-7 22 0,-6 21-130,9-16 1,-4 10 0,-4 8 0,-1 5-1,-2 3 1,0 2 0,0-1 0,2-3-1,2-6 130,0 1 0,1-3 0,2-2 0,0 0 0,-1 2 0,-1 3 0,-2 4-86,6-13 0,-1 3 1,-2 3-1,-1 1 1,0 3-1,-1 0 1,1 1-1,-1-1 1,1 0-1,1-1 0,0-1 1,3-3-1,0-3 86,-3 12 0,1-4 0,2-2 0,0-1 0,1 0 0,1 0 0,-1 3 0,1 2 0,0-2 0,1 3 0,-1 1 0,1 2 0,0 0 0,0 0 0,1 0 0,1-2 0,0-2 0,2-3 0,-3 8 0,2-3 0,1-2 0,0-1 0,1 0 0,1 1 0,0 2-183,0-2 0,0 3 0,0 1 0,0 1 0,2-2 0,1-2 0,2-4 0,2-5-155,2 11 1,4-5 0,2-4 0,2-3 119,2 6 1,3-3 0,10-10-1807,28 1 0,9-20 2024,-8-25 0,1-16 0,0-10 0,1-11 0,-3-5 0,-9-9 0,0 0 0,0-1 0</inkml:trace>
  <inkml:trace contextRef="#ctx0" brushRef="#br0" timeOffset="1123">17108 6364 21758,'17'-51'599,"0"0"1,0 0 0,0 0 0,4-10-1,-1 1 1,0 0-450,-1 0 0,0 0 0,-2 4-529,0 1 0,-1 4 379,2-5 0,-1 7 0,1 6 1016,4 12-1016,10 2 0,13 2 0,-16 10 0,2 0-116,6-2 1,0-3 115,5-2 0,0-3 0,0-4 0,-1-4 0,1-4 0,-2-3 0,-2-4 0,-3-3 0,-3-3 0,-3-5 0,-9 4 0,-3-4 0,-3 3 0,-2-6 0,-4 0-696,-5 11 1,-2-1 0,-6 6 695,-10 6 0,-7 8 0,-4 9 0,-5 7 162,-7 8 0,-1 8-162,-5 11 0,0 8 0,-6 10 0,2 8-225,16-9 1,1 4-1,2 6 225,1 9 0,1 8 0,3 2 0,3-3-306,1 4 0,4-1 0,3 4 306,1-2 0,1 5 0,3-1 0,6-4 0,8-2 0,5-4 0,4-1 0,3-3 0,2-1 0,5-3 0,3-4 0,4-2 0,8-5-383,8-8 1,8-5 0,4-4 0,-2-3-8,7-2 0,0-6 0,3-5 192,-13-2 0,2-1 0,3-3 1,-1-5-1,0-6-27,-5-7 0,1-5 0,0-6 0,-2-1 0,0-2 1,-4 2 224,2 0 0,-3-1 0,-2-1 0,0-2 0,2-2 77,-6 3 0,2-2 0,1-2 0,-1-1 0,-1 0 0,-2 1 0,-4 0-91,2-4 0,-3-1 1,-3 2-1,-1-1 1,-1 0 260,6-8 0,-1-1 1,-2 1-1,-2 0-142,-4 4 1,-1 1 0,-2 0 0,-2 1 43,3-7 1,-4 2 0,-7 1 789,-4-21 0,-19 12-714,-21 32 0,-10 10-225,-5 7 0,-3 11 393,6 15 1,-3 10 0,5 3-394,-8 13 0,6 9 0,6-3 0,1 7 0,8 5 0,12-3 0,7 5 0,2 1 0,0-5-180,-5-2 0,0-3 1,8-1-1,9 11 0,7 0 0,8-25-270,31-44 1422,-24-9 1,1-9-973,-2-9 0,1-7 0,-2 0 180,5-8 0,-2-4 251,-6 6 1,1-3 0,-4 2-207,-2-1 0,-4 3-135,-2 4 0,-2 2-90,6-21 0,-9 21 0,-10 33 1053,-5 23-1053,-5 37 0,8-18 0,1 3-223,0 9 0,1 2 133,4 5 0,3 3-1050,3-3 1,3 2 0,1-2-255,3 5 0,4-2 1261,-3-12 1,3 1 0,2-9-1,29 4 1,3-20 0</inkml:trace>
  <inkml:trace contextRef="#ctx0" brushRef="#br0" timeOffset="1469">20458 4256 27501,'27'-44'1080,"-5"12"-1080,-10 27 0,-9 28 0,-13 29 0,0-13 0,-3 4-581,-3 8 0,-3 2 581,-2 7 0,0 1-337,6-19 0,-1 1 0,1-1 337,-6 18 0,0-1 0,2-7 0,1-2 0,4-9 0,1-4 0,-6 14 0,17-55 0,15-34 0,7-7 0,8-14 0,0 3-580,-3 9 1,1 1 0,3-2 579,0-2 0,2-4 0,2 1 0,-1 3-524,3 0 0,1 3 0,-1 1 524,-1 3 0,0 1 0,0 2 0,13-10 0,-1 5 339,-6 11 1,0 5-340,-6 10 0,-1 6 0,19 7 0,-18 55 0,-7 15 0,-11-30 0,-2 2-94,-1 11 0,0 7 0,-4-6 94,-6-13 0,-2-2-45,-2 15 0,-4-1-1844,-7 7 585,0-15 0,-6-4 1304,-30-6 0,12-14 0,-3-2 0,-7 0 0,1 1 0</inkml:trace>
  <inkml:trace contextRef="#ctx0" brushRef="#br0" timeOffset="2718">6660 9950 26782,'-35'2'674,"0"0"1,-24 0-495,18 2-180,21-11 180,29-4-90,31-16-90,-1 7 0,5-2-1418,-4 2 1,4-1 0,2 0 1417,12-4 0,3-1 0,4 0 0,-6 3 0,2 0 0,2 1 0,3-1-282,-6 4 0,2 0 1,2 0-1,1 0 0,1 0 282,-13 4 0,1 0 0,1 1 0,1-1 0,1 1 0,0 0 0,1-1-190,-2 2 0,1 0 1,0 0-1,1 0 1,1 1-1,0-1 1,1 1-1,0-1 190,-2 2 0,0-1 0,0 1 0,1-1 0,1 1 0,0 0 0,0-1 0,1 1 0,0 0-102,-1 1 1,0-1-1,0 1 1,1 0 0,1 0-1,-1 0 1,2-1 0,-1 2-1,1-1 1,0 0 101,-3 1 0,1-1 0,0 1 0,1 0 0,0 1 0,0-1 0,0 0 0,1 0 0,0 1 0,0-1 0,0 0 0,-2 1 0,0 0 0,-1 0 0,0 1 0,1-1 0,0 0 0,0 0 0,2 0 0,1 1 0,1-1 0,3 0 0,1-1 0,-12 3 0,1-1 0,1 0 0,2 0 0,0 0 0,2 0 0,0 0 0,1 0 0,1 0 0,0 0 0,0 0 0,1 0 0,1-1 0,-1 1 0,1 0 0,-1 0 0,1 0 0,-1 1 0,0-1 0,-3 0 0,1 1 0,0-1 0,1 1 0,0 0 0,0-1 0,0 1 0,0 0 0,1 0 0,-1 0 0,1-1 0,0 1 0,0 0 0,0 0 0,0 0 0,0 0 0,0 0 0,0-1 0,0 1 0,0 0 0,0 0 0,0 0 0,-1 0 0,1 0 0,-1-1 0,0 1 0,0 0 0,0 0 0,1 0 0,-1 0 0,0 0 0,1 0 0,-1 0 0,1-1 0,0 2 0,0-1 0,1 0 0,0 0 0,0 0 0,1 0 0,1 1 0,0-1 0,-6 1 0,2 0 0,0 0 0,1-1 0,1 1 0,0 0 0,1 0 0,-1 0 0,1 0 0,1 0 0,-1 0 0,1 0 0,-1 1 0,0-1 0,0 0 0,0 0 0,0 1 0,-1-1 0,-1 1 0,0 0 0,0-1 0,-1 1 0,-1 0 0,-1 0 0,-1 0 0,8 0 0,-1 0 0,-1 0 0,-1 0 0,0 1 0,-1-1 0,0 1 0,-1 0 0,0-1 0,-1 1 0,1 0 0,-1 0 0,0 0 0,0 0 0,0 0 0,0 0 0,0-1 0,0 1 0,1 0 0,2 0 0,0-1 0,0 1 0,1-1 0,-1 1 0,0 0 0,1-1 0,-1 1 0,0-1 0,-1 1 0,1 0 0,-1 0 0,0-1 0,-1 1 0,0 0 0,-1 0 0,0 0 0,-1 0 0,5 0 0,0 0 0,0 0 0,0 1 0,0-1 0,-1 0 0,0 1 0,-1-1 0,-1 1 0,-2-1 0,0 1 0,-2-1 0,-1 1 0,-2-1 0,-2 1 0,12-1 0,-4 0 0,-2 1 0,-2-1 0,-1 0 0,-1 0 0,-1 1 0,0-1 0,0 0 0,11 0 0,-1 0 0,-1 0 0,0 0 0,-2-1 0,0 1 0,-2 0 0,3-1 0,0 0 0,-2 1 0,-1-1 0,-1 0 0,-1 0 0,2 0 0,-1 0 0,-1 0 0,-2 0 0,-2 0 192,4-1 0,-3 0 1,-2 0-1,0-1-192,-2 1 0,1-2 0,-3 0 0,-5 0 0,16-2 0,-6-4 0,6-11 0,-12-9 0,-22-20 529,-15 9 1,-6-3-530,-7-2 0,-3-2 0,0-8 0,1-4 432,0 19 1,0-2 0,2-7-433,0 2 0,2-9 0,0-4 0,0-2 0,1 1 0,0 6-283,1 2 0,0 4 1,0 0-1,1-1 1,0-5 282,0 5 0,0-3 0,0-3 0,0-2 0,1 0 0,0 0 0,0 3 0,1 3 0,0-2 0,1 3 0,1 2 0,0-1 0,0-2 0,1-4 0,-1 5 0,1-3 0,1-2 0,-1-2 0,1-1 0,0 0 0,-1 1 0,1 1 0,-2 3-147,2-5 0,-1 2 1,0 2-1,-1-1 0,1 1 1,0-3-1,0-2 147,0 4 0,0-3 0,0-1 0,1-2 0,-1 1 0,0-1 0,0 2 0,-2 3 0,0 1-115,1-10 1,-1 3 0,-1 2-1,-1 1 1,0 0 0,-1 0 114,1 0 0,-2 0 0,1 0 0,-2 1 0,0 0 0,-1 0 0,-1 3 0,0 0 0,-1 0 0,-1 1 0,-1 1 0,-1 0 0,0-8 0,-2 1 0,-1 1 0,-1 0 0,-2 2 0,-1 3 0,-1 2 0,-1 0 0,-1 1 0,-2 2 0,-5-11 0,-1 2 0,-3 2 0,-2 1 0,-2 5 0,-1 1 0,-3 1 0,-3 3 0,0 1 0,-2 3 0,-4 1 0,-8 2 0,7 12 0,-6 1 0,-3 1 0,-3 1 0,-2 2 0,-3 1 0,0 2 0,4 4 0,-1 1 0,-2 2 0,-1 2 0,-2 0 0,-2 1 0,-1 1 0,-2 0 0,-1 0 0,11 2 0,-1 1 0,-2 1 0,-2-1 0,-1 2 0,-1-1 0,0 1 0,-1 0 0,0 0 0,0 1 0,0 1 0,1-1 0,1 1 0,1 1 0,-5-1 0,1 1 0,-1 1 0,2 0 0,-1 0 0,1 1 0,0 0 0,-1 1 0,1 0 0,-1 1 0,0-1 0,-1 1 0,2 0 0,0 1 0,-1 0 0,-1 1 0,0 0 0,0 0 0,0 1 0,1-1 0,0 1 0,1 0 0,1 0 0,2 0 0,0-1 0,-4 1 0,0 0 0,2 1 0,1-1 0,1 0 0,0 1 0,1 0 0,-1-1 0,-1 1 0,0 0 0,-1 0 0,-1 0 0,0 1 0,0-1 0,0 1 0,0-1 0,0 1 0,0-1 0,0 1 0,-1 0 0,0-1 0,0 1 0,-1 0 0,1-1 0,-1 1 0,0 0 0,0 0 0,0-1 0,0 1 0,0 0 0,6 0 0,-1 0 0,1 0 0,-1-1 0,0 1 0,1 0 0,-1 0 0,0 0 0,0 0 0,0 0 0,0 1 0,-1-1 0,-1 0 0,1 1 0,0-1 0,-1 1 0,1-1 0,-1 1 0,0-1 0,0 1 0,1 0 0,-1-1 0,-1 1 0,0 0 0,0 0 0,0 0 0,0 0 0,-1 1 0,1-1 0,0 0 0,-1 0 0,1 1 0,0-1 0,-1 1 0,0 0 0,0-1 0,0 1 0,0 0 0,0 0 0,0 0 0,-1 0 0,1 1 0,0-1 0,0 0 0,4 0 0,2 0 0,-1-1 0,1 1 0,0 0 0,0 0 0,-1 0 0,-1 0 0,0 0 0,-2 1 0,-1 0 0,-1 0 0,5 0 0,-2 0 0,-1 0 0,-2 1 0,-1 0 0,0 0 0,-1 0 0,0 1 0,-1-1 0,1 1 0,0-1 0,1 0 0,1 1 0,1-1 0,2 0 0,1-1 0,-7 2 0,2 0 0,1-1 0,1 0 0,2 1 0,-1-1 0,1 0 0,0 0 0,-1 1 0,-1-1 0,-2 1 0,-1 0 0,5 0 0,-2 0 0,-1 0 0,-1 0 0,-1 0 0,0 0 0,-1 1 0,0-1 0,1 1 0,1-1 0,1 1 0,1-1 0,1-1 0,3 1 0,2-1 0,-8 2 0,2-1 0,2 0 0,2 0 0,1 0 0,1-1 0,1 1 0,-1-1 0,1 0 0,-2 1-10,-3 0 0,0-1 0,1 1 0,-1 0 0,1 0 0,1-1 0,-1 0 0,1 1 0,1-1 10,-4 0 0,0 0 0,1 0 0,0 0 0,1 0 0,0 0 0,1-1 0,0 0 0,-3 0 0,0 1 0,0-1 0,1 0 0,1-1 0,1 0 0,0 0 0,-5 0 0,2 0 0,0 0 0,1-1 0,0 0 0,2-1 0,-7 1 0,1-1 0,1-1 0,1 0 0,1 0 0,6-1 0,1 0 0,1-1 0,-1 0 0,-2-1 111,-5 1 1,-3-1-1,0 0 1,1-1 0,2 0-112,-5-1 0,2-1 0,1-1 0,1 1 0,3 1 0,0 1 0,2-1 0,5-1 0,0-1 0,4-1 0,8 1 0,-19-2 1290,19 0-1290,11 1 1930,9 1-1930,8 1 2886,2 2-2886,4 0 1528,-2 0-1528,-2 8 0,-1 3-90,-1 5 180,2 1-90,2-3-90,0 6 90,0 2 0,1 42 0,3-30 0,1 3-729,-1 22 0,1 6 729,0-19 0,0 1 0,-1 2-856,0 11 0,0 2 0,0 3 856,0-5 0,-1 1 0,1 2 0,-1 3-406,1-6 0,0 2 1,0 2-1,-1 0 0,1 2 406,0-4 0,1 1 0,-1 0 0,0 2 0,0 0 0,0 1-194,1-5 0,-1-1 0,1 0 1,-1 2-1,1 1 0,-1 2 1,1 4 193,1-11 0,-1 1 0,1 3 0,-1 1 0,1 2 0,-1 1 0,1 0 0,0 0 0,-1 0 0,1 0 0,0-1-49,1-3 1,-1-1-1,0 1 1,1-1-1,0 1 1,-1 0 0,1 1-1,0-1 1,0 0-1,0 0 1,0 0 0,0-1 48,0 6 0,0 0 0,0 0 0,0 1 0,0-1 0,0 0 0,0-1 0,0 0 0,1 0 0,-1-1 0,1-2-11,0 1 0,0 0 0,0 1 0,1-2 0,-1 0 0,1-1 0,0-2 0,-1-1 0,2-3 0,-1-3 11,0 9 0,1-3 0,0-4 0,0-1 0,1-1 0,-1 1 0,0 4 0,0-1 0,0-1 0,0-1 0,0-1 0,0 6 0,0-2 0,0-1 0,0-2 120,0 9 0,0-4 0,0-1-150,0-8 0,0-2 0,0-3 239,0 14 0,0-5-884,0-8 0,2-1 675,5 4 0,4-4 0,12 17 0,-4-28 0,0 1 0</inkml:trace>
  <inkml:trace contextRef="#ctx0" brushRef="#br0" timeOffset="4350">14655 11402 23454,'0'-50'1349,"0"9"-1079,0 18 449,2 23 181,4 28-271,4 38-359,-2-14 0,1 6-1016,-3-7 1,0 2 0,0 4 767,-1-8 1,0 2-1,0 2 1,0 0-1,1 6 1,-1 2-1,0 0 1,0 1-609,0 4 1,1 0-1,-1 1 1,1 0 603,-2-14 0,1 1 0,-1 0 0,1-1 0,-1 1-41,2 11 1,0 0-1,-1-1 1,1 0-1,-1-4 1,1-1-1,-1 0 1,1-2-199,-1-4 0,0 0 0,0-2 1,0-1 10,2 9 0,0-2 0,0-2-325,-1-7 0,0-3 0,0-2-95,3 10 0,0-4-1348,6 14-7853,-1-35 9428,-8-44 0,0-43 1,-6 17-1,0 0 0</inkml:trace>
  <inkml:trace contextRef="#ctx0" brushRef="#br0" timeOffset="4512">14367 10213 22495,'-20'-48'165,"-1"0"0,1 0 0,0 0 0,-6-10 0,-1 2 0,0 2-195,3 7 0,-1 3 0,1 2-337,-9-8 1,1 5 366,5 10 0,-1 3 234,2 5 1,0 5-864,-3 8 413,8 24-864,33 45 90,3-12 1,4 4 947,-2-8 0,2 2 1,1 2-1,5 6 0,1 3 1,2 0-1,1 5 1,1-1-1,-1 0 0</inkml:trace>
  <inkml:trace contextRef="#ctx0" brushRef="#br0" timeOffset="4784">16950 10204 22100,'2'-56'244,"1"0"0,0 0 0,0 1 0,-2 3 0,0 0 1,-2 1-1,0 2-184,-2-10 0,-2 2 0,-2 3-237,0 8 1,-2 2-1,-2 3 222,-2-11 0,-8 13 1241,-39 22-1016,32 34 0,4 15-121,-1 9 1,2 11 0,3 4-589,7-4 0,2 4 0,3 2 0,-1 3 456,2-4 1,1 2 0,0 3 0,1 0 0,1 1-317,1-4 1,1 1-1,0 1 1,1 1 0,0 0-1,1 1 311,1-5 1,0 1 0,0 0 0,1 1 0,0 0 0,0 1 0,2-1-190,-1 3 1,2 0 0,-1 0 0,2 1 0,-1-1 0,2 1 0,-1-1 150,1 1 0,1 0 1,0 0-1,0 0 0,1-1 1,1 0-1,-1 0-177,1-2 1,1-1 0,-1 0 0,1 0 0,1-1-1,0 0 1,0-1 67,2 6 0,0-1 0,0-1 0,1 0 0,0-1 1,1-1-128,2 6 1,0-1-1,0-2 1,1 0 0,-1-2-27,-1-6 0,1-2 0,-1-1 0,0-1 0,0-1 72,3 3 1,-1 0-1,0-2 1,0-1 215,6 14 0,-2-1 0,-2-6 0,-4-7 0,-4-5 0,-3-1 0,0-1 0</inkml:trace>
  <inkml:trace contextRef="#ctx0" brushRef="#br0" timeOffset="4957">16491 12714 20628,'-30'-49'323,"0"-1"1,-1 1 0,4 3 0,0 1 0,2 0-324,-7-15 0,5 2-90,6 7 0,5 1 0,10 8 0,6 0-90,7 4 0,8 2-45,10 1 1,7 3 44,11-1 0,5 2-394,-8 10 0,2 0 0,2 0 244,8-1 0,2 0 1,3 1-661,-10 4 0,1 0 0,1 0 1,2 0 989,4-1 0,2 0 0,0 1 0,1 0 0,4-1 0,1 0 0,1 1 0,-1-1 0,-9 4 0,-1 0 0,1 0 0,-1 0 0,1 0 0</inkml:trace>
  <inkml:trace contextRef="#ctx0" brushRef="#br0" timeOffset="6269">19938 11267 27321,'-41'-5'-269,"5"3"-91,9 0 180,13 2 90,23 12 90,2-9 0,14 9 0,-7-12 0,1 0 0,3 0 0,0-4 0,3-3 0,-1-7 0,-1-2 90,-1-2-90,-4 0 90,-1 0 0,-5 2 90,-6-2-180,-2 6 90,-4-3-90,-4 3 0,3 5 0,-2 1 0,3 4 0,0-1 0,0-1 0,-4-1 90,3 3-180,-3 0 90,4 2 0,0-2 0,0-3 0,2-4 0,2-6 0,1-8 0,1-7 90,-4-30-45,-8 24-1,-3-1 1,3 1 0,-4 0 0,-7 2 0,-4 5-45,-16 4 180,-7 16 0,-5 22 0,-4 26-1662,26-8 1,1 5 1526,-1 10 0,3 4 0,1 7 0,5 6-400,10-16 1,4 4 0,1 2 0,2-4 354,0 5 0,2-3 0,10 4 0,8-1 0,8 7 0,5 1 0,5-5 0,3-10 0,7-10 0,5-9 0,4-3 0,0 1-266,-5 3 0,1 1 1,2 0-1,0-5 1,1-8 220,9-7 0,2-10 0,0-6 0,-1-4-9,-12-2 0,1-4 0,-1-4 0,-2-1 0,-2 0 9,0 0 0,-3-2 0,-1-1 0,1-3 27,-1-1 0,2-2 0,-1-1 0,-3-3 0,-5 1 18,6-16 0,-8-1 0,-2-3 0,-1-2 0,-3-3 0,-4-7-247,-7 7 1,-3-6 0,-2-2 0,0 0-1,-3 3 314,1-2 1,-3 4 0,-1-2-1,-1-2-37,-2 10 0,0-2 0,0-2 0,-2 0 0,0 3 0,-2 3 60,-2-6 0,-2 4 0,-1 2 0,-1 0 109,0-11 1,-2 1 0,-1 2-200,0 7 0,-1 2 0,-1 2 0,-4-11 0,0 4 0,1 15 0,-1 5 0,-12-4 427,11 66 0,2 17-427,4 3 0,3 7 0,1 8 0,1 7 0,3 0-35,3-1 0,3-1 0,1 2 35,-1-16 0,0 1 0,2 1 0,1 2 0,3 1 0,1 3 0,2 1 0,1-2 0,-1-3 0,0-2 0,1-4 0,0 0 0,2 2 0,3 7 0,1 3 0,2-2 0,0-8 0,12 9 0,3-10 0,-3-8 0,3-7 0,-1-7 0,1-6-138,0-8 1,1-6 47,-2-5 0,0-6-25,1-6 0,-1-6 70,-1-7 0,-1-4 442,0-8 1,-1-5-398,-1-5 0,-3-5 45,0-4 0,-1-3 805,-2 0 0,-2 0-760,-1 2 0,-2 2-45,-4 7 0,0 3 720,-3 8 0,-2 3-585,6-10 62,-5 21-242,-8 26 851,-2 20-851,-3 20 0,4-4 0,2 3 319,-1-12 1,1 0-320,4 13 0,2-3 0,11 8-90,5-9-90,2-12-89,3-14 179,1-8 0,1-16 0,1-10 135,-11-11 0,-1-6 89,-7 7 1,-2-2-1520,8-18 0,-3-1 1385,-6-5 348,-4 10-348,-5 37 0,0 20 0,6 12 0,15 1 0,6-3 0,12-2 0,-4-1 0,4-6-45,-1-24 0,-2-8-111,-8 4 1,0-3 155,10-13 0,-2-9 725,-15 2 0,-3-6 0,-2 0-680,4-10 0,-4-5-23,-7 10 1,-1-6-1,-1-2 1,-5 4-23,-4-3 0,-4 3 0,-2-1 0,-2-3 0,-2-1 0,-4 6-86,-4 0 1,-4 10 85,-22 6 0,11 46 0,14 17 0,6 17 0,22 14 0,-2-26 0,5 0 0,5 3 0,8-2 0,7-4 0,6-2 0,0-2-479,12 4 0,3-4 479,-4-5 0,3-1 0,-1-4 0,-10-6 0,-2-3 0,1-1 0,1-1 0,1-2 0,0 0-180,-1 0 0,1-1 0,-1 0-450,20-2 1,-2 0-91,-3 0 1,-2 0-226,-7 0 1,-2 0-271,-8 0 1,-3 0 1214,19 0 0,-26 6 0,-15 1 0</inkml:trace>
  <inkml:trace contextRef="#ctx0" brushRef="#br0" timeOffset="7636">13884 16594 24083,'-14'-35'1529,"21"-10"-1439,13 13 0,8-1-2038,17-11 1,9 0 2067,-3 7 0,4-1 0,3 0-484,-4 4 1,1 0 0,4-1 0,1 0 468,-13 8 0,2-1 0,1 1 0,1-1 0,1 1 0,1-1-122,-2 1 0,-1 1 0,1 0 0,2-1 0,2 0 1,3-1-1,3-1 65,-12 6 0,2-1 1,3-1-1,2-1 1,2 0-1,1-1 1,1 1-1,0-1 1,0 0-1,-1 1 1,0 0-1,-1 1 0,-2 1-157,4-2 1,-2 1-1,0 1 1,-1 0-1,0 0 1,-1 0-1,2 1 1,0-1-1,2-1 1,1 1-1,3-2 109,-11 5 0,2-1 0,0-1 0,2 1 0,0-1 0,1 0 0,1-1 0,0 1 0,0 0 0,2-1 0,-1 1 0,1 0 0,0 1 0,1-1 0,-1 1 0,1 0-21,-3 2 1,1 0 0,0 0 0,0 0 0,1 0 0,0 1 0,1-1 0,0 1 0,0 0 0,0 0 0,1 0-1,0 0 1,0 1 0,0-1 0,1 0 0,-1 1 0,1 0 0,0-1 20,-4 2 0,1 0 0,0 0 0,1 0 0,-1 0 0,1 0 0,0 0 0,0 1 0,1-1 0,-1 1 0,1-1 0,0 1 0,0 0 0,-1-1 0,1 1 0,0 0 0,-1-1 0,1 1 0,-1 0 0,1-1 0,-1 1 0,0 0 0,1-1 0,-1 1 0,1-1 0,0 1 0,-1-1 0,1 1 0,0-1 0,0 1 0,-1 0 0,1 0 0,-1 0 0,0-1 0,0 2 0,0-1 0,0 0 0,0 1 0,-1-1 0,0 1 0,4 0 0,-1-1 0,0 0 0,0 1 0,0 0 0,0 0 0,0 0 0,0 0 0,-1 0 0,0 0 0,1 1 0,-2-1 0,1 1 0,0-1 0,-1 1 0,0 0 0,0 0 0,-1-1 0,4 1 0,0-1 0,-2 0 0,1 1 0,-1-1 0,0 1 0,-1 0 0,1 0 0,-1 0 0,1-1 0,0 1 0,0 0 0,0 0 0,1-1 0,1 1 0,0-1 0,-2 1 0,0 0 0,1 0 0,0 0 0,1-1 0,0 1 0,0-1 0,1 1 0,0-1 0,-1 1 0,0-1 0,0 1 0,0 0 0,-1-1 0,-1 1 0,0 0 0,-1 1 0,-1-1 0,4 0 0,-1-1 0,-1 1 0,0 0 0,-1 0 0,0 0 0,-1 0 0,0 1 0,0-1 0,-1 0 0,1 1 0,-1-1 0,0 1 0,0-1 0,1 0 0,2 0 0,0 0 0,2 0 0,0 0 0,0 0 0,0 0 0,-1 0 0,-1 0 0,-1 1 0,-2-1 0,-1 0 0,-3 1 0,-3 0 0,-3 0 0,15-4 0,-5 0 0,-3 0 0,-3 1 0,-3 0 0,-1 0 0,-1-1 0,15-3 0,-4 0 0,-3-1 0,2-5 146,-4-1 1,3-4 0,-1-2 0,-7-3 0,-9-2-147,-4-16 0,-12-4 0,-4-1 0,0-1 0,-3-2 0,-6-2 114,-10 13 0,-5-3 1,-3 1-1,-1 1-114,-5-7 0,-2 2 0,-1-7 0,2 13 0,0-5 0,-1-3 0,-1-1 0,1 0 0,1 3 0,-1-3 0,2 3 0,-1 0 0,1-4 0,-2-5 0,4 13 0,0-3 0,-1-5 0,0-1 0,-1-2 0,1-1 0,0 2 0,1 0 0,1 4 0,0 3 0,-1-14 0,1 4 0,1 3 0,0 0 0,1-2 0,-1-3 0,1 5 0,0-3 0,0-2 0,0 0 0,0-1 0,1 2 0,0 2 0,1 3-143,1-1 1,0 2-1,1 2 1,0 2 0,0-1-1,0 0 143,1 2 0,-1-1 0,1 1 0,0 0 0,0 1 0,-1 0 50,1-6 1,0 2 0,0 1 0,-1-2 0,-3-3-51,-2 7 0,-1-3 0,-2-2 0,-1 0 0,0 2 0,0 2 0,-1 5 0,-2-10 0,-1 7 0,-2 0 0,-2-2 0,-2-3 0,-3-5 0,-1 0 0,-3 6 0,-1 11 0,-7 9 0,-3 9 0,-3 2 0,-2 0 0,-2 1 0,-3 3 131,-4 2 0,-2 3 0,-2 1-131,11 5 0,-2 2 0,-1 1 0,-1 1 57,-5 2 1,-2 1-1,-2 2 1,0 1-58,7 1 0,-1 0 0,0 2 0,-2 0 0,0 2-146,-4 0 0,0 1 0,-1 1 0,-4 2 0,-4 1 146,14-1 0,-3 2 0,-2 0 0,-2 1 0,-2 0 0,-1 1 0,-1 0 0,0 1 0,0-1 0,5 0 0,0 0 0,-1 0 0,0 1 0,-1 0 0,-1 0 0,0 0 0,-2 0 0,0 1 0,-2-1 0,-1 1 0,11-2 0,-1 0 0,-2 0 0,-1 0 0,-1 0 0,0 1 0,-2 0 0,1-1 0,-1 1 0,1 0 0,-1-1 0,1 1 0,1-1 0,0 0 0,1 0 0,2 0-26,-7 1 1,0 0 0,2 0 0,0-1 0,0 1-1,1-1 1,0 0 0,0 1 0,0-1 0,0 0 0,0 0-1,0-1 1,0 1 25,-1-1 0,0 1 0,-1-1 0,0 1 0,0-1 0,0 0 0,0 0 0,1 0 0,1 0 0,0-1 0,2 0 0,0 0 0,3-1-16,-5 1 1,2-1-1,1 0 1,2 0-1,0-1 1,1 0-1,0 1 1,0-1-1,-1 0 1,0 0 15,-7 1 0,1 0 0,1 0 0,0 0 0,-1 0 0,-1 0 0,-1 1 0,-1-1 0,-3 1 0,10-1 0,-1 0 0,-2 0 0,0 0 0,-2 0 0,0 0 0,-1 1 0,-1-1 0,1 1 0,-1 0 0,0 0 0,1 0 0,0 1 0,4-1 0,0 0 0,0 1 0,0-1 0,0 1 0,0 0 0,0 0 0,-1 1 0,0-1 0,0 1 0,-1-1 0,0 1 0,-2 0 0,0 0 0,4 0 0,-1 0 0,-1 0 0,-1 0 0,0 0 0,-1 0 0,-1 1 0,0 0 0,1-1 0,-1 1 0,1 0 0,0 0 0,1 0 0,1-1 0,0 1 0,2 0 0,1-1 0,-7 2 0,2 0 0,-1 0 0,2-1 0,1 1 0,0 0 0,0 0 0,2-1 0,-1 1 0,1 0 0,0 0 0,1 0 0,-1 0 0,0 0 0,-1 1 0,0-1 0,1 1 0,0 0 0,0 0 0,1-1 0,1 1 0,2-1 0,0 0 0,3 0 0,1-1 0,-8 2 0,3 0 0,2-1 0,1 0 0,2 0 0,-1 0 0,1 0 0,0 0 0,-7 1 0,1 0 0,0 1 0,1-1 0,0 0 0,1 0 0,0 0 0,-6 1 0,1 1 0,0-1 0,1 0 0,1-1 0,0 1 0,3-1 0,1 0 0,1-1 0,0 0 0,1 1 0,0-1 0,-7 2 0,1-1 0,1 1 0,0-1 0,2 0 0,3-1 0,1 0 0,1-1 0,1 0 0,0 0 176,-7 2 0,2-1 0,-1 0 0,-1 1-176,7-2 0,-1 1 0,-1-1 0,1 1 0,2-1 0,-7 1 0,2 0 0,0 0 0,2-1 152,2 1 0,1-1 1,1 0-1,2-1-152,-3 1 0,3-1 0,5-1 0,7-1 0,3-2 0,-25 1 1398,13 1-1398,11-7 2357,9 3-2357,4-4 801,9 0-801,-2 6 1777,5 3-1777,-17 36 0,2 2-234,5-5 1,0 4 233,2 3 0,0 7-764,4-1 0,-1 7 0,0 3 0,2-1 764,2-7 0,0-1 0,2 2 0,-1 4-341,1-6 0,-1 4 1,1 2-1,0 1 0,0-1 1,2-1 340,2-4 0,0-2 0,1 1 0,1-1 0,0 1 0,0 2-228,0 6 0,0 1 0,0 0 0,1 2 0,0 0 1,1 1 227,1-6 0,0 1 0,0 1 0,1 0 0,0 1 0,1 0 0,0 1-89,-1-5 0,2 0 0,-1 1 0,1 1 0,0-1 0,0 1 0,0 1 0,1-1 89,0-4 0,0 0 0,1 0 0,0 1 0,0-1 0,0 1 0,0 0 0,1 1 0,0-1 0,0 1 0,0 0 0,0 0 0,1-1 0,-1 2 0,1 0 0,1 1 0,0 2 0,1 2 0,-1-9 0,1 2 0,0 2 0,1 1 0,0 1 0,0 1 0,1 0 0,-1 0 0,1-1 0,0 0 0,-1-2 0,1-1 0,-1-2 0,1 5 0,-1-2 0,1-2 0,-1-2 0,0 0 0,1 1 0,0 0 0,1 2 0,0 2 0,1 3 0,-1-8 0,1 3 0,1 2 0,0 1 0,1 3 0,0 0 0,0 0 0,0 1 0,1-1 0,-1-1 0,1-1 0,-1-2 0,0-2 0,-1-3 0,-1-3 0,5 14 0,-1-4 0,0-3 0,-1-3 0,1 0 0,-1 0 0,2 1 0,0 3 0,-2-6 0,2 3 0,0 1 0,0 0 0,1 1 0,-1-1 0,1-2 0,-1-1 0,-1-3 0,0-3 0,3 9 0,0-5 0,-1-1 0,0-3 0,0 0 0,0 0 0,2 6 0,1-1 0,0 0 0,-1-1 0,0-2 47,3 8 0,0-1 1,-1-2-1,0-1-47,-2-6 0,0-1 0,0-2 0,-1 0-30,4 8 0,-1-2 0,-1-2 0,-2-8 0,-1-2 0,-1-2 212,6 11 0,-2-3-272,-3-11 0,-1-4 688,12 18-688,-4-20 1672,2-17-1672,5-19 90,9-18-45,-15 3 0,1-4 591,5-6 1,3-2-547,7-6 0,3-1-415,-11 8 1,3-1-1,0-1 445,7-3 0,2 0 0,1-1-30,-7 5 0,2 0 0,1-1 0,0 0-305,7-4 0,1 0 0,2 0 1,0-1 214,-6 4 0,2-1 0,0 1 0,0-2 0,2 0-328,-4 4 0,0-1 0,1 0 0,1-1 0,0 0 0,1 0 122,-4 2 1,1 1-1,0-1 1,1 0-1,0-1 1,1 1 0,0-1 267,4-1 1,-1 0 0,2-1 0,0 0 0,0 0 0,0 1 0,1-1 0,-6 3 0,1 0 0,1 0 0,-1 1-1,1-1 1,-1 0 0,1 0 0,0 0 0,2 0 0,-1-1 0,0 1 0,1-1 0,-1 1 0,0 0 0,1-1 0,-1 1-1</inkml:trace>
  <inkml:trace contextRef="#ctx0" brushRef="#br0" timeOffset="10332">26870 5979 24353,'-17'21'720,"7"-3"-630,15-8 0,54-4-90,0-11 0,8-2-795,-21 2 1,1 1 0,2-2 824,11-4 0,1-1 0,-2-2-30,-11 2 0,-1-2 0,-2-1-84,1-1 1,0-1 0,-1-1 142,-2 0 1,-1-1 0,-1-1 30,16-10 0,-4-1 45,-7 0 0,-4-5-287,-4-18 1,-8-5 196,-14 14 0,-7-1-45,-4-15 0,-12 2 44,-13 18 1,-9 5 0,-6 4 0,-5 5-45,-7 5 0,-4 6 45,-4 6 0,-2 7-45,-2 6 0,-2 9 30,8 8 0,-1 7 0,3 5-30,3 5 0,3 7 0,3 4-560,10-5 0,1 4 0,3 2 0,4-2 560,0 6 0,6-1 0,12 1 97,15-5 0,9 3 0,6-3 0,4-10-157,6-9 0,5-9 0,2-1 60,6 8 0,4-1 0,-1-11-11,17-19 1,-3-16 10,-15-6 0,-5-7 0,2-4 0,-2-7 30,-4-3 0,0-7 0,-2 2-1,-10 12 1,-1 0 0,0-1 0,6-11 0,1-3 0,-4 4-30,-4 4 0,-1 4 197,0 1 0,-1 4-197,9-1 0,0 20 0,-15 43 2589,2 21-2589,-1 13 0,-8-26 0,1 0 0,1-1 0,-1 0 764,17 25-674,-1-12 916,19-15-916,13-43-90,0-14-964,-31-3 0,-1-8 0,-2 1 1009,-2-3 0,-1 0 0,6-15 0,-1 0-77,-10 20 1,-2 3 31,11-23-42,-7 15 42,-4 12 0,-6 15 0,9 21 3247,-1 10-3247,12 13 0,0 1 372,5-4-372,2-8 0,-3-9-90,2-13 155,1-9-65,0-16 0,-1-8 0,-3-8 0,1-12 0,-12 19 0,-1-2 0,-13 24 0,-4 7 0,0 3 0,0 14 0,4 7 90,6 13-90,5 6 0,5 0 0,4 3 0,7-5 0,2-5 0,3-4 0,-1-13 90,-2-4-90,-7-8 0,-5 0 90,-7 0-90,-6 0-180,-4 0-269,-2 0-271,-4 0-4407,0 0 5127,-6 8 0,-6 8 0,-4 10 0</inkml:trace>
  <inkml:trace contextRef="#ctx0" brushRef="#br0" timeOffset="11369">29396 6500 23813,'6'-48'1080,"0"7"-990,4 5 90,2 13 179,4 9-89,3 18 90,1 23 0,-1 31-824,-12-12 1,-4 5 553,-2-5 0,-2 4 0,-2 2-45,-2-4 0,-2 2 0,-1 1 0,-2 2-757,-3 8 1,-1 2-1,-3 2 1,-2 0 729,2-7 0,-3 1 0,-1 0 0,-1 1 0,-1-1-346,1-7 1,0 1 0,-2-1 0,-1 1-1,0-1 1,-1 0 342,-2 1 0,-1 0 0,-1 1 0,0-2 0,-1 1 0,-1-1-189,0-1 0,0 0 0,-1-1 0,-2 0 1,-1 1-1,-2 1 252,2-4 1,-2 1 0,-2 1 0,-1 0-1,-1 0 1,1-1 0,1-2 0,1-2-167,-2 3 1,2-3-1,1-1 1,0-1 0,-3 1-1,-3 2 88,0-1 0,-4 2 0,-2 2 0,-1 0 0,-1 0 0,2-3 0,3-4 0,3-3 0,-10 6 0,5-5 0,0-3 0,-2 0 0,3-2 0,-2 1 0,-1 0 0,2-4 0,4-3 0,-4-2 0,5-3 0,0-3 0,-14 8 0,3-4 0,9-6 0,2-2 513,10-4 0,2-1-513,-17 3 1562,17-8-1562,12-3 1446,11-4-2705,14-4-1800,34-25 541,5-10 2883,-8 5 1,3-3 0,-4-2-1,-1-2 1,4-3 0,0-1-1</inkml:trace>
  <inkml:trace contextRef="#ctx0" brushRef="#br0" timeOffset="11667">27690 8924 23364,'5'-24'1979,"-14"13"-1440,-16 24-224,1 6 0,-3 6-1342,-8 14 0,-1 6 1146,7-6 1,-1 4 0,-1 1-983,-4 10 0,0 2 1,0 2 884,7-10 1,1 0-1,-1 2 1,0 4-23,4-5 0,-1 3 0,0 3 0,1-1 0,0 0 0,2-3-247,-4 9 0,3-3 0,0 0 1,1 3 246,1-4 0,-1 3 0,0 1 0,4-2 0,5-2-351,5-2 0,5 0 0,2-4 0,3-2 216,4 20 0,6-5 92,3-16 1,3 0 0,4-8-93,11-10 1,4-9-1,2-5 0,1-7 90,3-6 0,0-6 0,1-7 0,-1-5 45,1-8 0,-2-5 430,-1-7 0,-3-7-430,-1-7 0,-5-6 30,-11 15 0,-3-4 0,-2-4-30,-2-10 0,-3-8 0,-2-2 0,-2 4 57,-2 10 1,-1 2 0,-1 0-1,-1-4-129,-2-2 0,0-3 0,-2-1 0,-1 1 0,-1 4-41,-4 1 1,-1 2 0,-1 2 0,-2 0-91,-2 1 1,-1-1 0,-1 2-1,-2 1-157,-1 2 0,-1 1 1,-2 2-1,-2 1-219,-10-10 0,-2 2 0,-4 4 579,-2 5 0,-4 4 0,-2 3 0,-1 6 0,-4 5 0,0 1 0,-3 4 0,-1 1 0,1-1 0</inkml:trace>
  <inkml:trace contextRef="#ctx0" brushRef="#br0" timeOffset="13146">31682 16355 23993,'-20'-14'1889,"-6"5"-1799,-12 11 180,-17 9-90,18 0 0,-3 3-778,-8 2 0,-3 2 808,9-4 0,-2-1 0,-2 1-620,-6 2 1,-3-1-1,-2-1 500,10-2 0,-1-1 0,-3 0 0,-4-1-90,-1-1 0,-3-1 0,-5 1 0,-1-2 0,-2 0 0,-1-1 0,10-1 0,-2-2 0,-2 0 0,0 0 0,-1-1 0,-1 0 0,1 0 0,0 0-283,-1 0 0,0 1 1,0-1-1,0 0 1,-1 0-1,1 0 0,-1-2 1,0 1 282,5-2 0,-1 0 0,-1 0 0,1-1 0,-1 0 0,2-1 0,0 1 0,2-1 0,2-1-252,-12 0 0,4 0 0,1-1 0,1-1 0,-3 0 0,-3-2 252,10 0 0,-2 0 0,-2-1 0,-1 0 0,-1-2 0,0 1 0,2 0 0,1-1 0,3 1-101,-4-1 0,4 0 0,1 1 0,0-1 0,0-1 0,-3-1 0,-3-2 101,8 2 0,-3-1 0,-2-1 0,-1-1 0,-1 0 0,-1-1 0,0 0 0,1-1 0,2 0 0,1 0 0,3 0 0,-6-3 0,2-1 0,2-1 0,1 1 0,0-1 0,0-1 0,0 0 0,-2-1-13,0 0 0,-2-1 0,0-1 0,-1 0 1,1 0-1,0-1 0,2 1 0,1 0 0,3 1 13,-2-2 0,2 1 0,2 0 0,1 0 0,1 1 0,2-1 0,0 1 28,-11-7 0,2-1 0,1 1 1,4 2-1,4 2-28,-4-3 0,5 2 0,2 1 0,6 4 0,0 0 0,3 0 0,-10-6 0,3 2 0,8 5 0,3 2 66,3 2 0,2 1-66,-5-6 934,8 4-934,24 14 1398,9 3-1398,3 10 2125,8-1-2575,-4 6 2830,5-6-3009,-4 3-91,4-7 1,3 4-181,5-5 1,8 0-451,7 0-808,12-5 2158,6 2 0,-27 1 0,1 0 0,1 1 0,0 0 0</inkml:trace>
  <inkml:trace contextRef="#ctx0" brushRef="#br0" timeOffset="14242">23053 18092 22914,'29'0'2788,"-7"0"-2428,-9 0 90,-13 0 0,-13 0-1,-13 0 181,-14 0-90,-23 0-1002,24-2 1,-5-3 461,-11-4 0,-8-4 0,3-2-590,9 1 1,2 0 0,-6-5 589,7-1 0,-4-3 0,-4-3 0,-1-1 0,3 0 0,5 1-472,-6-4 1,6 1 0,-1-3 0,-5-4 471,12 6 0,-3-2 0,-3-4 0,-1-1 0,0-1 0,0-1 0,1 1 0,2 0 0,-2-3 0,1-1 0,0 0 0,2 0 0,-1-1 0,1 0 0,-1 1-269,0-1 1,-1 0 0,0-1 0,1 1 0,0-1 0,0 1 0,2-1 268,0 2 0,1-2 0,0 0 0,1 1 0,1 1 0,1 0 0,3 3-201,-3-2 0,3 1 1,2 2-1,0 1 1,0-2 200,-8-8 0,1-1 0,1 1 0,0 0-86,3 2 1,0 2-1,1-2 1,-2-1 85,3 1 0,-1-2 0,0-2 0,1 2 0,2 3 0,1 1 0,3 3 0,0 0 0,-1-1 0,-5-7 0,-1-2 0,2 1 0,3 5 0,-6-8 0,3 5 385,6 7 0,1 1-385,-2 0 0,1 3 0,-6-9 1590,-6-3-1590,30 31 2379,-2 1-2379,10 12 2923,-6 2-2923,-1 2 136,1 0-136,-7 10 0,1 19 0,0 11 0,4 11 0,3 5-588,3-11 0,0 5 588,0-2 0,-1 7 0,-1 4 0,1-1 0,-1 4 0,0 1 0,-1 0 0,1 1-460,1-11 0,0 0 1,-1 1-1,1-1 1,-1 1 459,0 1 0,0-1 0,0 1 0,0 2 0,-1 3 0,0-6 0,0 5 0,0 1 0,-1 1 0,0-1 0,2-5 0,0-4 0,-1 3 0,2-7 0,0 0 0,-2 5 0,-1 11 0,-2 9 0,0 0 0,2-7 0,3-16 0,0 14 0,1-30 0,14-39 0,6-44 0,-1 2 0,1-6-552,-3 7 1,2-2-1,-1-2 552,3-10 0,0-2 0,0-1 0,-3 9 0,1 0 0,0-2 0,0 0-133,1-6 0,0-1 0,0-2 0,1 1 133,-3 9 0,0 0 0,0-1 0,0 0 0,1-1-222,-1 0 1,1-1 0,-1 1 0,2-3 0,0-2 221,-2 6 0,2-3 0,0-2 0,1-1 0,-1 2 0,1 1 0,-2 3-216,3-6 1,-1 3 0,0 2 0,0 0 0,1-3 215,0 3 0,-1-3 0,2-1 0,0 1 0,0 3 0,1 3 0,5-5 0,0 3 0,2 4 0,-2 4 251,0 4 0,1 4 0,1 2-251,4-2 0,2 2 0,1 12 0,33 18 0,-31 17 0,1 9 0,0 7 0,-1 6 0,1 9 0,-1 4 0,-1 4 0,-1 6-125,-5 0 1,0 5 0,-2-1 124,-6-12 0,-1-2 0,-1 2-29,4 12 1,0 3-1,-3-4 29,-2 2 0,-3-3 80,-3-4 1,-2 0-81,-1-3 0,-4-2 0,-4-2 0,-5-2 0,-3 0 0,-8 0 0,-11-4 0,-8 1 0,0-3 0,-11 8 0,-4-2-90,2-6 0,-5 1 0,2-4-240,9-8 0,1-3 1,-1-1-241,-1 0 0,0-2 1,0 0-37,-1 0 1,1-2 0,-1-1 605,0-2 0,1-1 0,-1-1 0,-1 0 0,-1-1 0,0-1 0,1-1 0,-1 0 0,0 0 0</inkml:trace>
  <inkml:trace contextRef="#ctx0" brushRef="#br0" timeOffset="14868">6180 14482 22374,'-61'22'467,"0"-1"1,0 0 0,16-5 0,4-2 0,-2 1-288,-7 3 0,-2 0 0,7-2-251,7-3 1,4-1 250,-20 8 135,15-2 134,35 22-179,36-2-180,9-6 0,10-2-801,-5-10 0,4-2 1,4-2 732,-8-1 1,2-1-1,3-1 1,4 0 6,1-2 1,5 0 0,3 0 0,1-1 0,0-1 0,-4 0-543,2-2 0,-2 0 0,-1-1 1,2 0-1,2-1 525,-6-1 1,2 0 0,2 0 0,1 0 0,-1-1 0,-2-1 0,-2-1-261,5-2 0,-4 0 1,-1-2-1,1-1 0,3-1 263,2-1 0,2-1 0,2-1 0,0-1 0,-3 0 0,-2 1-276,-6 0 0,-2 0 0,-2 0 0,1 0 1,1-2 260,8-1 0,4-2 0,-1 0 0,-3-1 0,-6 2 30,2-2 0,-6 0 0,-3 1 325,15-6 0,-4 0-355,-11 3 0,-3 0-45,-10 2 0,-3 1-135,16-10 397,-14-13-1476,-24 4-270,-17-23 970,-8 26 0,-6-1 559,-7-6 0,-5-1 0,-7-5 0,-3-2 0,-6-1 0,-1-1 0</inkml:trace>
  <inkml:trace contextRef="#ctx0" brushRef="#br0" timeOffset="15365">8036 13790 23454,'-31'-26'599,"0"0"1,3 3 0,2 0-421,-15-15-89,15 7 810,31-4-361,26 24 1,10 7-270,2 2 0,4 6-740,1 8 0,2 5 0,-1 6 530,-3 7 0,-2 6 0,-1 4-661,-7-4 1,0 5 0,0 1 0,-2 3 600,-4-4 0,-1 2 0,0 1 0,-1 4 0,1 3 0,-5-4 0,1 5 0,0 2 0,0 2 0,0 2 0,-1-1 0,0-2 0,-2-2-335,3 7 0,-1-3 0,0 0 0,-1 0 0,0 1 0,0 3 335,-1-5 0,0 3 0,0 1 0,1 1 0,-1 1 0,-1-3 0,0-1 0,-2-4-269,3 10 0,-2-4 0,0-1 0,-1-2 0,-1 0 269,0-5 0,-1 0 0,0-1 0,-1-1 0,0-1 92,1 5 0,0-2 0,-1-1 0,1 0-92,4 15 0,0-2 0,-2-4 609,6 6 1,-16-23-610,-38-52 0,5-22 0,-1-13 142,-1 2 0,-3-8 0,-2-4 0,-1-2-142,5 8 0,-2-3 0,0-3 0,-1 1 0,1 0 0,1 2 0,-1-2 0,1 2 0,0 0 0,-1 0 0,0-4 0,2 6 0,-1-3 0,-1-2 0,0 0 0,1 1 0,0 1 0,2 2-281,-2-4 1,0 2 0,2 1 0,0 1-1,0-1 281,2 3 0,0 0 0,0 0 0,0-1 0,0-1-185,-4-5 1,-1-4-1,1 1 1,0 2 0,3 3 184,2 4 0,2 4 0,0 0 0,1-2 56,-4-11 0,-1-3 0,3 1 0,7 9-56,9 4 0,8 5 403,7-9 0,11 8-403,18 19 0,9 9 0,13 0 0,5 5 0,-14 4 0,4 3 0,0 3 0,5 1 0,2 4 0,-1 2 0,3 2 0,1 3 0,-2 3 0,0 3 0,-1 3 0,-1 3 0,-5 1 0,-1 3 0,-3 8 225,-9 2 1,-1 7-1,-4 3 1,-4-2-226,-2 4 0,-5 0 0,-4 4 75,-4-2 0,-1 4 0,-5 1 1,-6-3-76,-8 3 0,-7-1 0,-3-1-30,-3 2 0,-2 0 0,-3-1-210,-3 0 0,-2-1 0,-2-1-330,-1-1 0,-1-2 1,-3-1 209,1-2 0,-2-2 1,-1-2-31,0-2 0,-1-2 0,-1-2-120,1-4 1,-2-2 0,-1-2 29,0-3 0,-1-2 1,-1-3-556,-21 5 1,-3-6-2243,19-12 0,-1-4 0,0-3 3163,-3-3 1,0-3 0,-1-5 0,-2-5 0,-1-5-1,1-2 1,-2-3 0,0 0 0,0 0 0</inkml:trace>
  <inkml:trace contextRef="#ctx0" brushRef="#br0" timeOffset="16302">4909 11230 22464,'-27'-31'569,"-1"-1"1,3 2 0,1 1-300,-14-17 90,9 10-180,7 12 0,6 6-90,8 4 89,2 7 91,6 3 180,6 8 0,13 3-90,27 5-226,-8-6 1,5-1-955,20 0 0,7-3 820,-10-2 0,3-1 0,4-2-675,-6 0 0,2 0 0,2-2 1,1 0 674,-7 0 0,2 0 0,1-2 0,1 1 0,0 0 15,-7 0 0,1-1 0,1 1 0,0-1 0,1 0 0,-1 1-237,2-1 1,1 0 0,-1 0 0,1 0 0,0 0 0,0 1 221,0-1 0,0 0 0,1 1 0,-1-1 0,0 1 0,-1 0-238,0 0 1,-1 0-1,0 0 1,0 1-1,-1-1 1,0 1 237,8 0 0,-1-1 0,0 1 0,-1 1 0,-1-1-57,-5 1 1,-1 0 0,0 0-1,-2 1 1,-1 0 56,5 0 0,-1 1 0,-1 0 0,0 0 111,1 1 1,1-1 0,-2 2 0,-5-1-112,-4 1 0,-4 0 0,0 0 0,26 0 0,-8 0 0,-10 0 757,-15 0-1026,-13-2 1251,-10-11-1881,-39-22 222,-9-11 632,-2 13 0,-4-2 0,-1 0 1,-2-1 615,-5-4 1,-1-1-542,13 12 0,0-1 0,0 0 30,-2 0 0,1 0 0,0-1-197,0 2 1,1-1-1,0 1 317,-14-11 0,1 1-45,6 4 0,2 0-134,-8-2 1,17 1 358,50-7-181,7 27-119,24 29 0,19 21 0,-4 3 344,-17-6 0,-3 3 0,2 7-404,-8-7 0,2 5 0,3 4 0,-1 0 0,-2-1 0,-4-3-333,1 3 1,-4-3-1,-2 0 0,2 3 333,7 10 0,2 3 0,-2 0 0,-4-4 0,-6-7 0,-3-3 0,-1-1 90,7 14 0,-3-2-45,-6-10 0,-2-3 294,-5-5 0,-3-3-339,4 17 0,-10-10 276,-12-11-276,-7-13 0,-9-8 1376,-8-16-1376,-10-15-30,9-3 0,-4-7 0,0-1 441,4 2 0,0 0 1,-1-4-412,-3-3 0,-2-4 0,0-1 0,2 1-880,-6-10 0,1 1 0,0-1 880,9 12 0,-1 0 0,1 0 0,-1-1-262,2 2 1,0 0-1,0 0 1,0 1 261,-7-10 0,1 1 0,1 1-193,5 5 0,0 2 1,1 1 192,-7-9 0,3 3 330,5 8 0,7 2-330,20-25 0,34 27 0,5 17 0,11 9 245,-6 9 1,7 7 0,2 3-1,-3-1-275,6 0 0,-3 1 0,6 4 30,-5 3 0,6 4 0,2 2 0,-4 1 0,-6-1-30,1 3 0,-6 0 0,0 3 7,-4-1 1,0 2 0,-2 2-1,-7-1 520,2 12 1,-11 4-978,-15-3 1,-6 3-1,-4-1-105,-4 8 1,-8 0 5,-3-6 1,-4 2 0,-3-4-637,-13 8 1,-5-4 1214,10-14 0,-3-1 0,0 1 0,-4 1 0,-1-1 0,0 1 0,-3 0 0,-1 0 0,1 0 0</inkml:trace>
  <inkml:trace contextRef="#ctx0" brushRef="#br0" timeOffset="22777">4333 6038 18672,'-27'-2'1529,"5"0"804,4 2-1974,5 0 908,7 0-907,2 0 855,4 0-1215,11-6 1676,3-8-1676,12-11 0,2-15 0,1-10-198,-14 18 0,-3-2 198,-3-1 0,-3-1 0,-3-1 0,-6-1 0,-8 4 0,-7 2 0,-11 5 0,-7 6 0,-16 8 0,-7 11-742,9 7 1,-3 6-1,-1 4 764,6 2 1,1 2 0,-3 4-1,-3 4 29,6 1 1,-3 4-1,-2 3 1,-1 2-1,0 2 1,1-1-1,3-1-36,-1 1 0,3 0 0,1 0 0,-1 1 0,0 1 0,-2 3-320,3-1 1,-3 1 0,-1 3 0,-1 0 0,1 1 0,2 0-1,1 0 1,4-2 319,-3 5 0,3 0 0,2-1 0,2 1 0,1-1 0,0 2-282,1-2 1,2 2 0,0-1 0,1 1 0,2-1-1,1 1 285,-2 4 0,2 1 0,1 0 0,3-1 0,3 0-146,0 5 1,3 0-1,3 0 1,6-3 127,2 9 0,7-2 0,9-4 147,7-9 0,8-4 1,5-5-148,7-6 0,6-5 0,4-7 0,7-6 0,4-6 0,3-5 106,-8-6 1,2-3-1,1-4 1,1-1-85,4-4 1,2-3-1,0-2 1,0-1 0,-8 1 0,1-1 1,-1-1-1,1-1 1,-1 0-24,1-1 0,-1 1 0,1-2 0,-1 1 0,-1-1 0,9-4 0,0 0 0,-1 0 0,-2 0-41,-5 3 1,-2-1 0,-1 1 0,-1 1 40,7-4 0,-3 1 0,-2 0-139,11-5 0,-5 0 139,-10 6 0,-5 1 440,-8 2 0,-3 0-440,13-16 1855,-12-1-1945,-8 3-179,-7 3 1468,-5 5-2368,-6 6 1588,-2 11-419,3 3 0,4 12 0,5 1 0</inkml:trace>
  <inkml:trace contextRef="#ctx0" brushRef="#br0" timeOffset="24191">5389 6441 23903,'-62'0'1619,"7"0"-1169,11-4-270,13-7 0,15-18-90,23-23-45,8 10 0,8-5-710,0 6 0,5-3 1,7-4 694,0 5 0,5-4 0,5-2 0,3-2 0,3-1 0,0 2-275,-10 11 0,2-1 0,2 0 1,1 1-1,1-2 0,0 1 1,1 0-1,0 0 0,0 0 255,1-2 0,0 1 0,-1-1 0,2 0 0,0 1 0,1-1 0,1 0 0,2 0 0,2 1-144,-8 6 1,2 0 0,2-1 0,1 0-1,2 0 1,0 0 0,0 0 0,0 0-1,0 2 1,-2 0 0,-2 2 0,-1 0 0,-3 3 166,8-6 1,-3 3 0,-2 2-1,-1 1 1,-1 0 0,1 0 0,1-1-1,2 0-136,3-3 1,2 0 0,2-1 0,1 0 0,0-1 0,-2 2 0,-1 0 0,-2 2 0,-5 1 162,4-1 0,-4 1 0,-1 2 0,-3 0 0,0 1 0,0-1 12,3-2 0,0 1 0,-2 0 0,-1 1 0,-2-1-57,4-1 0,-1 0 1,-2 0-1,-2 1-15,4-4 0,-3 1 0,-2-2 290,-2-2 1,-2-1-1,-5 2-290,-1 0 0,-4 0 0,0-5 0,-5 3 0,-13 0 1741,-4 10-1741,-6 1 2513,0 13-3773,0-6 1608,0 12-1518,0-8 956,0 1-2394,0-8 2608,0-1 0,0-5 0,0 1 0</inkml:trace>
  <inkml:trace contextRef="#ctx0" brushRef="#br0" timeOffset="25007">9502 2189 21745,'12'-22'1889,"-1"1"-1620,-3 3 1,-2 4-90,0 7 0,0 7 0,4 12 0,4 10-90,4 12-90,1 2 0,3 6 0,4 6 0,2 2-366,0 2 1,0 1 275,1-1 0,-1-4-180,-10-15 1,-1-2-631,11 19-989,-13-12 1889,-13-21 0,-20-20 0,-10-14 0</inkml:trace>
  <inkml:trace contextRef="#ctx0" brushRef="#br0" timeOffset="25164">9323 1945 22104,'-11'-32'405,"0"0"0,-8-26-315,9 10-90,5 12-90,12 11-540,9 11-1349,15 6 1979,17-1 0,17 0 0,-27 2 0,0 0 0</inkml:trace>
  <inkml:trace contextRef="#ctx0" brushRef="#br0" timeOffset="25894">10237 1353 22734,'-36'-12'900,"1"9"-541,4 17-89,7 19-180,11 22-45,11-20 0,4 2-588,4 8 1,3 1 542,4 3 0,2 0 0,2 1 0,3 4-88,4 2 1,3 4-1,-1-4-92,2 4 0,-1-3 30,-4-10 0,-1 1 1,-2-9 59,3-3 90,-17-46-90,-6-24 180,0-14-90,0-9 90,0-2 0,5 0 90,7 7-180,9 4 45,5 20 0,5 2-45,6 3 0,2 2 0,2-2 0,2 3 0,-2 6 0,0 2 0,-3 3 0,-3 2 850,11-2-850,7 2 587,-32 5-587,-5 2 0,-6 0 0,-2 0 0,0-2 0,4 0 0,2-5 0,7 2 0,3-3 0,1 1 0,1-2 0,-3 0 0,-1-2 0,-4-1 0,-2-4 0,-3 2 0,-7-1 0,-2 1 0,-4 5 0,-4 2 0,3 5 0,3 2 0,15-2 0,11-12 90,0-2-90,-3-13 0,-13 4 90,-5-2-90,-4 2 90,-3 2-90,0 5 0,0 5 0,0 6 0,0 3 0,0 12 0,0 6-90,2 11-1079,9 27-990,5-11 2159,10 14 0,4-24 0,3-4 0</inkml:trace>
  <inkml:trace contextRef="#ctx0" brushRef="#br0" timeOffset="26435">13364 950 22194,'16'-35'1440,"-1"6"-1171,-1 15 1,0 12 360,13 50-495,-5 3 0,2 6-135,-7-17 0,-1 2 0,1 1-1088,4 10 0,2 2 0,-2-2 1088,-3-11 0,-1-3 0,1 3 0,8 9 0,2 2 0,-1-4-37,1 3 1,-1-2 81,8 9 0,-4-7-45,-4-8 0,-26-36 0,-17-29 0,-1-8 0,-3-6 0,-2-8 0,1-5 423,1-8 1,1-3-424,7 16 0,0-1 0,2-1-30,1 0 0,2-1 0,0 0 45,2 1 1,1 1 0,1 0-16,3-17 0,4 2-286,2 6 0,4 4 286,6 6 0,3 4 0,0 8 0,5 5 0,12 9 0,3 13 0,-8 17 0,-2 8 0,0 1 0,-5 6 0,-11 13 0,-10 4 0,-8-11 0,-6 0 449,-3 0 0,-3 0-719,-2-2 1,-1-1-181,0-2 0,-1-1-1079,-18 20-990,9-12 2770,8-18 1,15-12 0,6-11 0</inkml:trace>
  <inkml:trace contextRef="#ctx0" brushRef="#br0" timeOffset="26827">14322 1027 22734,'62'-12'1079,"-4"3"-899,-9 11-90,-6 5 0,-11 5 0,-2 6-90,-12-10 0,1 6 0,-9-13 0,6 3-90,2-8 90,7-5-90,1-9 90,5-5-90,-3-4 90,1 2 0,-5 2 0,-3 5 0,-5 8 90,-2 4-90,-2 12 0,0 4 0,13 16 90,-2-5-90,12 3 0,-2-15 0,5-5 0,-6-10 0,2-2 0,21-6 0,-17 2 0,0-4-233,0-5 0,-3 0 323,19-10-135,-22 10 0,-3 1-314,1-3-2340,-10 9 2699,-22 12 0,-19 15 0,-21 11 0</inkml:trace>
  <inkml:trace contextRef="#ctx0" brushRef="#br0" timeOffset="29453">3029 9516 16648,'-24'33'1259,"-1"1"0,2-3 1,0-2-1080,-16 19 0,6-10 588,9-11-588,6-8 237,6-10-237,5-1 31,4-7-31,3 3 911,0-4-821,3-4-90,6-5 90,7-11-90,8-16 0,12-16-60,-11 17 0,3-4 0,1 0-841,7-11 1,2 0 750,-1 3 0,3-2 0,3 0 15,-3 6 0,4 0 0,1-1 0,2 0-45,-3 5 0,1 0 0,1-1 0,1 1 0,0-1-519,0-1 1,1 0-1,1 0 1,-1 0-1,1 1 537,0-1 0,2 1 0,0 0 0,-2 0 0,-3 2-18,1 0 0,-3 0 0,-1 1 0,0-1 0,3-2 0,-1 0 0,0-1 0,0-1 0,0-1 0,0-2 0,0 0 0,1 0 22,0-2 1,1 0-1,0 0 1,1-1-23,-9 9 0,1 0 0,0-1 0,0 1 0,1-1 18,2 1 0,0 0 0,1-1 0,0 2 0,1-1 0,3 1 0,0-1 0,1 1 0,0 1 0,1 0-18,1-1 0,1 2 0,0 0 0,1 0 0,0 1 0,0 0 0,1 0 0,0 2 0,0-1 0,0 1-388,-1 0 1,1 1 0,-1 0 0,0 0 0,0 0 387,-2 2 0,0 0 0,-1 0 0,0 1 0,0-1-137,-2 2 0,-2 1 1,1-1-1,0 0 0,3-1 137,-1-1 0,3-1 0,1-2 0,0 1 0,-2 1 0,-2 1-36,-1 1 0,-4 1 0,0 1 0,1-1 0,1-1 51,0 1 0,1-1 0,1 0 0,0-1 0,0 0 0,0 0-64,8-6 0,1 0 0,-1 0 1,-1 0-1,-2 2 71,3-1 1,-4 1-1,1 1 1,3-3-23,-11 6 0,3-1 0,1-2 0,0 1 0,-2 0 0,-2 2 119,8-5 1,-4 2 0,0-1 0,3-2-90,-5 5 0,3-3 0,1-1 0,0 0 0,-1 1 0,-1 2-98,-1 1 1,-2 1 0,-1 0 0,1 1 0,2-2 82,1 0 0,3-2 0,0-1 0,1 1 0,-2 2 0,-2 2-15,7-3 0,-4 3 0,1 1 0,3-1-69,-7 5 1,2-1 0,2-1-1,0 1 1,-2 1 0,-2 1 68,10-4 0,-4 2 0,0 0 0,3 0 0,-2 0 0,2 0 0,2 0 0,-3 1 0,-4 2 196,9-4 1,-4 2 0,-1 1-167,-1 0 0,1 1 0,-2-1-30,-1 1 0,-1-1 0,0 1 0,0 1 0,0 0 0,-1-1 0,1 0 0,1-1 0,-1 1 0,3 0 0,0 0 0,1 0 0,2 0 0,0 0 0,1 0-114,2 0 0,1 0 0,0 1 114,-16 5 0,1 0 0,0 0 0,0 1 0,0-1 0,0 1 0,-1-1 0,1 1 83,14-5 1,1 1 0,-1-1-84,-2 2 0,0 0 0,-1 0 211,-2 1 0,0 0 0,-1-1-211,-2 2 0,-2-1 0,1 1 0,-3 0 0,0 0 0,-1 0 0,0 0 0,-1-1 0,-1 1 0,1 0 0,0 0 0,0 0 0,0 0 0,0 0 0,3-2 183,1 0 0,3-1 0,2 0 0,1-1-183,2 0 0,1 0 0,2 0 0,5-2 0,-14 4 0,5-1 0,2 0 0,1-1 0,-1 0 0,-1 1 0,-4 1 0,3-1 0,-3 2 0,-1 0 0,0-1 0,2 1 0,-3 0 0,3-1 0,0 1 0,-1-1 0,-3 2 0,-5 2-197,10-4 1,-6 3-1,-1 0 197,0 0 0,0 0 0,3 0 2,0-1 0,3 0 0,0 0 0,-2 1-2,2 0 0,-3 0 0,6-1 0,-6 2 0,5-3 0,1 0 0,-1 1 0,-6 1 30,3 0 0,-6 0 0,2 0-60,13-4 0,1-1 0,-6 0 75,-2 0 0,-6 0-663,-6-1 1,-1-1 617,-3-1 0,-3-1 0,-4-1 0,-1-1 497,-2-2 0,-1-2-497,-2 1 0,-2-1 0,0-1 0,-3-2 0,0 1 0,-1-1 864,-3 1 0,-1-2-864,4-16 0,-1-4 0,-1-2 0,-2-3 216,-5 11 1,-1-3-1,-1 2-216,2-10 0,-3 2 0,-4 3 0,-3 3 0,-2 14 0,-2 2 1452,-4 0 1,-1 0-1453,-1 0 0,-1 2 0,-4 1 0,-3 0 0,-1 3 0,-2 0 0,-1 1 0,-3 1 303,-2 3 1,-4 1-304,-18-5 0,-7 3-30,11 10 0,-2 2 0,0 0-294,-2 0 0,1 1 1,-2 1 323,-2 2 0,0 1 0,1 1 0,-7 1 0,2 1 0,-3 0 0,0 1 0,2 1 0,-1 1 0,-1 1 0,0 0 0,0 1 0,-1 0 0,-2 0 0,-5 0 22,15 3 1,-4 0-1,-2 1 1,3-2-23,-7 0 0,1-2 0,-3 1-567,2 2 0,-4 1 1,0-1-1,4-1 567,-5-1 0,3-1 0,0-1 0,-1 1 0,2 0 0,-1 0-412,4 1 0,0-1 0,1-1 412,4 0 0,0 0 0,1-1-275,5 0 0,0 0 0,1-1 275,-15-2 0,1-1 121,4-1 0,3 0-121,3 1 0,2 1 0,1 0 0,1 1 0,1 1 0,-1 1 0,-2 0 0,-1 2 685,-5 3 1,-1 2-686,-6-1 0,-2 2 0,16 0 0,-1 1 0,-1 0 0,-3 0 0,-1-1 0,-1 0 58,-1 1 0,-2 1 0,1-1-58,-2-1 0,0 0 0,1 1 0,0-1 0,0 1 0,0 0 0,2-1 0,0 0 0,1 0 0,1 0 0,0 1 0,1 0 0,1-1 0,0 1 0,0 0 264,3 1 0,-1 0 0,-2 1-264,1 1 0,-2 0 0,-2 2 0,-1-1 0,-4 2 0,-2 1 0,-1 1 0,1-1-346,0 1 1,-1 0-1,1 0 1,-1-1 345,0 1 0,-1 0 0,1 0 0,-2 0 0,11-3 0,-1 1 0,-1 0 0,0 0 0,0 0-66,-3 1 1,0-1 0,-1 0 0,-1 1 0,-1 1 65,1 0 0,-2 0 0,-2 1 0,1 1 0,2-1 0,2-1-186,-1 1 1,2-1-1,2 0 1,0-1-1,1 2 186,-9 2 0,-1 1 0,3 0 0,3-1 0,0 1 0,4-1 0,-1-1-237,-2 1 1,-1 0-1,0 1 267,-2-1 0,0 1 0,-2 0-30,-1 0 0,-2 0 0,0 0 0,13-5 0,0 1 0,0 0 0,-1-1 26,-2 2 0,0-1 0,-1 0 1,0 0-27,-1 1 0,0 0 0,0 0 0,0 0-118,0 0 1,-1 0 0,1 1 0,-1-1 117,2 2 0,-1-1 0,1 1 0,0-1 0,2 0 0,-1 0 0,1 0 0,0 1 0,0-1 0,0 1 0,1-1 0,-1 0 0,2 0 0,0 0 0,-1-1 0,-3 2 0,-3 1 0,-5 1 0,-1 1 0,1 0 0,3-2 0,-2 1 0,3 0 0,0-1 0,-3 2 0,11-3 0,-2 0 0,-2 1 0,1 0 0,1 0 0,4-1-78,-9 5 1,4-1 0,1 1-1,0 0 55,1 0 1,0 2 0,0-1-1,1 2 19,1 0 0,0 0 1,0 1-1,1 0 4,2-1 0,-1 1 0,1 1 0,1-1 59,0 1 0,0 1 0,1-1 0,-1 0-59,0 1 0,0-1 0,0 0 0,0 1 0,0 0 0,0 1 0,0-1 0,-1 0-23,-1 0 1,0-1-1,0 0 1,-1 1 22,0-1 0,0 1 0,0 0 0,-1 0 72,-1-1 0,0 0 0,0 1 0,-1-1-72,1 0 0,-1 0 0,1 1 0,0-1 0,-1 0 0,1-1 0,0 1 0,1 0 0,1-1 0,1 0 0,0 0 0,0 0 0,2 0 0,1-1 0,0 1 0,0-1 0,-11 8 0,0 0 0,0 0 0,3 0 0,0 0 0,1 0 0,1-1 0,0 0 0,1 1 268,2-2 0,1 0 0,-3 3-268,3-1 0,-2 2 0,-1 2 0,-1 4 0,8-5 0,0 3 0,-1 2 0,-1 2 0,1 0 0,-1 0 0,4-5 0,1 0 0,-2 1 0,1 0 0,0 1 0,1 0 0,0-1-68,-7 9 0,1 0 0,1 0 1,0 0-1,1-1 0,1-1 50,0 1 0,1-1 0,1 0 0,1-3 0,2-1 18,1-1 0,2-2 0,0-1 0,0 0-9,0 0 0,1 0 1,-1-1-1,1 1 9,-10 11 0,1 1 0,0-1 173,2-2 0,1-1 0,1 1-173,1-2 0,2 1 0,1-1 0,2-1 0,1 1 0,1-1 0,1 1 0,1-1 0,1 2 0,1-2 0,2 1 0,0 3 0,1 2 0,-1 4 0,2 1 0,0-3 0,0 3 0,2-3 0,0 3-214,1-3 1,0 3 0,1 0-1,2-4 214,2-1 0,2-4 0,1 0 0,0 0 0,1 0 0,1-1 272,1 0 1,0 0 0,1 0-243,1-2 0,1-1 0,0 4-30,2 16 0,0 5 0,2-4 0,0-14 0,1-3 0,2 5 0,2 8 0,2 7 0,0 0 0,1-7 0,0-8 0,1-5 0,1 2 0,3 14 0,2 3 0,0-5 0,4 5 0,1-3 0,1 0 0,1 0 0,1-1 0,0-1 0,0-1 0,1-1 0,2-3 0,0 0 0,1-2 0,1 0 483,2-4 0,1 0-483,2-1 0,1-1 0,2-3 0,1-2 165,1-1 1,2-1-166,0-2 0,3-3 0,-1 0 0,1-2 0,-2-3 0,2-3 0,-1-1 0,0-2 0,-1-3 0,0-3 0,-1-4 0,1-2 858,1-4 1,0-3-859,0-4 0,2-4 45,20-9 0,5-8-45,-19 1 0,0-4 0,2-3 0,-1-1 0,2-4 0,0-2 0,-3 1 0,-6 2 0,-1-1 0,-2 0 0,0-2-112,2-2 0,0-2 0,-2 1 1,-1 0 111,1-4 0,-2 2 0,0 0 0,1-1 0,-1 0 0,1 0-663,-1 1 1,0 0-1,0 0 603,-2 2 0,0 0 0,-1 1 60,-1 2 0,-1 0 0,0 1-594,13-12 0,-2 0-306,-2 3 1,-1 1 899,-2 2 0,-1 0 0,-2 1 0,1-1 0,-1 1 0,1 0 0</inkml:trace>
  <inkml:trace contextRef="#ctx0" brushRef="#br0" timeOffset="38689">8564 1642 22284,'0'14'540,"0"3"-360,0 4 0,0 8 0,0 9 0,4 10-1,4 11-318,-1-26 0,0 2 229,2 2 0,1 2 0,0 4 0,0 0-45,1 0 0,0 5 22,0 4 1,1 10-1,0 1 1,-1-8-946,3 8 1,-1-1 899,-2-8 1,0 7-1,1-1 1,-1-10-23,0-7 0,0-5 90,2 1 0,1-1-340,1-1 1,2-2 294,2 0 0,1-2 0,0 0 0,2 0-45,2-2 0,1-1 45,0 0 0,1-1-45,1-2 0,1 0 0,0-1 0,1 0 45,-1-2 0,1 0-45,-1-2 0,1 1-120,10 5 1,0-1 119,-10-8 0,0-1 45,9 6 0,1-3 45,17 5 44,-26-14 1,3-2 90,27 1 0,5-4-135,-8-1 0,3-2-303,-4-1 1,4-1 0,0-1 302,-8-2 0,-1 0 0,0-1-30,4 0 0,1 1 0,0-1 35,1-1 1,-1 0 0,0 0-66,0-1 0,-1 1 0,-1-1 0,-2 0 0,0 0 0,-2 0 30,-2-1 0,-1 0 0,-1 0-15,19-3 0,-1-1-133,-4 0 1,0-2 132,-1 0 0,-1 0 0,2-2 0,0-1-393,3-2 1,1 0 377,-18 4 0,1 0 0,0 0 30,4-2 0,2 1 0,-1-1-409,5 0 0,0-1 0,0 1 349,4-1 0,0 1 0,1 0 30,-1-1 0,1 1 0,0 0-38,-1 1 1,-1 0 0,0 0 7,-3 1 0,-1 0 0,0 0 30,-4 1 0,-1 1 0,0-1-54,-4 2 1,-1-1-1,-1 0 24,18-3 0,-2-1 101,-5 1 1,-1-1-57,-3 1 0,-1-1-45,-2 0 0,0 1 0,-2-1 0,3-1 336,-1-3 0,4-1 1,-2 0-337,-9 2 0,-2 1 0,3-1 0,14-7 0,3-2 0,-2 1 0,-14 4 0,-1 2 0,0-1 0,2 0 0,0 0 0,1 0 0,-2 0 0,0 1 0,0 1 142,0-1 1,-1 1-1,0 0-142,18-7 0,-2 1 0,-2 0 0,-2 0 0,-5 3 0,-1-1 188,-2 1 1,-2 0-189,-4 0 0,-1 1 0,-1 0 0,-1-1 0,-3 2 0,1-3 0,12-8 0,0-2 0,-13 7 0,-2-1 0,9-7 0,-2-1 0,-15 9 0,-2 0 132,-1-1 1,-1 0-133,18-24 1459,-5-2-1459,-12 16 0,1-4 0,1-4 0,0-2 0,1-1 0,0-1 237,-1-1 0,-2 2-237,-6 9 0,-2 1 0,-1-2 0,-1-1 0,-2 0 0,-2-1 0,0-3 0,-2 0 0,0 0 0,-2-1 0,0-1 0,-2 0 0,1-1 0,-2 1 0,1-2 0,-2 1 0,-2 0 0,-1 1 0,-1 0 0,-1 1 0,-3 4 0,-2 0 0,-2 2 0,-2 2 0,-1 3 0,-3 2 0,-1 2 0,-3 1 155,1 4 1,-2 1-156,-26-19 0,-2 7 0,-4 4 0,-1 3 0,-5 6 146,28 11 1,-1 2-147,-2 1 0,-1 2 0,-2-1 0,-3 0-30,-3 2 0,-3 1 0,1 0 30,-11-1 0,-2 0-438,7 2 0,-4 1 0,2-1 438,-11 1 0,1 0 0,19 1 0,0 1 0,-1-1 0,0 1 0,-1 1 0,0-1 0,1-1 0,-1 1 0,1 0-30,2 0 0,-1 0 0,1 0 75,-19-1 0,0 0-1162,3 0 0,1 1 1117,3 0 0,0 0-45,0 1 0,-1 0-157,-2 0 0,0 0 202,-4 3 0,-2 0 0,19 0 0,-1 0 0,-1 1 0,-3 1 0,-2 0 0,0 1-322,-4 0 1,-1 0-1,-1 0 322,-3 0 0,-2 0 0,0 0 0,15-1 0,0-1 0,0 0 0,0 1 0,0 0 0,0 0 0,0 0 0,1 0 0,-13 1 0,0 0 0,-5 1 0,8 0 0,-7 1 0,-1 1 0,2-1 0,4 0-93,9-1 1,3-2-1,1 1 1,-4 1 92,-6 1 0,-4 0 0,-2 1 0,3-1 0,6 0 0,-2 0 0,6-1 0,0 0 0,-3 1 0,-1 1 0,0-1 271,-1 1 0,0 1 0,-1 0-271,0 1 0,-1-1 0,1 1 0,0 2 0,0 0 0,1 0-30,1-1 0,0 1 0,1 0 30,3 1 0,1-1 0,0 1-5,4-1 1,0 1-1,0 0 5,-17 6 0,3 0 0,5 0 0,2 1 0,4-1 0,3 1 373,3 0 1,1 1-374,3 0 0,1 1 0,0 0 0,1 1 0,0 1 0,1 0 0,-1 1 0,1 0 0,-1-1 0,1 0 0,-1 1 0,0 0 0,1-2 0,-1 0 0,3-3 0,-3 1 0,-13 6 0,-1-2 0,12-7 0,1 0-45,-11 4 0,2 0 45,14-8 0,3-1 0,-27 13 1313,4 0-1313,3 0 0,3 0 0,2-2 0,6 0 0,5-4 1562,6 1-1562,5-4 1025,3 3-1025,6-3 666,0 0-666,3 0 297,5-2-297,-1-7 0,6 1 0,-3-9 0,4 8 0,2-4 0,2 0 0,3-1 0,8-4 0,0 0 0,4 0 0,-5 0 0,-4 0 0,-2-2 0,0-1 0,0-3 0,0 1 0,2-4 0,1 4 0,1-4 0,-2 2-90,0-2 90,-2 0 0,0 2 0,-1 3 0,0 2 0,-2 2-180,8 0 180,-6 0 0,7 0 0,-4 0-90,-1 6 90,0-5-90,1 11 0,1-6 0,1 1 0,0 3-90,0-9-179,-1 11-91,-1-10-270,-2 10 1,0-6-181,2 7-449,-2-2-1349,2 1 2698,-5-5 0,-2 3 0,-3-3 0</inkml:trace>
  <inkml:trace contextRef="#ctx0" brushRef="#br0" timeOffset="42235">4974 1665 20485,'-47'-3'659,"-1"0"1,2-2 0,2-2-570,3-2 0,3-2-269,3-1 1,3-2 268,-21-13 90,12 0-90,11 2 115,15 4-115,6 6 13,15 8-103,31 3 0,5 8 0,5 4 0,2-2 0,3 1-211,-8 1 1,3 1 0,-2 1 210,13 2 0,0 1-499,-15-4 0,0 1 0,2 0 469,4-1 0,1 0 0,1 0 30,5 1 0,2 0 0,-1 0 30,3-1 0,1 0 0,0 0-30,0-1 0,0 0 0,2 1 0,-5-1 0,3 0 0,0 1 0,-4-1 0,1-1 0,-4-1 0,2 1 0,10 2 0,2 0 0,-7-1-494,-4-2 1,-5-1 493,-5 1 0,-2-1-73,-4-2 1,-2-1 72,-3 3 0,-1-2 0,30-2 0,-2 3 90,-2-4-90,-2 0 508,-2-2-508,-6 0 0,-7-1 0,-9 1 1626,-7 2-1626,-9 0 1266,-4 0-1266,-2 0 359,-3 0-270,-2 0-89,-2 0 0,-4 0 0,0 0 0,0 0-89,0 0 89,4-2 0,0 0 89,4-5-89,1 2 0,35-17 0,-20 9 0,26-12 0,-30 13 0,-2 1 0,2 2 0,-1 0 0,1 0 0,2 0 0,1 0 0,23-4-89,11-1 89,-21 4 0,2 1 0,1 1 0,-1 0 89,17-3-89,-8 4 0,-25 3 0,-2 2 0,2-5 0,-8 2 0,1-3 0,-9 3 0,-3-2 0,-2 1 0,-3 1-89,0-6 89,-3 5 89,-6-2-89,-7 5 0,-6 1 0,-7 2 0,-2 0-89,-1 0 178,0 0-89,1 0 0,1-2 0,1-2-89,1-3 89,-2-2 0,-3 2 0,-3-2 0,-1 4 89,0-1-178,4 1 89,5 3 0,4-2 0,5 3 89,3-1-178,10 0 89,-3 2 0,8-2 0,-1 2 0,8 0 0,8 0 0,12-2 0,15 1 0,19-3 0,-22 3 0,2-1 0,6 0 0,3 0-562,5-1 0,0-1 562,2 2 0,0-1 0,0 1 0,0 0-355,11 1 1,-3 0 354,-19 1 0,-2 0-45,4-1 0,-4 2 45,-2 7 0,-22 2 0,-19 12 1036,-21 5-946,-22 9-90,17-14 0,-1 0 47,-5 2 1,-1 1-48,-2 2 0,-1 1 0,-1-1 0,0 0 0,1 1 0,-1-1 0,3-2 0,1-1 0,2-2 0,1 0-26,-23 16 26,7-6 0,9-5 0,5-7 90,9-2-90,3-11 90,6-1 609,0-6-609,2 0 28,0 0 62,-6 0 90,-5-14-180,4 1-90,-3-14 0,12 3 90,4-2-90,-3-1 0,7-2 0,-9 1 0,10-3 0,-10 2 0,10-1 0,-10 1 0,10 4 0,-8 2 0,4 3 0,1 4 0,-4 2 0,8 5 0,-8 3 0,4 3 0,-1 1 0,2 2 0,3 0 0,0-4 0,0-1 0,0-4 0,0 2 0,0 3 0,0 2-90,0 2 90,0 8 0,0 4 0,-4 10 0,3 5 0,-6 5 0,6 18 0,-3-9 0,4 9 0,0-17 0,0-3 0,2-3 0,-1-4 90,1-5-90,-2-4 0,1-3-90,2-6 90,-1-1 0,1-4 0,-2 4 0,1-3 0,-2 3 0,1 0 0,2-3 0,1 3 90,-2-4-180,0 0 180,0 0-90,-2 0 0,4 0-90,-2 0 90,0 0 0,0 0 0,0 0 90,-2 4-180,2-3 90,-2 3 0,2-4 0,0 0 0,2 0 0,-2 0 0,0 0 0,0 0 0,-1 4 0,2 1 0,-1 4 0,1 0 0,0-4 0,0 3 90,1-3-180,1 4 180,0 0-180,3 0 90,-6-4 0,2 3 0,-2-7 0,0 3 0,0-4 0,0 0 0,0 4 90,0-3-90,2 3-90,2-4 180,2 0-90,4 0 0,6-4 0,7-3 0,11-6 0,11-5 0,14-5-387,-26 11 0,3-1 387,4-2 0,1 1 0,3-1 0,2 0 45,2-2 0,1 0-45,-1 2 0,2-2 0,4-1 0,5-1 0,-6 0 0,-5 3 0,-1-1-526,-1 2 1,3-1-1,-8 3 526,6-5 0,2 4 0,-18 5 572,2 2-572,-19 5 0,2 2 0,-7 0 1689,-1 0-1689,-6 0-720,-4 0 271,-6 0-91,-2 0-1169,-7 6 1709,-3-4 0,-2 8 0,-3-5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29:26.344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3330 5491 19136,'0'-18'3688,"0"2"-3058,0 2-91,0 3 1,0 4-90,0 3 269,0 2 90,0 29 1,0 18-2281,0-12 0,0 2 1531,0 10 0,0 6 0,0-1-15,0 15 0,0-1-118,0-19 1,-1 1 0,2 4 117,1 10 0,1 8 0,1 0 0,-1-7-45,1-8 0,-1-5 0,1 4-261,1 4 0,0 4 0,1-1 0,1-10 261,3-5 0,1-6 0,9 25-138,4-18 138,-1-16 0,3-17 2521,1-19-2521,-1-20 0,-1-17 0,-3-12-91,-4-6 91,-2 3 0,-3 5 0,-7 9 1610,-2-2-1610,-4 14 157,0 3-157,0 15 0,0 11 0,0 2-661,0 2 0,1-6 0,2-2 0</inkml:trace>
  <inkml:trace contextRef="#ctx0" brushRef="#br0" timeOffset="432">3326 5532 18124,'-5'23'1799,"2"-3"-94,3-7-1345,0-5 373,5-6-553,7-11 151,13-9-286,0-9 0,2-4-45,-5 4 0,-2-2 85,9-14 0,-3-2-40,-11 9 0,-3 0 0,-4-2 0,-2 1 0,-3 1 0,-4-1 45,-11-7 0,-8 0-45,-9 7 0,-6 4-45,-11-2 0,-4 5 0,7 11 0,-1 5 45,-3 6 0,2 3-135,-3 3-180,13 0-180,30 2-359,26 0-219,13 0 1028,6 8 0,4 10 0,1 10 0</inkml:trace>
  <inkml:trace contextRef="#ctx0" brushRef="#br0" timeOffset="776">3569 5536 20755,'15'28'2968,"10"15"-2428,-9-13 0,1 2-315,3 3 0,2 2-790,3 9 0,1 3 745,-1-3 0,2 2 0,-2-1-90,4 9 0,1 3 22,-6-12 0,1 6 1,0 1-1,-3-7-22,3 9 0,-2-2-615,-5-10 0,1 1 0,-3-5 750,-3-6 0,-3-4 672,5 15-807,-7-22 0,-8-17 0,-17-62-90,10 24 0,1-6-100,0-6 0,1-9 1,1-5-1,1 0 82,3 4 0,2-1 0,1-2 0,1 0 0,0 0-98,0-1 0,0 0 0,0 0 0,2-1 0,0 0 98,2-3 0,1-2 0,1 1 0,1 2 0,1 4-27,1 4 0,0 4 0,2 1 0,3-2-113,7-9 1,4-1 0,2 0-1,3 4-225,-1 6 1,4 3 0,0 1 0,1 1 89,-2 2 1,1 0 0,1 3 0,0 4-473,10 1 0,1 5 0,-3 8-4151,-2 11 1,-2 9 4353,-6 6 1,-3 7-1,-6 9 1,-3 6-1,-6 5 1,1 0-1</inkml:trace>
  <inkml:trace contextRef="#ctx0" brushRef="#br0" timeOffset="1082">4451 5663 21115,'-33'-2'2429,"6"-3"-2250,7 0 91,12 1 90,6 6 0,10 11 0,10 14-180,7 16-1,4 16-1695,-10-9 0,-1 3 1561,-6-15 0,-1 1 45,3 10 0,-1-1 720,-1 14-271,15-55-629,-3-8-270,10-37 1,1-13 44,-9 16 0,1-1-553,12-13 1,1 1 327,-10 14 1,-1 3-181,-1 4 1,-1 1-1530,20-16 2982,-11 13 1,-13 14-1,-8 7 1</inkml:trace>
  <inkml:trace contextRef="#ctx0" brushRef="#br0" timeOffset="1457">4544 5866 20305,'-45'5'1034,"0"0"1,-10 3-945,17-24-90,51 2-90,28-14 0,16 3 0,-24 13 0,1 1-296,3-2 0,0 1 341,2 2 0,-1 0 45,-2 0 0,0 2 45,-3 0 0,-1 0 301,22-6-76,-11 1 450,2-9 359,-10-7 1,-1-9-721,-15 6-89,-10 8 90,-7 15 606,0 13-517,2 18-89,4 23-45,0 13 0,0 7-1051,-2-10 0,1 4 765,-1-5 1,0 5 0,0-3-30,1 11 0,0-2 0,0-1 0,0-1-90,1-3 1,0-1-136,0-6 0,1-1-862,1 7 1,1-3 411,-3-21 1,0-2-675,13 27-630,-4-56 1979,2-34 0,0-15 0,0 4 0,0-5 0,-1-2 0,1 0 0,0-1 0</inkml:trace>
  <inkml:trace contextRef="#ctx0" brushRef="#br0" timeOffset="1942">5677 5613 21924,'16'-48'749,"1"0"1,-2 5 0,-4 4 240,-3-7-361,-17 41-224,-17 35 0,-4 21-285,7-5 0,1 4 0,0 1-812,-3 1 1,1 0-1,1 1 722,2 4 0,1 0 0,4-3-30,3 0 0,4-4 45,1-2 0,4-1 109,4-4 0,4-2-199,1-4 0,2-2 45,4-2 0,3-3-295,18 25 295,5-12 0,4-7 0,-4-11 0,-3-5 0,-7-11 0,-5-3 0,-4-12 1559,-9-7-1559,-2-14 213,-12-14-213,-2-13 0,1 20 0,0-2-209,0-6 0,1-2 209,0-6 0,0-2 0,3-5 0,0-2 0,0-2 0,0 0 0,3 0 0,2-1 0,2 13 0,1-2 0,2 3 0,1-1 0,3 2 0,3-7 0,7 10-159,33 26 159,-10 25 0,-13 9 0,-3 6 90,10 29-90,-7 5 90,-9 1 0,-7 8-90,-10-21 0,-2-1 90,-4-29-180,-15-6-630,-3-22 603,-7-2-1142,1-17-630,10-3-635,-2-7 2524,2-5 0,-2 2 0,-1 2 0</inkml:trace>
  <inkml:trace contextRef="#ctx0" brushRef="#br0" timeOffset="2127">5413 5536 13913,'-62'-11'809,"0"-1"1,18 3-1,1 0 585,-8-5 0,3-1-1034,4-7-270,14 1 1442,17-3-1532,19-6 90,20-4-90,25-4 46,-18 16 0,3 1-316,6 0 0,2 1 652,3-1 0,2 1-1462,0 3 1,0 2 1079,-1 0 0,-1 3 0,1 5 0,-1 2 0,-1 1 0,0 0 0</inkml:trace>
  <inkml:trace contextRef="#ctx0" brushRef="#br0" timeOffset="3508">2173 8110 21924,'-37'3'944,"0"1"1,-28 2-765,16-6 0,24 0 270,75-22-315,-9 10 0,8-1-1185,7-3 0,8-2 1,1 0 1094,-11 5 0,1-1 0,1 1 0,3-1-10,-5 2 1,1-1 0,2 1 0,0 0 0,2 0 9,-6 1 0,1 0 0,1 0 0,0 1 0,1-1 0,0 1-311,5-1 1,0 1 0,1-1 0,0 1 0,0 0-1,1 1 311,1-1 0,1 0 0,1 1 0,-1 0 0,1 1 0,-1-1-279,1 1 0,0 0 1,0 1-1,1-1 0,-1 1 1,0 0 277,-1 0 1,0 1 0,0-1 0,0 1 0,0 0 0,0 0-15,-3 0 0,1 0 0,-1 1 0,0-1 0,0 1 0,-1-1 15,-3 1 0,-2 0 0,1 1 0,0-1 0,1 0 0,4 0 78,-4-1 1,4 1 0,1-1 0,2 0-1,-1 0 1,0 0 0,-4 0 0,-3-1-241,11-1 0,-5 0 0,-2-1 0,0 0 0,2 0 117,-3 0 0,3 1 0,2 0 0,-3-1 0,-6-2 0,-7-1 206,0-4 1,-7-3-1,-9-3-206,-7-7 0,-9-7 0,-6-8 0,-5-6 0,-1-1 0,-2 7 0,-2-1 0,-1-3 89,-1-2 0,-1-4 1,0-1-1,0 1-89,0 5 0,0 0 0,0-1 0,1-5 0,-1-2 0,1-6 0,0-3 0,0-1 0,0 0 0,1 4 26,1-1 1,0 1 0,1 2 0,0-2 0,0-4-27,-1 8 0,1-3 0,-1-2 0,1-1 0,-1 0 0,2 0 0,0 1 0,1 2 0,0-2 0,1 1 0,0 0 0,1 1 0,-1 2 0,0 1 0,1-7 0,0 4 0,-1 1 0,2-2 0,-1-4 0,0 12 0,0-5 0,1-1 0,0-1 0,0 0 0,0 1 0,0 2 0,-1 4 64,1-10 1,-1 5 0,0 1 0,0 0 0,0-1-65,-1-5 0,0-3 0,0 1 0,-2 3 0,-1 4 0,1 5 0,-1 4 0,-3 2 0,-4 2-30,-9-10 0,-5 2 0,-7 11-159,-8 12 1,-7 8 158,-2 3 0,-5 3 1,-3 7 44,-4 8 0,-2 8 0,-3 3-15,6-1 0,-2 1 0,-1 2 0,-2 1-27,6 1 1,-1 0-1,-1 2 1,-1 0-1,0 1 27,-7 1 0,0 2 0,-2 0 0,0 1 0,0 0-85,7-2 0,-1 1 1,0 0-1,-1 0 0,0 1 1,-1 0 84,7-2 0,0 0 0,-1 0 0,0 1 0,0-1 0,-1 1 0,1 0-96,-2 1 1,1 0 0,-1 1 0,0-1 0,0 1 0,0-1 0,0 1 95,-2 0 0,1 0 0,-1 1 0,1-1 0,-1 1 0,1-1 0,-1 1-20,1-1 0,0 1 0,1-1 1,0 1-1,-2 0 0,-1 0 0,-2 2 20,8-3 0,-2 0 0,-2 2 0,0 0 0,-2 0 0,1 0 0,0 0 0,2 0 0,0-1 0,4 0 0,-10 2 0,3 0 0,2 0 0,1-1 0,-1 1 0,-1 0 0,-1 1 0,5-2 0,-2 0 0,-1 1 0,-1 1 0,1-1 0,1 1 0,1-1 0,3-1 0,3-1 16,-12 7 1,4-2-1,3 0 1,1 0-1,1 0-16,-8 4 0,2 0 0,1 0 0,2 0 0,7-3 0,2 0 0,1 0 0,2 0 0,-6 5 0,2-1 0,4 1 0,8-3 0,2 0 0,3 1 353,-7 10 0,5 1-353,9 1 0,6 2 0,6 2 0,4 2 422,2 7 1,3 3-423,2-15 0,1 1 0,1 2 0,-2 5 0,-1 1 0,1 6 0,0-5 0,-1 5 0,0 3 0,1 0 0,-1-2 120,0 3 1,-1-3 0,1 3 0,0 6-121,1-15 0,-1 4 0,1 5 0,0 1 0,0 0 0,0-1 0,0-3 0,1-4 0,-1 7 0,1-4 0,0-2 0,0 0 0,1 4 0,-1 0 0,1 4 0,0 2 0,1-2 0,0-2 0,0-4 0,1 2 0,0-4 0,1-1 0,0-2-213,3 14 0,0-2 0,1-2 183,0-9 0,0-2 0,1-2-47,4 13 0,3-4-463,-1-14 0,2-5-156,17 17 696,-2-49 0,4-9 0,-2-8 0,0-5 0,13-15 0,0 0 0</inkml:trace>
  <inkml:trace contextRef="#ctx0" brushRef="#br0" timeOffset="4202">8182 3700 22014,'-6'-43'540,"0"0"0,1 1 0,0 0-361,0 3 1,0 1 90,-3-28-2200,-2 14 2020,-4 18 625,-6 16-715,-9 18 90,-6 18-90,-7 18-59,19-11 0,1 2 104,-3 6 0,1 2-45,-1 3 0,1 2 45,0 3 0,2 2-45,-1-3 0,3 7-954,5 12 1,3 8-1,2-6 954,3-12 0,2 0 0,2 6 0,2 5 0,7-13-110,20-1 110,9-7 0,6-12 0,2-6 90,-1-14 0,13-3 89,-18-6 264,4-6-263,-22-24 2891,-10-3-3071,-1-26 45,-8 13 0,0-1 239,0 9 0,0-1-284,0-16 0,0-1 0,0 16 0,0 3-135,-2-1 0,0 1-315,1-29-456,-2 12-264,3 11 1170,0 7 0,0 19 0,0 3 0</inkml:trace>
  <inkml:trace contextRef="#ctx0" brushRef="#br0" timeOffset="4509">8130 4003 19221,'0'37'659,"0"0"1,0 2 0,0 1-570,-3 3 0,-2 0-475,1 3 0,-2 1 430,-4 3 0,-1 0-1106,-1 2 1,-2 0 1105,-1 1 0,-2 0 0,-2 1 0,-1-1 251,-1-2 0,-3 0-236,2-12 0,-3 1 0,2-4-15,-2 1 0,-1-3-45,-5 1 0,0-8 168,-2-21-78,16-55-90,17-8-204,7 9 1,5-2 203,5 4 0,3 1 45,3-1 0,3 1-45,-1 3 0,3 2 867,10-3 0,2 6-867,-11 14 0,1 3 0,7-1 0,0 7 0,10 22 295,-1 11-565,-3 15-360,-4 5-989,-5 0-8212,-5-7 9478,-5-6 0,0-14 0,-1-3 0</inkml:trace>
  <inkml:trace contextRef="#ctx0" brushRef="#br0" timeOffset="4827">8913 3415 17569,'3'-35'675,"-1"-1"0,-2-23 1199,-8 18-1785,-7 21 794,-5 24-793,-3 21 0,-1 23 0,12-16 0,2 2-176,0 5 1,1 1 85,1 4 0,2 1 0,2-1 0,2 1 0,0-2 0,2 0 0,2-5 0,2-2 0,8 26 1227,6-15-1227,7-15 0,1-16 0,3-20 0,-3-19 0,-8-15 0,-4-6 45,-4 6 0,-1-2-676,0-18 0,-1-1 631,-6 10 0,-1 3 0,0 0 0,-2 1-90,0 3 0,-1 2 267,-5-26-987,-5 21-1168,-4 22 1978,-4 21 0,-1 22 0,-1 11 0</inkml:trace>
  <inkml:trace contextRef="#ctx0" brushRef="#br0" timeOffset="5366">8966 3777 21745,'31'0'1619,"-3"0"-1260,0 0-89,1 4-90,1 3-90,5 4 0,-2 7-90,1 1 90,-2 5-90,10 9 0,0 5 90,-12-13-90,-7-9 0,-22-27 0,1-12 0,2-15 0,4-14-240,-2 18 0,1-2 195,0-4 0,2-2-657,1-3 1,2-1 746,0-2 0,1 1 0,1 2 0,2 1-45,-2 3 0,1 3-1324,-1 5 0,0 2 1414,11-10 90,-3 25-1,-2 30-89,0 29-90,-10-11 0,-1 4-4,0 7 0,-2 1 4,0 2 0,-2 1 0,0-1 0,-2-1 0,1-3 0,0-3 0,1 27 981,0-16-981,-2-18 0,0-21 3176,1-20-3176,6-21 0,1-10 0,0 5 0,1-3-561,6-25 1,2-2 560,-2 7 0,0 0 0,2-3 0,1-3 30,-3 9 0,1-3 0,-1 4-30,3-3 0,-1 2 45,3-10 0,0 7 134,2 15 91,-5 29 577,-4 32-667,0 30-135,-9-13 0,-1 5-510,1 7 1,2 5 0,-1-1 239,2 10 0,1 0-75,-2-6 0,2 2 1,0-5-466,2 1 1,3-4 764,7 6 0,4-4 0,-5-19 0,3-3 0,7 3 0,-1-1 0</inkml:trace>
  <inkml:trace contextRef="#ctx0" brushRef="#br0" timeOffset="5851">11037 2610 22644,'-22'-12'1259,"-6"3"-1079,-11 19-90,-6 10 0,-4 12 0,4 0-90,6-3 0,7-6 0,12-11-90,11-10 0,15-16 90,17-9 0,28-15 0,-8 13 0,12 1 90,-22 30 90,-3 47-180,-16 8-215,-9-13 1,-5 4 304,-9 9 0,-5-2-661,1-14 1,-2-1 660,-5 12 0,-3-4-45,4-22 0,-2-5-368,-26 18 413,-10-16-105,-4-14 60,12-20 0,0-8 0,13 1 0,2-5-115,-10-12 0,5-7 70,17 1 0,7-3-388,4-4 1,4-3 432,2-2 0,3-2-45,4 0 0,3 0 156,0 3 1,3-1-112,6-11 0,5-1-45,1 10 0,2 1-257,1 2 1,4 3 301,2 10 0,3 8-45,-1 10 0,3 4-45,6-1 0,5 3-195,6 4 0,6 1 0,-2 1-336,-10 1 0,-2 1 1,3 1-175,14 1 1,3 3-1,-4 1 750,3 2 0,-4 4 0,-4 6 0,-2 1 0,-3 2 0,0-1 0</inkml:trace>
  <inkml:trace contextRef="#ctx0" brushRef="#br0" timeOffset="6459">7354 7807 13733,'9'-45'869,"1"1"1,-1 3-1,0 0-25,-1 3 1,0 2-485,6-23 1514,-2 11-1605,-3 15 1002,-5 10-371,3 40-676,-1 23 1,0 13-165,-1 6 0,1 7 0,-2 1 303,0-17 1,-1 1-1,0 0 1,0 1-432,0 5 1,-1 2-1,0 0 1,0-2-436,-1-3 1,-1 0-1,-1-2 1,1-3 112,1 1 0,0-4 1,-1 2-121,0 5 0,0 1 0,0-6 510,0-8 0,0-6 0,0-2 0,0-13 0</inkml:trace>
  <inkml:trace contextRef="#ctx0" brushRef="#br0" timeOffset="6708">7476 7621 22644,'-4'-49'494,"1"0"1,-1-1 0,1-2 0,0 1-450,0-6 0,4 2 315,18-8-270,2 31 0,33 28-90,-15 32 0,-14 1 0,-1 4 0,-8 0 0,-4 3 0,0 21 0,-5 3-875,-4-15 1,-2 0 874,-3 14 0,-4-1 45,-4-21 0,-3-4-90,-2 0 0,-2-2 443,-20 21-668,-2-12-359,2-10 119,5-16-749,3-6-900,7-18 2159,5-11 0,11-12 0,5-7 0</inkml:trace>
  <inkml:trace contextRef="#ctx0" brushRef="#br0" timeOffset="7048">7858 7486 14213,'22'-8'2609,"-2"8"-1365,-3 18-794,-3 16 906,-4 18-1086,-2 14-135,-5-29 0,-2 1-90,0 0 0,0-1 0,-1 0 0,0-2 45,0 27-90,0-12 1166,0-12-986,0-13 1849,0-12-2029,0-13 1589,0-17-1589,4-19 0,4-19 69,-1 20 0,2-2-69,1-4 0,1 0 0,2-2 0,0 1 0,-1 3 0,1 1 45,0 4 0,0 2-45,11-15 90,-1 11 0,-1 15 180,4 18-1260,-12 58-179,3-17 224,-14 0 1,-2 0-1754,5-4 2835,4-4 0,9-7 0,7-6 0</inkml:trace>
  <inkml:trace contextRef="#ctx0" brushRef="#br0" timeOffset="7383">8751 7259 23544,'-16'-39'1439,"-4"4"-1349,-7 13 269,-20 17-269,20 22 0,1 11-45,-3 17 0,4 8-340,5-1 1,5 4 294,6 9 0,7-1 0,6-19 0,5-4-45,-1-2 1,6-3-109,18 2 0,5-7 63,9-8 180,-2-28 0,-3-13 180,-9-38-385,-13 11 1,-5-3 339,-8 9 0,-4-1 89,-2-12 1,-2 0-225,2 16 0,-1 1-90,-4-5 0,1 3 90,3 3-180,-3 12-270,10 10 145,2 16-775,10 13-269,7 12-360,5 6-720,7-3 2339,5-5 0,5-7 0,4-4 0</inkml:trace>
  <inkml:trace contextRef="#ctx0" brushRef="#br0" timeOffset="7813">9384 7187 14271,'9'-44'1798,"-1"14"841,-6-2-2369,2 20 1382,-2 3-1292,0 1 475,0 2-835,-2-2 3338,0 5-3158,0 1-1,0-4 1,0-5-90,0-10-90,0 2 90,0-15-90,0 7 90,0-17-90,2-3 270,2-10-425,2-9 425,-2 32 0,0 0 90,4-32-90,-1 9-180,-3 12-90,-3 13 180,-1 16 0,0 22 179,-5 52-359,2-25 0,-1 2-147,-2 18 1,0 2 146,0-6 0,0 0-188,0 3 1,2 0 187,0 0 0,1 0-90,1 1 0,1-2-315,0-1 1,2-2-271,-1-4 0,0 0-2714,0 12 0,0-3 2085,0-16 0,0-2 1304,0 7 0,0-2 0,0-4 0,0-7 0</inkml:trace>
  <inkml:trace contextRef="#ctx0" brushRef="#br0" timeOffset="8074">9210 7300 21179,'-17'-30'854,"1"1"1,-13-25-765,9 6 730,10 10-820,12 4-179,12 7-91,16 4 253,11 5-343,14 3 91,6 1 124,-27 9 0,1 0 100,0 2 0,0 0 45,0 1 0,-1 2 180,27 0 563,-8 0-383,-12 0 90,-9 0 112,-10 4 157,0 13-2369,-7 19 1650,-5 5 452,-5 10-632,-3 14-450,-1-14 630,0 0 0,0 0 0,-1 0 0,0-13 0,0-1 0</inkml:trace>
  <inkml:trace contextRef="#ctx0" brushRef="#br0" timeOffset="8212">9876 6477 25432,'0'-52'-90,"0"1"0,0 5 1,0 1-271,0 10 0,2 3-1619,7-12-539,1 32 2518,7 23 0,1 29 0,3 9 0</inkml:trace>
  <inkml:trace contextRef="#ctx0" brushRef="#br0" timeOffset="8486">10530 6726 23993,'-6'-57'720,"-1"7"-540,-16 1 90,1 22 89,-12 6-89,2 27-90,-6 10 0,-4 18-90,10 0 0,0 3-90,8-6 0,2 4-382,0 4 1,0 6-1,4-3 382,6-1 0,3-1 0,2 14 0,5-1-135,9-18 0,5-2-225,3-1 1,5-3-181,2-3 0,4-4-225,3-4 1,1-4-450,4-6 0,1-5 1214,3-4 0,0-5 0,2-5 0,1-3 0,1-3 0,0 0 0</inkml:trace>
  <inkml:trace contextRef="#ctx0" brushRef="#br0" timeOffset="8866">10972 6631 22464,'-10'-14'1080,"3"3"-901,4 6 271,3 9-360,11 14-90,15 6-90,5-5 0,14-5 0,-6-14-90,2-6 90,16-15 90,-17-24 180,-3-2 90,-23-10 0,-25 18 0,-6 5 90,-17 9 89,-9 12 1,-10 17-375,-4 16 60,27-3 0,1 3 89,0 3 1,3 6 45,-2 16 0,5 5-225,9-12 0,5 3-15,8 4 0,5 4 0,7-4 15,18 5 0,7-5-45,1 2 0,7-5-30,-3-16 0,5-5 0,0-4-330,10-5 0,1-6-719,7 1 0,-2-4 269,-19-4 1,-4-3-1800,8-7 2609,-38 3 0,-21 4 0,-12 2 0</inkml:trace>
  <inkml:trace contextRef="#ctx0" brushRef="#br0" timeOffset="10509">1060 8472 17067,'2'5'4678,"0"3"-4409,-2-7 1,0 3-180,2-4 90,0 0 90,2 0 0,0 0 0,0 0 269,0 0-179,-2 0 540,0 0-361,0 0-269,6 0-180,26-10-90,12-5-509,-6 0 1,5-1 508,6-3 0,3-1 0,-9 4 0,2-2 0,2 0-490,5-1 0,3 0 0,5-2 328,-10 3 0,5 0 0,2-2 0,1 1 0,-1 0-594,1 1 1,-1-1-1,1 1 1,0 0 0,-1 0 596,0 0 0,1 0 0,-1 0 0,0 1 1,-3 0-1,6 0 0,-1 1 0,-3 0 0,-4 2 1,-9 3-1,1 0 0,0 0 0</inkml:trace>
  <inkml:trace contextRef="#ctx0" brushRef="#br0" timeOffset="12800">7508 3578 20845,'-38'5'2069,"-1"5"-1619,6-9 89,5 5 1,6-6-90,5 0-180,9 0 89,2 0-269,50-12-90,-5-1 0,2 1 0,3-2-1317,-6 1 1,0 1 1316,4-2 0,3 0 0,3 1 0,1-1-238,2 2 0,2-1 238,-4 2 0,3 0 0,-3 1 0,4-1 0,-1 1 0,12-2 0,-4 0 0,1 1 0,-15 2 0,-13 4 0,-9-1 0,-10 6 90,-6-2 2257,-4 2-2257,-2 0 312,-2 0-671,4 0-361,-4 0-2608,2 0 899,-2 6 2339,-5 1 0,-2 11 0,-5 0 0</inkml:trace>
  <inkml:trace contextRef="#ctx0" brushRef="#br0" timeOffset="15394">12032 5780 22284,'-18'4'1260,"7"-3"-1081,12 4 1,29-12-90,1 1 0,6-3-1119,18-6 0,8-4 1089,-9 3 0,4-3 0,3 0-583,-7 1 1,3 0 0,1-1 0,2-1 558,-6 2 0,2-1 0,1 0 0,1 0 0,1-1-333,-5 2 1,1 1-1,1-1 1,0 0-1,1 0 1,1 0 311,3-1 0,1 1 0,1-1 0,0 0 0,1 1 0,-1-1-194,-7 4 0,0-1 1,-1 1-1,1-1 1,2 1-1,1 0 1,3-1 196,-8 3 0,3-1 0,2 0 0,2 0 0,0 1 0,0-1 0,0 0 0,-1 1 0,-1 1 0,-3-1-74,10-1 1,-2 0 0,-2 1 0,0 0 0,0 0 0,2 0 0,2 0 75,-7 1 0,3 0 0,1 0 0,1 0 0,0 0 0,0 0 0,-1 0 0,-1 1 0,-1 0 13,1 1 1,0 0 0,0 0 0,-2 1-1,0-1 1,-1 2 0,-2-1 0,-2 1 1,14-2 1,-4 0 0,-1 1 0,0 0 0,2-1 39,-4 1 1,2 0 0,0 0 0,0 1 0,-2-1 0,-4 1-9,6 0 0,-3 0 1,-3 1-1,-4 0 273,-3 0 1,-3 1 0,1-1-221,9 0 0,1-1 0,-9 2 59,10-2-179,-2 2 1612,-34 6-1702,-9 0 2230,-6 0-2769,-5 0 1958,-4 0-2498,2 0-165,4 0 1334,8-4 0,16-1 0,7-4 0</inkml:trace>
  <inkml:trace contextRef="#ctx0" brushRef="#br0" timeOffset="15934">19540 4062 22014,'5'-34'1440,"-2"0"-1260,-8 4 179,-16-3-179,-4 13-90,-16 3 90,2 19 0,-8 14 90,-6 15-484,24-7 1,1 4 303,-2 4 0,1 6-30,4 5 0,0 5 0,4 0-15,-2 9 0,4 3-742,4-8 0,2 4 1,5-3 696,8 7 0,8-4 45,4 0 0,5-1-45,6-3 0,4-2-337,4-4 0,4-3 292,1-5 0,7-4 45,0-13 0,6-4 0,-1-3-45,9-1 0,1-6-303,-5-5 1,3-4 0,-3-4 347,8-12 0,-2-5-45,0-4 0,-2-3 90,-2-5 0,-2-3-82,-7 1 0,-2-3 37,-7 0 0,-4-1 45,-6 2-1,-5 0-44,-5 3 0,-4 0 0,1-26 0,-8 13 1600,-6 13-1510,0 13 630,3 20-720,5 11 1438,9 17-1438,9 2 0,9 5 0,-2-12 0,4 0 0,18 7 0,-17-13 0,-1-4 0,7-2 639,-5-22-639,-20-3 0,-15-17-90,-27 0-179,-18-2-1,14 18 0,-4 2-990,-20-4 1,-2 2 1127,12 5 1,-1 1-1,-11 0 1,1 3-1,19 4 1,-1 1-1</inkml:trace>
  <inkml:trace contextRef="#ctx0" brushRef="#br0" timeOffset="16278">20787 4238 21218,'58'-14'1889,"-16"11"-1529,2 13-90,-19 15 678,-7 13-903,-10-3 0,-2 2 45,1 22 45,-7-21 1,0-2-136,-5 7 90,1-12 49,-6-8-139,9-11 427,-4-10-427,5-13 0,3-12 0,5-13 0,12-10 0,2 7 0,3 0 0,-4 11 0,2 1 0,5-9 0,1 3 0,11 3 180,-5 14-180,-1 14 0,-1 18 90,-1 11-135,-10 1 0,-1 3-405,2 1 1,-1 1 44,-1-2 0,0-1-764,15 17-1080,-13-33 2249,1-16 0,0-16 0,3-13 0</inkml:trace>
  <inkml:trace contextRef="#ctx0" brushRef="#br0" timeOffset="17950">22013 3451 22194,'25'-60'1619,"-5"17"-1169,-6 23 0,-7 31-90,-4 29-225,-4-7 0,-1 3-1717,-1 8 0,-1 3 1672,2 4 0,-1 2-45,-1 2 0,-1-1 177,4 0 0,2 1-178,-1 12 1,1-2-90,2-19 1,1-2 88,2 8 1,2-5-45,5-3 0,1-15 0,-6-16-89,-2-17 89,-9-16 0,-8-21 0,-9-12 89,-9-6-134,6 22 1,-3 3 133,-16-5-89,-13 6 2566,16 42-2566,14 13 0,3 7 0,-8 20 257,12-11 0,9 1-302,16-2 0,9-3-315,23 10-245,-2-21 0,7-6 290,3-14 1,2-8-1,9-4 0,6-7 0,-13-1 0,4-6 1,2-2-1,-4 0-740,-8 3 0,-2-1 0,0-2 0,2-2 767,1-1 0,2-3 0,1-1 1,-2-2-1,-4 1 18,-1-4 0,-4-1 0,-2-1 1,-1-2-29,0-2 0,-1-1 1,-1-2-1,-1 0 747,-3 1 1,0-2 0,-2 0 0,-2-1-203,-2 1 0,0 0 1,-3-1-1,-1 0-7,3-10 0,-3 1 0,-3-2-38,-6 9 0,-3-1 1,-1 0-1,-2 4-297,-2-18 0,-5 4 319,-5-7 1,-9 10 462,-24 20-328,-10 27 1,-4 35-270,26 1 0,1 6 723,1 12 1,1 5-769,0 10 0,2 5-15,9-19 0,1 2 0,2 4-30,0 2 0,1 5 0,1 1 0,1 0 0,2 0 0,1 0 0,0 0 0,1 1-145,-1-2 0,1 1 1,0-2-1,1-1 85,2 9 0,0-2 0,1-6-75,-1-5 0,-2-5-55,1-7 1,-2-3-350,-11 20 186,-5-20 83,-5-17 795,-1-19-705,-1-19 90,7-15 90,9-13 0,10-12 90,10-3-45,5 19 0,3 1 2712,13-15-2757,-6 22 0,2 4 90,19 1-180,11 6 90,8 6 45,-27 10 0,1 2 112,3-1 0,1 1-112,3 0 0,0 0-45,0-1 0,2-1 0,17-5 0,1 0 0,-18 2 0,-1-3 90,-1-2 0,2-3 0,-7 1 0,-9 0 0,-3 0-45,3-8 0,-5-1 45,-9-7-90,-8 6 90,-15 12 379,-8 16-379,-15 21 90,-4 13-180,-2 16 89,16-9 1,4 3-90,5-11 0,3 0 45,1 11 0,5-3-45,17 7-180,15-12 1,13-17-91,0-19 0,3-8 180,-7-5 0,1-5-223,16-10 0,0-7 268,-10-6 1,-4-6-586,-12 11 0,0-3 0,-1-1 600,1-6 0,-2-1 0,0-1 30,-1-3 0,0-2 0,-2 0 0,-1 0 0,-1 0 0,-3-4 67,-3 3 1,-1-3-1,-1 0 1,-3 4-8,0 0 0,-3 2 0,0 0 0,0-11 0,-2-1 0,-3 6-17,-7 10 1,-2 6 136,-12-22 90,-9 31 90,-10 32-91,-13 38-179,20-3 0,1 7-690,-5 12 0,2 5 690,10-13 0,-1 2 0,2 1-30,0 3 0,1 1 0,1 4 7,2 0 1,0 4-1,1 1 1,2-4-38,1 2-1,2-3 1,0 3-30,2-6 0,0 3 0,1 0 0,2-6 0,3 16 0,3-5 0,0-3 0,2-3 45,0-6 0,2-2 211,0-6 0,2-1-256,0-6 0,0-2 0,10 21 0,-3-13 1530,0-10-1620,-2-16 93,-1-5-93,-1-18 1631,-2-8-1721,0-18 90,-4-2 0,0-4 90,2-26 0,-3 20 0,0 2-6,-1-13 6,0 10 0,0 13 0,-2 9 0,2 11-89,-2 8 178,0 24-89,4-1 0,2 20 0,6-9-179,8-1 171,7-6-531,11-10-1,7-5 135,-5-13 1,2-4 314,-10 2 0,0-3-150,12-6 0,-2-4 285,-13 3 0,-3-2 135,7-9 0,-3 0-90,9-13 0,1-5 90,-26 28 90,-7 27-180,-7 5 0,-1 21 90,-1 7 209,11-10-389,8 5-90,12-23 90,7-4-90,-4-12 0,2-4 90,21-5-803,-17 1 1,-2-3 892,15-10-155,-19 9 1,-2-1 64,10-6 90,5 2 90,-23 14-91,-4 5 91,-2 2 0,-2 6-90,0 2 0,1 5 1564,3-5-1654,0 2 260,6-9-170,3 3-90,7-4 0,5-2-90,4-3 180,2-2-90,-3-2-90,19-6 90,-20 5 90,12-7-90,-27 7-90,-4 1 0,-7 5-449,-7 2-361,-10 2-719,-14 4-989,-16 5 2608,-24 9 0,17-4 0,-2 1 0,-6 2 0,-1 0 0</inkml:trace>
  <inkml:trace contextRef="#ctx0" brushRef="#br0" timeOffset="18661">25636 2678 22734,'18'-57'2159,"-4"9"-1350,-5 18-179,-6 23 0,-10 27-1,-4 34-404,1-11 0,0 4-699,-1 11 0,3 6 519,4-15 0,1 5 0,2 3 0,3-2-45,5 0 0,3 0 0,2-1 0,1 0-68,-1 1 1,1-1-1,1 0 1,6-5-1130,11 10 1,5-5 0,4-9 746,11-7 0,6-11-420,-2-12 1,6-6 0,-4-4-428,7-5 0,-2-6 1297,-8-4 0,0-4 0,-6-5 0,-6-12 0,-7-5 0,-1-3 0,0-1 0</inkml:trace>
  <inkml:trace contextRef="#ctx0" brushRef="#br0" timeOffset="18811">25745 2877 22914,'-47'-10'419,"-1"-1"1,6 2 0,3 0-330,-16-4 0,27 6-90,31 3-270,30 4-359,29 6-136,-23-3 0,3 1 415,4-1 0,0 2 0,3 2 0,0 2 0,0-3 0,-1 0 0</inkml:trace>
  <inkml:trace contextRef="#ctx0" brushRef="#br0" timeOffset="20544">18610 6563 20562,'-40'-7'449,"-1"0"1,2 2 0,2-1-180,-26-5 892,16 2-892,24 0 0,36-2-61,28-1 1,21 0 0,2 0-1040,-14 2 1,0 0-1,3-1 1,5 0 854,-8 2 1,4-1 0,2-1-1,3 1 1,0-1 0,0 0 0,0 0-176,3-1 1,-1 1 0,1-1-1,1 0 1,1 0 0,0 0 0,2-1 149,-9 3 0,1-1 0,0 0 0,0 1 0,2-1 0,1-1 0,2 1 0,3-2 0,2 0-79,-12 3 1,2-2 0,3 0-1,1 0 1,2-1 0,1 0 0,1 0-1,0 0 1,1 0 0,-1 0 0,0-1-1,-1 1 1,-1 1 0,-1-1 0,-2 1 78,6-1 0,-2 0 0,-1 0 0,-1 1 0,0-1 0,-1 1 0,1 0 0,0-1 0,0 1 0,2-1 0,1 0 0,2-1-64,-7 2 1,1-1-1,2 0 1,1 0 0,1 0-1,1-1 1,0 1-1,0-1 1,0 0 0,0 1-1,-1-1 1,-1 1-1,-1 0 1,-1 0 0,-2 1-1,-2 0 64,9-2 0,-2 0 0,-2 2 0,-2-1 0,0 0 0,-1 1 0,0 0 0,0-1 0,2 1 0,1-1 0,2 0 0,-5 1 0,2-1 0,1 1 0,2-1 0,0 0 0,0 0 0,1 0 0,-1 0 0,1 0 0,-2 0 0,0 1 0,-2 0 0,-2 0 0,-1 1 9,7-2 0,-2 0 0,-2 1 0,-1 1 0,-1-1 0,0 1 0,0-1 0,1 1 0,1-1 0,1 0 6,-3 1 0,1-1 0,1 0 0,2 0 0,0 0 0,0 0 0,-1 1 0,-1-1 0,-1 1 0,-2 0 0,-4 1 0,-2 0 49,9-1 0,-3 1 0,-3 0 1,-2 1-1,-1 0 0,-1 0 1,0-1 78,13-1 0,-1-1 0,-1 1 0,-1 0 0,-3 0-8,5 0 0,-3 0 0,-2 1 0,-2-1 198,5-2 0,-2 1 0,-5-1-288,10-1 0,-5-1 628,-9-4 0,-6 0-673,4-6 2085,-14-3-2085,-31 13 2375,-5 3-2375,0 3 1092,0 2-1092,0 3 479,0-3-479,4-6 0,2-11 0,6-19 0,-3 11 0,0-3-590,3-11 1,1-3 589,-3 7 0,0-2 0,0-1-629,1-8 0,1-2 0,-2-2 629,-2 7 0,0-1 0,0-1 0,-1-1-595,-1-4 1,0-1 0,0-1 0,-2-1 594,1-3 0,-2-1 0,0-1 0,-1 1 0,-1-1 0,0 2 0,-1-2 0,-2-3-178,-1 12 1,-1-1 0,-1-2 0,-1-1 0,-1 1-1,-2 2 178,-4-9 0,-2 1 0,-2 1 0,-1 0 0,0 1-117,1 1 1,0 0 0,-1 1 0,-3 2 0,-2 2 116,-7-4 0,-3 3 0,-3 3 0,-1 7 0,-3 5 0,-3 7 0,-6 2-98,6 9 0,-6 2 0,-2 0 0,-1 3 0,2 1 98,-4 0 0,1 2 0,-1 2 0,-4 1 0,-2 0 0,-5 0 0,-1 2 0,0 1 0,2 3 0,7 2 0,1 2 0,1 2 0,-1 1 0,-2 0 0,-4 1 0,-1 0 0,-1 1 0,-1 1 0,0 1 0,7 0 0,-1 0 0,0 0 0,-1 1 0,-1 1 0,0 0 0,6 0 0,-1 1 0,-1 0 0,0 0 0,0 0 0,-1 1 0,0 0-54,-4 1 1,1 0-1,0 0 1,-1 0 0,-1 1-1,-3 1 1,-4 0 53,15-2 0,-2 1 0,-2 1 0,-2 0 0,-2 0 0,0 0 0,0 1 0,-1-1 0,1 1 0,2-1 0,0 0 0,2 0-24,-2 1 0,1-1 0,2-1 0,0 1 0,1 0 0,-1 0 0,0 0 0,-1 0 0,-1 1 0,-2 0 24,-1 0 0,-1 0 0,-2 1 0,-1 0 0,-1 1 0,0-1 0,0 1 0,1-1 0,0 1 0,2-1 0,2 0 0,2-1 0,-4 1 0,2 0 0,2 0 0,1-1 0,1 1 0,0-1 0,0 1 0,1-1 0,-2 0 0,-5 2 0,0 0 0,-1 0 0,1 0 0,1 0 0,-1-1 0,1 1 0,0 0 0,4-2 0,0 1 0,1 0 0,0-1 0,0 1 0,-1-1 0,-1 1 0,-2-1 0,5 0 0,-2 0 0,-1 0 0,-2 1 0,1-1 0,-1 0 0,1 0 0,2-1 0,1 0 0,2 0 0,-7 1 0,3-1 0,1 0 0,1-1 0,0 0 0,-1 1 0,-2-1 0,1 1 0,-4 0 0,0 0 0,-1 0 0,1 0 0,2-1 0,3 0 0,4-2 37,-4 1 0,4-2 0,3 0 0,1-1 1,1 0-38,-8 0 0,2-1 0,1 0 0,2-1 0,-7 0 0,1 0 0,3-1 0,10-2 0,1 0 0,3 0 461,-9 0 0,3 0-461,12 0 0,2 0 1564,-18 0-1564,11 0 2337,18 0-2427,7 6 2709,14 4-2619,3 8 0,0 4 0,0 7 564,0 10-564,0 10 0,0-15 0,0 2-1123,-2 6 0,0 2 1123,0 10 0,0 3 0,-3 6 0,0 3-383,1-20 0,1 2 0,-1 3 383,0 4 0,-1 4 0,0 1 0,0-3 0,0 4 0,1-3 0,-1 4-321,0-2 1,0 3 0,0 0 0,0-3 320,1 2 0,-1-3 0,1 1-393,-1 5 1,1 1-1,0 1 393,0-14 0,0 0 0,1 0 0,0 1 0,1 3 0,0-1 0,1 1 0,-1 0 0,0-3 0,0-1 0,0 3 0,3 10-58,1-16 1,1 6 0,2 6 0,1 4 0,0 3 0,0 0 0,1 0-1,-1-2 1,0-4 0,0-5 0,-2-6 57,1 7 0,0-8 0,-1-3 0,0 2 0,2 8 0,0 1 0,1 10 0,1 6 0,1 4 0,0-2 0,-1-5 0,0-8 0,0-14 0,-2-15 631,5-1-631,-2-12 1010,-9-22-1010,2 0 1450,2 6-1450,1-1 3392,6 18-3392,-2-3 90,7 28-90,-5-11 0,-2 14 0,-1-9 0,-3 2 0,2 1 0,-2-2 0,3-2 0,-2-5 0,0-6 0,2-6 0,-2-6 0,0-8 0,0-4 0,-2-6 0,0 0 0,-1-4 0,-1-3 0,-1-7 0,3-2 0,3-2 0,6-12 0,0 5 0,7-10 0,2 5 0,5-1-1194,7-5 1104,7-3-90,8-4-244,-21 21 1,2-1 198,3-2 0,1 0-90,5-3 1,1 0-719,5-2 1,2-1 447,5-5 1,3 0-411,-14 10 0,1-1 1,1 0-2283,4-2 0,1-2 0,1 1 3009,4-2 0,1 1 1,2 0-1,-13 8 0,2 0 1,0 1-1,0-1 1,2 2-1,0-1 0,0 0 1,0 0-1</inkml:trace>
  <inkml:trace contextRef="#ctx0" brushRef="#br0" timeOffset="29895">9604 11755 23813,'-50'-18'1260,"8"2"-1170,7 0 0,11 5 0,11 0-1,10 0-89,22-5 0,23-5-471,-7 7 1,7-1 470,1 2 0,6-1 0,3-1 0,-3 1-560,8-2 1,-1 0 0,3 0 559,1-1 0,5 0 0,0-1 0,-4 2-842,3-1 1,-3 2 0,-1-1 811,-2 1 0,-1 0 0,-1 0 0,-3 2 0,-2 0 0,-1 0-621,-4 2 0,-2 1 0,-2 0 381,13-4 1,-2 1-80,-8 3 1,-3 1-102,-8 1 0,-1 1-2487,26 0 2937,-25 3 0,-8 12 0,-20 2 0</inkml:trace>
  <inkml:trace contextRef="#ctx0" brushRef="#br0" timeOffset="30160">9851 12718 19273,'-39'35'569,"0"-1"1,5-4 0,1-1 465,6-6 1,2-1-946,-12 7 910,16-6-1000,28-24 90,32-16 0,17-11-90,-11 5 0,5-5 0,4-2 0,2-1-410,-6 3 0,4-2 0,1-2 0,2 1 0,-1-1 0,-2 1 395,-3 3 0,0 0 0,-1 0 0,0-1 0,1 1 0,1-2-63,0 1 1,3-2 0,1 0 0,0-1 0,-2 2 0,-3 1 0,-4 3-24,5-1 1,-5 3 0,-2 0 0,2 0-103,8-4 1,2-1 0,-2 2 0,-5 4-158,5 2 0,-6 6-267,-10 4 1,-4 6-1532,10 14 2158,-29 23 0,-22 24 0,-5-21 0,0-1 0</inkml:trace>
  <inkml:trace contextRef="#ctx0" brushRef="#br0" timeOffset="30378">10310 13903 24623,'-45'22'1169,"10"-11"-1169,24-20 30,32-15 0,23-10 0,1 1-30,4-5 0,5-2-1156,-6 6 1,5-3 0,3-2 0,-3 3 1155,-10 7 0,0 2 0,-1 0 0,1-1-356,4-1 1,0-1 0,1 1-1,1-1 311,0 1 0,0 0 0,2 0 1,3 0-154,1 1 0,3-1 0,2 1 0,1 0 0,-2 2-372,-3 4 1,-1 1-1,1 1 1,-1 0-1,0 1 156,-2 0 0,1 1 1,-2 0-1,0 2 0,-3 2 414,17-4 0,-4 5 0,-8 6 0,-15 11 0,-5 4 0,19 13 0</inkml:trace>
  <inkml:trace contextRef="#ctx0" brushRef="#br0" timeOffset="30594">10899 14537 24083,'-46'30'395,"-1"1"1,1 0 0,3-3 0,1-1 0,1-2-396,-11 6 0,4-3 45,10-5 0,5-1-45,-8 8 0,35-14 0,36-16 0,3-9 0,5-4-2126,15-8 1,4-4 2125,-9 3 0,3-2 0,2-2 0,-7 3 0,1 0 0,1-2 0,2 1-420,5-5 0,2 1 1,2-2-1,0 1 330,-9 4 0,2 0 0,0 0 0,0 0 0,1 0-320,0 0 1,0 0-1,0 1 1,2-1 0,2 1-101,1 0 0,2-1 0,3 1 1,-1 0-1,-2 1 0,-4 1-75,7-1 1,-4 2-1,-1 0 1,2 1 584,-5 1 0,2 0 0,0 1 0,-3 1 0,-7 5 0,11-1 0,-6 5 0,-9 3 0,0 0 0</inkml:trace>
  <inkml:trace contextRef="#ctx0" brushRef="#br0" timeOffset="30793">11114 15464 16172,'-37'25'292,"0"0"1,0 1-1,-12 7 1,4-1 973,11-9 0,13-3-1445,32-3 89,38-27 116,6-7 0,7-6-116,-15 2 0,3-2 0,1-1-167,-6 2 0,2-1 1,1-1-1,1 0 77,6-3 0,1-1 0,1 0 0,1-1-90,-9 5 0,0 0 0,1 0 1,1 0-1,-1 0-234,1 0 0,0 0 1,0 0-1,0 0 1,0 1 503,9-4 0,0 0 0,0 1 0,-1 2 0,-6 3 0,0 0 0,0 2 0,-1 0 0,-5 3 0,1-1 0,0 1 0,0-1 0</inkml:trace>
  <inkml:trace contextRef="#ctx0" brushRef="#br0" timeOffset="31006">11334 16726 17601,'-33'20'404,"1"1"1,-17 15 2037,34-19-2532,34-11 90,40-25 0,-12 0 0,5-3-111,-7 1 1,2-2 0,3-2 87,-7 4 1,2-3 0,1 1-1,1-1-22,4-2 0,-1 0 0,3 0 0,9-4-605,-12 8 0,7-3 1,5-2-1,2 0 1,2-1-1,0 1 1,-2 0-1,-4 3 1,-6 1 634,9-2 0,-7 2 1,-2 1-1,2 0 1,6-2-1,-4 2 0,6-3 1,3-1-1,3 0 1,-2 1-1,-4 1 1,-6 4-1,-8 4 0,2 3 1,-1 1-1,1 0 1</inkml:trace>
  <inkml:trace contextRef="#ctx0" brushRef="#br0" timeOffset="31205">12020 17585 25163,'-39'15'584,"1"1"1,-19 4-765,36-24 0,45-21 180,9-1 0,7-2-1447,-2 3 0,4-2 0,2-1 1447,-3 3 0,1-1 0,2-2 0,0 1 0,6-4 0,1 0 0,1-1 0,1 1-338,-7 4 0,0 1 0,1-1 1,1 1-1,-1 0 122,1-1 0,1 2 0,0-1 0,0 1 1,1 0-145,-2 2 0,1-1 0,0 2 0,0 0 1,0 0 359,10-2 0,-1 0 0,0 1 0,-1 1 0,-4 2 0,-1 1 0,-1 0 0,1 1 0,-4 2 0,0 0 0,0-1 0,1 1 0</inkml:trace>
  <inkml:trace contextRef="#ctx0" brushRef="#br0" timeOffset="31705">13193 10964 23274,'17'22'1709,"2"5"-1439,6 9 89,-2-2 1,3 1-180,-5-7 0,0-1-2876,9 10 1,0-3 3055,14 5-90,1-10 852,1-15-942,3-14-180,7-20 45,-25 3 0,0-6-45,2-10 0,2-9 0,0-3-326,-4 0 0,-1-5 1,-1-2-1,1 1 303,0-3 1,1-1 0,-1 0 0,0-3 4,-5 5 0,-1-1 0,1-2 0,-2 2 0,-1 1-366,0-2 1,-2 3 0,0-1-1,1-3 240,2-2 0,0-4 0,1-1 0,0 1 1,-2 4 30,0 3 1,-1 3-1,-1 0 1,1-2-14,-1 4 0,0-2 0,0 0 0,0 2 0,-2 6-324,8-20 1,-2 8 44,-5 10 0,-1 4 296,6-10-1150,-12 36-829,-12 34 2088,-12 39 0,0-15 0,-2 4 0,-3 8 0,0 0 0</inkml:trace>
  <inkml:trace contextRef="#ctx0" brushRef="#br0" timeOffset="31985">14140 10950 20597,'-13'57'539,"1"0"1,1-2 0,1-2-450,4-5 0,2-1-1,1-4 1,4 0 180,6 7 0,7-1 135,8-5 0,4-3-226,1-2 1,3-6-271,8-5 1,3-9 270,-6-10 0,1-6 0,4-3 0,2-4-91,1-4 1,1-5-1049,3-7 1,0-5 1048,0-4 0,-1-6-45,2-5 0,-2-7-45,-16 8 0,0-4 0,-1-2 0,-2 1 0,2-6 0,-2 1 0,0-3 0,-2 0 0,1-3 0,-1-1 0,-4 2-30,-1-5 0,-3 3 0,-1-2-30,1-1 0,-2-1 0,0 1-60,-1-1 0,-2 1 0,0 1-95,-1 1 1,-1 1 0,0 1-26,-1 4 0,0 2 1,-1 1-301,3-14 0,-2 4-45,-1 12 1,-1 6-3572,1 2 4156,-10 48 0,-5 52 0,1-17 0,0 0 0</inkml:trace>
  <inkml:trace contextRef="#ctx0" brushRef="#br0" timeOffset="32295">14635 14301 24533,'0'18'1169,"0"-14"-1079,7-29 90,11-28-45,-2 13 0,3-2-998,6-13 1,3-3 922,-7 13 0,2-1 0,0-2-472,3-5 1,0-2 0,1-1 411,-5 11 0,-1 1 0,1-3 0,1-3-45,-2 2 0,1-5 0,0-1 0,0-2 0,0 2 0,-2 2-458,1 0 0,-2 2 1,-1 0-1,1 0 1,0-3 472,1-2 0,0-3 0,1-1 0,-1 0 0,-1 2 0,-2 4-38,1-8 1,-1 3-1,-2 3 1,0-1-46,-1 5 1,-1-1 0,0 2-1,0 1-127,2-8 0,-1 1 1,-1 2-775,2-13 1,-1 5 428,-4 16 0,-2 4-767,-4-10 1352,-12 41 0,-12 38 0,-7 23 0</inkml:trace>
  <inkml:trace contextRef="#ctx0" brushRef="#br0" timeOffset="32576">14797 15229 23813,'-7'37'585,"0"-1"0,-2 27-495,8-24 90,30-39-90,9-31-46,-4-6 1,2-11-678,-7 1 1,1-9 0,0-3 0,-2 2 632,-3 8 0,-2 1 0,0-1 0,2-7-344,-2 5 1,1-6 0,1-4-1,1-2 1,-1 2 0,-2 1-1,-1 6 290,-2 0 0,-2 4 0,-1 1 0,1 0 0,0-3-279,0-1 0,1-2 0,1-2 1,-1 1-1,-1 3 0,-2 3 265,1-3 1,-2 4 0,0 2-1,-1 1-263,4-12 1,-1 2-1,-1 2 121,-1 9 0,-1 1 0,0 2-571,3-17 0,-4 11 781,-7 21 0,-14 31 0,-6 29 0,-1 0 0</inkml:trace>
  <inkml:trace contextRef="#ctx0" brushRef="#br0" timeOffset="32778">15025 16414 23813,'-7'33'1979,"2"-15"-2159,14-27 0,9-25 135,1 5 1,2-3-1406,7-10 0,3-2 1420,-5 8 0,0-1 0,2-1 30,3-6 0,1 0 0,0-2-60,4-4 0,0 0 0,0-2-150,2-1 0,0-1 0,0 0-344,-9 12 1,-1 0-1,0 0 1,0 1 103,8-13 0,0 0 1,-1 0-271,-3 3 0,-1 0 1,0 2 719,-3 3 0,0 1 0,-1 2 0,7-13 0,-1 3 0,-3 5 0,0 0 0</inkml:trace>
  <inkml:trace contextRef="#ctx0" brushRef="#br0" timeOffset="35836">22432 10149 22104,'-26'-42'323,"1"0"1,-1-1 0,0 3 0,-1 0 0,-1 2-204,-2 3 0,-1 1 0,-2 3-534,-14-9 0,-7 11 803,2 22 1,-6 9 0,4 8-843,10 3 0,3 7 0,-2 10 573,7 3 0,-2 8 0,-1 6-1,0 4 1,4 0 0,3-2-469,4 0 1,3-1 0,3 1 0,1 4 0,-1 6 358,3-6 0,0 5 0,-1 4 0,1 3 0,1 2 0,0 1 0,2 0 0,2-2 0,2-2 1,2 3 0,1-1 0,3-1 1,1 1-1,1-1 0,1 2 0,1 0 1,1 1-186,0-6 1,1 1 0,0 1-1,1 1 1,1 0 0,0 0 0,1-1-1,1-1 1,1-2 0,0-2 173,2 10 0,1-1 0,1-2 0,1-2 0,1-2 0,2-1 0,3-4-182,4 10 1,4-1-1,1-5 1,2-4-1,2-9 182,5-1 0,3-9 0,2-6 323,17 3 1,2-13-324,-3-10 0,0-16 0,-8-18 0,0-15 0,-3-7-7,-11-1 0,-4-7 0,-2-4 0,0 0 29,1-1 1,0-1-1,-2-1 1,-3-2 31,-6 7 0,-2-2 0,-2-1 0,-1 1 0,-2 0 335,0-8 0,-2 0 1,-2 1-1,0 3-329,-1-6 0,0 3 0,-1 1-60,0 4 0,1 2 0,-2 7 1047,-2 3 1,2 20-1048,7 32 0,6 28 0,3 11 0,0-5 0,3 3-654,-1-1 1,3 4 0,1-4 653,10 8 0,5-2-330,1-9 0,6 1 0,-2-5 602,8 3 1,1-4-513,-8-8 0,2 0 0,-3-8 158,2-8 0,-3-10-368,11-19 0,-5-11 360,-14 3 0,-4-9-159,-2-14 1,-2-11 0,-5 3 338,-7-6 0,-6-1 0,-1 7 0,-1-2 0,-2 0 149,-3 2 1,-3 2 0,1 3-195,0-3 0,0 2 45,-1 8 0,0-3 0,0 10 2873,0 0-2513,0 45-270,0 39-135,0-2 0,0 5 225,0-3 1,0 1-271,0 4 0,1 2 0,2-2 0,0 2 45,3 11 0,2 0 123,0-15 1,1-3-169,14 15 920,-7-58-920,1-44 0,-4-21 0,-1 14 0,0-3-705,-1 2 0,1-4 1,0 2 704,4-14 0,0 2 90,1 0 0,1 1-244,1 3 0,1 2 244,-1 7 0,1 2-96,-3 9 0,0 3 185,15-19 1,-3 22-90,-3 16 90,-1 22-180,-7 13 90,-4 13-90,-7 6 1920,-4 2-1920,-3 1 0,0-3-180,0-6 1080,0-5-3329,16-7 18,23-17 432,13-11 854,-16-5 1,1-6 937,-1-3 1,-1-4-1,5-6 1,0-2 0,2-4-1,-1 0 1</inkml:trace>
  <inkml:trace contextRef="#ctx0" brushRef="#br0" timeOffset="36148">24450 10579 21115,'22'-26'1799,"0"-1"0,10-18-720,-27 22-539,-20 21-90,-22 25-180,-10 22-437,22-17 1,1 3 211,-1 3 0,3 1-45,2 0 0,3 2 45,2-2 0,3 0-45,2 31 0,16-7-90,15-9 18,7-25 0,9-10-108,10-24 0,7-15 0,-3 1 225,-3 6 0,-2-6-236,-10-8 0,3-10 1,-5-2-1,-10 5 281,-13-1 0,-8 1-212,0-18 1,-4 5 211,-8 10 236,-3 5-326,-2 36 0,7 14-270,5 29 1122,10-6-1482,10 13-269,9-21-181,8-6-144,5-11-1025,3-8 2249,4-15 0,-4-14 0,1-8 0</inkml:trace>
  <inkml:trace contextRef="#ctx0" brushRef="#br0" timeOffset="37348">25148 10163 15862,'3'-38'989,"1"1"1,0-29 1184,-3 16-1724,-1 20 1621,0 21-1801,0 47-90,0 6-90,0-5 0,0 2-388,0 25 388,0 0-90,0-9-1057,0-12 1057,2-11 194,4-12-194,4-12-90,9-19 90,3-20 0,6-26 0,-12 20 0,-1-5-399,0-3 0,-1-6 0,0 2 399,3-7 0,0 0 30,-4 8 0,0-3 0,-2 5-30,1 3 0,-2 5 0,8-23 689,-3 21-689,-1 17 2857,-2 19-2857,0 16 0,0 13 0,2 8 0,12 22 0,-4-17 0,12 8 1708,1-27-1798,-6-16 90,6-9 0,-10-11 0,5-8 0,-10 8 90,1 0-90,-9 11 90,0 12-90,2 4 0,4 8 0,5 3 0,3-2 0,8-9 0,5-4-90,-6-16 0,1-6 90,18-14-388,-17 3 0,-2-4 388,-9 0 0,-5-3 0,-1-1 0,-3-2 90,-1-2 0,-4-3 135,-4-16 0,-5-1-135,0 16 0,-3 2 0,-3-12 0,-2 5-90,-6 3 0,-1 11 90,8 16-90,-4 8 0,10 16 0,-4 8-90,11 14-180,4 4-270,13 2-179,5 1-181,9-3-89,3-5-1,6-8-449,-2-10 90,1-17 179,-1-11 631,-2-16 1528,-1-10 720,-14 3 0,-1-3-1352,-6 10 1,-1 0-43,5-11 0,-1 0 134,2-8-89,-4 9-90,-7 14 180,-3 9 89,-6 11-89,-2 15 961,-6 32-1322,-4 2 1,-3 21 0,3-18-90,2-4-3392,4 2 3392,0-15 90,0-5-180,0-17 90,6-12-90,2-12 90,12-15 0,7-10-219,7-10 219,-14 27 0,-1 0 0,1 0 0,1 1 1641,4-5 1,1 2-1642,21-10 0,-7 16 0,-12 28 90,-15 19-90,6 16 0,-1-11 238,5 7-238,0-17-90,-1-8 90,2-4-89,3-10 89,-1-6 0,5-4 0,10-14 0,-9 10 0,3-6 89,-17 17-89,-4 3 90,0 4-90,-2 6 0,2 2 0,0 5 0,1-1 0,3-5 0,2 1-90,6-7 90,5-1-89,4-9-1,3-7 90,1-9-90,-2-5 90,-3-6 0,-5-3 0,-7-1 0,-6 3 0,-7 5 0,-6 10 0,-3 6 0,-11 13 0,1 8 0,-9 11-1170,1 15 181,8-6-90,1 8-631,9-13-538,5-4 2248,4-6 0,7-6 0,3-4 0</inkml:trace>
  <inkml:trace contextRef="#ctx0" brushRef="#br0" timeOffset="37668">28482 8467 20036,'35'-3'1799,"0"1"0,30 10-1170,-27 11 1,-3 7-802,-11-2 1,-3 3 396,6 12 0,-6 1 45,-7 22 0,-6-5-1,-6-10 1,-2-11 285,0-8-375,0-14 56,0-10-146,4-17-90,6-19 0,13-20 0,-5 17 0,3-3-209,6-6 0,3 0 344,4-3 0,3 0 0,3 1 0,2 1-45,0 4 0,4 3-60,-8 13 0,2 2 0,0 4-30,3-1 0,1 6 0,9 3 0,-2 9 0,10 26 0,-34-6 0,-2 5 0,-1 1 0,-3 4-1305,3 12 1,-4 3-270,-7-10 0,-3 1 1528,0 9 1,-5 0 0,-19 20-1,-10-2 1</inkml:trace>
  <inkml:trace contextRef="#ctx0" brushRef="#br0" timeOffset="39864">11727 8322 23274,'-30'-30'1349,"3"5"-1079,7 14 359,9 21 91,6 24-360,7-2 0,3 4-692,2 13 0,3 6 512,0-10 0,2 2 0,2 3-625,-2-4 1,1 2 0,2 2-1,0 1 467,3 9 1,1 1 0,2 1-1,0 2-473,-2-5 0,1 0 0,1 2 0,0 0 0,1 1 451,-2-7 0,0-1 0,0 1 0,1 2 0,2 2 0,1 3 0,-3-10 0,1 3 0,1 3 0,1 1 0,0 1 0,1 0 0,0 1 0,0-2 0,-1-1 0,-1-1-189,2 4 0,-1-2 1,0-1-1,0-1 1,-1 1-1,1 1 1,1 1-1,1 3 189,-3-7 0,1 2 0,0 2 0,1 1 0,0 0 0,1 1 0,-1 0 0,0-1 0,-1-1 0,-1-1 0,0-3-99,3 9 0,-1-2 0,-1-2 0,-1 0 0,0-1 0,1 0 0,-1 0 0,0 2 99,-2-6 0,0 0 0,0 0 0,0 1 0,-1-1 0,1 1 0,0 0 0,-1-1 0,1 1-23,-1 0 0,0-1 0,1 1 1,-1 0-1,0 0 0,0 0 0,0 0 1,0 0-1,0 0 23,-1 0 0,1 0 0,0 0 0,-1 0 0,0 0 0,1 0 0,-1 0 0,0 0 0,0-1 0,2 6 0,0 1 0,0-1 0,-1 0 0,1-1 0,-1 1 0,1-1 0,-1 0 0,-1-3 0,1-1 0,-1 0 0,0 0 0,0 0 0,1 0 0,-1 2 0,2 1 0,-2-4 0,1 1 0,1 2 0,-1 1 0,1 0 0,0 0 0,0-1 0,-1-1 0,0-2 0,-1-2 0,3 8 0,-2-4 0,0-2 0,0-1 0,0 2 0,1 1 0,1 3 0,-2-5 0,2 3 0,1 2 0,0 1 0,0 1 0,1 0 0,-1-2 0,-1-2 0,-1-4 0,-2-4 0,6 12 0,-3-6 0,-1-2 0,0-1 0,3 5 0,-2-4 0,2 4 0,1 1 0,0 1 0,0-3 0,-2-3 0,-2-6 0,1 2 0,-1-6 0,-2-2 0,2 1 0,3 8 0,1 1 0,-1-1 0,-2-6 0,6 8 0,-3-5 425,-1-6 0,-1-2-425,-3-4 0,0-2 0,-1-5 0,-1-1 0,14 21 0,-3-8 0,-5-4 1436,-2-3-1436,-3-4 0,-1-4 0,-4-4 0,0-5 0,-2-2 2147,-1-5-2147,-3-4 3210,-11-3-3210,-6-4 549,-12-2-549,-17-2 0,2 1 0,-17-1 0,2 4 0,-10 8-968,24-1 1,-2 2 967,-7 5 0,-2 4 0,-5 1 0,-8 5-551,11-2 1,-8 5 0,-4 3 0,1 0 0,5-3 550,4-1 0,4-3 0,-1 2 0,-4 1 0,1 1 0,-5 2 0,-2 2 0,-1-1 0,3 0 0,5-2 0,-4 3 0,5-2 0,1 0 0,-1 0-460,-3 1 0,-1 0 0,0 0 0,0 1 460,-1-1 0,0 1 0,-1 0 0,0-1-276,0-1 0,0 0 0,-1 0 1,1-1 275,-1 0 0,-1 0 0,1 0 0,-1-1 0,1-1 0,0 0 0,-1-1 0,1 0 0,0 0 0,0-1 0,0 0 0,0 0 0,2-2 0,2-1 0,-2 0 0,-6 1 0,5-2 1,48-17-1</inkml:trace>
  <inkml:trace contextRef="#ctx0" brushRef="#br0" timeOffset="39864">10172 19049 27468,'-8'-18'-256,"-14"-33"256,5 10 0,-1-1 0,-1-2-677,-3-8 1,0-1 0,-1-2 676,3 9 0,-1-1 0,0 0 0,0-1-512,-3-6 1,0 0 0,-1-1-1,0-2 512,4 9 0,-1-2 0,0 0 0,-1-1 0,1 0 0,-2-4 0,1 1 0,-1-1 0,-1-3 0,-1-3 0,4 8 0,-1-3 0,-1-2 0,0-2 0,-1 0 0,0 0 0,2 1 0,0 3-265,-3-6 0,1 1 1,0 2-1,1 0 0,-1-2 1,-1-3 264,2 6 0,-2-3 0,1-2 0,-1 0 0,-1 0 0,2 1 0,0 1 0,1 4-122,-1-3 0,0 2 0,1 2 0,1 1 0,-1 1 0,0-2 122,1 0 0,-1 1 0,0-1 0,0 0 0,0 1 0,1 0-47,0 1 1,0 1 0,1-1 0,-1 1-1,0-2 1,-1-2 46,-1-1 0,-1-3 0,0-1 0,0 0 0,-1 0 0,2 2 0,1 3-21,-2-7 1,1 4 0,1 2 0,0-1 0,-2-3 20,2 3 0,-2-2 0,0-2 0,0 2 0,1 2 0,3 5 187,-1 1 0,3 4 1,0 1-1,0-1-187,-3-6 0,-1-2 0,1 1 0,0 1 0,3 5 0,0 2 0,0 1 0,1 0 0,-6-13 0,1 1 0,1 3 0,5 9 0,1 3 0,2 3 407,-1 2 1,1 3-408,2 0 0,0 0 0,-1 3 0,0-2 618,-6-14 0,1-2-618,3 12 0,0-1 0,-5-14 0,1 1 0,6 11 0,1 2 0,0-2 0,0 0 1104,0-1 1,0 0-1105,-1 0 0,0-2 0,-1 3 0,-2-3 0,2 2-33,-4-8 1,1 1 32,2 6 0,0-1 0,1 3 0,0-2 0,2 2 365,0 2 1,1 1-366,2 1 0,0 1-2096,-8-27 2096,4 6 0,1 10 173,3 4-173,2 3 653,-2 0-653,0 1 0,-2-1 0,-2 0 346,-2-2-346,3 10 0,0-1 0,-9-21 1484,9 17 0,0-1-1484,-7-21 0,4-4 0,7 31 0,1-2 0,-2-10 0,-1 0 0,-3-18 0,5 26 0,0 2 0,3 0 0,-1 10 0,2 4 0,1 8 0,0 4 0,30-8 0,12-5 0,9-5 0,-10 7 0,3-2 0,6-3-525,2-2 0,7-4 1,6-3-1,1-1 0,0 1 1,-4 1 479,-8 4 0,-2 1 0,-1 0 0,1 0 0,2 0 0,4-3-227,-8 5 0,3-2 0,1 0 0,2-1 0,0 0 0,2 0 0,0-1 0,2 0 0,-1 1 255,-2 2 1,2-1-1,1-1 1,1 1 0,1-1-1,0 1 1,0-1 0,-1 1-1,0 1 1,-2 0 0,-1 1-153,2 0 0,-2 0 1,0 1-1,-2 0 1,0 1-1,1-1 1,1 1-1,0-1 1,3-1 168,-1 1 0,1 0 0,1-1 0,2 0 0,0-1 0,0 1 0,1 0 0,-1 0 0,-1 1 0,-1 1 0,-1 0-92,4 0 1,-1 0-1,0 1 1,0 0-1,-2 1 1,0 1-1,0 0 1,-2 0-1,0 0 104,7-2 1,-1 0 0,-1 1 0,-1 0 0,0 0 0,-1 1 0,0 0-1,-3 1 1,1 0 0,-1 0 0,0 1 0,-2 0 0,-3 1 0,-2 1 9,14-5 1,-4 2-1,-4 1 1,-7 3 67,1-1 0,-7 2 509,-10 2 1,-2 0-421,22-12 1480,-24 8-1569,-5 0 1752,-17 6-2022,-2 5 3302,-4 0-3572,2 6-269,-2 0-1620,2 0 2339,4 8 0,0 4 0,4 9 0</inkml:trace>
  <inkml:trace contextRef="#ctx0" brushRef="#br0" timeOffset="40761">11569 10706 21295,'-4'-5'2339,"0"3"-1980,4 6 1,2 7 0,5 14-90,8 7 0,9 11-1,5 3 1,5 1-90,1-1 90,0-8 0,-3-4 0,-5-9 179,1-11-359,-11-6 0,12-40-90,-8-14-579,-4 1 0,0-6 579,3-9 0,0-4-657,-4 12 0,1-2 1,1-1 656,-2 8 0,0-2 0,0 0 0,1-1-540,2-3 1,0-1-1,1-1 1,1 1 516,0-1 1,1 0-1,1 0 1,3-3 7,-3 10 0,3-2 0,2-2 0,0 1 0,0 1 0,-2 4-8,6-9 1,-2 3-1,1 1 1,4-3-8,-2 5 0,4-3 0,2-2 0,0 1 0,0 2 0,-3 5-440,5-4 0,-1 4 0,-1 3 0,0 0 447,0 0 1,0 0-1,-1 2 1,-2 3-38,3-2 0,-2 4 0,-5 4 134,-5 7 1,-3 3-255,12-12 0,-10 10 1043,-9 6-1043,-6 6 1491,-4 6-1850,-3 4 3565,-1 2-3385,0 6 287,1 1-378,-2 7-540,0-1-988,-2 1 1978,0-1 0,0 3 0,0 0 0</inkml:trace>
  <inkml:trace contextRef="#ctx0" brushRef="#br0" timeOffset="43211">11435 10715 22284,'0'-12'1439,"0"-7"-1259,0 8-90,0-6-90,0 10 90,0 0-90,0 3 0,0 1 180,0 1-90,2 2 180,7 0-180,1 8 0,7 5 90,0 9 0,5 9 0,6 8-91,0-3 1,2 2-90,-5-8 0,0 1-170,10 9 0,1 1 215,2-2 0,-1-2 0,-11-10 0,1-1 0,5 6 0,0-1 135,7 9-90,-14-16 90,0-4 0,-15-10 0,-2-9 359,-4 3-19,-2-10-430,-2 0-90,0-5 90,0 0 0,0-2-90,0 1 90,-4-1-90,3 6 0,-2 2 0,3 1 0,0 4 0,0-2 0,-4 2 0,3 0 0,-2 0 0,-1 0 0,3 0 180,-2 0-180,3-4 0,3-10 0,10-18 0,6-9-45,1-2 0,3-5-822,2-3 0,3-7 0,3-5 822,-6 15 0,1-4 0,2-3 0,1-2 0,1-1 0,1 0 22,-5 7 1,1 0-1,1-2 1,1 0-1,0-1 1,0 1 0,0-1-1,0 0-297,0-1 0,1 0 0,0-1 0,-1 0 0,1 0 0,0 1 0,1-1 0,-1 1 320,1 0 0,1 0 0,-1-1 0,1 0 0,0 1 0,-1 2 0,0 1 0,-2 3-286,2-2 1,-1 3 0,-1 1 0,-1 1-1,1 1 1,1-1 267,5-7 0,0 0 0,0 1 0,0 0 0,0 1-211,-2 3 0,0 0 0,-1 1 0,1 1 0,-1 0 229,5-5 0,0 0 0,0 2 0,-2 1 13,-3 5 0,-1 2 1,-1 1-1,-1 1-13,5-5 0,-1 2 0,-2 2 0,7-9 0,-3 3-45,-7 10 0,-2 2-45,10-15 1262,-9 15-1262,-11 14 1571,-8 17-1661,-10 8 1111,-6 26-1380,-5-4 89,-1 15-180,-2-2 0,-2 6-385,-1-4 0,-1 4-1009,-1 7 0,-1 2 1934,-1 0 0,2 1 0,2 2 0,3-3 0,6-15 0,0 0 0</inkml:trace>
  <inkml:trace contextRef="#ctx0" brushRef="#br0" timeOffset="44012">12503 10737 21924,'17'-49'659,"-1"0"1,-3 13 0,-1 1-435,4-7 0,-1 2 225,6-3 179,1 15 91,22 23-450,-3 19-225,-11 3 0,1 3-705,-5 3 0,-1 2 750,1 0 0,1 0 89,-1-1 1,1 0-52,24 16 142,1-12-90,-1-16 0,3-25-135,-24-6 0,-1-5-45,4-12 0,-1-5-428,-7 6 0,-1-3 1,0-2 427,3-6 0,1-2 0,2-5 18,-3 5 0,2-3 0,1-3 0,0 0 0,-2 3-511,3-1 0,-2 2 0,0 0 0,2-3 493,1 1 0,0-3 0,2 0 0,0 0 0,1 2-18,0 4 0,0 0 0,2 1 0,-2 2 1,-1 1 7,0 2 1,-2 2 0,1 0 0,2-2-63,5-3 0,3-3 0,1-1 0,-1 3 0,-5 6-48,-1 2 0,-4 6 0,1-1-30,7-5 0,0-1 0,-3 6-75,-7 8 1,-1 4-256,4 1 1,-1 4-60,11 0 905,7 9-2075,-10 29 2235,-15 2-526,4 31 0,-21-12 0,-4 13 0</inkml:trace>
  <inkml:trace contextRef="#ctx0" brushRef="#br0" timeOffset="45938">11886 11864 20575,'0'-16'2969,"-4"0"-2610,3 0 1,-2 0-90,3 5 0,0 0-180,0 2 0,0 4-90,0 1 90,0 4-90,5 6 90,13 13 90,16 16-180,3 1 89,5-1 1,-14-13-90,-3-6 90,-5-2 0,-4-7 90,-4 1-180,-3-7 90,-4 3 0,-2-4 90,-1 0-90,3-4-90,2-7 0,5-10 0,2-10 0,1-1 0,1-1 0,9-21 0,2 6 0,0 0 0,5-8-928,-11 22 0,1 1 928,6-8 0,-1 5 0,-3 5 0,-3 5 0,-5 6 0,-2 5 0,-4 3 1856,-2 3-1856,-2 3 0,-4 3 0,0 1-4587,-2 2 2338,0 4 2249,2 1 0,2 6 0,2 1 0</inkml:trace>
  <inkml:trace contextRef="#ctx0" brushRef="#br0" timeOffset="46995">13059 11448 21924,'0'-10'2069,"0"3"-1799,0 1 0,0 3 0,0 1 90,4 2-91,2 0-89,8 0-90,7 6 90,5 4 0,5 6 0,1 2 90,15 8 0,-2 0-270,-1 0 90,-11-10 0,-17-6 89,0-5 1,-7 0 180,4-1-270,-2-12 0,7-12-90,11-21-499,-7 10 0,3-3 499,8-11 0,5-3 0,-7 10 0,2-3 0,2 0 0,6-7 0,2-2 0,1-1-728,-7 9 1,1-1 0,1-1-1,0 0 728,4-3 0,0-1 0,0 0 0,1-1 0,-8 9 0,0 0 0,0-1 0,0 1 0,0-1-420,0 0 1,0-1-1,0 1 1,1 0 0,-2 0 419,9-9 0,-1 1 0,-1 0 0,0 1 0,-2 3 0,0-1 0,-1 2 0,-1 0-329,-3 5 1,-1 1 0,0 0 0,-1 2 358,6-7 0,-1 1 0,-1 3 67,9-11 0,-1 3-52,-1 1 0,-4 3-45,-15 15 0,-2 2 0,2 0 0,-4 3 0,-5 5-90,-4 5 1570,-5 8-1480,-4 1 2188,-3 4-2188,0 0 3271,0 4-3271,0 1 365,-3 0-365,2 3 0,-3-7 0,4 3 270,0-4-180,0 4-90,0-3 0,0 3 0,0 0 0,0-3-3059,0 3-898,-9 10 3957,1 0 0,-9 18 0,2-1 0</inkml:trace>
  <inkml:trace contextRef="#ctx0" brushRef="#br0" timeOffset="49223">14968 10602 15756,'0'-10'4767,"0"0"-3806,0 5-601,0-2-35,0 3 34,0 1-16,0-1-253,0 2 313,0-3-313,0 0 0,0 3 2158,0 0-1888,5 2-180,6 6 0,9 6-90,7 8 0,5 9 90,5 3-45,-7-5-1,2 1 136,18 12-135,-7-7 0,1-1-45,5 0-45,-19-12 0,-1-3-45,5 1 90,-7-4 0,-5-3 90,-6-6 0,-2-1 0,-3-4-180,-2 0 0,-2-2 0,2-9 0,2-13 0,9-24 0,-7 13 0,2-4-645,4-11 0,3-4 645,-5 11 0,2-3 0,1-1-681,3-6 0,1-3 0,2 0 681,-4 10 0,0 0 0,2-1 0,0 0-540,1-3 0,2 1 0,0-1 1,1 1 539,1 0 0,1 1 0,1 0 0,-1 0 0,1 2 0,0 0 0,0 1 0,1 1 0,-1 3 0,0 1 0,0 1 0,0 0 0,7-7 0,0 0 0,2 1-288,5-4 0,2 0 0,-3 4 288,2-2 0,-1 4 139,-13 11 0,2 0 0,-4 4-139,-1 3 0,-5 3 1273,7-5-1273,2-2 2534,-24 19-2534,-2 1 1804,-7 7-6841,0 2 4195,0 6-3116,0 8 3958,-5 1 0,0 6 0,-5-5 0</inkml:trace>
  <inkml:trace contextRef="#ctx0" brushRef="#br0" timeOffset="50712">12601 12804 21475,'4'-16'2069,"0"3"-1800,0 2-89,0 4 0,-2 0 0,2 5 0,0 0 0,4 2 0,4 0 0,6 8 0,6 4-90,5 12 89,6 8-89,1 5-292,1 3 292,1-1 90,8 9 0,-14-15 90,6 2-90,-23-20 0,-1-8-90,-10-3 0,1-4-90,0-4 90,17-33-90,3-10-522,-6 4 1,2-3 521,-1-1 0,2-4 0,2-3 0,3-5 0,-2 3 0,-5 10 0,0 2 0,0-1-925,7-13 0,2-3 0,-3 5 925,1 1 0,-3 4 0,0 4 0,-1 1-135,-4 7 1,-1 2 134,-2 5 0,0 2 0,8-19 0,-5 13 0,-5 7 686,-3 4-686,-6 8 3244,1 6-3244,-6 7 449,0 4-2338,0-2 1169,-4 12-89,0 0-1,-6 17-449,-3 9 774,1 0 0,-3 4 1,3-5-1,0 2 1,-6 14-1,0 0 1</inkml:trace>
  <inkml:trace contextRef="#ctx0" brushRef="#br0" timeOffset="52003">13132 13523 16333,'-8'-52'3508,"6"32"-1220,6-13-1749,25 62-359,0 5-90,-6-8 0,0 2 433,13 21-523,1 2 90,-2-2 45,-14-21 0,-1 0 45,7 9 797,8-1-797,-9-32-90,0-18-90,-1-19 0,3-11 0,-3 3 0,2-5 0,0 0-37,0 0 1,0-2-1,4-3 37,-3 7 0,4-4 0,1 0 0,-1 0 0,-2 5-632,5-7 0,-2 5 0,2-2 632,0 1 0,1-3 0,1 1 0,-2 4 30,0 3 0,-3 3 0,1 1-30,-2 1 0,0 0 0,-1 2-331,12-12 0,-1 3 331,-7 6 0,-1 2 45,-5 6 0,-1 2-45,15-16-455,-11 11 455,-7 10 987,-8 6-987,-4 5 1859,-2 2-1769,-5 4 1184,-2 1-1184,-3 4 1346,0 0-1436,-3 0 0,2 0-630,-3 0-89,0 0-631,0 0-718,-8 0 2068,-6-4 0,-8-3 0,-7-5 0</inkml:trace>
  <inkml:trace contextRef="#ctx0" brushRef="#br0" timeOffset="54326">906 11289 22284,'-37'5'2339,"2"-1"-1979,5-4-90,5 0 179,7 0-89,10 0 0,8-6 90,19-11-1,31-22-1357,-5 8 1,8-3 1027,-3 3 0,4-2 0,4-2-84,-14 10 0,3-1 0,2 0 0,1-1 0,1-1-472,-1 2 1,1-1 0,1-1 0,2 0 0,1 0-1,1 0 448,-2 1 1,1 0 0,2 0 0,0 0 0,1 0 0,1-1 0,0 1-239,-2 1 0,0 0 0,1-1 1,1 1-1,0 0 0,1 0 1,0 0-1,0 0 236,-3 2 0,0 0 0,1 0 0,0 0 0,0 0 0,1 1 0,0-1 0,1 1 0,0 0-140,-4 1 0,0 1 0,0 0 0,1 0 1,0 0-1,1 1 0,-1-1 0,1 1 1,-1 0-1,1 0 130,2 0 0,-1 0 0,0 0 0,1 0 0,0 1 0,0-1 0,0 1 0,1 0 0,-1 1 0,1-1-40,0 1 1,0 0 0,0 0 0,1 0 0,0 0 0,-1 1 0,1 0 0,0 0 0,0 0 0,0 1 30,0-1 0,1 1 0,-1-1 0,1 1 0,-1 1 0,1-1 0,0 0 0,-1 1 0,1 0 0,0-1 0,-1 1 0,1 0 0,0 1 0,-1-1 0,1 1 0,0-1 0,0 1 0,0 0 0,-1 0 0,1 0 0,-1 0 0,0 1 0,1 0 0,-1-1 0,0 1 0,0 0 0,0 0 0,1 0 0,-1 1 0,0-1 9,-1 1 0,1-1 0,-1 1 0,1 0 0,-1 0 0,0 0 0,1 0 0,-1 0 0,0 1 0,0-1 0,0 0 0,-1 1 0,0-1 0,0 1 0,1-1 0,-1 1 0,0 0 0,0 0 0,-1 0 0,1 0 0,6 0 0,-1-1 0,1 1 0,-1 0 0,0 0 0,0 0 0,0 0 0,0 0 0,0 0 0,-2 1 0,-1 0 0,0 0 0,-1 0 0,1 0 0,0 0 0,2 0 0,0 0 0,3 0 0,-8 1 0,2 0 0,1 0 0,2 0 0,0 0 0,1 0 0,0 0 0,-1 0 0,-1 1 0,-1-1 0,-1 1 0,-3 0 0,6-1 0,-2 1 0,-3 0 0,-1 0 0,0 1 0,1-1 0,1 0 0,2 0 0,3-1 0,-6 2 0,3-1 0,2 0 0,2-1 0,1 1 0,1-1 0,0 1 0,-1-1 0,-1 1 0,-2 0 0,-2 0 0,-3 1 0,-4 0 0,13-2 0,-5 2 0,-3-1 0,-2 1 0,-1 0 0,2 0 0,3-1 0,1 0 0,2 0 0,1 0 0,1-1 0,-1 1 0,-2 0 0,-2 0 0,-5 0 0,6 0 0,-4 0 0,-3 1 0,-1-1 0,0 1 0,9-2 0,-1-1 0,-1 1 0,-2 0 0,-5 1 0,-1 0 0,-1 0 0,-2 1 186,11-2 0,-2-1 1,-1 2-187,-7 0 0,-2 0 0,-2 1 0,16-2 0,-4 0 0,-10 2 0,-1 0 591,1 1 1,-3 1-592,13 0 0,-22 3 0,-2 0 0,-3 2 1788,19 0-1788,-8 0 2674,-2 0-2674,12 4 0,-22-3 0,20 3 0,-23-4 1842,6 0-1573,-11 0 148,-10 0-417,-3-2 0,-9-2 0,-2-3 0,-6-18 0,-2-3 0,-7-22 0,-1-9-416,8 21 1,0-3 415,0-8 0,1-5-574,3 8 0,-1-6 0,0-1 0,2 2 574,0-7 0,1 0 0,-1-2 0,0-1 0,-1-4 0,1-1 0,0 4 0,3 10 0,0 1 0,0 1 0,0-1-486,-1-3 1,0-1 0,0-1 0,0 0 485,0-4 0,-1 0 0,1-1 0,0 0-401,-1-3 0,1 0 0,-1-1 0,0 0 401,0 11 0,-1 0 0,1 0 0,-1 0 0,1 0 0,-1 0 0,0 0 0,-1-1 0,1 2 0,0-1 0,-1-11 0,-1 0 0,0 0 0,0 2-187,0 2 0,-1 0 0,0 2 1,-1 0 186,0 4 0,0 0 0,-1 1 0,0 1 0,0 2 0,-1 1 0,0 1 0,0 0 0,-4-11 0,-1 0 0,0 1 82,0 3 0,0 0 1,-1 2-83,1 2 0,-1 1 0,-2-2 0,1 2 0,-2-2 0,0 0 0,1 2 0,-1-1 0,1 2 0,-2-1 0,3 5 0,-2-2 0,1 0 0,0 1-83,-4-9 1,1 2 0,2 2 82,-4-6 0,1 1 0,5 11 0,-1-2 0,1 1 425,-5-18 0,1 4-425,5 13 0,-1 0 0,-3-13 0,-1 0 0,6 18 0,0 3 576,-1 0 0,-1 0-576,1 3 0,-2 0 0,-1 1 0,-1 2 0,0 2 0,-2 2 0,-2 2 0,-1 0 0,-1 2 0,-3 2 0,-2 1 0,-2 1-450,-4 0 0,-1 1 450,-5 1 0,-2 2 0,-3-2 0,-1 1 634,-4 1 0,-2 0-634,-2 0 0,-2 0 0,0-1 0,-2 0 0,0 0 0,-3-1 0,17 6 0,-3-2 0,0 1 0,2-1 0,-4 0 0,2-1 0,-3 1-245,1 0 1,-2 0-1,-1-1 1,3 2 244,-3-2 0,2 0 0,-1 2 0,-3-1 0,-2 1 0,0 0-421,-3-1 1,0 0 0,-2 1 420,14 3 0,-1 0 0,-1 1 0,0 0 0,-1 1 0,0-1 0,-1 1 0,-5 0 75,6 2 1,-2-1 0,-3 0 0,-2 1-1,0 1 1,-2 0-76,4 1 0,-1 2 0,-2-1 0,0 2 0,-2-1 0,-1 1 0,-2 0 0,4 0 0,-4 1 0,-1-1 0,-1 1 0,-2 0 0,1 1 0,1-1 0,1 2 0,2-1-104,-1 1 0,2 1 0,1 0 0,0 0 0,1 0 0,0 1 0,-1 0 0,0 1 104,-1 0 0,-1 0 0,0 0 0,0 1 0,1 0 0,0 1 0,3-1 0,1 1-5,-4 1 0,3 1 0,1 0 0,2 0 1,-1 0-1,-1 0 5,-2 1 0,0-1 0,-1 1 0,1 0 0,0 0 0,-1 1 0,-1 0 0,0 0 0,-1 1 0,1 0 0,-1 0 0,1 0 0,-1 0 0,0 1 0,-1-1 0,1 1 0,0 0 0,0 0-57,1 1 0,0 0 1,1 0-1,-1 1 1,-3 0-1,-2 1 57,9-1 0,-1 0 0,-2 0 0,-2 1 0,0 0 0,-1 1 0,-1 0 0,1 1 0,0 0 0,5-1 0,0 0 0,0 1 0,0 0 0,0 0 0,-1 1 0,0 0 0,-1 1 0,-1 0 0,0 0 0,2-1 0,-1 1 0,-1 0 0,-1 1 0,0 0 0,-1 1 0,1-1 0,0 0 0,1 1 0,0-1 0,3 0 0,0 0-16,0 0 0,0 0 1,2 0-1,0 0 0,1 0 1,1 0-1,0 0 0,1 0 1,0 0-1,1 0 16,-8 4 0,-1 0 0,1 0 0,1 0 0,2 0 0,0-1 0,3 0 0,2-2 0,-10 5 0,4-1 0,1-2 0,2 1 0,-1-1 0,1 0 0,0-1 0,0 0 0,1 0 0,1 0 13,2-1 1,0-1-1,0 0 1,1-1-1,1 1-13,-10 3 0,0 0 0,1-1 0,2 0 0,3-1 0,0-1 0,2 0 0,0 0 0,-11 4 0,2-1 0,2 1 0,5-3 0,2 1 0,2-2 231,5-1 1,2 0 0,1-1-232,-13 6 0,2-1 679,7-2 1,-1 0-680,-9 8 0,1 0 0,14-6 0,0 0 688,-9 7 1,1 0-689,16-8 0,3-1 0,-1-1 0,1 1 0,2 0 0,-1 0 0,2-2 0,-2 1 0,-17 12 0,-3 6 0,10-5 0,-1 3 0,-1 2 0,-3 4 0,0 2 0,1 1 458,3 0 1,0 1-1,5 0-458,6-3 0,3 0 0,3 1 0,4-2 0,1 1 0,1 1 0,-1 7 0,0 2 0,1 2-312,-1 7 1,1 2 0,1 1 311,4-11 0,1 0 0,0 2 0,1 0-488,0 2 0,1 2 0,1 0 0,0 1 488,0 2 0,2 1 0,-1 0 0,2 0 0,-1 2 0,2 0 0,-1 0 0,1 1-220,2-12 0,-1 0 1,1 1-1,0 0 1,0 0 219,0 0 0,0 0 0,0 1 0,0 2 0,-1 3-31,1-4 1,0 4-1,0 2 1,0 2-1,0 0 1,0 0 0,0 0 30,0-6 0,0 0 0,0 1 0,0-1 0,0 1 0,0 0 0,0 0 0,0 0-45,1 0 1,-1 0 0,0 0 0,1 0 0,0 0 0,-1 0 0,1-1-1,0 0 45,0 4 0,-1 0 0,1 0 0,0 0 0,1-3 0,-1-1 0,1-2 0,0 3 0,0-2 0,1-3 0,0 0 0,0 1 0,0 0 0,0 1 0,0-1 0,1 0 0,0 0 0,0-1 0,0 1 0,1 0 0,0 0 0,-1-1 36,2-1 1,-1 1 0,0-1 0,1-1 0,0 1-37,2 11 0,0 0 0,1-1 0,0 0 0,0-4 0,1-1 0,0 0 0,0-2 0,0-2 0,1-2 0,-1 0 0,2-1 0,1 11 0,1-2 0,0-2 0,0-5 0,0-2 0,-1-2 346,5 15 0,-1-3-346,0-10 0,-1-3 514,-3-9 1,0-3-515,6 21 0,-4-17 1567,-5-12-1836,-4-9 2757,-1-10-3297,0-4-33,1-8-1497,-2-15 1672,1-1-9164,0-17 9118,1 1 0,2-3 0,0-1 0</inkml:trace>
  <inkml:trace contextRef="#ctx0" brushRef="#br0" timeOffset="55501">20547 14482 21835,'-32'47'749,"-1"-1"1,1 0-1,-1-1-569,3-4 0,-1 0-1537,3-5 1,1-2 1761,1-4 0,11-4-992,38-1 947,11-26 0,11-11-293,-2 0 0,5-4 1,4-2-1,2-2-67,3-1 0,2-2 0,3-1 0,3-2 0,1 0-106,-16 6 1,1 1 0,0-2-1,1 1 1,3-2 0,2 0 0,3-1-1,3-2 106,-13 6 0,2-1 0,3-1 0,3-1 0,1 0 0,1-1 0,2-1 0,1 0 0,0 0 0,1 0 0,-1 0 0,1 0 0,-2 0 0,0 1 0,-2-1 0,-1 2-89,3-2 0,-1 0 0,-1 1 0,0-1 0,-1 1 0,-1 0 0,1 0 1,0 0-1,1-1 0,0 1 0,2-1 0,1-1 0,1 0 0,2 0 89,-12 3 0,2 1 0,1-1 0,1-1 0,1 0 0,1 0 0,1 0 0,0-1 0,0 1 0,1-1 0,0 0 0,0 0 0,0 0 0,0 1 0,0-1 0,-1 1 0,-1-1 0,0 2 0,-1-1 0,-1 1 0,-1 0-28,5-2 1,-1 1 0,-2 0-1,0 1 1,-2-1 0,1 1-1,-1 0 1,-1 0 0,1 0-1,1 1 1,-1-1 0,2 0-1,0 0 1,1 0 0,2-1-1,1 1 1,2-1 27,-9 4 0,0 0 0,2-1 0,1 0 0,1 0 0,1 0 0,0 0 0,1 0 0,1-1 0,0 1 0,1 0 0,0-1 0,0 1 0,0 0 0,0 0 0,-1 0 0,1 0 0,-1 0 0,0 1 0,-1 0 0,-1 0 0,0 0 0,-1 1 0,-2 0 0,0 0 0,6-1 0,0-1 0,-2 2 0,-1-1 0,0 1 0,-2 0 0,1 1 0,-1-1 0,0 1 0,0 0 0,0 0 0,0 0 0,0 0 0,1 0 0,0 0 0,1 0 0,1 0 0,1 0 0,1-1 0,-4 2 0,1-1 0,1 0 0,0 0 0,2 0 0,-1 0 0,1-1 0,1 1 0,0 0 0,0 0 0,0-1 0,1 1 0,-1 0 0,0 1 0,1-1 0,-1 1 0,-1 0 0,1 0 0,-2 0 0,1 1 0,-1 0 0,-1 1 0,-1 0 0,6-1 0,-1 1 0,0 0 0,-1 1 0,1-1 0,-2 2 0,1-1 0,-1 1 0,0 0 0,0 0 0,0 0 0,-1 1 0,0-1 0,1 1 0,-2 0 0,1 0 0,0-1 0,0 1 0,-1 0 0,5-1 0,-1 0 0,0 1 0,0-1 0,-1 1 0,1 0 0,-1 0 0,0 0 0,0 0 0,0 0 0,-1 0 0,1 1 0,-1-1 0,0 1 0,0-1 0,0 1 0,0-1 0,1 0 0,1 1 0,1-1 0,-1 0 0,1 1 0,-1-1 0,0 1 0,0-1 0,-1 1 0,0 0 0,-1 0 0,-1 0 0,-2 0 0,0 0 0,-1 0 0,-2 1-25,10-2 1,0 0-1,-1 1 1,0 0-1,-2 1 1,-1-1-1,-3 0 1,-2-1-1,-4 0 1,-4 0-1,-4-2-621,24-8 1,-8-1 0,-9-2 0,-9-5 645,-9-5 0,-8-4 0,-11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31:03.835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5283 4238 22464,'0'-31'2699,"-4"-1"-2070,0 4-89,-1 4-180,-2 6-90,6 2-180,-2 6-1,3 4 91,0 16 0,0 15-90,0 29-45,0-18 0,0 3-784,0 9 0,1 2 739,2 4 0,0 1 0,2 3 0,1 1 0,1 0 0,2-2-402,0-1 1,2-3 401,1-4 0,2-3-107,1-6 1,1-5 106,22 18 0,7-26 0,6-29 0,8-26 0,-28 4 0,-1-4-880,4-7 1,-1-3 924,0-3 0,-1-2 45,-1-1 0,0-1-547,3-11 0,-1 2 457,-11 19 0,-2 1 0,2-4 0,-1 6 510,-3 14-510,-1 50 201,-2 6-201,-5-2 0,2 3 0,6 3 0,3-2 0,15 14 0,-11-23 0,1-5 0,15-10 1694,-1-20-1694,-12-15 0,-2-11 0,-3-15 0,-2-6 1574,-1 0 1,-2-2-1575,-5-8 0,-5 1-243,-5 17 0,-2 2 243,0 3 0,0 1-360,-1-24-1979,0 2 900,0 30 1439,16 19 0,-1 24 0,15 17 0</inkml:trace>
  <inkml:trace contextRef="#ctx0" brushRef="#br0" timeOffset="357">6676 4279 22284,'22'11'1889,"-3"5"-1259,-3 0-90,-4 10-181,0 10-89,0 12-451,0 9 271,1 4 0,-1 1 180,-2-6 336,0-8 24,-2-12 270,-3-11-900,-2-22 0,-3-17 0,2-24 0,3-11 0,1-3 0,2 10 0,0 0 102,2-18 0,4 0-102,4 12 0,3 5 0,1 11 0,2 3 0,-1 1 0,1 8 0,23 14 0,-18 20 0,-1 13 0,-8 5 0,4 18 0,-11-12 0,1 12-630,-10-20-629,0-3-1889,2-2-1530,6-23 4678,4-12 0,8-33 0,1-10 0</inkml:trace>
  <inkml:trace contextRef="#ctx0" brushRef="#br0" timeOffset="507">7391 4202 21115,'32'-58'3958,"-5"18"-3329,-17 38-89,-2 20-180,0 16-180,-2 14-90,2 8-90,-2 6 0,2 1-270,-1-4-540,0-7-179,-2-9-2879,2-13 3868,-4-20 0,1-20 0,-4-16 0</inkml:trace>
  <inkml:trace contextRef="#ctx0" brushRef="#br0" timeOffset="647">7610 3456 15172,'-4'-51'329,"1"0"1,-1 1 0,1-1 0,-2-11 0,1 0 0,-2 2 478,1 7 0,0 1 0,-1 2-763,-2-14 0,0 5 0,0 11 0,1 4-135,-1-21 1102,3 26-2092,5 27-253,0 30 1333,3 28 0,3 21 0,0-29 0,-1 1 0</inkml:trace>
  <inkml:trace contextRef="#ctx0" brushRef="#br0" timeOffset="1183">8105 3089 24983,'21'-2'2158,"4"38"-1663,-13 10 0,-3 8-405,2 5 0,-1 3-393,-3-8 0,-2 3 0,1 2 325,-1-9 1,0 2-1,0 1 1,1-1-702,0 0 0,1 1 1,0-1-1,0 1 454,0-2 0,-1 0 0,0 0 1,1-1-556,4 15 0,-1 0 1,0-9 250,-3-16 1,0-5-462,-1 7 1,-1-17-2339,-5-45 3958,-6-26 764,1 4 0,0-7-714,-2-1 1,1-5-1,-1 2-185,-1-9 0,0 0-285,2 6 0,-1-1 0,0 4-76,0 4 1,1 5-45,0 7 0,1 2 270,-1-11 1443,2 26-1443,15 55-360,4 8 45,0-5 0,2 1-45,2-7 0,1-2 0,3 0 0,3-2 45,1-1 0,3-3-45,0-2 0,3-4-135,16-5 0,2-6 90,-12-6 0,1-5-163,13-8 1,-3-8 162,-13-4 0,-4-6-269,0-8 0,-3-3 314,-2-6 0,-3-2 276,-4-4 1,-3-3-97,-4 0 0,-2 1 0,-4 1 0,-4 1 134,-6-2 1,-5 5 225,-11-4-540,-18 22 0,-3 66-167,17-6 0,1 6 167,-1 8 0,1 4 0,2 5 0,1 3 0,3 3 0,4 1 0,2 1 0,4 0 0,4-2 0,5 2 0,7-10 0,4 3 0,1-4 0,6 5 0,4-3-444,-2-9 0,3 1 1,2-6-322,7-2 1,2-7-136,3-3 1,2-5-406,7-5 1,2-5 1101,8-3 0,2-6 1,-13-3-1,1-3 1,1 0-1,5-2 1,-1 0-1,0 0 1</inkml:trace>
  <inkml:trace contextRef="#ctx0" brushRef="#br0" timeOffset="1607">12629 3166 26332,'-1'-44'599,"1"-1"1,-9-7 0,-3 3-420,-15-12-1237,4 30 1,-4 9 1056,-24 20 0,-8 32-224,26-2 0,1 6 224,-1 10 0,1 9 0,10-9 0,1 5 0,1 1 0,1-1-341,1 2 1,2-1 0,0 2 340,2-2 0,0 3 0,2-1 0,2-4 0,3 15 0,4-4 0,4-7 0,2-2-1058,3-7 0,3-2 1058,2-8 0,2-3 0,20 13 552,4-24-552,5-28 0,1-32 66,-21 8 0,-1-4-66,-1-10 0,-1-4-282,-2-5 0,-2-2 282,-2-1 0,-2-3 0,-3 15 0,-2-3 0,0 4 288,1-10 1,-1 5-289,-1 5 0,2 8 54,4 10-54,7 48 0,11 14 0,5 5 0,-4-6 0,6 1-772,-1-4 0,8 5 0,4 1 0,1-2 0,0-5 772,4-4 0,0-5 0,2-1 0,1 1 0,-4 0 0,2 3 0,1-1 0,0-2 0,-2-4 0,4-10 0,0 1 0,0-1 0,0 1 0</inkml:trace>
  <inkml:trace contextRef="#ctx0" brushRef="#br0" timeOffset="2048">15362 2768 25972,'4'-27'1889,"0"10"-1799,-8 27 0,-4 29 0,2-3 0,0 5-339,-3 10 0,1 3 294,1 8 0,0 3-654,3-18 1,2 0-1,-1 2 639,1 0 0,0 1 0,1 0-30,1 1 0,0 0 0,0-1 0,0-1 0,0 0 0,0-2 0,1 20 0,0-2 0,0-7 0,0-3-322,1-8 1,0-3 321,-1-8 0,0-3 0,1 15 0,-2-23 0,-5-25 326,-4-31-326,-7-32 0,7 15 0,1-4-408,2 9 0,0-4 0,0 0 408,1-8 0,0-2 0,1-2 30,0-5 0,1-1 0,1-1-206,1 15 0,1 0 0,0 1 1,1-1 175,2-14 0,1 0 0,1 2 0,1 6 0,2 0 0,3 1 0,4-3 0,3-1 0,5 7-349,12 0 0,4 8 349,-3 3 0,3 15 0,-3 28 0,-4 14 0,-12 11 0,-5 8 0,-3 3 0,-4 5-128,-6 1 1,-3 4 0,-5 0 127,-6 2 0,-4-1 0,-1 0-60,1 2 0,0-1 0,-4-3-210,-5-4 0,-2-3 1,0-5-406,-3-1 1,0-5-181,2-5 1,-1-3-1665,-19 3 3076,11-19 1,16-24 0,10-10-1</inkml:trace>
  <inkml:trace contextRef="#ctx0" brushRef="#br0" timeOffset="2624">15711 2895 23454,'60'-10'2338,"-4"14"-1618,-7 23-1006,-25-2 1,-2 4 600,1 8 0,-3 4-90,1 6 0,-1 3-1055,-3 3 0,-1 1 830,-2 2 0,-2-1 0,-2-1 0,-2-1 0,-3-6 0,-2-1-931,1-5 1,-2-3 930,-2 23 0,0-20-5,-4-18 5,-2-25 331,1-27-331,0-32 0,5 16 0,3-3-5,2-13 1,2-3 4,-1 17 0,2-1 0,0 0 0,2-3 0,1 0 0,1 0 0,1 3 0,0 1 0,0 1 740,6-17-1,1 4-739,-2 10 0,1 3 0,-4 10 0,2 4 8,13-9-8,4 46 0,-11 19 0,0 36 0,-13 2 0,-6-18 0,0 2 0,1-6 0,1 0-180,-1-3 0,1-3 835,14 5-3173,36-60 2113,-26 4 0,1-5-700,18-14 1,0-5 1238,-3 1 1,-2-2 135,-1 1 0,0 0-224,-2 2 0,-1 1 223,-7 6 1,-1 1 540,-2 1 0,-4 10 719,-4 26-1529,-13 18 0,-15 11 0,-6 5-147,1-2 1,1 1 146,0-1 0,1 1 0,3-1 0,2-1 0,-1 29 0,8-10 0,5-13 2980,5-11-2980,12-18 768,-6-19-768,2-50 0,-22-4-163,-2 12 0,-5-1 163,-5 9 0,-4 1-270,-1 0 0,-3 1-1664,-14-10 1,-4 2-2983,11 13 1,-2 1 3858,-8-6 1,0 3 0,-3-2 0,5 5 0</inkml:trace>
  <inkml:trace contextRef="#ctx0" brushRef="#br0" timeOffset="3532">17668 2397 25432,'19'0'1080,"-5"0"-451,-2 8 361,-7 13-540,-2 19-450,-3-7 0,0 4 0,0 7 0,0 7 0,-2 7 0,-2 7 0,1 1-827,2-14 0,1 0 0,0 1 0,-1 0 827,-1-1 0,-1 1 0,0-2 0,2 0 0,0 8 0,2-2 0,1-5 190,0 1 0,1-7-190,2 12 0,5-11 0,-6-86 0,0-19 0,-2 2 0,-2-6-1211,-3 0 0,-3-1 1211,3 18 0,-1-1 0,-2 0 0,0 2 0,-2-1 0,-2 0 517,-3-7 1,-2-1 0,-2 4-518,-8-7 0,-3 6 0,3 3 0,-3 11 0,-22 27 0,21 55 0,18-7 0,4 9 0,2-1-119,1 11 0,3 2 119,2-4 0,2 3 0,2-3 0,7 5 0,3-4 0,3-3 0,2-2 0,1-6 0,3-3 0,2-8 0,1-3 0,0-6 0,1-4 0,31 1 0,2-21 0,-30-11 0,1-5-161,2-5 0,-1-3 161,0-4 0,-1-1 0,0 0 0,-1-1 0,-2 4 0,-1 1 2914,19-9-2914,-10 20 0,-13 28 0,-12 29 0,-12-11 0,-3 5-329,-4 8 1,-3 3 328,-5 6 0,-3 2 0,-2 3 0,-3 0-1116,-1 0 0,-3-1 1116,0-3 0,-2-1 0,0-5 0,-1-2-172,1-7 0,-2-1 172,-4 1 0,-1-4 0,-11 9 0,4-45-1413,49-42 1,15-17 1052,-9 16 1,1-1-1,4-4 135,2 1 0,2-2 0,2-2 1,2-2 168,0 1 0,1-3 0,1-1 0,2 0 0,0 0 38,4-3 0,1 1 0,1-2 0,0 1 0,-1 0 72,0 0 0,0-1 0,-1 0 0,1 2 0,1 1 17,-2 5 1,2 1 0,-1 1 0,-1 3 0,-2 3 78,3-3 0,-3 5 0,2 1 567,1-1 0,2 2 1,0 9-44,7 8 1,0 11-675,-5 5 0,-4 14-81,-13 26 0,-7 17 0,-5 4 81,-4 1 0,-5 2 0,-2 3 98,1-9 1,0 2 0,-2 0 0,0-3-99,-1 2 0,-2-2 0,1-5 0,-1 7 0,0-9 1591,-1-7-1591,3-13 0,-1-18 0,-2-16 0,6-23 0,1-24-97,4 18 0,2-3 97,2-8 0,2-2 0,4-4 0,1 0 0,1 2 0,1 1 720,0 5 1,1 2-721,-2 7 0,0 3 0,11-19 407,-3 22-407,-6 19 0,2 22 0,0 18 691,3 14-691,-3-3 0,2 3-1709,2 0 0,1 1 180,3-1 0,2-2 1286,0-7 1,3-8 0,32-10 0,-29-14-1,0 1 1</inkml:trace>
  <inkml:trace contextRef="#ctx0" brushRef="#br0" timeOffset="4168">20243 2253 27501,'-9'-38'1080,"-8"13"-1080,-14 25 0,-9 21 0,-3 18-405,20-14 1,1 4 404,1 4 0,3 2 0,1 3 0,2 3 0,0 21 0,5 3 0,4-6 0,1 0 0,2 0 0,3-5-180,3-14 0,2-11-74,6-17-195,5-28 179,2-25 135,0-8 0,1-8 255,-5 15 0,0-2 0,0 0-136,1 0 0,-1 1 0,0-1 75,1-3 1,-1-1 0,-1 8 623,7-13-323,1 4 0,-9 45-180,1 19-180,-1 17 0,0 16 0,0 7 0,0 4 0,-3-22 0,0 0 338,5 14-338,1 5 0,-3-39 0,0-9-90,6-21 0,5-10 45,-1-6 0,2-5 45,1-1 0,0 0-45,1-1 0,-2 2 135,15-18 90,-21 34-90,-4 14-90,-5 33 0,-3 4 0,-5 5 0,0 2 0,-1 9 0,0 9 0,7-31 0,5-12 0,36-36 0,0-8-320,-12 2 1,1-4 319,-5 6 0,-1-2 0,10-6 0,1 0-205,-7 6 1,0 3 204,-2 1 0,-1 5 0,8 8 0,-5 42 0,-10 4 0,-6-8 0,-1 3-1080,7 21-1349,-6-10 1,-1 1 2474,-5-11 0,-1 0 0,6 11 0,-1-2 0,6 14 0</inkml:trace>
  <inkml:trace contextRef="#ctx0" brushRef="#br0" timeOffset="5641">6258 7106 23993,'-23'-62'2339,"3"8"-2069,2 13 90,3 14 629,3 13-359,6 28-630,2 39 0,4-11 0,0 9 0,0 4 0,0-2-1119,0 11 1,0-1 0,0 5 1118,0-10 0,0 3 0,0 2 0,0 0 0,0-4 0,0 2 0,0-2 0,0-1 0,0 0-259,1-1 0,-1 0 0,1 0 0,1 1 259,0-2 0,1 1 0,0 1 0,1-1 0,-1-4-300,1 13 0,1-5 1,1 3-331,0-2 0,2 5 1,0-3-1,-2-9-45,0-1 1,-1-6-181,1 5 1,-7-9-943,-17-17 898,-20-31 1708,9-8 1,-3-4-91,-9-8 1,-2-4-423,-6-5 0,-2-3 93,14 10 0,0 0 0,-1-1-91,0 0 1,0 0 0,0 1-30,-17-12 0,0 1-90,5 5 0,0 1-1,-1-4 1,3 2-180,17 11 0,5-1 90,-12-30 1923,66 12-2058,7 16 0,8 1-105,-1 2 0,5 1 0,2 0-486,-4 3 0,2 0 0,1 0 0,1-1 51,5 0 0,2-1 1,1 1-1,-1 0 585,1 0 0,1-1 0,0 1 0,0 0 0,-4 1 0,0 1 0,0-1 0,0 1 0,-3 0 0,0 0 0,1 0 0,-1 0 0</inkml:trace>
  <inkml:trace contextRef="#ctx0" brushRef="#br0" timeOffset="6511">7102 7228 26062,'-7'6'1799,"2"32"-1529,4 7 0,2 10-1134,-1-6 1,0 7 0,0 2 0,0-3 863,0 5 0,0-1 0,0 3 0,-1-1 0,1 4 0,-1 0 0,-1-5 0,1-2 0,0-4 0,-1 0 0,-1-3 0,-1 0 0,1-2 0,-1 17 0,-1-2 43,2-11 0,0 0-43,-1-2 0,1-3 750,2 9-750,-3-26 0,10-53 0,2-41-372,1 22 0,0-1 372,2-4 0,1 1 0,2 1 0,0 1 820,0 7 0,1 2-820,16-14 0,-3 24 876,15 58-876,-18 3 0,0 7-300,-1-4 0,2 4 1,0-2-460,8 15 1,2-3 128,4-7 1,3-8 224,-6-17 0,5-8 75,3-6 1,6-6-1,1-6 240,5-7 0,2-7 0,0-2-210,1 1 1,1-3-1,-3-5 367,-15 3 1,0-4 0,-3-2-1,-2-3 382,5-16 1,-4-4 0,-4 2-494,2-5 1,-4-1 253,-7 11 0,-1-2 0,-11 6 959,-26-20-629,-16 42-181,-32 33-224,27 11 0,2 7-217,-2 6 0,1 4 82,0 2 0,3 3 0,2 0 0,3 0 0,5-1 0,3-1 0,5-3 0,4-1 0,6-4 0,4-1 1253,15 21-1568,7-33 0,5-7 135,18-6 90,-5-25 0,-3-10 90,-16-2 0,-5-4 274,8-16 0,-5-4-139,-11 7 0,-4-1 0,-1 1 0,-2 1-45,-1 4 0,-2 1 0,-1-20 0,0 19 703,0 19-703,0 28-82,0 24-8,0 27 0,0-21 0,2 2 7,0 2 0,3 0-7,2 0 0,2-2 0,3-3 0,3-2 0,2-4 0,3-5-90,26 13-514,11-23 424,1-33 1,4-13 134,-11-1 0,0-6-390,-14 8 0,2-2-1,0-5 1,-2-3 345,-2-5 0,-1-5 0,-1-4 1,-1 1-1,-1 2-565,1-4 1,-2 2 0,-1-2-1,1-3 655,-5 9 0,1-4 0,0-1 0,-1-1 0,-1 2 0,-2 2 67,1-8 1,-2 2-1,-3 1 1,1 0 9,-2 2 1,-1 1-1,0-1 1,-2 0 124,0-6 1,-1-2-1,-1 2 1,-1 3-203,-1 5 0,-2 3 0,-2 0 0,-1-3 0,-1 0 0,-6 12 180,-15 4-180,-13 42 0,1 38 0,3 16 0,5-4 0,2 5 3,6-17 0,0 5 1,0 1-1,4-2-3,1 8 0,4-1 0,1 4 0,1 0 0,1 3 0,1 1 0,1-4 0,2 1 0,1-4 0,2 3 0,-1-7 0,0 3 0,2-2 0,0-5 0,7 10 0,1-5-495,0-7 0,1-2-405,-1-7 1,0-3 935,10 17-36,-5-19 0,-10-17 0,-4-10 0</inkml:trace>
  <inkml:trace contextRef="#ctx0" brushRef="#br0" timeOffset="6676">9214 7979 25792,'-31'-25'764,"0"0"1,-20-18-675,37 16-90,34-22 0,17 1-945,-2 16 0,9-4 0,-1 3 450,8-1 1,2 2 14,-3 2 0,4-2 1,-2 5-826,10-1 1,-2 3 1304,-17 9 0,-1 0 0,1 1 0,0 2 0,0 0 0,1 0 0,0 2 0,0-1 0,0 0 0</inkml:trace>
  <inkml:trace contextRef="#ctx0" brushRef="#br0" timeOffset="7257">14237 6368 20233,'5'-41'1169,"-2"7"2669,-3 30-3748,-5 27-90,1 9 0,-1 6-209,-3 12 0,0 5 209,2-10 0,-1 2 0,1 3-277,0 5 0,-1 3 0,2 1 277,0 6 0,2 2 0,0 1 0,1-16 0,0 2 0,0 0 0,1-1-274,1 1 1,1 0-1,0 0 1,0 0 273,1-3 0,0 1 0,0-1 0,1-1-30,1 12 0,0-1 0,2-1-725,0-6 1,1-1-1,0-1 95,1-8 1,0 0-1,1-1 714,7 20 1,0-4-1,-7-24 1,-1-3 0,10 30-1</inkml:trace>
  <inkml:trace contextRef="#ctx0" brushRef="#br0" timeOffset="7699">13303 7671 24983,'-40'-36'539,"0"-1"1,4 3 0,4 0-540,10 4 0,5-1 0,9-25 0,37 2-1383,6 25 1,13 1 0,0 3 1382,-4 2 0,2 3 0,6-1-15,-4 4 0,6-2 0,4 0 0,2 0 0,1 1 0,-3 1 0,-3 3 0,-1 0 0,1 2 0,-1 0 0,2 0 0,1-1 15,-2 1 0,1 0 0,1-1 0,0 0 0,0 1 0,-1 1 0,-2 0 161,12-1 1,0 0 0,-2 1 0,-4 2 0,-4 1 298,4 0 0,-6 3 1,-7 4-281,-1 3 0,-17 9 179,-44 36-269,-1-15 0,-4 4-171,-4 9 1,-1 3 80,-3 7 0,0 3-660,10-17 0,0 1 1,1 0 659,0 1 0,2 0 0,0 0 0,-2 19 0,3-1-141,3-5 0,4-1 141,6-7 0,4-3 20,4-8 1,5-4-21,22 13 0,13-30 0,5-28-90,0-28 141,-27 8 1,-3-4-52,-2-8 0,-3-3 504,-1-6 1,-4-1-505,-2-2 0,-3-2 0,-4 11 0,0-2 0,-1 4 0,0-4 0,-1 2 1064,-2-6 0,2 5-1064,10 8 0,1 33 0,14 23-449,0 31-631,7 11 160,-16-27 1,0 1 109,2-2 1,1-1-1530,19 22 2339,3-17 0,1-19 0,2-11 0</inkml:trace>
  <inkml:trace contextRef="#ctx0" brushRef="#br0" timeOffset="7876">15715 6662 26782,'0'-38'899,"0"1"1,0-25-900,0 26 0,-3 29 0,-6 60 0,4 13 0,1-10 0,1 5-317,2-5 0,2 3 17,1 3 0,2 4 1,1-2-871,-2-14 0,1-3 0,2 2 450,3 13 1,1 2 0,3-8-721,3-5 1,5-8 1404,1-9 1,4-7 0,31-2-1,5-23 1</inkml:trace>
  <inkml:trace contextRef="#ctx0" brushRef="#br0" timeOffset="8413">16466 6572 26692,'-5'-46'509,"0"-1"1,-4 9 0,-5 4-240,-31-2-180,-18 32-689,26 14 0,-2 5 599,-3 5 0,1 4 0,-1 3 0,2 3 0,2 1 0,3 1 0,3-1 0,3 2 0,5-3 0,3 1 383,-7 25-383,24 6 0,20-22 0,16-12 0,9-7-226,-6-12 0,2-4 226,17 3 0,1-2 0,-8-5 0,0-2-180,1-1 1,-1 0 44,-1-2 0,2-1-135,17-8 0,-1-3 225,-17 3 0,-1-3-45,13-5 0,-3-2 90,-19 2 0,-5-1 0,-1-2 0,-3-2 45,-2-1 0,-3-3 45,-3-1 0,-3-1 45,-5-1 0,-2-2 90,-2 1 0,-4 0 45,-6-30-91,-8 8-179,-9 15 0,-5 11 0,-17 41 0,7 17 159,12 2 0,2 7-159,6 19 0,6 2-355,4-12 1,5-1 354,2 16 0,7-4 0,4-21 0,5-4 0,2-3 0,2-3 438,32 10-438,10-22 0,-27-16 0,1-5-214,5-7 1,3-8 213,-8-3 0,4-7 0,3-4 0,-1 0 0,-4 3-643,8-5 0,-5 1 1,5-3 642,-6 3 0,5-4 0,1-2 0,-3 2 0,-4 5 0,0-1 0,-4 4 0,0 1 0,-1 2 0,0 2 0,1 2 197,13-8 0,2 9-197,10 11 0,-1 12 0,-17 8 0,-4 8-200,10 13 1,-7 10 199,-18 6 0,-9 4 0,-1 7 0,-6 1 0,-4 6 0,-5 1-692,-2-18 1,-2 1-1,-2-1-28,-1 2 1,-3-1-1,0 0-330,-2 2 1,-1 0 0,-2 0 1144,0-2 1,-2 1 0,-1-1 0,-1-1 0,-1 0-1,0-1 1,-2-1 0,1 0 0,-1 0 0</inkml:trace>
  <inkml:trace contextRef="#ctx0" brushRef="#br0" timeOffset="9196">23138 5794 25792,'-8'-28'1709,"0"6"-1619,0 6 0,0 9 0,-2 3-90,-4 10 90,-3 2 0,-7 7 0,1-3 180,-3-3 0,-7-13-270,17-14 0,1-18 0,29-18 0,-1 21 0,3-1-310,4-3 0,3 0 310,3 0 0,3 3 0,1 1 0,5 6 0,13 9 0,2 10 0,-13 9 0,-1 9 0,11 15 0,-6 10 0,-16 10 0,-7 8-654,-3 8 1,-4 5 653,-6-19 0,-3 2 0,-3 0-450,-1 3 1,-2 0 0,-2 0 449,-3 1 0,-3-1 0,-1 0 0,-3-1 0,-1 0 0,-1-1 0,-3-2 0,-1-1 0,-1-2 0,0-3 0,0-2 0,-3 1 0,-3 3 0,-3 0 0,2-4-165,-1 1 0,1-3 165,-4 3 0,5-5 427,8-9-427,22-23 0,55-33 0,-24 10 0,3-2 200,20-10 0,4 0-200,-5 4 0,1 2 40,-14 7 0,0-1 0,1 2-400,4-1 0,0 2 1,1-1-451,1 1 1,2 0-1,0 1 700,2 0 1,0 1 0,1 0 0,-1 1 0,1-1 0,0 1 0,1-1 0,-1 1 0,1-1 0</inkml:trace>
  <inkml:trace contextRef="#ctx0" brushRef="#br0" timeOffset="9423">25428 5410 20438,'17'-55'269,"-1"0"1,0 7 0,-1 1-85,-2-1 1,2 7-186,4 8 1514,2 25-1514,-6 69 0,-8-14 0,0 6-299,-2-10 1,0 2 0,-1 1 298,0 4 0,0 2 0,0 1 0,0 1 0,-1 1 0,1-1 232,0-1 1,0-1 0,-1 0-233,0-3 0,0-1 0,0 0-360,2 15 0,0-2-540,-2-8 1,0-2-225,-1-7 0,0-2 1457,0 19 0,-9-20 0,-2-15 1</inkml:trace>
  <inkml:trace contextRef="#ctx0" brushRef="#br0" timeOffset="9544">25542 4627 23274,'4'-41'-1709,"0"-1"0,3-24 1709,-3 26 0,-1 29 0,-1 12 0</inkml:trace>
  <inkml:trace contextRef="#ctx0" brushRef="#br0" timeOffset="9860">26042 5021 24353,'18'4'1619,"-2"11"-899,-5 18-91,-5 28-1233,-5-18 1,-1 3 738,1 8 0,-2 3-592,0 6 0,-1 1 457,2 0 0,-1 0 45,-4-4 0,1-2 0,3-7 0,1-2 32,-3-10 1,0-2 102,-1 20-180,4-25 0,-4-25 760,9-30-850,9-33 90,-1 13 0,1-4-72,5-10 1,3-3 71,-6 15 0,1-1 0,1 1-30,0 0 0,0 0 0,1 0 30,0 3 0,0 0 0,0 2 0,6-13 0,1 4 0,-3 9 0,0 5 539,18-13-764,-5 61 0,1 17-1349,-8 15 0,-2 8 614,-4-10 1,1 1-1,-3 2 864,-6 2 1,-3 1 0,-2-4 0,0 0 0,-2-3 0,-1-3 0,0 0 0</inkml:trace>
  <inkml:trace contextRef="#ctx0" brushRef="#br0" timeOffset="10257">27162 4948 23993,'17'-20'1439,"-3"20"-719,-8 38-450,-3-3 0,-2 5-490,-1 13 0,0 3 355,0 9 0,0 2-446,0-18 0,1 0 0,0 3 333,1-1 1,1 4-1,0 0 1,0-4-277,1 2 0,-1-3 1,2 2 253,0 10 0,1 1 0,1-4 45,3 3 0,-1-7-94,-3-18 0,0-4 139,6 25 249,-9-50-339,-8-32-90,-5-28 342,1 12 1,-1-8-298,2 0 0,0-7 0,1-4 0,0 4 5,1-8 1,1 1-1,1-5 40,0 14 0,1-4 0,0-2 0,1 2 0,1 2-401,3 2 1,1 3 0,1 0 0,1 1 400,2-14 0,1 1 0,2 1 0,1 6 0,1 1 0,2 3-417,-1 6 1,1 3-1,1 2 462,8-12 0,1 5 91,-1 10 1,1 6 133,21-8-1,-4 26-89,-10 31 898,-11 25-1078,-15-9 0,-4 4 0,-3 8 0,-4 6-307,-3 1 1,-2 6 0,0-3-324,-3 9 0,0 0 120,1-10 1,-1 2-1,1-6 127,1-3 1,0-6-923,1-7 1,0-3 1304,-8 10 0,3-28 0,2-15 0</inkml:trace>
  <inkml:trace contextRef="#ctx0" brushRef="#br0" timeOffset="10808">27503 4885 22374,'22'-37'1049,"-1"1"1,-2 2-1,-1 2-869,13-15 360,-9 13 0,-2 18-181,-2 16-89,6 20-180,3 17 0,7 19-90,-15-24 0,1 0-45,1 3 0,1 1 0,-1-4 0,0-1-225,20 20-89,-3-20-181,21-44 450,-16-18-418,-12-1 1,-3-5 507,-9-1 0,-3-1 45,0-4 0,-2-1 90,-2-2 0,-2-1 44,0 2 1,-1 1-190,-2 5 0,0 1 100,1-25 90,-2 22 360,-4 18-181,-8 31-179,-2 29-90,0-4 0,0 4-10,0 9 1,1 2-81,1 7 0,1 1-1068,2 0 0,1 0 1068,3-1 0,1-1 0,2-8 0,1-1-62,1-6 1,2-2 61,12 18 0,28-27 0,-1-35 0,-11-9 0,2-9 0,-2-13 0,0-9 0,-1 0-415,-5 6 1,-2 0 0,2-4 414,0-2 0,2-4 0,0 0 0,-2 0-258,-6 6 0,-1 0 0,-1 0 0,0-2 258,2-3 0,-1-2 0,-1-1 0,1 0 0,-1-1 0,0 0 0,0-2 0,-1-2 0,0-1 0,0-4 0,0-1 0,-1 1 0,-2 4 0,0 3 0,-3 4 0,1 0 0,-1-1 0,3-9 0,0-3 0,-1 3 0,-3 7 478,-1-3 1,-2 8-479,-3 12 0,-1 8 99,0 10-99,-12 55 0,-1 7 0,-1 9-136,0-8 0,-1 4 1,1 2 135,-2 7 0,1 3 0,0 1 0,0 3 0,0 1 0,1 0 0,2 0 0,1 1 0,1-1 139,0-3 0,2 1 1,1-2-140,2-4 0,0-1 0,2-1 13,0-5 0,1-1 0,1 0-1423,2 5 1,3 1 0,-1-5 1409,1 1 0,1-4 0,1 3 0,0-6 0,0-11 0</inkml:trace>
  <inkml:trace contextRef="#ctx0" brushRef="#br0" timeOffset="11174">28823 4152 24533,'-47'-44'329,"0"-1"1,4 5 0,1 1-240,5 7 0,2 1-45,3 2 0,6 2 45,9 0-180,30 4-120,21 17 0,17 8 1,0 0-762,-6-2 1,0 0-1,4 0 858,3 0 1,4-1 0,2 0-1,-4-1-489,9 0 1,-1-1 0,-2-1 571,2-2 0,-1 0 0,0-2 60,-2 0 0,-1-2 0,2-2 284,-8-1 1,1-3 0,-1-1 0,-3 0 120,-3 1 1,-2 0-1,-1-3-75,10-8 0,0-3 0,-11 1 359,-6-14 1,-46 6-720,-32 41 0,5 9 0,0 7 0,8 7 0,4 6 152,1 7 0,5 4-152,7 8 0,6 3 0,7 6 0,7 2 0,4-17 0,3 0 0,3 1 0,5 2 0,3 0 0,3 0-315,2 2 1,3 1 0,1-1 314,3 0 0,0 0 0,1 1 0,-2-1 0,-1 1 0,-1 1 0,-2-1 0,-1 0 0,-5 1 0,-3 0 0,-5 1 0,-4 0-270,-6 1 0,-5 2 0,-6-1-864,-7 1 0,-6 1 1,-6-2-2144,-7 3 0,-5-1 0,-6-2 2809,5-12 1,-4 0 0,-2-2 0,-2 0 0,-5 0 0,-3 0 0,-2-1 0,-1-1 0,8-7 0,-1-1-1,1 0 1,-1 1 0,1-1 0</inkml:trace>
  <inkml:trace contextRef="#ctx0" brushRef="#br0" timeOffset="12866">7699 12859 20730,'-17'-42'929,"0"0"1,-2 2-1,0 0-659,-2 2 0,-1 1-45,-2 5 0,-3 3-45,1 6 0,-3 5 179,-34 2-179,29 20 0,-1 7 0,-4 11 0,1 6-759,-3 11 0,2 6 639,12-9 0,0 2 0,2 2-30,0 3 0,1 2 0,2 1-30,1 1 0,3 2 0,1 0 0,2-1 0,2 1 0,3-1 30,2-1 0,4-1 0,1-1-30,5 18 0,4-3 0,7-6 0,5-4 0,4-9 0,5-4 290,3-9 0,4-7-290,0-6 0,3-10-45,13-20 0,-1-13-5,-14 2 0,-4-7 80,-3-1 0,-2-5 0,-5-1-210,-4-16 0,-7-1 315,-2-5 0,-2 1-45,-2 1 0,-3 1-90,-5-7 0,-1 4 0,4 22 0,0 4 1010,-8-13-1010,13 66-449,6 43 44,-1-20 0,2 2-680,4 4 1,2 1 454,4 2 1,3-1-91,1-1 1,3-3-1150,2-2 0,1-4 924,0-6 1,1-5 134,-1-8 1,0-6 183,26-3 1615,-11-29 1440,-7-22-1215,-20-11 1,-6-10-736,-6 15 1,-1-3 0,-2 0-574,2 0 1,-2-1 0,0 2 183,-3-20 0,-1 6 225,1 24 0,2 6 1175,5 7-860,6 24-271,5 48-224,-8-14 0,0 4 1065,1 4 1,-1 2-1156,0 1 0,0 0-45,0-2 0,0 0 184,1 4 1,-2-1-95,6 10-90,1-8 0,-3-40 928,6-26-928,7-21 0,-11 9 0,0-4-413,3-7 1,-1-2 412,1-7 0,-1-1-45,0 2 0,0-1 45,4-7 0,0 5 0,-8 19 0,3 9 526,31 6-526,-21 59-450,-11-1 0,0 9 1,0 1-1156,0 2 1,0 0-1,1 0 1605,-1-1 0,1 1 0,1-2 0,1-5 0,1-1 0,0-6 0,4-5 0,-1 0 0</inkml:trace>
  <inkml:trace contextRef="#ctx0" brushRef="#br0" timeOffset="13284">9575 11380 26332,'19'-64'2249,"-5"24"-7910,-2 48 5661,-4 48 0,-3-4 0,0 10-270,-1-5 1,1 8 0,1 5 0,0-1 269,1-7 0,0 0 0,0 2 0,1 0 0,0 0 11,-1 0 1,0 1 0,1 0-1,1-1 1,1 2-12,0-9 0,2 4 0,1-1 0,1-2 0,-1-3 0,0-6 0,3 7 0,0-6 0,2 0 0,4 9 0,3-1 0,-1-8-85,-2-12 0,1-8 85,19 11 0,-9-29 1679,-12-29-1679,-17-28 0,-24-5 0,-14-4 507,1 18 0,-5 3 0,-2 0-507,0-1 0,-2 1 0,-2 5 0,-4 6 0,-3 6 0,3 6 0,-3 11 0,4 8 0,4 0 0,2 7 734,2 12 0,4 5-734,-1 18 202,23-17 1,8 0-203,30 11 0,16-19 0,10-5 0,-9-8 0,3-3-898,-1-1 0,2-1 0,-1-3 898,6-4 0,-2-4 0,-3 1 0,-1 0 388,-5-2 0,-1-1-1782,1-3 0,-4-2-3208,9-13 4602,-16 1 0,-35 3 0,-14 8 0</inkml:trace>
  <inkml:trace contextRef="#ctx0" brushRef="#br0" timeOffset="15576">14635 11438 21385,'-12'-47'3238,"0"2"-2608,-2 1-181,-4 8-89,-7 11 90,-9 11 90,-9 16-1,-12 23-890,24-3 1,1 7 485,-4 12 0,3 6-561,9-9 1,2 2-1,2 3 456,0 5 0,2 2 0,3 2 0,2 1 0,3 2 0,2 0-30,2 1 0,2-1 0,3 0 0,2-2 0,4-1 0,5 0-853,10 7 1,7 1-1,2-5 853,-6-16 0,1-3 0,4-3 0,9 7 0,4-3 0,-1-9-557,7-12 0,0-11 557,-2-7 0,-2-8-87,-1-9 1,-5-9 86,-2-9 0,-6-8-367,-5-9 1,-5-5 366,-11 15 0,-2-2 0,-2-1 0,-3-3 0,-2-2 0,-3 0 251,-3 1 0,-3-1 0,-1 1-251,-2-1 0,-2 0 0,-3 2-90,-1 2 0,-2 2 0,-1 1-30,-1 3 0,0 0 0,-5 2-551,-9-3 0,-6 1 1,0 5 40,-4-1 0,-3 6 60,8 8 1,-3 3-1,2 7-832,0 9 0,3 8 1402,-27 9 0,18 10 0,11 4 0</inkml:trace>
  <inkml:trace contextRef="#ctx0" brushRef="#br0" timeOffset="16085">15029 11307 24983,'47'-9'1709,"-6"2"-1080,-11 19-89,-6 14-180,-6 26-1575,-8-18 0,-1 4 1260,0 7 0,1 3 0,3 4 0,1 1-45,2 4 0,2-1-1354,3-3 0,3-1 1354,0-3 0,3-3-45,0-7 0,3-3 390,-1-6 0,3-6-435,-1-7 0,1-6 0,31-5 0,-6-28 90,-10-21 0,-28 12 0,-3-4 0,-6-4 0,-2-2 45,-2-4 0,-2-1 90,-6 3 0,-2-1-45,-2-6 0,-2 1-90,-8-11 0,2 8 0,8 77 0,12 20 0,-2-5 0,4 5 153,12 14 0,6-1-198,-5-16 0,4-2-45,8 10 0,9-12-225,8-29 1,3-15 179,-11-5 0,0-8 75,-3-3 0,0-6 0,-3-3 212,5-20 1,-5-5-153,-12 15 0,-1-2 0,-2-2-30,0-4 0,-1-1 0,-3-2-625,0-5 1,-2-1-1,-2-1 655,-1-4 0,-1-2 0,-1 0-189,-4 14 0,-1-1 1,0 0-1,-1 0 301,-1 2 1,0 0-1,-1-1 1,0 0-227,-2-8 1,-1-3-1,0 2 1,-1 5 143,0 2 0,0 5 0,-1 0 29,-1-4 1,0 1 0,-2 13 1042,-4 12-1102,3 52 0,5 8 0,1 6 576,0 15 0,2 5-576,0-15 0,0 3 0,2 4-75,2 4 0,1 5 0,2 1 0,0-4 15,1 4 0,2-2 0,0 1-143,1-3 1,1 4 0,0-2 0,1-5-188,1-4 0,1-4 0,0-2-420,7 18 1,1-4 554,-2-7 0,-1-4 255,-3-9 0,-1-4 0,7 13 0,-6-13 0</inkml:trace>
  <inkml:trace contextRef="#ctx0" brushRef="#br0" timeOffset="16631">16523 11244 19060,'-22'-39'719,"-1"1"1,3 1-1,1 1 44,3 5 0,2 1-673,-1-20 0,10 12 693,18 7-1008,14 12 0,7 3 45,-2 2 1,2 3-142,18-6 1,3 1 50,-5 6 0,0 0-1041,2-2 0,0-1 1041,3 0 0,0-1 0,-1-1 0,-1-2 106,-2 1 1,0-2 478,11-5 0,-3-2-90,-19 7 0,-3-1 0,6-3 0,-5 0 224,-8-5 721,-16 0-541,-10 14 634,-10 7-454,-5 26-89,-1 22-450,6-7 0,2 3-226,0 11 1,1 4-45,1 11 0,1 3 0,1-17 0,1 0 0,0 2-256,0 5 1,1 0-1,1 1 256,0 2 0,1 1 0,1 0-374,0 0 1,1 0-1,1 0 374,1-1 0,0-1 0,1-1 0,-1-3 0,0-1 0,0-2-515,1-5 1,-1-2 0,0-1 514,1 13 0,0-3 0,-1-12 0,-2-3 1543,2 20-1543,-4-45 0,-5-38 0,-2-12 0,-1-7-4,-2-15 1,-2-5 3,3 13 0,-2-1 0,1-2-43,-2-6 0,0 0 1,-1-2 42,0-4 0,-1-1 0,1 0 0,2 14 0,0 0 0,1 0 0,-1-1 0,0 1 0,0 0 0,0-1 0,2 1 0,1 1 0,0 1 0,1-1 0,1 2 0,-2-13 0,0 1 0,3 2 457,2 6 1,2 2 0,2 1-458,1-15 0,4 6 0,4 13 0,5 8 0,24-8 0,8 44-433,-2 41 433,-25-5 0,-5 7 0,-5 8 0,-5 4 75,-3 9 1,-6 1-76,-3-19 0,-3 1 0,-2 2 0,-6 16 0,-4 4 0,0-4-300,4-15 0,0-4 0,-2 3-465,-1 1 1,-2 3 0,0-2-1,2-6-315,-1 0 1,2-4 1281,0 4 1,3-6-1,8-15 1,7-12-1</inkml:trace>
  <inkml:trace contextRef="#ctx0" brushRef="#br0" timeOffset="17145">17997 10656 26062,'17'-35'1529,"-3"12"-809,-8 25-6111,-2 25 5391,-8 24 303,5 0 1,1 4-304,0-12 0,2 1 0,5 15 0,4-2 0,3-19 0,3-4 0,3-2 0,3-3 0,2-3 0,3-4 403,1-4 0,1-4-403,0-4 0,1-5 0,10-10 0,-1-8 0,15-15 0,-30-8 0,-3-11 0,-6 0 0,-5-5 0,-5-2 0,3-13 0,-4 3 0,-12-2 0,-4 75 0,2 22 0,0 34 0,8-30 0,3 0 1484,1 1 1,2-1-1485,3 0 0,3-2 0,19 22 770,11-15-770,11-19 0,-6-26 0,2-10 0,-9-3 0,0-10-429,-8-3 0,2-9 1,-1-5-1,-5-3 429,-8 1 0,-3-5 0,-3-2 0,-1-1 0,1 1-509,0-2 0,1 1 0,-1-1 1,-2-1-1,-1-1 509,-1-5 0,-1-2 0,-2 0 0,-2-1 0,-1 3 0,-2 3 0,-2 0 0,-1 1 0,-1 2 0,1 4-230,0-14 1,-1 5-1,-1-1 230,-2-7 0,0-1 0,-2 13 0,-1 19 0,-3 9 0,-10 8-15,-2 55 15,8 5 0,3 8 0,3-5 0,1 4 0,1 1-159,1 8 1,1 2 0,1 0 158,0 5 0,1 0 0,1 1 0,3 0 0,1 0 0,2 3 153,2-4 1,2 3 0,1 0 0,0-4-154,1 1 0,1-5 0,1 2-180,-1-8 0,2 3 0,0-2 1,1-4-1935,10 19 0,-1-9 2176,-8-18 0,-1-3 0,0 0 1,-2-4-1,-8-6 0</inkml:trace>
  <inkml:trace contextRef="#ctx0" brushRef="#br0" timeOffset="17280">18899 10692 25102,'-20'-42'419,"0"0"1,9-15 0,8-1-420,7 15 0,6 2-896,11-14 0,10 4 491,6 16 0,6 4-669,7 0 0,4 1 354,-15 10 1,2 0-1,1 2 654,1 0 0,2 0 0,-1 2 0,2 0 0,0 1 0,1 0 0,-1 1 0,0 0 0,0 0 0</inkml:trace>
  <inkml:trace contextRef="#ctx0" brushRef="#br0" timeOffset="18759">23455 9322 18776,'-4'-21'3508,"3"3"-3328,-6 5 0,6 1-90,-2 7 0,3 1 90,0 4 0,0-2 0,0 0 179,0-3-89,0 1 180,0 1 1439,0 1-1349,0 16-91,0 20-269,0-1 0,0 6-743,0 15 1,0 5 622,0-10 0,0 2 0,0 1-1007,0 7 1,1 2-1,-1 1 977,1 3 0,1 2 0,0-1-30,0 0 0,2 1 0,-1-1-432,1-2 1,0-1 0,1-1 431,0-3 0,1-1 0,-1-1 0,1-6 0,-1 0 0,1-2-225,2 18 0,2-3-317,-2-8 0,2-1-987,2 3 0,0-3 269,-4-19 1,0-3 1259,5 32 0,-9-48 0,-4-11 0</inkml:trace>
  <inkml:trace contextRef="#ctx0" brushRef="#br0" timeOffset="19584">23183 10652 23184,'-29'-47'359,"1"1"1,1 1 0,3 1-270,2 4 0,3-1-824,4-11 1,7 1 733,6 14 0,5 1-45,6-10 0,8 3-90,7 14 0,4 4-90,4 0 1,2 2-46,4 1 0,1 2-161,1 0 1,0 1-110,0 2 1,-1 0-136,-1-1 1,0-1 78,-4 1 1,-1-1 1000,-3 0 0,-2-1 1304,21-18-630,-10 0 450,-2-11-1079,-16 16 619,-2-3-349,-15 26 582,1 20-673,1 26-404,-1-4 0,1 9-90,1 9 0,1 11 0,2 5 0,-1-4-764,-1-7 0,1-1 1,0 0-1,0 3 629,0-3 0,0 3 0,0 0 0,0-1 0,1-5 0,3 13 0,0-5 0,0-6-116,1-5 0,1-6 116,-2-5 0,0-4 0,12 19-96,-5-16 96,-2-17 0,5-27 0,1-53 0,-9 11 0,-2-3 1328,-2 2 1,-3 0-1329,0 0 0,-2 5 209,0 1-209,-1 28 140,4 20-140,3 27 0,1-1 0,1 3 0,11 17 44,1-11 1,7-3-135,1-19 1,4-6 89,0 1 0,2-5-45,3-10 0,0-9-419,-1-17 0,-4-8 464,-11 7 0,-4-4 0,6-14 0,-8-5 102,-16-3 1,-8 1-59,-1 16 1,-3 1 0,-4-6 0,-4 6 177,-16 14-222,-11 51 0,28 9 0,4 8 0,0 3 0,5 2-402,8 9 0,7 0 177,5-16 0,3-3-225,0-2 0,5-2-393,11 4 0,4-5 348,-10-12 1,1-4 278,9 2 1,0-8-145,13-23 270,-4-19 180,-25 8 0,-2-6 270,6-26 0,-4-5-1458,-6 12 0,-1-1 1307,-2 6 1,-1-3 0,-2 3 15,-1-1 0,-2 2 171,0 7 1,-2 2-217,5-21 0,-5 20 360,0 16 297,-1 22-28,8 61-674,-7-30 0,0 2-435,2 24 0,-1 2 345,-2-11 0,0 1-15,0-4 0,0 3 0,0-2-120,1 3 0,-1-2-180,1 13 1,0-5-631,1 2-809,-2-18 2454,-2-28 0,-4-27 0,-2-23 0</inkml:trace>
  <inkml:trace contextRef="#ctx0" brushRef="#br0" timeOffset="19698">25197 9313 22104,'0'-35'-270,"0"0"1,0-19-1890,2 25 2159,2 22 0,0 23 0,2 10 0</inkml:trace>
  <inkml:trace contextRef="#ctx0" brushRef="#br0" timeOffset="20098">25481 9896 22914,'21'0'2249,"-3"0"-1710,-4 0 91,0 6 90,0 10-181,3 22-2305,-6 11 0,-1 7 1856,-2-7 0,-2 2-60,0-5 0,-1 4 0,0-1 19,-3-2 0,0-1 1,0-3-50,-1 4 0,0-3-64,0 7 0,0-5 64,-1-10 0,-6-32 0,-1-23 0,1-38 0,2 20 0,2-3 0,4-9 0,2-2 0,0-4 0,2-1 0,3-2 0,2 0 316,1 3 1,1 1-317,5-6 0,2 5 0,-6 18 0,2 4 70,2-3 1,2 8-71,8 12 0,1 20 0,-3 9 3360,-3 9-3360,-2 5 98,-8-9-98,-1-3-180,-8-7-990,-2-7-449,-2 7 1619,0-7 0,0 3 0,0-4 0</inkml:trace>
  <inkml:trace contextRef="#ctx0" brushRef="#br0" timeOffset="24361">27946 9516 19766,'0'-40'3508,"4"-3"-2699,0-3 91,4 1-1,0 6-179,-1 6-360,-3 7 269,-2 8 91,-1 17-450,0 25-270,1 39 0,-2-12 0,0 5-548,0-9 1,0 2 0,0 3 547,0 5 0,0 3 0,0 0-950,0 3 1,1 1 0,0 0 949,0 0 0,0 1 0,1-2 0,-1-2 0,1-1 0,1-1-766,0-4 1,0-2 0,1 0 135,-1-7 0,0 0 1,1-3-817,2 12 0,0-3 1446,-1-11 0,1-3 0,4 11 0,-2-14 0</inkml:trace>
  <inkml:trace contextRef="#ctx0" brushRef="#br0" timeOffset="24660">27893 9548 23272,'-13'-62'420,"0"0"0,1 7 0,1 2-286,4 9 1,1 2 225,6-19 270,58 28-495,-24 33 0,2 8-950,3 6 1,4 5-1,-3 5 875,1 8 0,-3 5 0,0 3-446,2 7 0,-1 4 0,-2 2 431,-9-11 0,-2 1 0,-1 2 0,-1 4 27,-4 2 0,0 4 0,-2 2 0,-2 0 0,-2-4-50,-2 0 1,-2-3-1,-2 0 1,-1 2-1,-1 12 1,-2 3-1,-3-1 1,-5-7 31,-7-5 1,-6-5 0,-2-2-55,-1-2 0,-3-1 0,-4 0 0,-12 6 0,-6 0 0,2-5-60,11-11 0,0-3 0,-1-1-60,-8 6 0,-2 0 0,3-5-240,4-6 1,0-4-1748,-8 5 1,4-10 2106,9-30 0,4-6 0,41-14 0,-1 0 0</inkml:trace>
  <inkml:trace contextRef="#ctx0" brushRef="#br0" timeOffset="24824">28559 10190 23184,'28'-30'599,"0"0"1,-4 4 0,2 3 299,31-1-719,-18 27-90,7 27 0,-19 22-645,-15-21 1,0 2 239,-1 2 0,-2 0-315,0 0 1,-1 0-1710,4 29 2421,-6-9 0,-11-13 0,-7-6 0</inkml:trace>
  <inkml:trace contextRef="#ctx0" brushRef="#br0" timeOffset="24959">28738 9087 21685,'1'-44'180,"0"0"0,0 5 0,0 2-540,5-15-527,4 18 887,4 18 0,7 22 0,1 9 0</inkml:trace>
  <inkml:trace contextRef="#ctx0" brushRef="#br0" timeOffset="25235">29120 9661 23004,'24'31'1979,"0"9"-1350,3 13-1010,-13-21 0,0 1 516,1 5 0,1 1-45,1 3 0,0 0-45,0 1 0,1 1 45,4 10 0,1 0 269,-4-10 1,-1-1-45,-1-4 0,-1-3 369,-1 0-594,-11-32 125,-4-17-215,0-16 0,0-21-90,0 15 0,0-3-571,1-7 1,1-3 345,2-3 0,0-3-270,2-1 1,1-1-181,1 4 0,0 0-404,1 4 0,0 1 1169,-1 6 0,1 2 0,9-24 0,-2 10 0</inkml:trace>
  <inkml:trace contextRef="#ctx0" brushRef="#br0" timeOffset="25549">29753 9512 22554,'0'-5'3598,"0"-1"-3148,0 3 89,0 1-179,0 6 90,4 11 0,2 51-405,-2-32 0,1 2-750,0 20 1,0 2 749,-1-8 0,0 0-45,-1 1 0,0 0-285,0-3 1,0-1 284,0-3 0,0-2 0,-2-6 0,0-2 0,3 23-270,-4-15-270,0-10-449,0-9 688,0-12-2128,0-5 2594,-4-16 0,-2-8 0,-4-13 0</inkml:trace>
  <inkml:trace contextRef="#ctx0" brushRef="#br0" timeOffset="25793">29717 8897 23544,'-9'-18'1529,"1"1"-1259,0-2-360,0 6-360,4 0-270,0 9-449,4 2-1080,0 2 2249,0 6 0,0 3 0,0 7 0</inkml:trace>
  <inkml:trace contextRef="#ctx0" brushRef="#br0" timeOffset="26143">30395 9028 23993,'-17'-25'1709,"-2"4"-1169,-6 8-180,-7 6-90,-7 15-180,-4 11 0,2 17-1,8 12-89,15 10 0,16 8 0,9-29 0,4 1-212,4 0 1,3 1 211,4 3 0,3-1-448,0 2 1,1 0 447,1 2 0,-1 1 0,-2 0 0,-3 1 45,-2 0 0,-3 1-45,-5-1 0,-2 1 0,-2-3 0,-4 1 0,-6-2 0,-2 0-180,0-6 0,-3 1-1089,-7 7 1,-1-2-620,-7 12 1888,-4-3 0,18-50 0,4-14 0</inkml:trace>
  <inkml:trace contextRef="#ctx0" brushRef="#br0" timeOffset="26316">30541 9738 20120,'22'-54'809,"1"0"1,-2 6-1,-1 1-584,-3 9 0,0 2 45,11-20 1486,-1 17-1576,-1 18 433,0 21-613,3 25 0,-3 21-270,-13-14 0,-1 4-531,-2 5 0,-2 2-144,-2 4 1,-1 1-3972,-2 1 1,-1 0 4379,-4-2 0,-1-1 0,-1-6 0,-1-1 0,-2-3 0,0 0 0</inkml:trace>
  <inkml:trace contextRef="#ctx0" brushRef="#br0" timeOffset="26475">30768 8924 15756,'-8'-57'299,"0"-1"1,1 7 0,0 3 890,2 8 0,1 3-2449,-1-17 1588,21 34 1,4 16 0,17 25 0</inkml:trace>
  <inkml:trace contextRef="#ctx0" brushRef="#br0" timeOffset="26726">31154 8946 23094,'0'45'1889,"-5"1"-1440,0 8-179,-2 0-90,4 7-180,10 1-532,6-3 622,9-5-90,5-11 0,1-11 293,10-22-293,-15-18 193,2-23-103,-19-17-90,-8-11 0,-1 26 0,-2-2-180,-9-12 0,-3 1-601,3 13 1,-3 1 195,-7-6 0,-2 4-1416,-19 5 2001,0 14 0,2 8 0,3 5 0</inkml:trace>
  <inkml:trace contextRef="#ctx0" brushRef="#br0" timeOffset="27416">31483 8879 22374,'18'-32'2519,"1"2"-1890,1 3-89,0 5-90,-1 5 0,1 8 89,-2 17-89,2 18-90,1 21-225,-7 6 0,-1 4-242,-3-12 1,-1 1 106,2 18 0,-1-2-433,-5-21 1,0-4 432,1 26 0,-2-20 0,-2-26 0,-6-29 0,5-24 0,3-9 0,-1 5 0,2-2-278,5-22 1,3-2 277,3 14 0,2 2 0,1-1 0,2 2 0,-1 4 0,2 3 0,-2 8 0,1 3 0,16-10 813,-3 27-813,11 48 0,-22-1 0,-1 4-45,-1 1 0,-2 4-2305,1 13 0,-4-1 2350,-3 7 0,-6-25 0,-2-1 0,-1 8 0</inkml:trace>
  <inkml:trace contextRef="#ctx0" brushRef="#br0" timeOffset="27593">32754 8598 17662,'12'-59'2968,"-3"7"-138,-2 9-2830,-4 9 0,0 9 1151,-2 5-2050,2 10 250,-2 4-1330,1 16-900,-2 5 2879,-6 16 0,-6 10 0,-7 7 0</inkml:trace>
  <inkml:trace contextRef="#ctx0" brushRef="#br0" timeOffset="32140">15471 9001 21745,'-38'-19'4047,"35"25"-3777,-12-13 180,64 25-5931,1-11 5529,-21-9 0,9-1 0,7-3 0,8-1 0,7-2 0,4-1 0,5-1 0,3-2 0,3 0 0,1-2 0,1 1 0,0-2 0,-2 1 0,-2-1 0,-4 1-93,-9 1 0,0-1 0,0 0 0,1-1 0,0-1 0,1 0 1,0-1-1,0 0 0,1 0 0,1-1 0,0 0 0,0-1 0,1 1 1,0 0-1,1-1 0,1 1 0,0-1 0,1 1 0,0 0 0,1 0 51,-10 3 0,1 1 1,0-1-1,1 0 1,1 0-1,1 0 1,0 1-1,1-1 1,1 0-1,-1 0 1,1 0-1,1-1 0,-1 1 1,1 0-1,0 0 1,0-1-1,-1 1 1,1 0-1,-1-1 1,0 1-1,0-1 1,0 1-1,-1-1 1,0 0-1,-1 0 0,-1 1 1,0-1-1,-2 0-17,5-2 0,0 1 0,0-1 0,1 0 1,-1 0-1,0-1 0,0 1 0,-1-1 0,1 1 1,-1-1-1,0 0 0,-1 1 0,0-1 1,-1 1-1,0-1 0,-1 1 0,-1 0 0,0 0 1,-2 1-1,0 0 0,-1 0 0,-1 1 1,-1 0-1,-2 0 17,15-4 0,-3 0 1,-2 1-1,-1 0 1,-2 0-1,-1 1 1,-1-1-1,0 2 0,-1-1 1,1 1-1,0 1 1,1 0-1,1 0 1,1 0-63,-1 2 0,1-1 1,1 2-1,0-1 0,0 1 1,1 0-1,0 1 1,0 0-1,-1 0 0,0 0 1,0 1-1,-1 0 0,-1 1 1,-1-1-1,0 1 56,9-2 0,-1 2 0,-1-1 0,-1 2 0,0-1 0,-1 1 0,0 0 0,0 0 0,1 0 0,1-1 0,1 0 20,-7 1 1,1-1 0,1 1 0,-1-1 0,1 0-1,1 0 1,-1 0 0,1 0 0,-1 0 0,1 0-1,0 1 1,0-1 0,0 1-21,3 0 0,1 0 0,1 0 0,1 0 0,1 0 0,-1 1 0,0-1 0,-2 1 0,-1 0 0,-3 0 0,-2 0 0,-4 1 0,-3 0 0,15-2 0,-7 1 0,-4 0 0,-2 1 0,3-1 0,5-1 0,-6 1 0,5-1 0,2 0 0,1-1 0,1 1 0,-1-1 0,-2 1 0,-3 0 0,-5 1 132,11-2 1,-7 2-1,-2-1 1,4 1-1,7-2-132,-18 3 0,6-1 0,3 0 0,3 0 0,1-1 0,1 1 0,0-1 0,-2 1 0,-1 0 0,-4 1 0,-4 0 0,13-2 0,-6 2 0,-3 0 0,0 0 0,2-1 0,6 1 0,-9 0 0,2 0 0,4-1 0,1 0 0,2 0 0,-1 1 0,1-1 0,-3 1 0,-1 1 0,-3 0 0,9 0 0,-1 1 0,-2 1 0,-1 0 0,-2 0 0,-3 1 0,-1-1 186,1 1 1,-4-1 0,-2 1 0,2 0 0,4 0-187,-4 0 0,0 0 0,2 0 0,2 0 0,3 0 0,3 0 0,3 0 20,-13 2 1,5-1 0,4 1 0,3 0-1,1 0 1,1 1 0,1-1 0,-1 0 0,-2 0-1,-2 1 1,-4-1 0,-3 0 0,-6 0 32,11-1 0,-8 1 0,-5-1 1,1 0-1,3 0 0,8 0-53,-7 1 0,8 0 0,5 1 0,4-1 0,2 0 0,1 0 0,-2 0 0,-3 0 0,-5-1 0,-6 0 0,-9 0 0,-10-1 0,18-5 0,-14-2 633,17-3-633,-24 0 0,-2 1 0,-3 0 2366,19-6-2366,-30 11 278,-7 3-278,1 0 2820,-9 3-2820,-1 0 0,-7 2 0,-3-2 0,-3 2-900,0 0-89,-2 6-360,-4 1-8482,-32 19 8935,-6-5 1,8-5 0,-2 0 0,2-3 0,-1-1 0</inkml:trace>
  <inkml:trace contextRef="#ctx0" brushRef="#br0" timeOffset="34076">15857 13976 22734,'-55'-29'1439,"4"1"-989,9-1 90,7 4-91,5 0 1,7 4-180,5 3-90,10 3 0,2 3-90,6-1 180,6 2 269,42-15-419,-10 12 0,8-1 0,1-1-805,5-1 0,2 0 1,4-1 706,-2 0 1,5 0-1,1-1 1,-1 1-662,-3 0 1,0 1-1,0-1 1,2 0 656,-7 2 0,1 0 0,0 0 0,2-1 0,0 1-380,6-2 1,0 1 0,1-1 0,2 0 0,-1 0 361,-6 3 0,1-1 0,0 0 0,1 0 0,0 0 0,1 0-173,-7 3 1,0-1-1,0 1 1,1 0-1,1-1 1,2 0-1,3 0 173,-4 1 0,2-1 0,3-1 0,1 0 0,2 1 0,0-1 0,-1 0 0,0 0 0,-2 1 0,-2 1-47,5-2 0,-3 2 0,0-1 0,-2 1 0,1 0 0,1 0 0,2-1 1,2 0 46,-9 2 0,3-1 0,1-1 0,1 1 0,1-1 0,1 0 0,-1 0 0,-1 1 0,-1 0 0,-1 0 0,-2 0-2,8 0 0,-3-1 0,-2 2 0,0-1 0,-1 1 1,2-1-1,3 0 0,3-1 2,-13 3 0,2 0 0,3 0 0,0-1 0,2 0 0,1-1 0,-1 1 0,2 0 0,-2 0 0,0 0 0,-1 0 0,-1 1 0,-2 0 0,7-2 0,-2 1 0,-1 0 0,-1 1 0,-1-1 0,1 1 0,0-1 0,1 1 0,2-1 0,2 0 6,-5 0 1,3 1 0,0-1 0,2 0 0,1 0 0,1 0 0,-1-1 0,1 1 0,-1 0 0,-2 1 0,0-1 0,-2 1 0,-2 0-16,3 0 0,-1 0 0,-1 0 0,-2 1 0,0 0 0,-1 0 0,0 0 0,0 0 0,0 0 0,2-1 9,0 1 0,0-1 0,0 1 0,0-1 0,0 0 0,1 1 0,-1-1 0,0 1 0,0-1 0,0 0 0,1 1 0,-1-1 0,0 1 0,0-1 0,0 0 0,0 1 0,0-1 0,0 0 0,0 1 0,0-1 9,0 0 0,0 0 0,-1-1 0,1 1 0,0 0 0,-1 0 0,1-1 0,-1 1 0,0 0 0,0-1 0,0 1 0,-1 0 0,0-1 0,0 1 0,1 0 0,-1 0 0,0-1 0,-1 1 0,1-1 0,0 1 1,4-2 0,-1 0 0,0 0 0,0 1 0,1-1 0,-1-1 0,2 1 0,1-1 0,2-1-10,-6 2 0,1-2 0,2 1 0,1-1 0,1 0 0,0-1 0,1 1 0,-1-1 0,-1 1 0,-2 0 0,0 0 0,-3 1 0,6-2 0,-2 0 0,-2 1 0,-1 0 0,0 0 0,0 0 0,0 0 0,2-1 0,2 0 0,-3 0 0,1 0 0,2 0 0,1-1 0,1 0 0,-1 0 0,0 0 0,-1 0 0,-3 0 0,-1 1 0,-3 1 0,10-3 0,-2 0 0,-3 0 0,-2 1 0,0 0 0,-1 0 0,1 0 0,-1 0 0,-1 0 0,0 0 0,-1 0 0,0 0 0,0 1 0,0-1 0,7-1 0,-1-1 0,-1 1 0,1 0 0,-1 0 0,0 0 54,-4 1 0,0 1 0,-1-1 0,0 1 0,2-1 0,1 1-54,0 0 0,2 0 0,2 0 0,0 0 0,-1 0 0,-2 2 0,-3 0 25,5-1 0,-4 1 1,-1 1-1,0 0 1,2 0-26,-3 1 0,2-1 0,1 1 0,-1 0 0,-4 2 0,-4 0 0,12 0 0,-5 1 0,-3 2 269,-6 1 0,-1 1 0,-3 0-269,13-1 0,-4 1 770,-9 2 1,-3 1-771,-8 1 0,-3 0 0,18 1 0,-6 0 0,-18 0 1412,-3 0-1412,-13 0 2625,-4 0-2625,0 0 1156,-2 0-1156,0 0 200,4-4-200,-1-1 0,6-4 0,2 0 0,7-2 0,5-1 0,5-1 0,24-9 0,-5 5-302,-14 4 0,1 0 302,-3 2 0,1 1 0,5-2 0,2-1 0,2 1 0,2-1 0,1 1 0,1-1-376,-1 0 1,0 1 375,-1 2 0,-1 0 0,0 0 0,-1 0 0,1 1 0,-1 0 0,1-1 0,0 2 0,1-1 0,-1 1 0,1 0 0,0 1 0,-2 1 0,1 0-7,15 0 1,0 1 6,-7 2 0,-2 1-378,-1 0 0,-3 0 378,18 2 509,-38 0-509,-8 0 729,-6 0-729,-6 0 13,-7 0-13,-4-4 873,-7 3-2492,-7-5-90,-5 6-720,-13-4 2429,-10-1 0,-19 2 0,26 1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31:54.365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15999 2008 22374,'5'0'1439,"-2"4"-1079,-1 4 180,2 7 449,6 24-449,-1-2 0,3 25 89,-4-13 1,-1 7-450,-2-1 0,-1 5 0,-1 1-932,1 3 0,1 0 0,-2 4 752,0-8 0,-2 2 0,0 1 0,0-2 0,-2-8 0,0-3 0,0 2 0,-2 3 0,1-3 0,-2 3 0,1 3 0,-1 1 0,-1 1 0,0 0-378,0-3 0,0 1 0,0 1 0,-1 0 1,0 2-1,0 2 0,0 1 378,0-2 0,0 3 0,0 1 0,0 2 0,-1 0 0,1 0 0,0-1 0,0 0 0,0-3-206,1-1 0,-1-1 0,0-1 0,0-1 0,1 0 0,-1 1 0,1 2 0,0 1 206,1-2 0,0 3 0,0 2 0,0 1 0,1 0 0,-1 0 0,1-2 0,0-1 0,0-3 0,0-3-204,0 12 0,1-6 0,-1-2 1,1-1-1,0 2 0,0 3 204,1-5 0,-1 2 0,1 1 0,0 2 0,0 0 0,0-2 0,1-1 0,-1-3-59,0 4 1,0-3-1,1-2 1,-1 0-1,1 2 1,-1 5 58,1-10 0,0 3 0,0 2 0,0 1 0,0 1 0,0 0 0,0-1 0,0-2 0,0-2 0,0 5 0,0-2 0,0-2 0,0 0 0,0 0 0,0 1 0,0 4 0,0-6 0,0 3 0,0 2 0,1 1 0,-1-1 0,0 1 0,0-2 0,1-2 0,-1-3-12,1 12 1,0-3-1,0-1 1,1-2-1,-1 0 1,1 1 11,0 2 0,0-1 0,0 1 0,0-1 0,1 1 0,0-1 0,1 0 0,-1 0 0,1 0 0,0 0 0,1 0 0,0 0 0,-1-1 0,2-1 0,-1 1 0,0 0 0,1-1 0,0 0 0,0-1 0,0-1 0,1 0 0,-1 0 0,1 0 0,0 0 0,0-1 0,0 0 0,1 0 0,-1-1 0,1 0 0,0 1 0,-1-2 0,1 0 0,0 0 0,0-1 0,1 1 0,-1-1 0,1-1 0,-1-1 0,1 0 0,-1 1 0,1 1 0,1 3 0,-1-6 0,1 4 0,0 1 0,0 1 0,0 0 0,0-1 0,0-1 0,0-3 18,0 4 0,0-3 1,-1-1-1,1 0 1,0 2-1,1 4-18,0-5 0,-1 3 0,1 2 0,1 2 0,-1 1 0,1 0 0,0-1 0,-1-1 0,-1-4 0,2 7 0,-1-2 0,0-1 0,-1-1 0,1-1 0,0 1 0,-1 0 0,1 0 0,0 0 0,0 0 0,0 0 0,0 0 0,-1-1 0,1 0 0,-1-3 0,0 1 0,-1 0 0,1-1 0,-1-1 0,1-2 0,-2-3 0,1 6 0,0-4 0,-1-1 0,1-1 0,-1 1 0,3 13 0,-1-1 0,1 1 0,-1-1 34,0-1 1,0-1 0,0 0 0,-1 0-35,0-1 0,1-1 0,-1 0 0,0 0 0,0-2 0,-1 1 0,1-1 0,-1 0 0,0-1 0,0-1 0,-1 1 0,1-1 39,-1 1 0,0 0 1,0-1-1,0 1-39,0-3 0,-1 0 0,1 2 0,-1 2 0,1 3 0,0 5 0,0 1 0,-1-1 0,1-4 0,-1 0 0,0-3 0,0-1 0,1 4 0,-2-2 0,1 3 0,0 0 0,-1-1 0,0-4 0,1 11 0,-1-5 0,0-1 182,-2-3 1,0 0-1,-1-2-182,1-4 0,-1-1 0,-1 2 0,0 9 0,0 1 0,-1-4 0,-1 4 0,-2-1 294,2-15 0,0 1 1,-1-6-295,0-6 0,-1-5 0,-4 22 1274,6-13-1274,-2-12 0,-1-8 2555,3-5-2555,-6-7 1719,6-6-1719,-3-7 808,4-6-808,0-3 0,0 2 0,-3 0 0,-2-4-2879,-14-41 720,9 13 1,1-3 2158,-5-10 0,1-4 0,4 13 0,0-2 0,1 2 0,-3-17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32:54.444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FFFF00"/>
    </inkml:brush>
    <inkml:brush xml:id="br2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10444 4329 20755,'-4'0'1529,"0"0"2519,4 0-3958,9-2 0,4-5-90,15-4 0,27-20 0,-7 8-118,-15 4 0,0 1 118,16-5 0,0-2 0,-2 3 0,10-5 0,-17 8 0,3-1 90,-21 11-90,-6 2 0,-3 5 90,-3 0 236,-6 2-236,0 0 90,-4 0-1,0 14-89,0-1 0,0 18 0,0 3-90,0 9 90,-6 9 0,5 9-261,-4-28 1,-1 2 170,4 3 0,-1 1 45,-3 2 0,0 2 0,2 3 0,0 2-538,-1 3 1,0 0 492,0 5 0,0 1 0,0 0 0,0 2 30,1-8 0,0 3 0,1-1-1,1-4 1,0 0 0,0-2-30,0-1 0,1 0 0,0-3 0,1 7 0,0-3 0,0 14 0,0-23 0,0 0 0,0-20 0,0-11 0,0 3 397,0-9-1386,0 3 1559,0-10-1200,0-3 0,0-11-1258,0-23 448,0 4-898,0-13 2338,-5 13 0,0 7 0,-5 1 0</inkml:trace>
  <inkml:trace contextRef="#ctx0" brushRef="#br0" timeOffset="563">10562 5731 20395,'-8'-9'3508,"0"0"-3058,3 0 0,-2 2-90,6 2-1,-6 3-179,6 0 0,-3-1-180,4-1 90,4-1 90,40-7-90,-4 1-90,-1 2 0,2-1 0,-8 2 0,1 0 45,20-6 0,2 2-45,-13 3 0,0 1-259,12-3 1,-2 1 258,-18 6 0,-3 1 0,23-1 0,-9 2 0,-9 2 0,-9 0 0,0 0 0,-12 0 0,1 0 0,-13 0-90,0 0-1642,-4 0-1506,0-2 3238,0-3 0,2-4 0,0-2 0</inkml:trace>
  <inkml:trace contextRef="#ctx0" brushRef="#br0" timeOffset="1706">12479 4130 16887,'-8'-13'5577,"3"5"-5127,1-3-270,4 6 0,0 1-90,0 1 90,0-1-90,-3 4-1,2-4 91,-6 3 0,6-1 0,-3 2 180,-5 0-270,3 0 180,-13-4-180,8 1 90,-12-1-180,7 2 90,-5 2-1,-3 0 1,-5 0-90,1 6 90,-3 1 0,9 7 0,-12 10 45,10-3 0,-2 4-45,1 3 0,0 1-45,-1 2 0,2 0-45,5-2 0,2-1 90,-7 15 0,8-10 0,0 2 0,2 3 0,0 1-45,1 0 0,2 2 0,2 11 0,4 3 0,2-5 0,2 0-303,3-1 0,0-1 303,0 0 0,2-2 45,9 12 0,1-3 0,6-4-100,2-10 1,4-2 9,10 11 45,-7-14 0,2-3-45,12-5 0,4-3 0,7-7 0,5-9-716,6-3 716,-30-8 0,-1-2 0,3-1 0,-1-1 0,2-5 0,0-1 0,0-2 0,-1-2 0,0 0 0,-1-4 45,10-11 0,-1-3 0,-12 7 0,-1-3 0,6-10 0,-2-1 44,-13 7 1,-4 0-45,-1-1 0,-1 0-45,-2-1 0,-2-1 0,-1 0 0,-3 0 0,-2 0 0,-2-1 0,-1 0 0,-2-1 0,-2 1 0,-2-1 0,-1 1 0,-2-3-1400,-7-16 1,-3-1 1399,2 13 0,-1 1 0,-6-13 0,-2 1-380,4 19 1,0 2 379,-2 1 0,-1 2 52,1 1 0,-1 1-52,0 3 0,0 2 0,-20-22 0,-1 10 0,-1 6 0,9 20 0,-2 3-180,-19-3-450,6 16 1,0 6-181,-9 10-90,9 8 1,1 3 449,21-11 1,2 1-226,-8 7 1,2 1-1414,-4 8 2088,7-1 0,6-4 0,4-1 0</inkml:trace>
  <inkml:trace contextRef="#ctx0" brushRef="#br0" timeOffset="2541">11732 1552 22014,'-13'-42'2159,"3"6"-1889,4 11 90,2 12 90,4 19-91,-4 19-179,0 22-90,0-13 0,0 2-239,0 6 0,0 1 149,-1 5 0,2 1-451,0 3 0,1 0 451,0 1 0,0-1 0,0 0 0,1 0-45,0-3 0,1-1-45,-2-3 0,0-1-135,2-5 1,0-1-406,0 25-1619,0-3-269,0-32 2518,0-5 0,0-37 0,0-5 0</inkml:trace>
  <inkml:trace contextRef="#ctx0" brushRef="#br0" timeOffset="2731">11179 1724 22030,'-25'-32'419,"1"0"1,1 2 0,3 1-330,-8-19 127,13 10-127,17 9 0,24 6-90,23 3-482,-11 10 1,3 2 481,8 0 0,2 2-469,6 1 1,4 1-42,-3 3 0,4 1 0,-3 1-569,7 2 0,-2 1 1079,-10-1 0,2 0 0,-6 2 0,-6 4 0,-3 0 0,-3 0 0,0 1 0</inkml:trace>
  <inkml:trace contextRef="#ctx0" brushRef="#br0" timeOffset="3139">12592 1850 23184,'-25'-5'1529,"-6"1"-1259,-8 10-90,-5 6-90,-2 10 0,4 8-90,5 8 89,9 5-89,13 7 0,6 0 0,12-2-89,5-3-1,7-8 0,5-6 90,3-6-90,3-13 0,-1-4 90,1-14 0,-4-6 90,4-28 0,-14 1 90,1-18 89,-13 14-179,0 4 0,0 8-90,-4 6 0,7 19 0,0 9-809,18 28 89,1-3-269,12 7-900,-2-14-7942,3-10 9387,2-9 1,-1-11 0,1-5 0</inkml:trace>
  <inkml:trace contextRef="#ctx0" brushRef="#br0" timeOffset="3323">12917 1814 22014,'10'-38'839,"-1"-1"1,-1 2 0,0 1-570,-2 3 0,0 0 179,2-21-269,-4 15 0,-2 17 180,-5 41-270,-5 18 0,-2 6-555,1 4 0,-2 3 465,1-5 0,0 2 0,0-2-135,-3 11 0,2-1-180,0-1 1,1-1-181,4-2 0,1-2-90,1-6 1,1-2-541,5-6 1,2-3 1124,6 12 0,10-20 0,5-16 0</inkml:trace>
  <inkml:trace contextRef="#ctx0" brushRef="#br0" timeOffset="3573">13449 1393 22914,'5'-28'1799,"-11"14"-1259,-10 28-181,-19 24-224,13-8 0,-1 2-812,-4 5 1,-1 1 676,-1 5 0,1 0 45,1-1 0,1 0-45,2 0 0,1-2 0,4-4 0,2-2 0,-8 23 90,11-12 251,8-14-431,10-8 0,4-11-720,23-8 91,-1-9-361,19-4-899,-6-5 1979,5-4 0,5-2 0,2-3 0</inkml:trace>
  <inkml:trace contextRef="#ctx0" brushRef="#br0" timeOffset="3928">13880 1619 21835,'-18'-29'2608,"-5"6"-2248,-5 9-180,-7 12 0,-2 13-180,1 10 90,3 10-90,5 8 0,5 4 0,5 1 0,10 8-90,6-16 90,6 0-90,6-24 0,3-6 90,1-10 0,2-5 0,0-9 180,1-7 89,-3-5 181,-2-6-270,-5 14-90,-4 2 90,-3 16-90,2 8 0,4 6 0,6 6-90,10 4-90,9 3-180,9-1-540,-4-6 1,1-1-990,24 6 1799,-22-11 0,1-1 0,12 3 0,-3-4 0</inkml:trace>
  <inkml:trace contextRef="#ctx0" brushRef="#br0" timeOffset="7680">22862 1375 20485,'14'-11'2609,"-1"2"-2339,-7 4 89,-10 7-89,-14 9-90,-16 14 0,-19 14-623,21-13 0,-2 2 488,-2 3 0,-3 4-45,4-2 0,-2 4 0,3-2 45,-5 4 0,2 1-45,-9 10 0,5-1 0,19-20 0,5-1 0,-3 22 0,9-8 0,18-6 0,7-4 0,13-5 90,8-4-90,4-5 0,1-8 976,-1-4-976,-4-12 0,-5-8 0,-6-11 90,-3-11-90,-13 3 0,-2-4 0,-3-6 0,-1-2 0,-3 0 0,-1-1-205,-3 0 0,-1 3 205,-4-16 0,0 5 0,6-8 0,2 20 0,11-3 0,10 20 0,13 4 0,11 5 0,6 7 89,-12 10 1,-1 4-226,18 14 181,-19-3 0,-4 4 45,8 28-90,-22-20 0,-1 3 0,-2 0 0,-2 1 45,-2 1 0,-2 0-45,8 29 0,-5-8 0,-3-9 400,-4-9-400,-2-9 90,-1-6-90,2-12 0,2-3 90,4-12 146,5-5-236,6-14 0,2-4 0,2-4 0,5-6 0,0-1-297,1-1 1,-1 1 296,-1 3 0,-3 5 0,3 0 0,-4 14 0,-5 10 0,-3 16 0,-4 6 0,0 27 0,-3-9 683,2 17-683,-2-27 0,3-2 0,0-14 0,4-8 0,4-4 0,17-14 0,2 4 0,8 4 0,-14 16 0,-8 14 0,-10 7-90,-5 2-179,-4 5-541,-4 2-359,-2 0-900,0 0 2069,0-5 0,-4-6 0,0-5 0</inkml:trace>
  <inkml:trace contextRef="#ctx0" brushRef="#br0" timeOffset="8119">23967 1538 22374,'26'-57'1529,"-1"7"-899,2 8-450,-7 22 0,2 16-90,-10 25 90,-6 20-180,-6 11 0,-8 7-393,-6 2 393,-7-4 0,0-9 0,1-10 90,4-9 0,7-8-90,9-24 0,11-10 0,11-23 0,10-3 0,8 2 0,4 6 0,15 8 0,-16 17 0,11 12 0,-8 31 90,-14-10 392,4 11-212,-19-19 0,-5-10 0,-6-3-90,-2-24-90,-10-3-90,0-21 0,-7-3 0,1-5-180,0-3-360,-2 6-539,0 4-540,-4 11-1080,-4 7 2699,-5 10 0,0 8 0,-1 3 0</inkml:trace>
  <inkml:trace contextRef="#ctx0" brushRef="#br0" timeOffset="8598">25169 1181 23454,'43'-16'1619,"-8"6"-990,-11 12-449,-18 12-90,-8 11 0,-16 7 0,-18 10-90,1-8 0,0-8 0,17-23 0,18-21 0,13-14 0,11-11 0,11-7-119,-14 23 1,0 2 118,23-21 0,-17 24 0,-1 4 0,6 4 0,2 14 90,-25 27-90,-4 9 0,-8 8 0,-2-1 90,1-4 0,0-8 147,4-6-147,6-7-90,6-9 0,14-3 0,11-6 0,8 0 0,2 0 0,-4 0 0,-8 6 0,-9 6 0,-19 31 0,-17-3 0,-4-7 0,-7 0-540,-24 10 0,-7-3-552,11-7 0,-3 0 1092,5-6 0,-6 2 0,0 0 0,5-3 0,-10 5 0,1-1 0,6-4 0,-1 0 0,1 0 0</inkml:trace>
  <inkml:trace contextRef="#ctx0" brushRef="#br0" timeOffset="9442">25887 1244 23813,'11'-57'1619,"-3"5"-1439,-2 15 0,-4 23-180,0 21 0,1 25 90,2 16-90,3-9 0,1 1 90,5 17-45,-4-21 0,2-3 135,4-2 0,0-6 0,0-13-90,1-4 0,1-14 0,2-7-90,3-15 90,3-10-45,-6 3 0,1-2 44,11-19-851,-11 20 0,-1 2 762,4-4 0,-5 12 0,-5 13 90,-8 21-90,-2 15 0,-10 23 0,1 6 0,-1 7 0,3-23 0,2-1 0,7 15 1524,2 0-1434,14-34-90,5-12 0,13-15 0,5-12 0,6-11-747,-24 12 1,-1-1 881,0-2 0,-1-1 0,-1 0 0,-1 0 44,18-22-89,-9 10 0,-8 7 0,-6 10-90,-4 5 0,-3 5 0,-3 4 1494,1 3-1764,0 2-270,3 8-269,0 1-91,2 7 1,-1-3-1,1-4 91,-2-2 359,0-10 360,1-4 270,1-11 270,-2-9 629,9-32-629,-3 10-225,-6 16 0,0 0 134,8-10-89,-1 2-90,-1 7-180,-4 4 180,6 1-180,-3 9 180,-1 7 0,-2 9 0,-6 12 90,0 3 179,8 29-269,2 20-180,-6-28 0,-1 3 0,4 17 0,-2 0-270,5 11-340,-9-17 1,-1-1-560,0 19 179,-5-29 1,-2 1 989,-6 32 0,-2-29 0,-2 0 0,-4 0 0,0-1 0</inkml:trace>
  <inkml:trace contextRef="#ctx0" brushRef="#br0" timeOffset="11427">24365 3750 16346,'-15'-3'2428,"1"1"-35,-4 2-2123,3 0 559,-7 0-649,-5 8 433,-3-2 17,-3 3-360,11-5 1114,10-8-1205,8-3 91,10-22-180,17-16 0,6-1-45,-7 20 0,3 2 45,24-5 90,6 4-314,3 9 314,0 7 0,-5 17-90,-2 13 0,-8 19 0,-19 6 0,-4 5-45,-8-8 0,-3 1-557,-1 18 1,-7 1 511,-9-13 0,-5-3 45,-4 0 0,-7-1-45,-1-5 0,-5 1 0,0-4 45,-6 3 0,-1-3-45,4-7 0,-1 1 0,0-5-10,0-5 0,-1-3 100,-8 1 0,0-3 90,-16 1-91,24-8 1,2-4 360,-3-8-161,18-2-289,7-7 0,50-19 0,14 0-442,-1 9 1,12-1-1,-1 2 442,-10 5 0,-2 1 0,5 0 0,2 1 0,4-2 0,2 1 0,-3 2 0,-10 2 0,-2 1 0,0 0 0,4 1 0,-1 0 0,4 0 0,1 0 0,-1 1 0,-3 0 0,13-2 0,-4 1 0,3 0 0,-9 2 0,4-1 0,-3 2 0,-6 0 0,8-1 0,-6 3 0,-7 0 0,-3 1 0,22 0 97,-18 2-97,-10 0 0,-17 0-2969,-16-6-988,-24 4 3957,-15-4 0,-11 6 0,3 0 0</inkml:trace>
  <inkml:trace contextRef="#ctx0" brushRef="#br0" timeOffset="14364">10262 10977 21702,'-13'-9'1440,"3"2"-165,4 1-736,2-1-122,4 0-327,0-2 168,0 2-168,4-4 521,2 0-521,6-7 0,4-5 0,6-2 0,5-2 0,24-6 0,-10 12-1053,19 2 1143,-15 23-91,6 14-365,-15 14 1,-1 6 320,-8-6 0,-2 5 15,0 13 0,-1 7 0,-5-1-60,-5 3 0,-5 2-904,-4-5 0,-2 5 1,-4-3 933,-4-8 0,-4-1 0,-2-1-30,-3 5 0,-3 0 0,-2 0-292,-2 1 1,-1 0 0,-5 1 291,-3 0 0,-3 2 0,-3 0 0,2-4 30,-1 1 0,0-3 0,-2 0-329,2-4 1,-2 2-1,-1-2 1,3-6 298,3-5 0,1-5 0,0-1 0,-12 9 0,-1-3 121,7-6 0,-1-2-31,-4-2 0,1-3 0,-9 4 1762,-2-6-1762,40-17 1148,5-4-1238,35-6 0,10-1 0,1 1 0,9 0 0,-1 0 0,10 2 0,1 0 0,-2 0 0,4 0 0,-2 2 0,-12 3 0,-2 1 0,0 1 0,21 1 0,-1 1-258,-5 3 1,-1 0 257,-6 1 0,-2 0-581,5 4 0,-3 1 311,-18-5 0,-1 0-585,8 2 1,-4-1-1845,-6 1 3271,-2-38 1,-15-7 0,-9-1 0,0 0 0</inkml:trace>
  <inkml:trace contextRef="#ctx0" brushRef="#br0" timeOffset="15236">11642 11081 16168,'18'-27'6116,"-1"0"-5396,-3 2-270,-2-2-1,-7 0 1,-2-3 0,-3-1 0,0 1-91,0 1 91,-3-8-270,-2 11 0,-3-4-90,3 16 0,-2 3 0,3 4 0,-4 3 0,-2 2 0,-1 6 89,-3 7 1,-4 11 180,-4 15-120,4-1 0,-1 10 0,2-2-195,1 1 0,0 2-1146,0 5 1,-2 5 0,5-4 1100,6 0 0,4-2 0,-1 3 0,2 1 0,3-1 0,2 1 0,0-2 0,2 0-23,2-3 1,2 0 22,8 9 0,3-2 0,-4-17 0,2-2-155,6 7 0,1-4 155,16 0 0,-7-22 0,4-5 0,21 4 0,-18-11 0,0-2 0,22-11 0,-2-6 0,-17-3 0,-1-3 0,-12 3 0,1-2 0,8-5 0,0-4 0,-5-4 0,-3-1 0,-7 6 0,-1-1 0,4-6 0,-1-1 0,5-12 0,-6-2 0,-3-1 0,-3-4 0,-6-4 0,-2-5 0,-8 26 0,-1 0 0,-1-1 0,-1-1 0,-5-22 0,-3-1 0,1 14 0,-1 0-281,-5-15 1,-2 0 280,0 18 0,-1 3 0,-1-1 0,-2 0 0,-1 2 0,-1 1 0,-1 1 0,-3 2 0,0 2 0,-2 2 0,-1 3 0,-1 2 1384,-2 3 0,-3 3-1384,-15 0 0,-2 4 0,12 6 0,-1 3 0,-25 1 0,1 6 0,28 4 0,2 1 0,-9 2 0,3 3 0,-8 10 0,8 0 58,7 5-58,-3 18 0,12-5 0,-2 17 0,16-12 0,4 0 0,1-4 419,3-6-1139,-2 3 1047,3-14-1856,0 2-345,0-13 525,0-6-720,0 3 2069,0-7 0,0 3 0,0-4 0</inkml:trace>
  <inkml:trace contextRef="#ctx0" brushRef="#br0" timeOffset="17674">25010 9353 19586,'2'-23'3148,"0"1"-2338,-2-2-720,0 11 89,0-4-89,0 14 630,0 1-540,-5 6 0,-4 6 0,-9 6 0,-6 10-1,-9 8 1,-7 12-419,17-20 1,1 2 238,-3 2 0,1 1 45,-1 2 0,1 0-45,0 0 0,1 0 45,1-1 0,1-1-45,2-1 0,2-1 0,-12 23 0,7-7 0,11-8 0,4-8 90,7-7-90,7 3 90,4-14 477,11 1-567,9-12 90,6-4-90,9-3 0,7-7 0,6-2-289,4-2 289,0 0 0,-2 2 0,-26 6 0,0 0 0,13-2 0,5-4 0,-25 11 0,-3 1 0,-5 2 0,-4 2 90,-2-6-90,-7 3 289,-2-2-289,-5 3-360,0 2 0,0-2-989,-7-6 540,0 0-361,-7-5-449,2 2-360,0-3 1979,-1-4 0,3-3 0,0-1 0</inkml:trace>
  <inkml:trace contextRef="#ctx0" brushRef="#br0" timeOffset="18115">25169 9534 16618,'0'-18'5486,"0"2"-4856,0 1-180,0 1 0,0 3-1,0-1 91,0 3 269,0 4-179,0-1-360,0 4 90,0-3 89,0 3-179,0 20-90,1 7 0,2 26-90,1 8 0,-2-25 0,2 2 0,0 23 0,1 8-569,0-5 0,0 5 0,0-2 509,-1-11 0,0-2 0,-1 1 0,1 9 0,0 2 0,-1-5-30,0 0 0,-1-6 0,-1-14 0,0 0-60,0 14 0,0-4 60,-1-6 0,0 0 0,0-26 0,0-5 0,0-7-899,0-4 1684,0-7-1955,-6-1-127,-1 0 1297,-12-6 0,1 5 0,-6-5 0</inkml:trace>
  <inkml:trace contextRef="#ctx0" brushRef="#br0" timeOffset="26225">10050 15161 14819,'-10'0'6386,"0"0"-5756,6 0-361,-4 0-89,4 0 0,-1 0-90,-2 0 180,6 0 0,-2 0-180,13 0-90,4 0 0,12-2 90,3-1-90,3-3 90,5 1-90,19-6 180,-12 6-90,10-6 269,-10 6-179,-17 0 0,4 3 630,-14 17-451,-3 10-89,-5 18 0,-1 6-180,-3-6 0,-1 3-562,-1-3 0,0 4 0,-1-1 517,-1 13 0,0-2-1,-1 2 1,0 0-45,0 1 0,0 0-208,0-5 0,0 3 208,-1-8 0,-1 3 0,1-3 0,1 5 0,-1-2-666,-3 14 0,1-3 666,3-27 0,-1-4-90,-6 25-417,6-15 237,-3-9 910,4-11-1359,0-6 111,-3-9-921,-4-2 1123,-5-12 406,-19-24 0,4-1 0,-15-20 0</inkml:trace>
  <inkml:trace contextRef="#ctx0" brushRef="#br0" timeOffset="26763">10006 16183 20485,'-37'-30'2609,"2"3"-2429,7 2 0,5 5-90,11 0-90,5 2 90,39-21-90,9 4-560,-3 9 0,6 1 515,-1 3 0,4 1-45,1 3 0,6 0 1,-2 2-1,10-5 0,0 2-258,-7 4 0,2 0 0,-4 1 213,5 0 1,-2 2 89,-1 0 0,-1 1 45,-1 0 0,-2-1-141,-3 1 0,0 0 141,11-5 0,-2-1 90,-18 5 0,-1-1 45,8-2 0,-3-1 135,2-4 180,-9 4 539,-2-4 544,-11 8-1173,-6 1 1101,-10 7-1191,-7 4 349,0 0-439,-13 26-180,3 1 0,-10 28 0,13-18 0,2 0 0,-2 24 45,4-23 0,3 0-45,7-4 0,2-2 0,8 13 0,17 5 0,20-28 0,-9-14 0,20-13 0,-20-16 0,-2-10-3392,-10-10 3392,-11-9 90,-10-5-176,-17-3 86,-12 1 0,-16 3 45,3 22 0,-4 4-45,6 7 0,0 2-45,-9-2 0,-1 3-270,1 9 1,1 3-316,-14-1-269,-8 3-361,29 8-629,7 3 2715,8 6 1,6 3-1,4 2 1</inkml:trace>
  <inkml:trace contextRef="#ctx0" brushRef="#br0" timeOffset="27825">24888 13324 22914,'0'-16'1979,"-3"1"-1619,-2 3-91,1 5 1,-5 3 90,-3 24-180,0 9 0,0 30-481,8-24 1,1 2 390,2 6 0,1 3-595,-2 5 0,0 2 550,2 3 0,0 1 0,0 3 0,0 2-15,2-5 0,1 3 0,0-4-30,-1 7 0,1-1 0,0-11 0,2 2 0,-1-6 0,0-5 0,0-5 0,4 29 0,-2-14-180,-2-4 0,-2-18-180,0-2-179,0-21-271,4-3 432,-1-4-971,2-4 369,0-11 980,4-19 0,4-23 0,-6 21 0,0 1 0</inkml:trace>
  <inkml:trace contextRef="#ctx0" brushRef="#br0" timeOffset="28290">25221 13655 13046,'7'-35'2608,"-1"4"307,-4 6-2645,0 5 1364,-2 4-1544,0 6 998,1 4-908,5 12-90,5 8-90,5 15 3152,4 10-3062,3 5-90,3 3 0,1-4 0,1-4 90,13 0-90,-9-20 0,7-5 90,-6-41-1,-10-4 181,2-26 0,-11 2 270,-5-4-180,-4 0 89,-3 7 271,-2-5-540,0 21-90,0 2 90,0 25-90,0 13-90,-3 18 0,-1 20 0,1 8 0,1-1 0,-1 4-673,1-1 0,0 6 0,1-2 673,1-5 0,0-1 0,0 4 0,0 2 0,0 5 0,0 0 0,0-3 0,0 1 0,0-4 0,0 3 0,0-4 0,0 2 0,0-1 0,0-5 0,0 14 0,0-6-389,1-6 1,0-2 388,-1-8 0,0-2 0,2 22-90,0-4-810,-2-24-1798,2-1 359,-2-24 2796,0-13 0,-5-10 0,-2-10 0</inkml:trace>
  <inkml:trace contextRef="#ctx0" brushRef="#br0" timeOffset="33460">19825 1158 19136,'-37'20'2788,"4"1"-2518,7 1-90,7 3 0,4 0-90,8 4 90,-4 3 0,10 2 0,-5 4 90,6 3-90,0 4-1,0 5 1,2 6 0,0 8-402,0-29 0,0 2 312,1 2 0,-2 1 45,1 5 0,-1 0-45,0 4 0,0 0-492,-1 5 0,0 2 492,0 7 0,0 3-963,0-18 0,0 2 0,0 1 962,0 6 1,0 2 0,0 1-30,0 6 0,0 0 0,0 2-463,0-15 0,0 2 1,0-1-1,0 1 448,0 2 0,0-1 0,0 1 0,0 0-320,0 1 0,0-1 0,0 1 0,0 0 320,0-1 0,0 0 0,0 0 0,0 0-158,0 1 1,0-1 0,0 1 0,0-1 134,0 1 1,0-1 0,0 2-1,0 4 8,0-4 0,0 4 0,0 2 0,0 1 0,0-1 0,0-3-12,-1 0 0,0-3 0,1 0 0,-1 1 0,0 3-30,0-7 1,1 3-1,-1 1 1,0 1-1,0-1 1,0-2-1,0-3 30,-1 5 0,-1-2 0,1-3 0,-1 1 0,0 0 18,1-1 0,-1 0 0,0 0 0,0-1 0,0 0 9,-1 13 0,1-1 0,-1 0 0,1 0-35,-1-2 1,1 1-1,0-1 1,0 0 34,1-1 0,1-1 0,-1 1 0,1 4 28,0-8 0,0 1 0,1 3 0,-1 1 1,1 1-1,-1-1-43,1 1 0,0 0 0,0 0 0,0 1 0,0 2 0,0 1-8,0-8 1,0 2-1,0 1 1,0 1-1,0 1 1,0-2-1,0-1 1,0-3-23,0 7 0,0-2 0,0-2 0,0 0 0,0 1 0,0 2 11,0-7 0,0 3 0,0 1 1,0 0-1,0 0 0,0-2 0,0-2 1,0-3-12,0 7 0,0-4 0,0-3 0,0 2 0,0 3 0,0-6 0,0 3 0,0 2 0,0 0 0,0-1 0,0-1 0,0-4-32,0 7 0,0-2 1,0-2-1,0-1 0,0 1 32,0 1 0,0-1 0,0 0 0,0 0 0,0 0 12,0-3 1,0-1-1,0 0 1,0 3 0,0 4-13,1-8 0,0 4 0,0 3 0,0 1 0,0 1 0,1 1 0,-1-1 0,0-1 0,1 1 0,0-1 0,-1 1 0,1 1 0,0-1 0,0 0 0,0 0 0,0 0 0,0 0 0,0-1 0,0 2 0,1-1 0,-1-1 0,0 0 0,0-1 0,1-1 0,0 12 0,1 0 0,-1 0 0,1-4 0,-1-3 0,1-6 0,1 10 0,1-8 0,-1 0 184,2 0 0,-1-1 1,2-1-185,-1-2 0,2-1 0,-1 0 0,1-2 0,0 0 0,0 0 0,0-3 0,1 0 0,-1 0 0,1-1 0,-1 0 0,1 0 72,-1-2 0,1 0 0,-1 0-72,0 0 0,0 0 0,0 0 0,-1-1 0,0-1 0,0 1 0,0 0 0,-1 0 0,0 0 0,0 0 0,-1 0 0,0 1 0,0 0 0,0 0 0,0 0 0,-1 0 0,1 0 0,-1 0 0,0 0 0,0 0 0,-1 0 0,1-1 0,0 0 0,-1 0 0,0 1 0,0-1 0,0 0 0,1 0 0,-1-1 0,0 1 0,1 19 0,0 3 523,-1-13 1,1 3 0,0 3-524,0-4 0,0 5 0,1-1 0,-1-4 4,1 4 1,-1-4 0,1 1 25,1 12 0,2 0 0,-2-9-30,-2-17 0,0-4 829,0 2 0,0 1-829,0 1 0,0 0 0,0 1 0,1 1 0,0 0 0,0 0 0,0 0 0,0 2 0,0-3 0,1 3 0,-1-2 0,2 7 0,0 1 0,-1-7 0,1 1 0,-1-3 0,1 5 0,0-3 0,0 1 0,0-1 45,0 1 0,-1-1-45,0-1 0,0 0 0,-1-1 0,0 1 482,2 15 0,0 4-437,-1-1 0,1 1-412,0-1 1,0 0 366,-2-4 0,0-3 0,-1-15 0,0-2 0,-1 2 0,0 1 0,1-1 0,0 2 0,3 18 0,0 2 0,-2-15 0,1 0 0,2 14 0,0 0 0,-2-18 0,0-2 0,0 1 0,0 2 433,1-1 1,0 0-434,0 1 0,-1 0 0,0 1 0,0-1 0,-1 1 0,0 0 0,-1 2 0,0-1 0,1 3 0,-2 0 0,0 0 0,-1 0-508,1 1 0,-1-1 508,0-1 0,-1 0 0,1-1 0,0-1-116,-3-42 102</inkml:trace>
  <inkml:trace contextRef="#ctx0" brushRef="#br0" timeOffset="33460">20486 19049 18305,'-3'-18'-79,"-6"-32"-133,0-4 0,-1 0 0,1 1 1</inkml:trace>
  <inkml:trace contextRef="#ctx0" brushRef="#br0" timeOffset="35194">29688 439 21385,'0'-19'1349,"-3"4"-1169,2 8 270,-3 3-180,4 22-1,0 5-89,0 25 180,0 13-180,0-22 0,0 3-616,0 10 1,0 3 570,0 8 0,0 3-45,0-16 0,0 1 0,0 1-1,0 5 1,0 2 0,0 0-894,0 4 0,0 1 1,0 1 847,-1-13 1,0 0 0,-1 1 0,1 0 0,-1 3 0,1 1 0,-1 1 0,0 0 0,-1 3 0,-1 1 0,0 0 0,1 1-23,0 3 1,-1 0 0,1 1-1,0 0 14,1-14 0,-1 1 0,1 0 0,-1 1 0,1 3 9,0 4 0,0 3 0,0 3 0,1-1 0,-1-1 0,1-4-441,0-1 1,0-4 0,0-1 0,0 1 0,1 2 410,-1 0 0,0 2 0,0 1 0,1 1 0,-1 0 0,1-2 15,0-1 0,0 0 0,0-1 0,0 1 0,0 0 0,0 2-175,0-6 1,-1 1-1,1 1 1,0 0-1,-1 1 1,0 1-1,0 2 156,0 0 0,0 2 1,0 1-1,-1 1 0,1 1 1,-1-1-1,-1 0 0,1 0 11,-1-2 1,0 1-1,-1 0 1,0 0-1,0-1 1,0-1 0,0-2-1,0-1-134,-1 6 1,0-1 0,-1-2 0,1-2 0,-1 0 0,0-1 129,-2 5 0,0-1 0,-1-2 0,1-2 0,-1-3 11,-2 10 1,-1-4 0,1-1 173,-1-1 0,1 0 1,-1 0-174,1-1 0,-1 1 0,0 0 94,1 1 0,-1-1 1,1 2-95,0-1 0,1 1 0,-1 4-13,2-13 1,0 5 0,0 0 0,1 0 0,-1-3-18,1 1 0,-1-3 0,1 0 0,0 3 0,0-1 0,0 3 0,0 1 0,0-2 0,1-3 0,-3 12 0,2-3 0,0-1 0,-1 1 0,1-1 0,0 0 0,0-1 0,-1 0 0,0-1 0,1 0 0,-1 0 0,1 0 0,0 0 0,1 0 0,0 0 0,0 2 0,2 0 0,0 1 0,2 1 0,0 2 0,1 0 0,1-16 0,1-1 0,0 2 0,1 3 80,1 3 0,2 3 0,0 1 0,0 2 1,1-1-81,1 0 0,1 1 0,0 0 0,0 1 0,1 1 0,-1-10 0,0 1 0,1 1 0,-1 1 0,1-1 0,0-1 0,-1-3-7,2 9 0,1-3 0,-1 0 1,0-2-1,1-1 7,1 11 0,0-1 0,0-2 0,-1-4 0,-1 0 0,0-5 0,-1 1-89,1 1 1,0 0-1,-1 0 89,0 0 0,-1 0 0,-1 0 0,1 1 0,-1 0 0,-1 0 0,0-1 0,-1 0 0,-1 0 0,0 0 0,0-1 0,-1 0 0,1-1 0,-2 0 0,1-1 266,0-1 1,0-1-1,0 3-266,1 0 0,0 3 0,0 0 0,0-2 0,1 3 0,0-2 0,1 2-72,0-4 0,-1 4 0,2-1 0,-1-3 72,1 0 0,0-3 0,0 1 0,1 1 0,0-1 0,0 2 433,0 0 1,0 0 0,1 1-434,-1 1 0,1 0 0,-1 0-29,1 2 0,-1-1 0,1 5 29,-2-13 0,1 3 0,0 1 0,1 1 0,-1 1 0,0 2 0,0 1 0,0 0 0,0 0 0,1 1 0,-1-1 0,1 0 0,-1 0 0,1-1 0,0 0 0,-1-3 0,0 0 0,1-1 0,-1 0 0,1-1 0,1 13 0,1-1 0,0-1 0,0-3-244,0 5 0,0-3 0,0 3 244,-1-6 0,1 4 0,0-1 0,-1-4 0,0 0 0,-1-3 0,0 0 39,0 2 1,0-1-1,0 1-39,-1 0 0,0-1 0,0 4 0,-1 0 0,1 4 0,-1 1 0,0-4 0,0 3 0,-1-3 0,0 3 0,0-6 0,0 1 0,0 3 0,-1 0-226,0-6 0,-1 3 0,1 0 0,-1-2 1,-1-5 225,1 9 0,-1-5 0,1 4-8,-1-10 1,1 5-1,-1 0 1,0-2-1,0-6 8,-1 18 0,0-5 190,1 0 1,0 0-191,0-2 0,0 0 0,1 0 0,0-1 0,0 0 0,0-2 0,2-1 0,0-1 0,0-1 0,1-2 0,0-2 0,2 0 0,-1-4 0,2 1 339,2 10 1,2 2-340,0-5 0,1-2 0,-2-2 0,-1-2 0,-7-31 0</inkml:trace>
  <inkml:trace contextRef="#ctx0" brushRef="#br0" timeOffset="35194">30221 19049 20036,'1'-19'0,"1"-39"0,0 3 0,1 17 0,0 1 0</inkml:trace>
  <inkml:trace contextRef="#ctx0" brushRef="#br0" timeOffset="37284">21944 3257 18057,'-34'18'4317,"-1"0"-3867,5 0-90,1-2 0,5 0 89,5-9 1,5 3 719,8-9-719,13 3-90,25-12-225,2-1 0,8-2-1015,0-1 0,5-3 1,3-1 946,-1 1 1,3-1-1,2-1 1,2 0-518,-2 0 0,1-1 1,2-1-1,1 1 0,2-1 480,-3 2 0,1 0 0,2 0 0,1 0 0,0-1 0,2 1-250,-5 1 1,2 0 0,0-1 0,1 1 0,0 0 0,1 0 0,1 0 219,-5 2 0,0 0 0,2 1 0,-1-1 0,2 1 0,-1 0 0,1 0 0,-1 0-125,4 0 1,-1 0-1,1 0 1,1 1-1,-1-1 1,1 1-1,0 0 1,0 1 124,-7 0 0,1 1 0,-1 0 0,1 0 0,0 0 0,0 0 0,-1 1 0,1 0 0,0 0-19,6-1 1,1 0 0,0 0 0,-1 1 0,1 0 0,-1 0 0,0 0 0,0 0 18,-2 0 0,1 1 0,-1-1 0,0 1 0,-1 0 0,1 0 0,-1 0 0,-1 0 0,6 0 0,0 0 0,-1 0 0,-1 1 0,0-1 0,0 1 0,-2-1 0,4 0 0,0 0 0,-1 0 0,-1 0 0,-1 0 0,-1 1 13,5-1 1,-1 0 0,-2 0 0,-1 1 0,-1-1 8,4 0 1,-2-1 0,-1 1-1,-3-1 132,-8 3 0,-2-1 1,-2 0-1,-1 0-94,5 0 0,-3-1 0,-2 1 533,10-3 0,-4 2-548,-11 1 0,-4 0 1897,20-4-1942,-8 4 0,-22 2 2498,-2 3-2408,-21 2 1506,-2 0-7173,-4 0 5715,-9 0 1,-4 11-1,-10 1 1</inkml:trace>
  <inkml:trace contextRef="#ctx0" brushRef="#br0" timeOffset="43551">1226 6816 20036,'-6'-13'2788,"0"-3"-2338,6 2-90,-3-2-181,2 3 91,-3 5 0,4 2 90,4 18 0,7 17-225,1 0 0,1 5-46,5 14 1,3 6-635,-5-9 0,1 4 0,1 2 575,1 7 0,1 3 0,0 1-505,-4-10 1,0 1 0,0 0 0,1 0 474,0 3 0,0-1 0,0 1 0,1 0 0,-1 0 0,1 0 0,0-1 0,0 0 22,0-1 1,1-1-1,0-1 1,0 0-23,-1-4 0,0 1 0,1-2 0,-1-1-30,6 12 0,1-3 0,-1 0 30,-1-7 0,-1-1 0,1-2 0,7 14 0,-1-3-135,-3-9 0,-2-4-498,-4-6 1,-1-4-177,11 15-271,-11-19-629,-9-22 601,-12-20 1108,-7-24 0,-7-19 0,7 21 0,0 1 0</inkml:trace>
  <inkml:trace contextRef="#ctx0" brushRef="#br0" timeOffset="43887">1336 7698 20755,'-32'-35'341,"0"-1"1,0 1 0,2 0 0,0 0 0,2-1-207,-10-17 0,3-3-957,11 7 0,1-3 1,4 2 911,1-7 0,4-1-30,6 11 0,1-2 0,6 3 74,10-1 1,8 4 0,5 2 0,5 5 0,8 3 0,4 6 33,2 6 0,4 6-123,2 9 0,1 7 0,0 7 0,-2 7 0,0 9 0,-4 6 0,-2 8 0,-5 6-218,-3 7 1,-7 4 202,-11-12 0,-4 2 0,-2 1-394,-4 3 1,-2 2 0,-5 1 363,-4 3 0,-4 0 0,-3 1 0,-3 0 0,-3 0 0,-2 0 0,-3-3 0,-2 0 0,-2-3 0,0-3 0,-1-1 0,-1-2 0,3-6 0,-2 0 0,1-4 0,-11 8 0,1-5 0,4-7 0,0-6-90,-20 1 800,13-19-1429,15-23 719,28-26 0,10-7 0,-2 17 0,4 0 0,13-28 0,1 1 0</inkml:trace>
  <inkml:trace contextRef="#ctx0" brushRef="#br0" timeOffset="44518">1669 7635 21115,'37'0'2069,"-3"0"-1530,-4 14-89,1 14-90,1 28-1353,-14-17 1,1 3 1081,2 7 1,0 3-45,2 5 0,1 1-334,1 2 0,1-2 334,0-1 0,1-2-190,-2-5 0,1-3 370,-3-7 0,-1-3-45,-2-7 0,-2-3 0,9 7-90,-11-51 0,-6-28-90,-7-2 0,0-7 128,0-5 0,2-4-128,-2 15 0,1 0 0,1-1 30,-1-2 0,1 0 0,0 0-30,1 1 0,1 1 0,0 0 0,4-18 0,1 3 45,1 10 0,2 3-45,0 11 0,3 4 90,18-12 1060,16 52-1105,-26 20 0,-3 9-45,0 2 0,-2 3 97,-4 9 1,-4 0-98,1 15 0,-3-12-179,-3-12-271,-2-11 920,-4-13-1459,0-10-1260,8-45 720,2-12 989,-1 6 1,0-4 590,0 2 1,0 0 668,1-3 0,-1-1-226,0 5 1,1 1-347,-2 5 0,0 3 122,4-23 0,-4 22 89,-6 19-89,-2 27 90,-2 22-180,4 24-90,-1-18 0,2 1-45,3 1 0,2 1 0,2 0 0,2-2 0,3-4 0,1-2 134,23 18-89,0-17 827,-2-17-917,-5-17 90,-9-19-90,-9-20 0,-12-12 364,-12-11-364,0 33 0,-4 0-225,-9-5 1,-3 3-406,-17-10 90,15 21 1,-1 6-1350,-12 9 1889,6 9 0,7 5 0,4 4 0</inkml:trace>
  <inkml:trace contextRef="#ctx0" brushRef="#br0" timeOffset="45139">3098 6916 22284,'21'-42'1979,"-3"6"-1709,-4 9-90,-2 13 90,1 12 0,0 18-180,4 15-1,1 17-89,4 11 0,-11-26 0,-1 0-345,1-1 1,0 0 344,6 27 90,-1-11 0,-8-14 0,-2-16-90,-4-22 0,-2-19 0,0-23 0,0-17 0,1 25 0,2-1-357,-1-5 1,0-1 401,2 1 0,0-1-45,-1 3 0,0 0 348,0 6 1,0 2-349,3-18 0,2 22 0,5 22 89,3 21-89,4 15 0,3 11 0,-1 2 90,-1-3 0,-5-6 90,1-9-90,-2-28-2678,9-35 2588,-5-11 0,-7 15 0,0 0 82,10-12-82,1 5 0,1 13 0,0 14 90,3 12-90,-1 15 0,3 10 0,1 8 3302,1 4-3482,1 0-180,1-3-989,12 1 539,-12-15 91,10-8-91,-14-20-269,-1-12-270,1-13-180,-3-12-388,0-13 1287,-14 28 1,-1-2 179,0-1 0,-2-1 90,0 1 1,-2 1 44,0 2 0,-1 0-225,2-24-269,-4 10-2159,-2 4 2968,-2 21 0,0 4 0,0 17 0</inkml:trace>
  <inkml:trace contextRef="#ctx0" brushRef="#br0" timeOffset="45903">4024 6355 20755,'-28'-9'2339,"-6"0"-2069,-9 4 0,-10 1 89,-8 10-224,28-2 0,-1 3-263,-1 4 1,1 3 262,-1 3 0,1 4-45,1 4 0,2 4 0,2 7 0,3 3-45,3 5 0,4 3-45,2 6 0,5 2-413,4 4 1,4 0 412,3-1 0,8 1 0,5-12 0,7 0 0,5-6-26,18 0 1,8-12 25,14-6 0,3-20 0,-24-20 0,-1-13 0,-5-4-411,-6 2 0,-3-4 0,-5-3 411,-5-6 0,-5-4 0,-4 2 45,-5-9 0,-5 1-176,-3-2 0,-4 0 265,-1 3 1,-4 0 496,-8-9 1,-3 2-587,0 12 0,0 4 0,3 1 0,0 9 0,-6 13 135,51 80-180,-7-23 0,4 3-4,1 2 0,2 3 1,2 0 33,1-2 0,0 0 0,0 1-702,2 6 1,0 2 0,0 1 671,0 6 0,0 2 0,-2 2 0,-6-13 0,-1 1 0,-1 1 0,-2 0-349,0 2 1,-1 1 0,-1 0-1,-1 0 349,-1 0 0,-2 1 0,0-1 0,-2 0 0,-1-1 0,-1-1 0,-1 0 0,-2-1-277,0 15 1,-2-2-1,-2-1 307,-2-5 0,-3-1 0,-2 1 15,-7 7 0,-4 2 1,-1-6-46,-3 2 0,-4-4 514,4-14 0,-2-1 1,-1-8-515,-28 6 1567,1-27-1567,2-28-90,4-25 758,25 9 1,5-7-1029,3-8 0,4-9 0,2-2-202,4 2 0,1-2 0,2-3 0,0 2-388,0-1 0,1 0 0,1-1 0,1 0 950,1-4 0,2-2 0,1 1 0,0 5 0,2 1 0,1 3 0,0 0 0,0 1 0,0-1 0,0 0 0</inkml:trace>
  <inkml:trace contextRef="#ctx0" brushRef="#br0" timeOffset="46332">4227 6409 22374,'0'-43'2069,"0"4"-1709,0 8-180,0 8 0,2 11 179,2 12 181,4 18-180,4 20-180,8 21-377,-8-20 0,1 2 197,2 4 0,1 1 45,0 2 0,0-1-45,0-2 0,-1-1 45,-1-3 0,0-3 135,9 23 0,-5-13-90,-8-21 0,-4-18-90,-24-50 90,2-17-917,0 9 0,-1-4 827,5 0 0,3-1 45,2-3 0,2-2-89,0 2 0,2 0 44,4 4 0,2 2 0,1 9 0,2 2 0,12-23 0,11 23 0,7 19 89,11 15-89,-9 16 0,1 5 0,18 11 0,-19-5 0,-4 3 1638,1 10-1638,-11-3 408,-10 3-408,-8-12-899,-11-5-91,-4-11-359,-8-8-630,3-8-629,5-13 2608,6-20 0,10-14 0,-1 23 0,-1 0 0</inkml:trace>
  <inkml:trace contextRef="#ctx0" brushRef="#br0" timeOffset="46658">5011 5649 22734,'25'-54'1889,"-5"6"-1529,-10 18 269,-17 43-449,-9 26-135,2 0 0,0 8-15,2 1 0,1 5 0,2-2-572,0 9 0,1 1 542,3-9 0,1 3 0,2-6 0,7 0 0,3-5 0,2-6 0,2-3-90,19 23-89,4-19 348,-1-19-349,-1-22 180,-7-23 0,-5-26 0,-14 16 0,-2-3-1560,-1-9 1,-2-1 1559,-3-4 0,-2-1 45,0-1 0,-2 1-20,-2 3 0,-1 2 20,1 8 0,0 3-45,-7-14 0,3 51 0,5 27 0,3 5 0,2 3-203,3 2 1,0-1-68,1 4 0,0 0-270,3 0 1,1-1-451,1-3 1,2-1 989,9 24 0,5-21 0,-2-9 0</inkml:trace>
  <inkml:trace contextRef="#ctx0" brushRef="#br0" timeOffset="47167">5478 5107 22284,'3'-36'719,"0"0"1,1-23-360,-2 29 90,-2 30-90,4 38-225,-1-2 0,0 5-1058,3 12 0,0 4 953,-1-14 0,1 3 0,-1-1-30,1 3 0,1 0 0,-1-1 30,1-1 0,-1 0 0,1-1 15,3 16 0,1-2 45,-2-10 0,0-3 118,-1-9 0,-1-4-118,1 10-90,-5-29 0,-3-28-23,0-27 1,-1-23 0,1-10-1,1 5-692,2 11 0,2 1 1,-1 0-1,1-5 730,-3 9 0,-1-4 0,1-1 0,-1 0 0,2 0 0,2 2 3,4-6 0,1-1 0,1 2 0,1 5 0,0 8 103,4-8 1,3 6 13,9-18 0,4 21-51,13 58-39,-18 9 0,-3 6 0,3 8 0,-3 5-45,0 5 0,-3 3-326,0 2 0,-3 0 371,-3-4 0,-2-1 45,-1-6 0,-2-4 2520,5 12-2610,-5-42 0,-3-35 0,-2-4 0,0-5 218,3-8 1,1-2-219,3-6 0,2-2 0,1 1 0,4-2 0,0 12 0,1-1 0,4 4 45,13-5 0,3 6-45,0 0 0,2 11 0,1 22 0,-1 11-13,-6 12 1,-1 6-33,3 7 0,-1 4-235,5 8 1,-2 6-171,-12-9 1,0 3-1,-1 1-871,1 6 0,0 2 1,-2 2 1320,1 3 0,-2 3 0,0 0 0,-1 2 0,-1 2 0,-1-1 0,0 1 0,-1 0 0,1 0 0</inkml:trace>
  <inkml:trace contextRef="#ctx0" brushRef="#br0" timeOffset="47425">8353 5206 23634,'18'-7'2428,"-16"15"-1438,-32 25-496,-1 1 1,-7 6-2202,3-3 0,-4 3 0,-2 3 1707,1-3 0,-2 2 0,-2 1 0,-2 2-216,1-3 1,-2 2 0,-2 1-1,-1 0 1,-1 2 215,8-8 0,-1 0 0,-1 1 0,-1 1 0,0 0 0,-1 1 0,-1 0-55,1 0 0,-1 0 0,-1 0 0,0 2 0,-1-1 0,0 1 0,-1 1 0,0-1 55,5-4 0,0-1 0,0 1 0,-1 1 0,0-1 0,0 1 0,-1 0 0,-1 0 0,1 1 0,-1-1-93,2 0 1,-1-1 0,0 1 0,-1 0 0,1 1 0,-1-1 0,-1 1-1,1-1 1,-1 1 0,0 0 0,0 1 92,1-2 0,1 0 0,-2 0 0,1 1 0,0-1 0,-1 1 0,0 0 0,0 0 0,0 0 0,0 0 0,-1 0 0,0 1 0,3-3 0,-1 1 0,0-1 0,0 1 0,0 0 0,-1 0 0,1 0 0,-1 0 0,0 0 0,0 0 0,1 1 0,-1-1 0,0 0 0,3-1 0,-1-1 0,1 1 0,-1 0 0,1-1 0,-1 1 0,0 0 0,0 0 0,1 0 0,-1 0 0,0 0 0,0 0 0,1 0 0,-1 0 0,0 0 0,0 1 0,0-1 0,0 1 0,0-1 0,0 1 0,0-1 0,0 1 0,0-1 0,0 0 0,0 1 0,0-1 0,0 1 0,1-1-104,-4 3 0,0 0 0,0 0 0,-1 1 1,2-1-1,-1 0 0,0 0 0,0 0 1,0 0-1,0 0 0,1-1 0,-1 1 1,1 0-15,1-1 0,-1 0 1,1 0-1,0-1 0,0 1 1,0 0-1,0 0 1,0-1-1,0 1 0,1-1 1,-1 1-1,1-1 1,-1 0-33,-1 2 0,-1 1 0,0-1 0,1 0 0,0 0 0,-1 0 0,1 0 0,0 0 0,1 0 0,-1-1 1,0 0-1,1 0-68,1-1 1,1-1-1,-1 0 1,0 0 0,1-1-1,0 1 1,0-1 0,0 1-1,0-1 1,1 0-1,-1-1 1,1 1 217,-6 4 0,-1-1 0,-1 0 0,1 0 0,0 0 0,2-1 0,0 1 0,3 0 0,2 0 0,3 1 0,-4 8 0,3 1 0,2 1 0,3-1 0,1 1 0,2-1 0,1 1 0,2 2 0,1 0 0,-1 0 0,1 1 0,-1-1 0,1 0 0</inkml:trace>
  <inkml:trace contextRef="#ctx0" brushRef="#br1" timeOffset="135918">12158 14953 23004,'-24'-36'1619,"-1"-1"-6920,-5 3 5751,-1-2 1319,-1 4-1499,1-1-1,-1-1 685,1-2-595,-3-5 1,-6-2 0,-5-2-225,18 22 0,-1 0-306,-2 0 0,-1-1 261,-3 0 0,-1 0-45,-3 0 0,-1 1 0,-3-1 0,-1 0-45,-1 3 0,-4-1 0,3 3 0,-5 0 0,-1 2 0,-5 4 0,-1 2 0,-1 2 0,-1-1 0,-1 1 0,1 4 0,-2 5 0,0 4 0,2 4 0,13 1 0,2 3 0,-4 5 0,-1 5 0,-7 5 0,-1 2 0,1 1 0,5-2 393,-7 3 0,5 0 1,-4 3-394,7-4 0,-5 4 0,0 1 0,2 0 0,8-2 0,2 2 0,6-2 0,1 1 0,-1 1 0,2 0 0,0 1 0,1 0 0,2 0 0,0 1 0,1 0 0,1 1 0,0 0 0,1-1 0,1 0 0,0 4-289,0 1 0,0 4 0,0 0 1,2-1 288,-1 0 0,1-2 0,0 7-119,0 4 1,-2 8 0,0 4 0,2-3 0,4-6 118,2-1 0,3-5 0,0 4-296,-3 6 0,0 6 1,1 0-1,4-7 296,6-11 0,2-5 0,2 6 0,1 11 0,2 8 0,0 1 0,2-7-234,0-7 0,1-4 0,0 4 234,2 5 0,0 4 0,2 0 0,1-9 0,5 5 0,2-7 190,2 1 1,3-1-191,2-3 0,2 0 0,2-2 0,3-1 0,2-3 0,3-2 0,0 0 0,5 0 0,1-7 0,5 2 0,0-3-51,-8-7 1,0-2-1,3 0 51,11 8 0,3 0 0,4-4 0,-6-10 0,4-2 0,0-2 0,-2-1 0,7 1 0,-2-1 0,4-1 34,-2-2 0,5 0 0,-1-2 0,-2-2-34,4-2 0,-2-2 0,0-2 0,2-1 0,0-2 0,0-1 0,2-2 0,-1-1 0,0-2 289,-15 0 1,-1 0-1,0-2 1,0 0-290,1-1 0,-1 0 0,0-1 0,0-1-309,1-1 0,-1-1 1,1 0-1,-1-1 309,-1-1 0,0 0 0,0-1 0,3-2 0,0-3 0,2-1 0,1-2 0,0-2 0,-1 0-47,0-1 1,-2-1 0,1-1-1,-1-2 1,1-1 46,-3 1 0,0-1 0,1-2 0,-1-1 0,-2 0 0,-3 2 0,10-8 0,-4 0 0,-4 0 0,-1-6 0,-10 4 0,-2-5 0,-1-2 0,-4 1 0,-4 4-115,-1-8 0,-6 2 1,-1-3 114,-2 2 0,1-4 0,-4-1 0,-4-2 0,-7 5 0,-3-2 0,-4-1 0,-1 0 0,-1 3-165,0-5 1,-1 4 0,-2-2 0,-1-2 164,1 7 0,-2-2 0,0-2 0,-1 0 0,-2 1 0,1 3-28,-3 0 0,-1 2 0,0 1 0,-1 1 0,-1-1 28,-1-2 0,0 0 0,-2 1 0,0 0 0,-1 0 0,-1 0 0,-1 0 0,-1 1 0,-1 0 0,-1 1-50,1 1 1,-1 2 0,0 0 0,-2 1 0,0 0 49,-7-7 0,-2 0 0,-1 2 0,0 1 0,1 4 0,-1 2 0,-1 1 0,0 2 0,2 3 0,-1 2 0,0 1 0,0 2 228,-11-6 0,0 3 0,-3 2-1083,5 9 1,-2 1-1,-1 3 1,0 4 844,2 6 1,1 4 0,-1 3-1,1 1 1,-15 2 0,0 4 0,3 5-1,9 13 1,0 0 0,0 0-1</inkml:trace>
  <inkml:trace contextRef="#ctx0" brushRef="#br1" timeOffset="138592">26500 13334 23184,'-16'-30'2069,"-2"3"-1530,1-4 1,-1 1-180,0-2-90,2 1 359,-10-11-449,7 10 0,-5-7 0,4 13-90,0 2 90,-16-11-90,5 7-90,-12-9 90,6 8-90,-3-1 0,-5-1 0,-4-1 0,9 9 0,-1 0 0,7 6 0,0-1-225,-12-4 0,-1 1 225,13 5 0,-1 2 0,-1 1 0,0-1 0,-1 1 0,0 1 0,-1 0 0,-1 2 0,2 0 0,-1 1 0,-17 2 0,-1 1 0,14 2 0,0 1 0,-15 0 0,1 2 0,15 2 0,2 2 0,-1-1 0,-3 3 0,-20 6 0,-4 3 0,18-2 0,-1 1 0,-2 2-431,4-1 0,-2 1 0,-1 1 0,3 0 431,-5 2 0,1 0 0,2 1 0,2 0 0,0 0 0,5 0-242,-1 1 1,2 0 241,-11 8 0,0 1 0,17-7 0,0 1 0,-6 3 0,1 3 0,8 0 0,3 0-142,-13 16 142,17-15 0,0 1 0,2 3 0,1 0 0,-13 18 0,13-16 0,1 0 0,-9 17 0,3 3 0,1 3 0,1 2 0,9-15 0,1 1 171,4-12 0,1 1-171,-1 12 0,0 6 0,2-2 0,2 9 0,2-1 295,1-13 1,0 2 0,1 1-296,2 5 0,1 0 0,0 0 0,1-6 0,0-1 0,0 1 0,0-1 0,0 1 0,0-1-237,1-1 0,-1-2 0,1-2 237,1 2 0,0-2 0,1 1 0,1-2-30,-1-1 0,2 2 30,0 14 0,1 1 0,0-15 0,-1 0 0,1 12 0,0 1 0,2-6 0,0-2-1072,0 0 1,0-1 1071,0-1 0,0-1-22,0-7 0,-1-3 22,3 10 153,2-1-153,3-2 0,10 19 0,-5-15 0,-5-16 0,0 1 0,7 9 0,3 3 0,3 0 0,0 2 0,5 1-275,-2-3 275,1 0 0,-2-5 0,3-1 0,1-6 0,1-2 2756,1-2-2756,4 1 0,3-3 0,4-1 0,4-3 0,2-3 0,3-2 666,4-3-666,0 1 0,-16-4 0,0-1 0,-10-4 0,0-1 0,10 5 0,2-2-1493,-2-5 1,-1-3 1492,-9 4 0,1-1 0,7-2 0,0 0 108,18 0-108,0 0 0,4-5 0,1-2 0,-30 2 0,0-1 0,-2-2 0,1 0 0,-1 0 0,1 0 0,29-10 0,-21 5 0,0 0 0,21-9 0,-24 9 0,0-1 0,-2-3 0,-2 0 0,21-9 0,-20 8 0,-1-1 0,12-8 0,-1 0 0,-1 2-49,0 0 49,-1 3 0,1-1 0,-2 0 0,-1 3 0,-1-2 0,-4 1 0,-1-2 0,7-9 0,-11 7 494,7-8-494,-15 10 3259,0-1-3259,1-1 0,-1-2 302,0-1-302,1-1 0,1-2 0,-1-4 99,3-3-99,-3 2 0,2-5 0,-2 5 0,0-3 0,-3 5 0,-2 1 0,8-13 0,-8 11 0,3-11 0,-9 14 0,-1-3 0,-1-4 0,0-8 0,-2-4 0,-3 11 0,0-2-495,0-23 495,-2 22 0,0-2 0,-2 2 0,-1 1 0,1-21 0,-1 15 0,0 2 0,-2-4 0,0-9 0,0 21 0,0 2 0,-4 0 0,-4-16 0,-1 9 0,-3-13 0,4 14 0,0-14 0,-2 13 0,1-9 0,0 16 0,0 2 0,1 0 495,0 3-495,4-1 0,-4 0 0,8 1 0,-8-1 0,4-16 0,-4 12 0,-2-11 0,-8-1 0,1 10 0,-7-10 0,-7 2 0,8 16 0,-9-9 0,14 18 0,0 1 0,2 0 0,-2 0 0,1-3 0,-3 0 0,3 1 0,-1-3 0,-5-8 0,3 6 0,-8-4-2339,-10 7-629,6 11 2968,-14 0 0,12 19 0,-1 4 0</inkml:trace>
  <inkml:trace contextRef="#ctx0" brushRef="#br1" timeOffset="141056">13880 13596 20305,'-6'-14'3958,"1"1"-3058,-5-1 989,2-7-1080,4 7-179,-4-5-540,8 12-90,-8 2 0,7 25 0,1 6 0,7 27 0,5 4-213,-4-24 1,0 0 212,2 3 0,1 0 0,-1-1 0,0-1-405,1-1 0,0-1-1214,10 21-449,-3-11 2068,-2-16 0,-7-21 0,-4-13 0</inkml:trace>
  <inkml:trace contextRef="#ctx0" brushRef="#br1" timeOffset="141217">13778 12831 15981,'-29'-52'900,"3"7"1631,6 11-3340,5 7-1,11 15 240,10 12 570,11 16 0,7 18 0,3 5 0</inkml:trace>
  <inkml:trace contextRef="#ctx0" brushRef="#br1" timeOffset="141755">14087 13261 23454,'8'6'2158,"0"-4"-1798,-4 10 180,2-3 0,2 11-271,6 10-89,5 8-90,5 12-322,4 7 232,-13-27 0,1-1 0,15 26 45,-12-24 0,1-3-45,7 5 90,4-3-90,-15-30 0,-2-16 0,-1-43 0,-7 0-95,-2 15 1,-2-1 184,-2-20-90,0 6 0,0 11 0,2 12 0,-2 11 90,5 14-90,4 13 0,9 14 0,6 15 45,6 6 0,4 2-45,-9-14 0,1 0 300,5 10 1,2-10-481,20-31 90,-25-21 0,-8 0 0,-3-4 0,-5-1 0,-3-2-235,0-5 0,-2-5 265,-3-6 0,0-5 0,-2 2-284,2-13 0,-2 0 404,-2 5 0,-2-2 0,0 3-1430,0-5 1,-2 5 1549,-2 3 0,0 3-90,-1 7 0,1 3-61,1 9 1,0 2 59,-1-14 1,2 24 292,4 23-382,0 29 0,5 28 0,1-18 0,1 4-77,3 7 0,2 2 77,3 4 0,1 1 925,2 2 1,0 0-926,2-1 0,1 0-210,-2-10 0,1 2 0,0-3-240,2 3 1,-1-2-243,5 10 0,-1-2-1512,-9-16 0,-2-5 2204,0 13 0,-2 1 0,-12-27 0</inkml:trace>
  <inkml:trace contextRef="#ctx0" brushRef="#br1" timeOffset="141925">14846 13071 25522,'-33'-43'1530,"5"0"-1171,6 5-269,7-1 0,9 3-90,14-2-270,16-3-359,19 0-856,0 11 1,4 1-218,-10 8 0,1 2 1702,13-6 0,0 2 0,-17 10 0,-1 1 0,-1 2 0,1 0 0</inkml:trace>
  <inkml:trace contextRef="#ctx0" brushRef="#br1" timeOffset="142552">16357 11656 13921,'0'-37'1799,"0"5"1199,-4 3-2548,0 6 1291,-5 3-1381,0 2 743,-2 2-833,-3 1 90,0 3 3510,-15 5-3241,-14 17-359,-6 10-135,19-1 0,0 8-45,4 7 0,1 7 0,2-1-1163,-6 14 0,3 2 1103,2-4 0,0 5 0,4 1 0,5 5 0,5 2 0,2-3-269,1-14 0,2-3 1,2 2 238,1 11 0,1 2 0,5-7 0,4-3 0,4-7 0,3-4 0,3-3-45,1-7 0,4-4-228,28 11 183,4-20 0,4-20 90,-2-25-45,-28 4 0,-3-5-211,1-6 0,-3-5 256,-2-8 0,-3-4 0,-1-2 0,-4-6 30,-4 3 0,-4-5 0,-1 3-30,-3 15 0,-1 1 0,-2-2 45,-1-3 0,-1-5 0,-2 1 0,-1 6-45,-3-3 0,-3 4 885,-2-8 1,-1 3-886,-9-7-188,42 76 0,19 29 1,9 13-1,-1-7 1,-12-24-1,4-27 1,2 37-1,0 0 1,0-1-1,-1 1 0,1-1 1</inkml:trace>
  <inkml:trace contextRef="#ctx0" brushRef="#br1" timeOffset="142735">16950 11276 23723,'2'-37'2879,"0"5"-2429,-2 8-181,0 6-89,0 4-90,0 5-180,0 2-180,0 5-449,0 0-2249,0 20 269,0 3 2699,0 19 0,-6 7 0,-1 3 0</inkml:trace>
  <inkml:trace contextRef="#ctx0" brushRef="#br1" timeOffset="142925">17071 11941 19836,'17'6'2608,"-1"3"-1762,-2 11-846,0 9 1233,4 12-1233,1 13 0,-10-20 0,0 2 178,0 4 1,-1 2-179,-3 5 0,-2 1-180,-2 4 0,-4 2-1035,-4 3 1,-4 2 1262,-5 3 1,-6 0 0,3-18-1,-3 0 1,-2-1 0,-2 2 0,0 0-1,-1-1 1</inkml:trace>
  <inkml:trace contextRef="#ctx0" brushRef="#br1" timeOffset="145334">26793 12556 22644,'-12'-39'3328,"-1"3"-2608,1 6-271,2 5-179,4 7-180,-2 7 90,7 16-90,1 14-90,7 22 90,3 15-90,-4-24 0,0 3 0,3 22 0,0 3-390,-1-15 1,-1-1 389,2 16 0,0-2 0,-2-20 0,-1-2 0,3 30-180,-2-5-89,-1-7-631,-4 8 1,0-14 539,-2-5 270,0-17 0,0-19 0,0 3 869,0-9-779,-4 3 0,3-4 180,-2 0-90,-1 0 0,3 0-4408,-3 0 4318,1-2 0,-3-4 0,-5-4 0</inkml:trace>
  <inkml:trace contextRef="#ctx0" brushRef="#br1" timeOffset="145526">26813 11375 20755,'-10'-23'360,"3"3"-2249,-2 10 1889,8 4 0,-10 18 0,4 3 0</inkml:trace>
  <inkml:trace contextRef="#ctx0" brushRef="#br1" timeOffset="146092">27036 12221 23184,'15'-16'1619,"-1"0"-1439,-4 7 90,-2 2 269,5 33-449,-3 7-90,-1 0 0,0 3-319,-3-1 0,0 1 319,1 5 0,-2 0 0,1-1 0,-2-1 0,0 0 0,-1-1 42,4 28-42,-4-12 90,1-13 180,-4-12-91,0-15 1,0-8-180,1-32 90,7-27-90,-1-4 725,5-9-725,-2 30 0,0 11 52,4 12-52,3 15 0,3 16 0,4 14 0,3 9 90,1 2-90,1-4 0,-3-7 0,0-16 0,-1-10 0,-1-21 0,-1-17 0,-1-22-387,-12 18 1,-2-7 386,1-9 0,-1-6 0,-1 0-566,-1 10 1,-1 1-1,0-3 566,-1 0 0,1-3 0,-1-1 0,0 5 0,0-1 0,-1 4 0,0 0 45,1-18 0,-2 2 0,2 8 0,-2 4 0,-1 7 0,1 2 45,0 3 0,1 5 0,3 12 0,7 26-90,3 59-353,-6-19 0,0 3 353,1 8 0,1 2-45,-1 4 0,0 1-23,1 2 1,0 1-338,-1-2 0,-1-1-1417,1-1 0,0-2 832,-2-4 1,-1-3-405,-1-4 0,0-3 1365,-3-6 0,-2-3 1,-2 20-1,-5-11 0</inkml:trace>
  <inkml:trace contextRef="#ctx0" brushRef="#br1" timeOffset="146238">27666 12433 23274,'-9'-40'539,"-1"-1"1,2 3 0,0 1-495,3 3 0,2 0 0,2-7 0,3 1-45,13-15-315,11 12 0,7 5-225,-6 18 1,5 4 539,9-1 0,5 0 0,-2 2 0,0 3 0,-1 2 0,16-3 0,-1 0 0</inkml:trace>
  <inkml:trace contextRef="#ctx0" brushRef="#br1" timeOffset="146708">28523 11425 20748,'1'-39'779,"0"1"1,0 2 0,0 1 1443,-1-26-1684,-4 14-269,3 8 312,-2 14-402,3 12 347,0 23-347,3 22-1,4 31-179,-2-20 0,0 3-771,1 9 0,0 3 771,0 3 0,-1 5 0,-1-3 0,0 4 0,-1-4-500,0-17 1,-1-2 0,0 2 499,1 9 0,-1 1 0,1-6-154,-1-8 1,0-5 153,0 22 0,0-18 0,-2-17 0,0-17 0,1-35 0,3-19 0,8-15-267,3 8 1,5-11 0,0 10 266,-3 14 0,7 10 0,37 4 0,2 21 697,-16 40-697,-4 11 0,-8 7 151,-24-16 0,-10 2-151,-13 5 0,-9 4 0,0-4-246,0 0 0,-3-3 246,-5 2 0,-5 0 0,0-6 0,2-11 0,-1-5-90,2-3 0,1-3 2777,-21 3-3047,9-11 604,9-17-784,9-10-179,11-15-451,6-12-539,12-8-1373,4-10 3082,-2 32 0,2 0 0,1-1 0,1 0 0,0 0 0,0 0 0</inkml:trace>
  <inkml:trace contextRef="#ctx0" brushRef="#br1" timeOffset="146933">29453 11258 25792,'10'-39'1799,"-2"3"-1439,-4 6-180,-2 3-90,0 7-270,0 2-450,2 6-719,-2 6-450,0 4-1169,-2 10 2968,-3 6 0,-6 17 0,-3 6 0</inkml:trace>
  <inkml:trace contextRef="#ctx0" brushRef="#br1" timeOffset="147118">29729 11855 24893,'35'-8'1799,"-3"10"-1350,-2 18-89,-5 21-180,-5 20-815,-13-21 1,-3 4 634,0 5 0,-3 4-701,-4 6 0,-3 2 341,1-17 0,-2 0 0,-1 1-1045,-3 3 1,-2-1 0,-2 1 1404,-3 2 0,-2 0 0,-2-1 0,-5 3 0,-2-1 0,-2 0 0,-3 1 0,0 0 0,0 0 0</inkml:trace>
  <inkml:trace contextRef="#ctx0" brushRef="#br1" timeOffset="148086">15260 15581 23364,'-10'-25'2428,"2"1"-7728,1 3 5480,0 3 1588,6 8-1318,-2 10 859,10 16-1039,6 18-90,11 20-345,-9-19 1,1 3 209,1 7 0,0 2 128,2 5 1,-1 1-174,0 3 0,-1 1 45,0 0 0,0 0-167,-3-5 0,1 0 122,2 7 0,-1-3 45,-5-20 0,-1-2-45,0 4 0,1-5 0,-1-9 0,-6-20 509,0-18-509,-4-27 0,3-20 0,5 5 0,2-2 0,-1 13 0,4 1 1216,4-15 0,5 3-1216,0 21 0,3 6 0,2 1 0,5 4 0,21 4 0,5 8 0,-14 6 0,1 4 0,14 4 0,0 9 0,-10 14 0,-5 6 0,-14-5 0,-3 3 0,4 9 0,-8 5 0,-20 9 0,-9 1 0,-1-11 0,-5-1 0,-6 13 0,-8-1 0,-10-6 0,-6-6 0,-1-7 0,-1-4 0,-2 0 0,-2-8 0,-6-13 0,2-10 0,-9-19 0,23 3 0,4-4 0,-9-22-270,8-3-272,5 1-2517,0-10 361,11 18 2698,-1-7 0,14 22 0,2 2 0</inkml:trace>
  <inkml:trace contextRef="#ctx0" brushRef="#br1" timeOffset="148700">16751 15595 21924,'-13'0'3239,"1"0"-2520,0-2-89,0-1-90,5-3-361,-2 1 1,8-4-180,-1 0 90,12-6-90,10-8-3392,17-9 3392,14-6 0,-21 16 0,3-2-331,18-10 0,2-1 331,-13 8 0,-1 0-90,13-7 0,-2 1-180,-18 13 0,-3 1-449,24-14-181,-9 6-269,-5 6-630,-9 7-720,-3 8 2519,-7 8 0,-6 9 0,-2 5 0</inkml:trace>
  <inkml:trace contextRef="#ctx0" brushRef="#br1" timeOffset="148899">17092 15780 15557,'-33'28'2249,"-5"-5"490,18-12-2649,1-5 1233,22-10-1323,15-9 0,21-12-45,-12 5 0,3-1 73,7-2 0,3-2-433,3-3 0,0 0 883,4 0 1,0 1-1379,-1 0 1,1 0 899,-1 1 0,0 0 0,-2 0 0,-1 0 0,0 0 0,-1 0 0</inkml:trace>
  <inkml:trace contextRef="#ctx0" brushRef="#br1" timeOffset="149333">18614 14084 24623,'-37'-25'749,"0"1"1,6 10 0,-2 6-571,-16 1 1,-3 13-1028,13 18 1,0 11 0,3 2 892,-6 11 0,3 5-45,6-1 0,0 5 0,6 0 30,11-8 0,5 0 0,2 1-60,2 0 0,3 1 0,2 0 30,3-1 0,2 0 0,2 0-60,3-3 0,2-1 0,3-1-30,9 16 0,4-2 0,2-7 0,4-5 0,1-6 0,3-5 45,-2-7 0,1-6 294,-1-6 0,0-6-429,27-11 180,-12-25 90,-11-27-45,-24 17 0,-5-5-263,-5-8 0,-4-6 1,-2 2 352,-2-10 0,-5-4 67,0 13 0,-3-7 1,-1 0-1,-2 4-22,-2 2 0,-2 3 0,0 1-180,0-1 0,1 0 0,-1 4 0,-3-4 0,2 8 0,4 3 0,17 27 1286,14 16-1286,25 25 0,-12-8 0,3 2 0,6 2 0,5 1-300,3-1 0,5 2 1,1-2-989,2-2 1,1-2-1,0-1 688,0 2 1,1-2-1,-2-2-270,-6-5 1,-1-2 0,-5-4 1092,-2-6 1,-5-4 0,23-11 0,-9-10 0</inkml:trace>
  <inkml:trace contextRef="#ctx0" brushRef="#br1" timeOffset="149528">19159 13808 14992,'-31'-57'2429,"4"5"-226,5 12-2113,6 10 1555,7 10-1465,8 11 920,16 13-920,16 12-180,18 14 0,-18-11 0,1 2 1214,3 4 0,1 0-1304,1 2 0,0 1-90,-2 1 1,-1 3-811,8 7 1,-3 1 303,-13-11 0,-2 0-393,5 5 0,-4-1 1079,-7-1 0,-8-14 0,-6-8 0</inkml:trace>
  <inkml:trace contextRef="#ctx0" brushRef="#br1" timeOffset="149704">19496 13682 16957,'-10'-37'989,"1"0"1,0 4 0,0 1 1757,-11-26-2657,7 30 1183,-3 14-1183,12 37 0,-5 24 8,8-14 0,1 4-128,-4 9 0,0 6 0,1-2 183,2 9 1,0 2-424,-1-6 0,0 4 0,1-5-450,2 2 1,2-3-496,-2-2 1,2-2 1214,1-7 0,0-1 0,0-4 0,0-2 0,4 28 0</inkml:trace>
  <inkml:trace contextRef="#ctx0" brushRef="#br1" timeOffset="149869">19195 14288 20701,'-21'-45'1709,"3"-1"-1150,13 13 1,2-1-470,3-17-180,4 16 0,4 1-539,18-12-541,13 1-988,10 2 2158,-21 23 0,1 0 0,-1 0 0,-1 1 0,2 0 0,-1 0 0</inkml:trace>
  <inkml:trace contextRef="#ctx0" brushRef="#br1" timeOffset="150294">19910 13225 24893,'-14'-21'1709,"-1"5"-1439,-1 5-1,2 7-89,0 6-90,2 5-90,-1 4 90,3 3 90,4-7 90,-2 3 90,8-9-90,-4 4-270,4-10 0,0-6 0,7-11 0,6-16 0,13-17 0,-9 23 0,1-2-169,3-3 1,2-1 168,1 1 0,2 1-419,-1 3 0,1 2 419,-1 5 0,0 3 0,20-5 0,-2 24 0,-10 30 0,-11 29-304,-14-16 1,-4 6 303,-8 4 0,-4 6 0,-2 0 0,0 0 0,-1 0 0,-1 3-653,1-8 1,-1 4 0,0-2 0,0-4 652,-4 15 0,2-6 0,4-12 0,9-11 540,13-23-540,14-15 0,12-10 0,5-6 0,-6 1 0,1-2-638,19-10 0,1-3 638,-13 6 0,-3 0-90,1-2 0,-2-1-706,-3 1 0,-1-2-464,-3 1 1,-3-1 1259,-3 0 0,-3-1 0,-4-1 0,-3 0 0,-2-1 0,-1 0 0</inkml:trace>
  <inkml:trace contextRef="#ctx0" brushRef="#br1" timeOffset="150466">20966 12063 24443,'-3'-40'689,"0"0"1,-1 3 0,0 1-420,-9-27-90,-1 11-180,7 14-360,-2 8-630,8 10-359,-2 11-1259,3 9 2608,0 15 0,0 23 0,0 11 0</inkml:trace>
  <inkml:trace contextRef="#ctx0" brushRef="#br1" timeOffset="150644">21380 12542 27861,'36'27'720,"1"4"-720,-14-2 0,-2 3 0,8 23-382,-13-15 1,-5 3 381,-8-5 0,-5 1-1895,-5 8 0,-4 3 1895,-9 7 0,-5 1-330,4-13 0,-3 0 1,-2 1-726,-5 5 0,-2 0 0,-3 1 1055,6-10 0,-1 1 0,-1 0 0,-1 1 0,-2 3 0,-2 0 0,-1 1 0,0 0 0,-2 2 0,-1 0 0,1 0 0,-1 0 0</inkml:trace>
  <inkml:trace contextRef="#ctx0" brushRef="#br1" timeOffset="153108">12544 12158 22554,'0'-35'719,"0"1"1,0-27-630,0 18 0,-4 12-90,3 12 0,-6 10 90,6 9 90,-3 14 90,-1 15 89,-2 18 1,0 8-1175,-1-5 0,0 3 995,1 1 0,-2 6 0,2-2-31,0-4 1,1-1 0,0 1-30,0 5 0,0 2 0,0 0 0,0 5 0,1 0 0,0 1-53,1-15 1,0 1-1,0 0 1,2 0-522,-1 3 0,2 0 0,-1 1 0,1-1 499,-1 3 0,1 0 0,-1 0 0,1 0-419,1 3 1,0 0-1,0 0 1,0 1 373,1 0 0,1 1 0,0-1 0,1 1 0,-1 0 0,1 1 0,1-1 0,1 0 0,1 0 0,0 0 0,2-1 0,0 0 0,2 0 0,0-1 0,1 0 0,1 0 0,0-1 0,1-1 0,2 0 0,0-1 0,1-1 0,1-1 0,2 0 0,0-1-203,0 0 0,0-2 1,2 2-1,3 2 203,-2-10 0,2 3 0,1 1 0,1 0 0,1 0 0,1 0 0,1 1 0,2 1 0,0 0 0,1-1 0,1 0 0,-1 0-89,0 0 1,1 0 0,0 0 0,0 0 0,1-2-1,0 0 89,-1-4 0,1 0 0,-1-1 0,2-1 0,0-1 0,2-1 0,8 5 0,3-1 0,1-1 0,-1-3 0,-1-2-73,1 1 0,-1-4 1,0 0-1,3 0 73,0-1 0,2 1 0,2 0 0,0-3 0,-3-4-5,0-2 0,-2-5 0,0-1 0,0-2 5,2 1 0,-1-2 0,2-1 0,5 0-79,-5-4 1,4 0 0,2 0 0,1-1 0,-1 0 0,-2-2 78,0 1 0,-2-2 0,0 0 0,1 0 0,3 0 13,1 0 0,3 0 0,2 0 0,1-1 0,0 0 0,0 0-13,-6-2 0,1 0 0,0-1 0,0 0 0,0 0 0,-2 0 0,-1-1 0,9 2 0,-4-1 0,0 0 0,1-1 0,3 1 0,-9-1 0,2 0 0,2 1 0,0-1 0,-1 0 0,-1 0 0,-4-1-30,4 0 1,-3-1 0,-2 0 0,0 0 0,1-1 29,0 0 0,1 0 0,-1-1 0,1 0 0,0 0 0,0-1 0,0 1 0,1-1 0,-1 0 0,1 0 0,0-1 0,0 0 0,0 0 0,1 0 0,-1 0-15,1 0 0,0-1 1,-1 1-1,1 0 1,0-1 14,0-1 0,-1 1 0,1-1 0,0 0 0,-1 0 0,0 0 0,-2 0 0,1-1 0,2 0 0,2-1 0,-4 0 0,3-1 0,3 0 0,0-1 0,-1 0 0,-1 1 0,-2-1 0,9 0 0,-4 0 0,0 0 0,0 0 0,4 0 0,-9 0 0,3 0 0,1-1 0,1 1 0,-1 0 0,-2-1 0,-3 1 0,5-1 0,-4 1 0,-1-1 0,-1 0 0,1 0 0,1 0 0,-2 0 0,1 0 0,0 0 0,0-1 0,-1 0 0,0 1 0,0-1 0,0-1 0,-1 0 0,0 0 0,0 0 0,-1 0 0,2-2 0,4 0 0,-3 0 0,3-1 0,2 0 0,2-1 0,-1 0 0,-1 0 0,-3 0 0,0 1 0,-3-1 0,-1 1 0,1 0 0,1-1 0,2 0 0,-4 1 0,3-1 0,0 0 0,2 0 0,0 0 0,-1 0 0,-2 1 0,-2 0 0,4-1 0,-2 0 0,-1 1 0,-1 0 0,1 0 0,0 0 0,1-1 0,1 2 0,0-1 0,0 0 0,0 1 0,0-1 0,0 1 0,1-1 0,0 1 0,0-1 0,0 1 0,0 0 0,1 0 0,0 1 0,0-1 0,0 0 0,0 1 0,0 0 0,0 0 0,0 0 0,1 1 0,-1 0 0,0-1 0,1 1 0,-2 0 0,1 0 0,-1 1 0,0-1 0,1 1 0,-1-1 0,-2 2 0,1-1 0,0 0 0,-1 1 0,1 0 0,-1-1 0,-2 1 0,1 0 0,-1 0 0,0 0 0,0 0 0,-1 0 0,11-2 0,-2 1 0,1-1 0,0 1 0,-1-1 0,0 0 0,0 0 0,0 0 0,-1 0 0,1 0 0,-1-1 0,1 0 0,-1 0 0,0 0 0,0 0 0,0-1 0,0 0 0,1 0 0,-1-1 0,0 1 0,-1-1 0,1 0 0,-1 0 0,1-1 0,-1 0 11,-1 0 0,0 0 0,-1-1 0,1 0 0,-1 0-11,0 0 0,-1 0 0,0 0 0,0-1 0,-1 0 0,0 0 0,-1-1 0,0 0 0,0-1 0,0 0 0,-2 1 0,0-1 0,-1 0 0,2-1 0,2-2 0,-5 1 0,2-2 0,1-1 0,1-1 0,0 0 0,-2 0 0,-2 2 0,7-4 0,-3 1 0,-1 0 0,1 0 0,2-3 0,0 1 0,3-3 0,0 0 0,1 0 0,-4 0 0,-3 1 0,7-5 0,-5 2 0,-2-1 0,1-1 0,-2 0 0,0 0 0,0-1 0,-1-1 0,-1-1 0,-1-1 0,0-1 0,0 0 0,-1-2 0,-1-1 0,0-1 0,-1 0 0,2-2 0,-2-1 0,1-1 0,-1 0 0,-10 8 0,-1-1 0,1 1 0,0-3 0,2 0 42,3-3 0,2-3 0,1 0 0,0-2 0,1 1 0,-2 0-42,0 1 0,-1 0 0,0-1 0,0 1 0,0 0 0,0-1 0,-1 2 0,1 0 0,-1 0 0,0 0 0,-1-2 0,0 0 0,-5 3 0,1-3 0,0 0 0,0 0 0,-3 0 0,-2 2 0,-3 3 46,3-9 1,-4 4 0,-3-1 0,2-2-47,-1-1 0,2-3 0,-1-1 0,-2 0 0,-3 3 0,-4 2 0,-3 2 0,-1-1 0,0-3 0,0-4 0,0-4 0,0-1 0,-1 0 0,0 3 0,-1 0 0,-1 3 0,0 0 0,0-2 0,-1 0 0,1-2 0,0-1 0,-1 1 0,-1 5 217,2-13 0,-2 6 0,1 0-217,-2 0 0,1 1 0,-1 1 0,0 1 0,-1 0 0,-1 0 0,0 2 0,-2 1 0,0-1 0,-1 2 0,0 0 0,-2 1 0,-2 1 0,-2 0 0,-1 0 0,-2 1 0,-1 0 0,-2 1 0,-2 0 0,-2 0 0,-2 1 0,-2 1 0,-1 0 0,-3-2 0,-4 0 0,-2-2 0,-3 0 0,-3 1 0,-4-2 0,-2 0 0,-3 1 0,1 1-43,0-1 1,-1 1-1,0 0 1,-2 3 42,-2 2 0,-2 1 0,0 3 0,1 4 0,-1 2 0,1 5 0,-5 1-56,-4 0 0,-6 1 1,-1 1-1,3 2 56,11 7 0,2 1 0,-1 1 0,-6 0 0,-5 1 0,-5-1 0,-5 0 0,0 2 0,2 0 0,4 3 0,-5 0 0,4 3 0,1 0 0,-5 1 0,9 1 0,-3-1 0,-2 1 0,0 0 0,1 0 0,3 2-115,1 0 1,2 0 0,2 2 0,-3-1 0,-3 0 114,2 1 0,-4 0 0,-2 0 0,-1-1 0,0 1 0,1 1 0,3-1-31,1 0 1,2 1 0,1 0 0,-1-1 0,0 1 0,-4 0 30,6 1 0,-3-1 0,-2 0 0,-1 0 0,1 1 0,0 0 0,2-1 0,2 2 0,-6-1 0,3 0 0,1 1 0,1 0 0,-1 0 0,0 1 0,-2-1 0,-1 0 0,1 0 0,-1 0 0,0 1 0,0 0 0,-1 0 0,-1 0 0,0 1 0,0 0 0,0 0 0,0 0 0,-2 0 0,0 0 0,0 0 0,0 1 0,-1 0 0,0 0 0,9 0 0,-1 0 0,0 0 0,-1 1 0,1 0 0,-1 0 0,1 0 0,-2 0 0,1 1 0,-1-1 0,0 1 0,0 0 0,0 0 0,0 1 0,0 0 0,-1-1 0,1 1 0,-1 1 0,1-1 0,-1 0 0,1 1 0,-1 0 0,1 0 0,0 0 0,-1 0 0,1 0 0,-1 1 0,1-1 0,0 1 0,-1 0 0,1 1 0,0-1 0,0 1 0,-1-1 0,1 1 0,0 0 0,1 0 0,-1 0 0,0 0 0,0 0 0,1 0 0,-1 1 0,2-1 0,-1 1 0,1 0 0,-1-1 0,1 1 0,0 0 0,1 0 0,1 0 0,1-1 0,1 1 0,0 0 0,-1 0 0,-2 0 0,-2 1 0,4 0 0,-2 1 0,-3-1 0,0 1 0,0 1 0,-1-1 0,2 0 0,2 0 0,1 0 0,-3 0 0,3 0 0,1 0 0,1 0 0,-1 0 0,-1 0 0,-2 1 0,-2 0 0,-3 1 0,-2 0 0,0 1 0,1 0 0,0-1 0,3 0 0,3 0 0,-1 0 0,3-1 0,2 1 0,0-1 0,-1 1 0,-3 1 0,-3 1 0,-2 1 0,-3 1 0,0 0 0,1 0 0,2 0 0,2-1 0,4-1 0,3-1 0,1 1 0,0-1 0,-1 1 0,-1 0 0,-1 1 0,-2 1 0,-1 0 0,0 1 0,1-1 0,2 0 0,4-1 0,-2 0 0,5 0 0,1-1 0,0 1 0,-4 0 0,-3 1 0,-2 2 0,-2-1 0,0 1 0,1-2 0,3 0 0,2-1 0,3-1 0,0 0 0,0 0 0,-3 0 49,1 1 1,-1 0-1,-2 0 1,0 0-1,0-1 1,1-1-50,-7 1 0,1-2 0,0 0 0,1-1 0,3-1 0,1 1 0,2-1 0,1-1 0,-2 0 0,2-1 0,-2 1 0,0-1 0,2-1 0,4-2 0,-8 0 0,4-3 0,1 0 0,1 1 0,0-1 0,1-1 0,2-2 0,0 0 0,-2 0 159,2-1 1,-3 0 0,0 0 0,-1-1-160,-1 0 0,-1-1 0,0 0 0,-3 0 0,2 1 0,-2 0 0,-1 0 0,1 0 0,2 0 0,-2-1 0,3 0 0,1 0 0,-3 1 0,-11 0 0,-2 1 0,1 0 0,7 1 270,10-1 0,5 1 0,-4 1-270,-4 1 0,-5 0 0,1 1 0,6 0 0,-7 0 0,3 0 0,11 2 0,-2 0 0,4 0 0,0 0 0,4 0 0,0 0 0,1 1 0,2-2 0,1 1 548,1 1 0,1-1-548,-28 0 0,4 5 0,6-4 0,5 1 856,-9 3-856,15-3 0,-11 7 0,16 0 0,-5-1 0,-3 3 0,-5 2 0,-3 0 0,-2 4 0,2-3 0,0 1 0,3-2 2846,-1 0-2846,-2 0 0,14-5 0,-2-1 0,8-3 0,-2 1 381,-25 6 1,-2-2-382,22-5 0,0 0 0,-14 3 0,2 0 0,12-4 0,3 0 0,-1-1 0,0 2-189,-11 2 1,0-1 188,13-2 0,0-1 0,-8 4 0,1 0-2974,-12 5 2974,2 2 0,-1 0 0,1 0 0,14-4 0,-1 0 0,-18 9 153,20-8 1,1 1-154,-13 6 0,1 1 0,-2 2 0,1-2 0,-1 3 0,-1-1 0,-1 3 0,-4 1 0,0 2 0,-2 4 6,29-17 1,-1 0-7,-26 18 0,4-2 0,5 0 2847,-6 8-2847,18-12 0,0 6 0,20-9 0,7 5-1169,0 10-900,6 11 2062,-2 12 1,1-28-1,0 1 1,0 3 0,0 0-1</inkml:trace>
  <inkml:trace contextRef="#ctx0" brushRef="#br1" timeOffset="155478">14676 14993 15628,'18'-38'5577,"0"-3"-5037,1-4-181,-3-2-89,-4-5 0,-6-3 0,-2-1-4990,-4-3 5170,-5 0 90,-2 0 609,-9 3-519,-3 1-180,-7 10-1,-8 8 290,1 29 1,-4 8-561,-24 14-119,23 8 0,-2 6 0,4 2-302,3 5 0,3 3 242,-9 14 0,7 3 45,17-17 0,7-1 1032,4-2 0,6 0-1077,19 26 0,19-9 0,-14-30 0,4-3 0,19 2 0,3-3 220,-14-3 1,0-1-221,12 1 0,-2 1-90,3 10 90,-16 6 204,-17 9-204,-17 6 0,-11 6-315,-5-16 0,-3 0-357,-8 16 177,7-20 0,1-3-689,-1 2 284,9-10 142,10-10-1131,14-14-269,11-16 2158,8-18 0,5-17 0,-18 23 0,-1-1 0</inkml:trace>
  <inkml:trace contextRef="#ctx0" brushRef="#br1" timeOffset="156916">14956 14704 21385,'12'-50'839,"1"-1"1,-3 5-1,0 2-569,-3 8 0,0 2 90,3-20 0,-6 18-91,0 11 91,-4 24-360,0 9 0,5 31 0,2-8 0,20 12-180,-1-27 180,16-8-90,-3-20 90,2-10-90,-3-10 180,-3-5 0,-5 1 90,-7 2 90,-7 3-180,-8 13-90,-4 4 90,-13 40-90,7-5 0,-7 23 0,12-17 0,7-5 0,7-10 0,5-4-90,14-34 90,-19-2 0,-2-5 0,2 0 0,-3-3 45,-2-10 0,-4 0 0,-4 3 0,-2 4-45,-1-17 90,-1-1-90,0 34 0,0 7 0,0 9 0,0 3 0,6 14 0,1-7 0,5 7 0,2-10 0,0 0 0,2-6-90,1-4 180,-1-8-180,-2-2 90,4-7 0,-7 8 90,5 13-90,-8 13 0,7 27 0,-1-10 0,5 6 0,0-16 0,3-7 0,-1-3 0,1-8 0,-2-3 90,-1-7-180,-1-4 90,-4-3 0,0-1 0,-2-3 0,-1 2 0,-1 0 0,-4 5-90,0 3 180,-4 1-90,0 5 0,-2-2-90,0 2 90,0-1 0,0-22 0,0-5 90,0 3-45,-2-6 0,0 0-45,1 13 90,-8 2-90,8 7 0,-8 5 0,8 5 0,-3 4 90,6 23-180,2-1 90,3 20-180,10 16-180,-1-11-270,6 14-1258,3-11-901,-3-9 1170,-3-10 180,-8-13 899,-9-18 1889,-8-5 1170,-1-5-1350,-5-6-89,-5-9-720,5 9-91,0-6 1,5 9-180,6 6-90,-3-2 0,4 9 0,6-3 0,2 0-180,11-2-269,14-10-1427,-2 0 0,2-2 1966,14-13-249,-11 6 0,-5-1 429,-11 3 360,-3-10-360,-13 21-180,-4 2 0,0 9 0,0 4-90,2 0 3056,2 0-2966,2 0 923,0 0-1013,4-12 90,-4 1-90,3-15 269,-2-13 181,-4 7 0,1-9 0,-4 19-91,0 4-179,0 4-90,-4 7 0,3 9-90,-3 12 0,4 11 0,4 11 0,15 27 0,-2-28 0,3-1 0,-1 0 0,2 0-45,9-1 0,-1-4 45,2-2-90,5-5 0,-20-16 0,-5-6-179,-5 0-361,-5 0-270,-1 0-359,0-6-540,0-6-719,2-10 2518,2-10 0,6-7 0,3-4 0</inkml:trace>
  <inkml:trace contextRef="#ctx0" brushRef="#br1" timeOffset="157134">17161 12343 24443,'3'-43'1754,"1"-1"0,-6 9-1394,-13 17-225,0 56 0,2 23-135,4-14 0,3 3-1418,0-2 1,1 4 0,3-2 1417,7 10 0,6-2 0,2 1 0,4-1-242,8-2 0,5-3 17,5-1 0,5-4-1226,7-5 0,6-4 941,-15-16 0,3-2 1,1-2-121,5-2 0,1-3 1,2-2-498,2-3 0,2-2 1,1-3 1126,2-2 0,2-4 0,-1-2 0,2-3 0,-1-2 0,0-2 0,1-4 0,0 0 0,0 0 0</inkml:trace>
  <inkml:trace contextRef="#ctx0" brushRef="#br1" timeOffset="157858">18229 11678 22194,'0'-56'2609,"-4"1"-1170,-4-9-809,-1 12-540,-3 8 0,8 23-1,0 21 181,4 15 90,0 17-90,0 20-570,2 6 0,2 6 390,-2-11 0,0 2-514,2-4 0,0 4 1,0-3 468,1 6 0,1-3-45,0-1 0,2-1 0,-1-5 0,0-1-316,0-6 1,0-1 315,0-6 0,0 0-90,2 3 0,-2-2-270,1 11-179,1 1-361,-9-27-179,0-11 243,0-2 836,-5-14 0,-6-4 0,-6-8 0</inkml:trace>
  <inkml:trace contextRef="#ctx0" brushRef="#br1" timeOffset="158023">17989 12072 22374,'-35'-39'2069,"3"3"-1709,3 4-180,7 5-90,6 4-180,8 5-90,4 5-360,4 6-269,7 3-1170,6 4 1979,11 0 0,7 4 0,4 1 0</inkml:trace>
  <inkml:trace contextRef="#ctx0" brushRef="#br1" timeOffset="158158">18480 11990 24353,'25'0'1619,"-4"0"-1349,-7 0-90,-8 0-90,-2 0-270,-4 0-1619,0 8-8032,-17 4 8421,-3 7 0,-20 3 0,-1-1 0</inkml:trace>
  <inkml:trace contextRef="#ctx0" brushRef="#br1" timeOffset="158374">17498 12099 23544,'-41'-36'1169,"4"-1"-899,9 5-180,6 5-90,5 7 0,9 10-90,2 4-180,6 14-180,0 7-539,13 34-1080,10 11 989,-9-28 1,0-1 1079,18 24 0,-8-26 0,-1-5 0</inkml:trace>
  <inkml:trace contextRef="#ctx0" brushRef="#br1" timeOffset="159435">18655 10982 24443,'17'-30'1214,"-1"0"1,12-24-766,-7 11-179,-5 9-90,-6 12-90,0 10 90,5 40-180,1 13 45,1 16 0,4 9-718,-6-22 0,0 1 0,1 0 673,0 1 0,0 0 0,1-1 0,8 19 0,-1-6 0,-7-22 0,-1-4 0,10 22 0,-4-13 0,-5-12 0,-5-9 0,-6-10-90,-2-14 0,-8-25 0,-4-6 2019,-5-18-2019,-5 8 90,-2-3 0,-2 3-90,-1 6 90,1 7 0,3 10 0,3 6-90,4 7 0,6 5 0,2 8 0,4 9 90,0 2-90,0 5 1,2-8 89,2-5-90,0 1 90,0-7 0,-2 3 0,-2-4 0,0-8 0,-3 0 0,-2-10 0,-5 4 0,0-2 0,-1 3 0,5-1 0,-1-1 0,2 5 0,1-1 0,-3 6 0,6 3 0,-3 0-90,4 2 180,0 4-180,0 3 90,0 7 0,0 4 90,0 4-90,0 5 0,4 3 0,0 4 0,6 2 90,1 5-180,3 4 135,-4-12 0,1 0-45,7 15 0,6 10 0,-6-22 0,-7-18 0,0-2 0,-8-16 0,-2 0 0,-6-4 0,-5-7 0,-11-6 0,-5-3 0,-5 0 89,-1 6-89,3 1 0,3 8 0,3 0 0,7 5 0,2 7 0,7 0 90,4 9-90,6 0 0,6 2 0,7-2 90,8-1-90,7-1 0,27-6-90,-12-2 0,17-10-719,-14-7 89,-13-2-1348,8-17 269,-24 10-720,1-13 2519,-14 8 0,-4 2 0,-3 1 0</inkml:trace>
  <inkml:trace contextRef="#ctx0" brushRef="#br1" timeOffset="159873">19256 10294 14542,'-7'-59'2249,"-2"7"732,8 9-2711,-6 11-180,6 10 1319,-2 8-1319,3 8 769,7 26-859,0 1 3392,9 21-3392,-3-5-90,2-3 0,0-3 0,-1-3 0,0-6 90,-2-4-90,1-8 180,-3-4-90,0-6-90,-4-6 180,0-22-90,-4-23 90,0-12-90,-2 7 0,0 22 0,0 23 0,-4 7-90,4 12-899,-4 22 269,4 3-539,4 22-990,0-9 2249,6 1 0,2 2 0,3-1 0</inkml:trace>
  <inkml:trace contextRef="#ctx0" brushRef="#br1" timeOffset="160049">19751 10683 22464,'19'5'2249,"-5"5"-1799,0-2-1,-4 5-89,4 5-180,1 3-90,1 8-90,-3 33-990,-12-19 1,-3 2-523,-2 2 1,-4 1 1511,-4 4 0,-4-3 0,0-9 0,-1-3 0,-1 0 0,0 1 0</inkml:trace>
  <inkml:trace contextRef="#ctx0" brushRef="#br1" timeOffset="160708">20718 9797 24533,'4'-33'764,"0"-1"1,2-22-585,2 13 0,-2 18-90,4 18 90,4 22-90,3 22 0,1 22-90,-9-24 0,-1 5 90,-1 20 0,-4 4-611,-6-20 0,-3 1 1,-1-1 565,0 21 0,-6-3-45,-7-7 0,-5-7-485,4-19 1,-1-4 484,-25 17-441,0-13 531,4-16-90,5-15 0,5-40 0,18-10 0,14 6 0,6-10 0,2 3-262,5-10 1,3-2 231,1 4 0,1-4 0,1 2 30,-4 13 0,1 3 0,1-3-167,-1 2 1,1-2 0,1 0 0,-3 3 166,0-2 0,-1 3 0,0-2-178,3-10 1,1-1 0,-4 5 177,-4 1 0,-3 4 0,-1 3 0,-3 1 0,-4 6 0,-3 1-103,-10-25 103,-15 13 45,-2 31 0,-4 6 45,-25 3-90,17 13 0,1 7 235,9 4 0,3 4-190,1 3 0,3 3-45,2 0 0,3 2 1515,-11 28-1515,26-16 0,7 1 90,9 17 447,5-20 1,5-3-538,24 8 0,6-13 0,5-4 0,-11-9 0,0-2-90,11 6 0,-3-3-180,7-7-180,-30-4-111,-9 3-428,-5-7-749,-6 3 1738,-4 0 0,-2 5 0,-2 5 0</inkml:trace>
  <inkml:trace contextRef="#ctx0" brushRef="#br1" timeOffset="161188">21461 8530 23993,'-5'-41'2339,"-4"5"-1979,-9 11-180,-5 11 0,-3 18-91,-4 17 1,-1 20 0,2 15-551,17-22 0,2 1 461,2 2 0,3 1 0,2-2 0,3 0-63,2-1 1,3-2 62,8 26-90,7-11 0,3-10 90,1-13-90,-1-11 90,-1-10 0,-4-17 999,-1-12-819,-11-12 0,-4-5 0,-1 6 0,-2 0-175,-1-18 0,-3 0 130,0 15 0,-2 3-135,1 0 0,0 2 0,-4-21 0,3 13 0,4 14 0,6 19 0,6 14 0,7 15-90,6 10-1799,21 20 540,-9-9 359,-11-16 1,0 0-8842,5 4 9150,-5-6 0,-7-11 0,-4-6 0</inkml:trace>
  <inkml:trace contextRef="#ctx0" brushRef="#br1" timeOffset="161400">21664 7748 24623,'8'-44'449,"0"0"1,0 6 0,1 4 180,12-7-91,6 30-89,11 37-315,-14 0 0,-1 6-1594,5 10 0,-1 4 1504,3 8 0,-3 3-45,-8-15 0,-2 1 0,-1 1 30,-1 1 0,-1 1 0,-4 4-201,-5 1 0,-3 3 0,-3 3 0,-3-1-234,-6 3 0,-5 2 1,-2-1-1,0 1 45,1 0 0,0 0 1,-2 0-1,-3-2-532,-5 1 1,-3-1 0,0-1 0,0-4 891,0 1 0,0-3 0,0 0 0,0 1 0,-1 1 0,1-1 0,0 0 0,0-1 0,0 1 0</inkml:trace>
  <inkml:trace contextRef="#ctx0" brushRef="#br1" timeOffset="162500">22505 7581 22554,'-12'-42'2339,"-1"6"-2069,3 9-90,4 7-91,-2 6-89,8 7-269,-4 9-1530,0 36-900,3 7 2699,-3-6 0,-1 2 0,2 0 0,0 0 0,-3 3 0,-1 0 0</inkml:trace>
  <inkml:trace contextRef="#ctx0" brushRef="#br1" timeOffset="162660">22927 8508 23634,'41'9'1259,"-3"2"-899,6 14-270,-17 5-1,2 18-449,-28-1 1,-8 5-181,-3-4 1,-4 3-1194,-1 0 1,-4 5 0,-3 0 1732,-4-1 0,-3 0 0,-1 2 0,4-7 0,-2 2 0,-1 1 0,0 0 0,-4 5 0,0-1 0,0 1 0,0 0 0</inkml:trace>
  <inkml:trace contextRef="#ctx0" brushRef="#br1" timeOffset="163877">14274 16979 19946,'-33'0'4497,"2"-4"-3777,5-1-1,2-4-89,5 2-270,3 2-91,2 3-89,4 2 0,3 12-90,4 13 0,3 27-45,3-16 0,1 3-537,0 8 0,3 6 492,3 1 0,3 6 0,0-2-668,-2-13 1,-1-2-1,1 2 428,4 13 0,2 1 1,-1-5-301,1-3 0,1-6-135,-3-4 1,0-3-1665,11 19 2339,-13-23 0,-11-23 0,-11-15 0</inkml:trace>
  <inkml:trace contextRef="#ctx0" brushRef="#br1" timeOffset="164013">13782 16459 14988,'-13'-47'197,"0"-1"1,0 1 0,-2-7 0,-1-2 0,0 3 544,-4-7 0,1 4-1012,4 4 1,1 7-65,-2 3 334,16 46 0,5 17 0,2 12 0</inkml:trace>
  <inkml:trace contextRef="#ctx0" brushRef="#br1" timeOffset="164493">14026 16386 23634,'22'16'1439,"1"6"-1080,-3 10-89,0 13-90,2 12-593,-10-24 1,1 2 412,0 1 0,0 0 45,2 2 0,0-1-45,1-2 0,-1-1 0,16 22 29,-3-11 61,-2-15-90,-1-14 214,-1-14-214,0-18 0,-1-17 0,-3-18 45,-9 6 0,-2-4-486,-2 13 0,-1 1 441,0-10 0,-2 3 417,2-1-327,-2 22 103,4 19-193,6 26 90,6 26-90,-7-16 0,1 3-240,2 6 1,0 1 239,1-1 0,1 0-540,-1-2 0,1-2 540,-3-6 0,0-3-71,12 11 71,-5-23 0,-4-31 0,-3-30 0,-10 9 0,-2-7 0,-2-11 0,-2-8 0,-1 2-470,-1 9 0,0 2 0,-1-3 470,-1-1 0,1-3 0,-2 0 0,0 3 30,-2 0 0,-1 4 0,0-3 60,-4-10 0,-1-2 0,1 4-45,-2-3 0,1 3-45,-3-8 0,1 6-554,-1 10 554,9 23 1433,8 20-1433,10 25 0,9 19-90,7 21-1028,-12-21 0,1 1 713,2 6 0,0 3-555,-2-2 1,1 5 0,-1-3 205,1 7 1,0-1 753,-5-9 0,0 3 0,-4-6 0,-4-4 0,-4-3 0,-8 28 0</inkml:trace>
  <inkml:trace contextRef="#ctx0" brushRef="#br1" timeOffset="164636">14395 16513 22824,'-25'-27'509,"-1"0"1,3 0 0,1 0-420,-12-26-2632,13 1 2542,15 1 90,20-4 6,2 27 0,4 0-321,7-2 1,4 1-226,4 1 0,3 1-675,4 1 1,2 2 1124,-1 2 0,2 2 0,0 1 0,1 1 0,-2 2 0,1-1 0</inkml:trace>
  <inkml:trace contextRef="#ctx0" brushRef="#br1" timeOffset="166187">26578 12813 22147,'-37'13'479,"0"0"1,2-2 0,1 0-30,-23 7 153,12-8-424,22-4 25,21-8-204,34-9 30,4-2 0,9-4 0,0-1-376,-3 0 0,-1 1 1,6-4 363,4-2 0,7-3 0,4-3 0,-2 1 0,-5 1-380,-6 3 0,-4 0 1,0 0-1,3-2 482,-1 0 0,3-2 0,1-1 0,1-1 0,-4 0 0,-5 1 59,2-5 1,-5 0 0,-3-1 0,0 1-90,11-10 0,-1 0 0,-9-1 45,-6-11 0,-18 3 135,-34-8-135,-4 38 0,-7 5-359,-8 5 1,-4 8 312,-6 5 1,-6 11-45,5 8 0,-6 9 0,0 4 0,6-2-45,8-4 0,4 1 0,-1 3 0,-6 4 0,-5 3 0,6 3 0,18 0 0,23 23 0,27-3 0,12-23 0,13-5 0,3-3-30,3 2 0,4-2 0,5-7-396,-15-10 1,2-3-1,3-2 1,2-4-1,1-3 411,0-4 0,2-3 0,2-3 0,0-2 0,0-2 0,0 0 15,0-2 0,1-3 0,-1-1 0,1-1 0,-1-1 0,0 1-183,0 0 0,0-1 1,0 1-1,-1-2 0,-2-1 1,-3-1 182,3-5 0,-1-2 0,-3-2 0,-4 1 0,-8-1 30,-1-5 0,-8 0 0,-5-1 273,3-15 1,-12-1-304,-15 7 0,-11 3 0,-13 5 0,-10 7 0,-13 5 0,-8 8 0,-9 4 0,-6 9-154,15 13 0,-5 5 0,0 4 0,3 0 154,-2 1 0,2 2 0,0 4 0,1 2 0,-1 4 0,1 1 0,8 2 324,7 2 1,7 1 0,3 2-325,-7 18 0,11 3-58,14-2 1,11 1 57,15-1 0,13-3 0,-1-19 0,5-2 0,5-4-50,6 1 1,6-4 0,6-5 49,-6-6 0,7-3 0,2-3 0,2-3 0,-1-2 0,3-4 0,0-3 0,0-2 0,1-2 0,-1 0-110,1 1 1,0-1 0,-1 0 0,0-3 0,-4-3 109,-4-2 0,-1-3 0,-1-2 0,-5-1 0,-5-1 0,4-7 0,-8-2 0,-3-2 1,-4 1 1,-4-2 0,-4-2-2,1-18 0,-9-3 0,-10 1 0,-10 2 0,-9 1 0,-13 5-450,-14 11 0,-12 5 0,-2 5-150,4 9 1,0 4-1,-6 4-142,-3 1 0,-6 1 0,-2 4 0,2 5 742,4 4 0,0 5 0,1 3 0,-2 2 0,7-1 0,0 1 0,-1 2 0,0 1 0,0 0 0,-2 3 0,-1 0 0,1-1 0,-1 1 0,1 0 0</inkml:trace>
  <inkml:trace contextRef="#ctx0" brushRef="#br1" timeOffset="167474">18501 17083 22644,'12'-20'3778,"0"-1"-3238,0 3 269,1 4-269,4 8-270,6 18-270,9 13 0,-11-1 0,1 4-323,3 5 1,1 2 322,4 7 0,0 2-452,4 4 0,0 2 452,1 1 0,1 0 0,0 0 0,1 0 0,-6-9 0,2 0 0,0-1 0,9 11 0,0-2 0,-3-3 0,-2-3 0,-11-14 0,-4-7 0,-7-9 0,-19-14 0,-34-44 0,15 16 0,0-3-282,-12-18 1,1-6 281,4-3 0,3-4-317,8 15 0,1-1 1,1-2 316,1-4 0,1-1 0,1 0 0,2-1 0,1 0 0,2-2-182,3 5 0,3-2 0,1 0 0,2 2 182,4-9 0,4 3 0,1 0-174,1 0 1,2 2 0,2 7 173,5 1 0,4 14 836,8 25-836,-21 47 0,-8-5 0,-6 6 0,-4 8 0,-5 6 0,0-2 699,-3 11 0,-3 3-699,2-14 0,-3 5 0,0-1 0,2-5-653,-5 10 1,2-5 262,3-10 0,0 0 0,2-4-195,3-6 1,1-5-540,-6 19 44,10-17-269,8-15-270,12-18-180,10-20 0,11-26 1025,-15 17 0,1-4 1133,2-6 1,0-2 1439,1-2 0,-1-1-765,1 1 1,1-1-496,-2 3 1,1 0 576,-3 6 0,2 1-532,4 0 1,-1 4 135,10-2 696,7 18-877,-17 42-89,-1 21-574,-12-14 0,0 2 214,-2 4 0,0 4 0,4 19 0,-2 1-45,-4-19 0,0 0 44,1 9 1,-1-3 90,-1-5-180,-4-14 804,2-14-804,-2-17 0,4-23 0,2-24 0,-2 12 0,0-5-199,0-7 1,1-6 198,0-1 0,1-5 0,0 2 0,0-6 0,0 0 0,1 4 0,0-4 0,0 11 0,7-9 0,1 19 0,-5 68 0,1 30 0,-6-18 0,0 2 4,-1 5 0,0 1-4,1-1 0,0 1 0,3 7 0,0-2 0,-4-17 0,2-2 0,9 31 0,-7-51 507,0-19-507,0-28 0,3-27-1603,-7 19 0,0-4 1603,0-9 0,0-2 0,1-5 0,0-1-468,0-1 0,0 2 468,1 4 0,1 2 0,-1 10 0,0 2 0,-1 7 0,0 4 0,7-12 0,11 35 0,-4 27 0,12 32 0,-8 11-407,-12-26 0,0 0 407,-1-1 0,-1 0 0,11 26 1799,-5-10-4138,-5 0 2666,-17-26-1766,-14-8-180,-20-36 629,13-1 1,-1-5 989,-4-11 0,-1-4 0,9 6 0,0-2 0,0-1 0,-2-4 0,1 0 0,0 0 0</inkml:trace>
  <inkml:trace contextRef="#ctx0" brushRef="#br1" timeOffset="168228">19427 15450 20665,'-4'-51'749,"1"1"1,0 7 0,4 4-300,11-2-91,10 37-89,15 38-180,-12-2 0,0 4-913,6 9 1,0 4 852,-8-14 0,1 2 0,2 2-30,10 14 0,2 3 0,0-3 0,-9-13 0,-1-3 0,1 1 30,6 8 0,1 1 0,-3-6-30,-3-7 0,-2-5 0,17 16 384,-9-16-294,-2-33 90,-8-33 0,-4-9 0,-10-12-90,-8 25-90,-3 7 90,1 8-90,0 6 1351,3 6-1351,0 4 90,2 2-90,1 0 89,11 0-89,-1 0 0,10-4 0,-2-1 0,1-8 0,3-4 0,-1-5 0,1-3 90,-5-2-90,-3 3 90,-6 4 90,-2 9 180,-4 4-90,2 13-90,-1 8-90,1 13 0,0 10-90,2 4 90,-1 2-90,13 8 0,-7-29 0,12-6 45,-4-42 0,0-15 224,-7 5 1,1-2-135,6-8 0,-1 0-45,-11 11 0,-3 3-3302,2-4 3212,-3 19 0,-3 13 0,-2 20-360,-2 34-269,2-9-181,0 14-809,11-15 180,10-36 989,5-9 180,7-46 1628,-20 16 1,-3-3-1359,4-11 0,-1-5-220,-7 12 0,0-2 0,1-4 669,-1-8 1,1-6 0,-1 0 0,0 2-648,-1-1 1,-2 2-1,1-2 378,-1 4 0,0-3 0,-1 1 0,-2 8 179,0-9 1,-3 11 900,-9 1-1080,-5 60-180,1 21 0,3 11-1013,1 14 1,2 4 1012,1-15 0,1 1 0,1 1 0,3 1 0,0 1 0,2 0-77,-1-1 0,2 0 0,1 0 77,2-3 0,3 0 0,0-1 325,6 16 0,6-1-1135,-1-17 1,5 0 0,-1-4-91,4-1 1,2-5-496,10 2 1,2-13 1394,19-32 0,-30-9 0,-1-7 0,0-6 0,1-1 0</inkml:trace>
  <inkml:trace contextRef="#ctx0" brushRef="#br1" timeOffset="168617">22281 13695 25001,'-9'-64'1979,"-6"16"-1482,-13 30-497,-5 35 0,-3 38 0,18-10 0,3 7-503,4-11 1,2 4 0,2 5 502,2 8 0,1 8 0,2 1 0,0-3-341,1-13 0,1-3 0,1 1 1,0 3 340,0 12 0,2 3 0,0 1 0,2-5 0,4 6 0,2-4 0,-1-4-166,0 4 0,1-3 166,2 5 0,1-7-193,0-13 193,-2-29 1021,0-29-1021,2-36 0,-6 8 0,-1-6-253,2-12 1,0-4 252,-2 15 0,0-3 0,1 1 0,0-2 0,0-1 0,1 1-139,0 2 1,2 1 0,-1 1 138,4-16 0,1 4-214,0 13 1,2 4 213,15-15 0,5 37 0,-10 40 0,-1 12 0,-6-1 0,-3 4 797,6 23 1,-5 4-798,-10-13 0,-4 2 0,-4-6 0,-2 3 0,-1-4 0,-4 5 0,-2-1 0,-4 11 0,-4-3 0,1-24 0,-3-3 0,-21 22-246,-1-11-1913,-2-16 234,3-20 1925,1-25 0,8-32 0,17 17 0,0 0 0</inkml:trace>
  <inkml:trace contextRef="#ctx0" brushRef="#br1" timeOffset="168810">22562 13125 25612,'16'-45'779,"0"1"1,0 5 0,4 7-150,30 2-630,15 44-2697,-25 11 0,0 11 2697,-10-3 0,0 4 0,-2 3 0,2 9 0,-2 5 0,-2 8-202,-9-11 0,-2 7 1,-1 3-1,-1 3 1,-1-2-1,-1-2 202,0 2 0,-2-2 0,-1 0 0,-1 2 0,-1 3 0,-1-6 0,0 4 0,-1 2 0,-1 0 0,-1 0 0,-1-2 0,-1-3-17,-2 6 1,-2-3 0,-1-2 0,-2 1 0,-2 3-318,0-8 0,-2 4 0,-2 0 0,0 1 0,0-1 0,-1-1 0,2-4-280,-2 7 1,0-4 0,0-2-1,-1 1 1,-1 3 178,0-3 0,-1 3 0,-1 0 1,0 0-1,0-4 0,2-5 435,-7 16 0,0-8 0,1-2 0,3-7 0,-1-2 0,0-2 0,2-6 0,0-1 0,0 1 0</inkml:trace>
  <inkml:trace contextRef="#ctx0" brushRef="#br1" timeOffset="168984">23110 13429 18140,'10'-66'539,"1"1"1,-2 6 0,-2 3 668,-4 10 1,0 4-1479,-2-21-719,-6 20-3509,-14 38 4498,-4 25 0,5 9 0,0 5 0,3 4 0,0 1 0</inkml:trace>
  <inkml:trace contextRef="#ctx0" brushRef="#br1" timeOffset="169144">23349 13935 27591,'27'26'990,"-3"12"-990,-3 23-1043,-13-20 0,-2 4 1043,0 12 0,-4 3-1003,-3-11 0,-3 1 0,-2 2 1003,-1 9 0,-3 1 0,-2 1 0,0-9 0,-2 0 0,-2 0 0,0 2-692,-3 4 0,-2 2 0,0 0 0,-2 0 116,3-8 0,-1 1 1,0 0-1,-1 1 1,-1 0 499,-3 3 1,0 2 0,-1-1 0,0 1 0,-1 1-1,3-7 1,0 0 0,0 0 0,-1 1 0,0 0 0,0 0-1,-2 2 1,0 0 0,0-1 0,0 1 0,1 0 0,-1 0-1</inkml:trace>
  <inkml:trace contextRef="#ctx0" brushRef="#br1" timeOffset="191994">9697 2221 23454,'-26'35'1304,"11"-7"0,1 6-809,-4 19 0,0 10-1928,4-6 1,0 5 0,0 4 1540,3-17 0,0 2 0,0 2 0,0 1 0,0 2-304,0-3 0,1 1 0,-1 2 1,1 0-1,-1 2 0,1 0 196,0-2 0,0 1 0,0 1 0,0 1 0,0 1 0,0 0 0,0 1-68,1-4 1,0 1 0,0 1 0,-1 0 0,1 1 0,0 1 0,0-1 0,0 2 67,1-4 0,-1 1 0,1 0 0,-1 0 0,1 1 0,0 1 0,0 0 0,-1-1 0,1 2-120,0 2 1,0 1 0,-1 0 0,1 1-1,0 0 1,0 0 0,0 1 0,0-1-1,0 1 120,0-5 0,1 1 0,-1 0 0,1 0 0,-1 0 0,0 0 0,1 1 0,0-1 0,-1 1 0,1 0-11,0-4 0,0-1 0,1 1 0,-1 0 0,0 0 0,1 1 0,-1-1 1,0 1-1,1-1 0,-1 1 0,1 0 11,-1 2 0,1 0 0,-1-1 0,0 1 0,1 1 0,-1-1 0,1 0 0,-1 1 0,1-1 0,0 1 0,-1 0 0,1 0 0,0 1 0,0 0 0,-1 0 0,1 0 0,0 0 0,0 0 0,0 0 0,0 1 0,0-1 0,0 0 0,1-4 0,0 0 0,0 0 0,-1 0 0,1 0 0,0 0 0,0 0 0,1 1 0,-1-1 0,0 0 0,1 1 0,-1-1 0,1 1 0,-1 0 0,1 0 0,0 0 0,0 0 0,0 0 0,0 0 0,0 0 0,1 0 0,-1 0 0,1 0 0,-1 0 0,1-1 0,0 1 0,-1-1 0,1 1 0,0-1 0,0 0 0,1 1 0,-1-1 0,0 0 0,1 1 0,-1-1 0,1 0 0,0 5 0,-1 0 0,1 0 0,0 0 0,0 0 0,0 0 0,1 0 0,-1 0 0,0-1 0,1 1 0,0-1 0,-1-1 0,1-2 0,0 0 0,0 0 0,0 0 0,0 0 0,0 1 0,0 0 0,0 1 0,1 2 0,0 1 0,0-4 0,0 2 0,0 1 0,0 1 0,0 1 0,1 1 0,0 0 0,-1 0 0,1 0 0,0-1 0,0-1 0,-1-1 0,1-2 0,0-2 0,0 4 0,0-4 0,0-1 0,-1-1 0,1-1 0,0 0 0,1 0 0,-1 2 0,0 1 0,0 2 0,1 3 0,-1-7 0,0 2 0,1 3 0,-1 2 0,1 1 0,0 1 0,-1 1 0,1 0 0,0 0 0,-1-1 0,1-1 0,0-1 0,0-3 0,-1-1 0,1-3 0,-1-3 0,1 11 0,0-3 0,0-3 0,0-3 0,-1-1 0,1 0 0,0 1 0,0 1 0,-1 3 0,1-4 0,-1 2 0,0 1 0,1 2 0,-1-1 0,0 1 0,1-1 0,-1-2 0,0-1 0,0-2 0,0-3 0,0 8 0,-1-3 0,1-2 0,0-1 0,-1-2 0,0 1 0,0 0 0,0 7 0,0 0 0,-1-1 0,0 0 0,1 0 0,-1-1 0,0-4 0,0 0 0,0 0 0,0 0 0,0-2 0,-1 1 0,1 7 0,-1-1 0,0 0 0,-1 0 0,1-2 0,-1-2 0,1-2 0,-1 0 0,0 0 0,0-1 57,0 9 0,0 0 0,0-1 0,-1-1-57,1-4 0,0-1 0,0-1 0,0-1 0,1-3 0,1-1 0,0 0 0,-1-2 0,-1 12 0,0-2 0,0 2 80,1-5 1,1 2-1,-1-1 1,0-3-81,-1 0 0,-1-3 0,1 1-90,-1 10 0,0 3 0,0-6-180,0-5 0,-1-4-45,0-5 0,0-2 255,1-6 1,0-2-1021,0 22 988,0-21-1707,4-20 870,-3-25 929,2-33 0,-1 5 0,0-5 0,2-9 0,0 0 0</inkml:trace>
  <inkml:trace contextRef="#ctx0" brushRef="#br1" timeOffset="193086">9677 7128 22734,'9'-24'1529,"11"-4"-1349,23-8-45,-10 15 0,4 0-995,10-3 1,6 0 979,-10 6 0,2 0 0,2 0-1,5-2 1,2 1 0,6-1-508,-7 3 1,5-2 0,2 1 0,0 0 0,-3 0 409,2 1 1,-2 0-1,-1 0 1,4 0-23,1 0 0,2-1 0,2 0 0,-2 1 0,-3 2-23,-5 2 1,-4 0-1,0 2 1,0 0-113,-2 1 0,1 0 0,-1 1 0,-1 0-135,11 0 0,-1 2 0,-1 0-90,-6 1 1,0 2-1,-1 1-540,15 2 1,-3 4 899,-8 1 0,-4 4 0,-9 3 0,-3 4 0,-5 1 0,0 1 0</inkml:trace>
  <inkml:trace contextRef="#ctx0" brushRef="#br1" timeOffset="193428">9531 14003 23544,'-5'-17'1619,"7"-6"-1439,14-13 89,18-10-929,-6 20 0,6-2 750,12-2 0,9-2 0,-1 3-732,-8 4 0,0 2 0,4-1 642,-1 1 0,5-1 0,0 0 0,-2 4-150,2 0 0,-2 3 1,0 1-121,0 2 0,0 1 0,-1 2-700,-2 1 1,0 3-1,-1 1 340,-2 3 1,-1 1-1,0 3 630,18 2 0,-2 5 0,-4 6 0,-2 3 0,-3 3 0,1 0 0</inkml:trace>
  <inkml:trace contextRef="#ctx0" brushRef="#br1" timeOffset="193687">10014 17580 25163,'-21'24'1889,"26"-16"-1710,32-20 1,14-13-135,2 2 0,7-4-1159,-11 6 0,9-4 0,3-1 0,0 0 0,-4 2 1046,-1 0 1,-4 3-1,1-1 1,3 0-275,3-2 1,4-1 0,1 0-1,0 1 1,-4 1 26,1 2 0,-3 0 0,-1 2 1,1-1-111,0 1 0,-1 0 0,1 0 1,3-1 424,-9 3 0,3-1 0,2 0 0,-1 0 0,-1 0 0,-3 1 0,10-4 0,-4 2 0,0 0 0,3-1 0,-1 0 0,1-1 0,-1 1 0,1 0 0,0-1 0</inkml:trace>
  <inkml:trace contextRef="#ctx0" brushRef="#br1" timeOffset="194534">24182 5780 18230,'-42'-15'1034,"0"0"1,-9-8 1496,9-9-2531,58 7 90,37-2 90,-8 12 1,7 2-181,-9 3 0,4 0 0,1 1-356,11 0 1,2 2 0,2 0 242,-11 2 1,1 0-1,2 0 1,0 2-181,3 0 1,2 0 0,1 1 0,0 1 3,0 0 0,0 0 0,1 2 1,4 2 288,-10 1 0,3 2 0,1 0 0,1 2 0,-3 0 0,-2 1 0,8 4 0,-3 0 0,-1 2 0,3 1 0,0 2 0,-1 0 0,0 0 0,0 0 0,1 0 0</inkml:trace>
  <inkml:trace contextRef="#ctx0" brushRef="#br1" timeOffset="194851">24584 11782 24324,'-8'-20'1349,"3"0"-114,5 5-1235,12 2 0,14 2 90,21 0-135,-14 4 0,3 0-1866,8 1 0,3 1 1461,6-1 1,4 1-811,1 2 1,4 1 0,-2 2 1275,-12-1 1,-3 2 0,3 1 0,12 1 0,3 1 0,-4 2 0,2 5 0,-1-1 0</inkml:trace>
  <inkml:trace contextRef="#ctx0" brushRef="#br1" timeOffset="195133">24734 15921 28221,'-18'-16'360,"3"2"-360,32-16 0,22 3-1538,0 6 0,5 0 1538,9 0 0,4 1 0,-14 7 0,2 0 0,1 0 0,6 0 0,1 0 0,1 1 0,3 1 0,1 1 0,2 1-825,2 0 1,2 1 0,0 1 351,-14 2 1,1 1 0,-1 1 0,1 0-113,0 1 0,0-1 1,1 1-1,-1 1 585,1 1 0,-1 1 0,0 0 0,-1 1 0,14 1 0,0 1 0,-1 1 0,-2 1 0,1 0 0,-1 0 0</inkml:trace>
  <inkml:trace contextRef="#ctx0" brushRef="#br1" timeOffset="197165">8446 8259 23903,'-37'16'1619,"-1"-6"-1259,20-4 180,7-6-90,31-4-1,24-5-314,-7-1 0,5-1-700,14-4 1,5-3 684,-9 2 0,2-1 0,2 0-793,-4 1 1,2 0 0,1-1 0,2 0 672,-3 1 0,2 0 0,1-1 0,2 0 0,1 0-320,-3 1 0,1 0 0,2 0 1,0 0-1,2 0 0,1 0 320,-2 1 0,1-1 0,1 1 0,1-1 0,1 1 0,1-1 0,1 1-143,-10 2 1,0 0-1,1 0 1,1 1-1,0-1 1,1 0-1,1 1 1,0-1-1,0 1 143,0 0 0,1 0 0,1 1 0,0-1 0,0 0 0,1 1 0,1-1 0,0 1 0,0 0 0,1 0-46,-7 1 1,1 0 0,0 1 0,1-1 0,0 1 0,0-1 0,1 1-1,0 0 1,0 0 0,1 0 0,0 0 0,1 1 45,-1-1 0,1 1 0,0 0 0,0-1 0,1 1 0,0 0 0,1 1 0,0-1 0,0 0 0,0 1 0,1-1 0,0 1 0,0 0 0,-6 0 0,1 0 0,0 1 0,0-1 0,1 1 0,-1 0 0,1-1 0,0 1 0,0 0 0,1 0 0,0 0 0,0 0 0,0 0 0,0 1 0,0-1 0,0 1 0,0-1 0,0 1 0,0 0 0,1 0 0,-1-1 0,1 1 0,0 0 0,0 1 0,1-1 0,-1 0 0,1 0 0,-1 1 0,1-1 0,0 0 0,0 1 0,-1-1 0,-1 1 0,-1-1 0,0 1 0,1 0 0,-1-1 0,0 1 0,1 0 0,0 0 0,1 0 0,1 0 0,0 0 0,1 0 0,1 0 0,2 0 0,0 0 0,3 1 0,-13 0 0,1 0 0,1 0 0,2 0 0,1 1 0,0-1 0,2 0 0,0 1 0,1-1 0,0 1 0,1-1 0,0 1 0,0-1 0,0 1 0,1 0 0,-1-1 0,1 1 0,-2 0 0,1 0 0,-1 0 0,0 0 0,-1 0 0,-1 0 0,-1 0 0,0 1 0,-2-1 0,6 0 0,-2 1 0,0-1 0,-1 1 0,-1-1 0,-1 1 0,1-1 0,-2 1 0,1 0 0,-1 0 0,1 0 0,-1 0 0,1 0 0,0 0 0,0 0 0,1 1 0,1-1 0,0 0 0,2 1 0,0-1 0,1 1 0,-8-1 0,1 1 0,1 0 0,0-1 0,2 1 0,0 0 0,0-1 0,1 1 0,1 0 0,-1 0 0,1-1 0,1 1 0,-1 0 0,1 0 0,-1 0 0,0 0 0,0 1 0,0-1 0,0 0 0,-1 1 0,-1 0 0,0-1 0,0 1 0,-2 0 0,0 0 0,-1 0 0,-1 1 0,-1-1 0,9 1 0,0 1 0,-2-1 0,0 0 0,-1 1 0,-1 0 0,0 0 0,-1 0 0,-1 0 0,1 0 0,-1 1 0,-1-1 0,1 1 0,0 0 0,-1-1 0,1 1 0,0 0 0,0 0 0,1 1 0,0-1 0,0 0 0,1 0 0,-1 1 0,0 0 0,0-1 0,1 1 0,-1 0 0,0 0 0,0 0 0,1 1 0,-1-1 0,0 0 0,0 1 0,0 0 0,0-1 0,0 1 0,0 0 0,0-1 0,0 1 0,0 0 0,-1 0 0,1 0 0,-1 0 0,0 1 0,1-1 0,-1 0 0,0 1 0,1 0 0,-1-1 0,0 1 0,0 0 0,0-1 0,0 1 0,0 0 0,0 0 0,0 0 0,0 0 0,0 0 0,-1 0 0,1 0 0,2 0 0,-1 1 0,1-1 0,-1 1 0,1-1 0,-1 1 0,1 0 0,-1-1 0,0 1 0,0 0 0,1 0 0,-1 0 0,0-1 0,0 1 0,-1 0 0,1 0 0,0-1 0,-1 1 0,1 0 0,2 0 0,-1-1 0,1 1 0,-1 0 0,1 0 0,-1 0 0,1 0 0,-1 0 0,0-1 0,0 1 0,0 0 0,0 0 0,0-1 0,0 1 0,-1-1 0,0 1 0,1-1 0,-1 0 0,2 1 0,-1-1 0,1 0 0,-1 1 0,0-1 0,0 0 0,0 0 0,0 0 0,0 0 0,-1 0 0,1 0 0,-1 0 0,1 0 0,-1-1 0,0 1 0,0-1 0,-1 0 0,3 1 0,-1-1 0,0 0 0,0 0 0,0 0 0,0 0 0,-1 0 0,1 0 0,-1 0 0,0-1 0,0 0 0,0 1 0,0-1 0,-1 0 0,1 0 0,-1 0 0,1 0 0,1 0 0,-1-1 0,0 1 0,-1-1 0,1 1 0,0-1 0,-1 0 0,0 0 0,0 0 0,0-1 0,-1 1 0,1-1 0,-1 1 0,0-1 0,2 0 0,0 0 0,0-1 0,-1 1 0,0-1 0,0 1 0,0-1 0,0 0 0,0 0 0,-1-1 0,0 1 0,0 0 0,0-1 0,0 0 0,2 1 0,0-1 0,0 0 0,-1 0 0,0 0 0,0-1 0,0 1 0,0-1 0,0 0 0,-1 0 0,1 0 0,-1 0 0,0-1 0,2 1 0,1 0 0,0-1 0,-1 1 0,0 0 0,0-1 0,0 0 0,0-1 0,-2 0 0,1-2 0,-1 0 0,-1-1 0,6-2 0,2 0 0,-1-2 0,-1-1 0,0 0 0,-1-1 0,-2-1 0,-2 0 0,-3 0 0,-2-1 0,12-3 0,-3 0 0,-3-1 0,-3-1 0,-3-2 0,-3-2 0,14-8 0,-1-2 0,-11-4 0,-20-2 62</inkml:trace>
  <inkml:trace contextRef="#ctx0" brushRef="#br1" timeOffset="198187">13900 3976 23274,'-5'20'1529,"2"-1"-989,3-4 89,0-1-179,0-1-90,0 1-1,5-1 91,4-1-90,7-5-90,4-3-90,3-4 0,18-4-180,-6-5 0,20-11-332,-2-10 332,-4-1 0,3-5-569,-8 6 0,2-2 569,-6 3 0,3-3 0,4-3 0,-4 0 0,5-4 0,1-2 0,-1 0 0,-4 4 0,-4 2 0,-3 3 0,0 0 0,3-4-461,0 2 1,3-3-1,2-2 1,-1 0 0,-2 3-1,-4 2 281,10-8 0,-6 4 1,0 0-121,0 1 0,-1 1 0,-1 1-581,-4 3 1,-1 2-1,0 1-333,9-8 0,-3 3 1138,-9 8 1,-3 3-1,2 0 1,-15 11 0</inkml:trace>
  <inkml:trace contextRef="#ctx0" brushRef="#br1" timeOffset="198508">14745 3451 24173,'-4'-43'1439,"3"4"-1169,-3 10 270,4 13-90,4 18-91,2 22-134,4 19 0,2 8-135,-2-6 0,0 2-1007,-1-1 0,2 4 0,-1-3 962,2 11 0,2 0-16,-1-6 1,2 2 0,2 0-787,0-5 0,2 0 1,1-1 786,-1 0 0,1-1 0,2-4 15,12 9 0,3-11-190,-7-18 0,6-10 174,10-10 1,8-9 0,4-5-30,-7-2 0,4-4 0,2-3 0,1-2 0,0 1-309,2-1 1,1-1-1,0 0 1,2-3 0,1-1 256,-10 3 1,2-1-1,1-2 1,0-1 0,0 0-1,-1 0 1,-2 1-138,3-2 1,-3 0-1,0-1 1,-1 1-1,0-1 1,2 0-82,2-2 0,0-1 0,1-1 0,0 1 0,0-1 1,0 0-117,-7 5 1,1 0-1,-1-1 1,1 1-1,0-1 1,0 1-1,0 0 386,2 0 0,0 0 0,0-1 0,0 1 0,1 1 0,-1-1 0,1 2 0,0 0 0,-1 1 0,1 1 0,0-1 0,0 2 0,1-1 0,-1 0 0,1 2 0,-1-1 0,1 1 0,-1-1 0,1 0 0,0 1 0,-1-1 0</inkml:trace>
  <inkml:trace contextRef="#ctx0" brushRef="#br1" timeOffset="199012">25741 3976 22644,'4'9'1079,"2"2"-899,-1 1-90,0-1 180,1 2 90,2-1 539,14 11-629,-2-1 450,24 24-360,-12-16 89,11 10 181,-10-18 0,19-2-630,-6-12 0,-10-8 0,1-4 0,0-7 0,1-3-647,10-7 0,3-4 647,-10 6 0,1-3 0,1 0-691,5-3 1,2-2 0,1 0 690,4-3 0,1-1 0,3-3 0,-8 4 0,2-1 0,3-3 0,-1 1 0,-3 2-514,1-2 0,-2 2 0,0-1 1,2-1 477,-1 1 0,3-2 0,1-1 0,-3 1 0,-3 3-212,-4 2 1,-3 2 0,-2 0-1,0 1-538,10-5 1,0 0-1,-2 2 66,-7 5 1,0 1-1,-2 2 805,8-4 1,-4 5-1,5 10 1,-23 15-1</inkml:trace>
  <inkml:trace contextRef="#ctx0" brushRef="#br1" timeOffset="199230">26565 4125 22284,'-48'13'839,"-1"0"1,7-3 0,1-2-211,-17-6-269,23-15-180,28-12 0,41-16-90,4 14 0,10 2-1004,-2 4 0,4 0 1,3 1 958,-5 3 0,3 0 0,2 0 0,1 1-457,6-2 1,2 0 0,1 0 0,1 1 411,-10 3 0,2-1 0,0 1 0,0 0 0,0 1-340,2-1 0,1 1 0,-1-1 0,1 2 0,0-1 322,1 1 0,0 0 0,0 0 0,0 0 0,-1 1-72,0 1 0,0-1 0,0 1 0,0 1 0,-1-1-420,-3 2 1,0-1 0,-1 1 0,0 0 0,-1 1-211,7-2 0,0 0 1,-2 1-1,-2 0 787,8-1 0,-2 1 0,-5 0 1,5-1-1,-5 2 0,-16 2 0,1-1 1</inkml:trace>
  <inkml:trace contextRef="#ctx0" brushRef="#br1" timeOffset="199854">13035 10792 24173,'-12'-32'1889,"1"2"-1709,5 3 90,3 1-180,6 9 180,7 3-1,12 10-179,13 10 90,12 4 0,-8 0 0,2 0 90,21 1-135,-22-4 0,0-2-45,9-5 0,-5-6-90,0-7 90,1-16-592,-19 8 0,0-4 412,4-7 0,0-3-135,3-8 0,1-2-75,-10 8 0,1 0 1,-1-3-1164,1-3 1,-1-2 0,0 0 832,1-4 1,-1 0-1,-1-1-330,-1-1 1,-2-1 0,-1 1 702,-2 2 0,-3 0 1,-2 1-1,0-16 1,-5 1-1,-6 6 0,0 0 1</inkml:trace>
  <inkml:trace contextRef="#ctx0" brushRef="#br1" timeOffset="200025">13360 10254 23544,'-7'28'2068,"7"-16"-1708,14-28 0,16-30-150,0 8 0,6-6 0,1 0-990,-2 4 1,1 2 0,3-3 801,2-1 1,4-3-1,2 0 1,4 0-664,-8 11 1,3 0 0,3 1 0,0-1 0,-1 2 0,-2 1 280,1-1 0,-2 2 0,0 1 0,2 0 1,1-2 250,3-1 0,3-1 0,1-1 0,1 0 0,-2 2 0,-2 2 0,-3 1 0,-1 2 0,-2 1 0,1 0 0,0 0 0,1-1 1,0 0-1,0-1 0,0 1 0,0 0 0</inkml:trace>
  <inkml:trace contextRef="#ctx0" brushRef="#br1" timeOffset="200505">26176 10100 23004,'14'27'1349,"0"0"-629,-2 0 89,0-2 1,1-2-91,-3-7-89,2-7-90,0-5-540,6-4 0,8-8 0,11-10 0,13-24-318,-18 10 1,1-4 317,7-11 0,1-4-1061,-9 11 1,1-1 0,0-2 1060,4-5 0,1 0 0,1-2 0,-8 10 0,2 0 0,-1-1 0,1 0-454,2-2 0,0 0 0,1 0 0,-1-1 454,2 0 0,0-1 0,1 0 0,-1 0-230,-1 2 0,-1 0 1,1 0-1,2-2 14,-4 1 0,3-1 0,-1-1 1,0 1-1,-4 3-324,8-9 0,-4 3 1,0 0 29,8-9 0,-2 0 1,-16 11-3402,-27 8 3911,-39 50 0,-8 21 0,-5 12 0,13-9 0,1 0 0,0 1 0</inkml:trace>
  <inkml:trace contextRef="#ctx0" brushRef="#br1" timeOffset="200669">26379 10312 21774,'35'53'1034,"-4"-34"1,7-7-945,21-11 0,8-9-1019,-10-3 1,2-3-1,3-2 1019,-10 1 0,1-2 0,1 0 0,1-2-406,4-3 0,0-1 0,1-1 0,0 0 316,-11 3 0,1 0 0,-1-1 0,0-1 0,0 1-108,0-1 0,0 0 0,-1-1 0,1-1 0,2 0-312,0-2 0,3-2 1,0 0-1,1-1 0,-3 1 1,-2 2-436,7-5 1,-3 2 0,-2-1 0,3 0 854,-6 1 0,4-2 0,-2 1 0,-2 0 0,-7 3 0,14-13 0,-8 2 0,-8 3 0,0-1 0</inkml:trace>
  <inkml:trace contextRef="#ctx0" brushRef="#br1" timeOffset="201336">11126 15473 23544,'29'-30'1169,"-2"7"-809,-7 12 179,0 13-179,-2 8-90,1 8-180,-1 4 90,0 1 0,9 6 0,-2-15 0,8-4-1,14-40-134,-19-7 0,-1-9-90,3-2 0,-1-4-1051,-9 2 1,-1-3 0,-1-1 945,-4 4 0,-2 0 0,0-2-30,1-6 0,-1-1 1,0-1-849,-2-1 1,0 0-1,-1 1 728,-1 0 0,0 1 1,-2 1-1,-1 5 0,-2 1 0,-1 3-566,-1-16 0,-4 5-79,-2 13 1,-4 5-1215,-18-9 2159,-9 35 0,-5 30 0,-4 17 0</inkml:trace>
  <inkml:trace contextRef="#ctx0" brushRef="#br1" timeOffset="201454">11520 14374 17310,'24'34'539,"-1"0"1,4-6 0,4-8-495,6-14 0,4-10-45,13-4 0,9-8-126,-15 2 0,7-4 0,3-2 0,1 0 0,-3 0-762,-4 3 1,-2-1 0,0 1 0,3-1 0,2-2 887,-2 2 0,2-2 0,3 0 0,1-1 0,0 0 0,-1 1 0,-2 2 0,4-1 0,-2 1 0,0 1 0,0 0 0,0 0 0,1 0 0,4 0 0,0 0 0,0-1 0,-1 1 0,1 0 0,0 0 0</inkml:trace>
  <inkml:trace contextRef="#ctx0" brushRef="#br1" timeOffset="201985">27252 14858 21115,'49'-4'3238,"-4"-5"-2069,-7-9 271,-7-8 179,-3-5-1619,-8-1 0,6-10 0,-12 14 0,3 0 0,-11 15 0,2 6 0,-2 2 0,4 10 0,8 4 0,10 7 0,18 0 0,-14-11 0,3-4-142,8-3 1,2-3 141,9-9 0,1-5-870,-12 1 0,0-3 1,1-1 869,5-6 0,1-2 0,0-3 0,-10 4 0,1-1 0,0-1 0,0-1 0,2-3 0,0 0 0,1-1 0,-2-2 0,2-1 0,-1-1 0,0 0 0,-1-1-225,0 0 0,-1-1 0,-1 1 0,0-1-248,-3 2 1,-1-1 0,-1 0 0,-1-1-585,3-3 0,-1-3 0,-2 1 1,-3 4 975,8-14 0,-7 4 0,-2-1 0,-16 11 0,-31 25 0</inkml:trace>
  <inkml:trace contextRef="#ctx0" brushRef="#br1" timeOffset="202186">28121 14410 24173,'-29'27'1619,"0"-1"0,-22 13-809,18-24-450,19-24-360,24-20 0,27-19-736,-7 18 0,6-1 736,10-4 0,4 1 0,-11 10 0,2-1 0,5 0 0,5-1 0,7-1 0,0 0 0,-2 2-891,4-3 0,-2 2 0,4 0 891,-4 1 0,4-1 0,-1 0 0,-4 3-300,-2 0 0,-3 2 1,-2-1-761,-1 1 0,-1-1 0,-1 0 10,-3 0 1,-2-1-1,-1 0 1050,14-11 0,-3-2 0,-9 2 0,-2-1 0,-6 2 0,1-1 0</inkml:trace>
  <inkml:trace contextRef="#ctx0" brushRef="#br1" timeOffset="205373">9896 6730 21688,'-35'5'585,"0"-1"0,-26 1 373,17 3 122,12-1-541,22 7 177,24 0-267,44-4-314,-7-6 0,7-2-808,-5-4 0,5-3 0,2 0 718,-7 0 0,2-1 0,3-1 0,0-1-479,-4 0 1,1 0-1,1-2 1,1 0-1,1-1 464,-5 0 0,0 0 0,1 0 0,1-1 0,1 0 0,0-1-300,4-1 1,2-1-1,0 0 1,1-1 0,0 0-1,1-1 270,-7 2 0,-1 0 0,0 0 0,2 0 0,0-2 0,3-1 0,2-2 8,-9 2 0,2-1 0,3-1 1,0-1-1,2-1 0,0-1 0,0 1 1,0-1-1,-1 0 0,-2 1 0,-2 0-135,4-1 0,-2 0 0,-2 1 1,0-1-1,-1 1 0,1-1 1,0-1-1,2-1 0,1 0 127,-5 1 0,1 0 0,2-1 0,1-1 0,0 0 0,1-1 0,-1 1 0,0-1 0,-1 0 0,-2 0 0,-1 1 0,-2 0-19,5-2 1,-3-1-1,0 1 1,-2 0 0,-1 0-1,-1 0 1,1-1-1,-1 0 1,1 0 18,6-4 0,0 0 0,0-1 0,-1 0 0,0 0 0,0-1 0,-1 0 0,0 0 0,-1 0 0,-1 0 0,0 0 0,0-1 0,-1 0 0,0 0 0,-1-1 0,0 0 11,-2 0 0,0 0 0,0 0 1,-1-1-1,0 0 0,-1 0 1,-1-1-1,0 0 24,4-4 0,-1 0 0,-1 0 0,-1-1 0,0-2 0,-2-2 0,-1-2-35,-7 4 0,0-3 0,-1-2 0,0-1 0,-1-1 0,-2 0 0,-2 0 0,-2 2 0,-2 2 0,3-8 0,-4 2 0,-2 1 0,-2 0 0,-3-1 0,-2-3 0,-1 2 0,2-3 0,-2-2 0,-3 0 0,-6 1 0,-8 3 0,-10 4-13,-12 4 0,-12 2 0,-8 3 1,-5 2-1,-3 2 0,0 2 0,3 2 13,-2-2 0,1 4 0,-1 2 0,-3 2 0,-2 0 0,-4 0 0,6 5 0,-3-1 0,-3 1 0,-2 0 0,-1 1 0,-1 1 0,0 2 0,1 1 0,1 3 0,-1 1 0,1 2 0,0 3 0,0 1 0,-1 1 0,1 0 0,-1 2 0,-1-1 10,4 1 0,-1 0 0,1 1 0,-1 1 0,-1 0 0,1 1 0,-1 0 0,0 1 0,-1 1-10,-2-1 0,0 2 0,0 0 0,-1 0 0,0 1 0,-1 1 0,1 0 0,-1 2 0,1 0-16,4 0 1,0 1-1,0 1 1,0 0-1,0 1 1,0 0-1,-1 1 1,1 1-1,0 0 1,0 1 15,-1 1 0,-1 0 0,1 1 0,0 1 0,-1 0 0,1 1 0,0 1 0,0 0 0,0 1 0,0 1 0,0 1 0,0 0 0,-1 1 0,1 1 0,0 1 0,0 0 0,0 1 0,1 0 0,0 1 0,0 1 0,0-1 0,1 2 0,-1 0 0,1 1 0,0 0 0,0 1 0,1 1 0,0-1 0,0 2 0,1-1 0,1 1 0,0 0 0,0 1 0,0 0 0,1 1 0,0 0 0,1 0 0,0 1 0,0 0 0,1 0 0,1 0 0,1 0 0,0 0 0,0 1 0,0-1 0,1 1 0,1 1 0,0 0 0,0 0 0,1 0 0,-3 3 0,0 1 0,1 0 0,0 0 0,1 1 0,0 0 0,1 0 0,2 1 0,0 0 0,-2 2 0,0 2 0,1-1 0,2 1 0,0 0 0,2 1 0,0 0 0,3 0 13,-3 3 0,1 0 0,2 0 0,1 1 0,3 1 0,3 2 0,4 3-13,4 5 0,3 3 0,3 2 0,3 1 0,4 0 0,3-2 0,2-4 0,3 3 0,3-2 0,4-2 0,5-1 0,6 2 0,4-2 0,4 3 0,5 0 0,4-2 0,4-5 0,4-8 0,8-4 0,5-8 0,5-5 0,4-2 0,5-2 0,-12-6 0,5-1 0,4-2 0,2-1 0,2 0 0,1-2 0,-2-1 0,0 0 0,-3-1 0,-1 0 0,-2-1 0,-1-2 0,0 0 0,0 0 0,2-1 0,1-1 0,2 1 0,-1 0 0,3-1 0,2 0 0,1 0 0,0-1 0,1 1 0,-1-2 0,-2 0 0,-1 0 0,-4-2 29,8 0 1,-3-1-1,-3-1 1,-1 0-1,1-1 1,3-1 0,4 1-30,-13-1 0,4 1 0,1-2 0,3 1 0,0-1 0,0 0 0,0 1 0,-2-1 0,-1 0 0,-4 0 0,-3 1 0,15-2 0,-6 1 0,-3 0 0,0 0 0,1-1 1,3 0-1,-3 0 0,5 0 0,2-1 0,0 0 0,-1 0 0,-4 0 0,-7 0 0,-8 1 0,6-2 0,-10 1 0,-1-1 0,11-1 0,-3 0 500,-13 1 1,-4 0-501,20-2 0,-19 5 1659,-10 2-2379,-4 2 563,-13 0 157,4 4 0,-3-3 0,5 3 0</inkml:trace>
  <inkml:trace contextRef="#ctx0" brushRef="#br1" timeOffset="206109">15171 4858 23723,'-35'-30'495,"0"0"0,-16-8-405,18 18 0,2 4 360,0 9-1,9 17 181,17 16 179,25 26-404,4-17 0,8 0-1271,-2-7 1,4 1 0,10-2 865,4-4 0,8 0 0,7-1 0,3 0 0,0-1 0,-3-1-317,-4-1 1,-1-1-1,0-1 1,1 0 0,3 0-1,4 0 317,-12-3 0,3-1 0,2 1 0,2 0 0,2 0 0,0-1 0,0 1 0,0-1 0,-2-1 0,0 0-192,1 0 1,0 0-1,-1-1 1,0-1-1,0 0 1,0 0-1,1 0 1,1 0-1,0 0 192,-1 0 0,0-1 0,0 1 0,2-1 0,-1 0 0,1 0 0,0 0 0,1 0 0,-1 0 0,1-1-105,-3 0 0,0 0 0,0 0 0,1 0 1,-1-1-1,1 1 0,0-1 0,1 1 0,-1-1 1,1-1-1,-1 1 105,3 0 0,-1-1 0,1 0 0,0 0 0,0 0 0,0 0 0,1-1 0,-1 1 0,1-1 0,-1-1 0,1 1-24,-5-1 1,0 0 0,0-1-1,0 1 1,0-1 0,0 0-1,1 0 1,-1 0 0,0-1 0,1 0-1,-1 0 1,0-1 23,5 0 0,-1 0 0,1-1 0,0 0 0,0-1 0,0 0 0,0 0 0,-1 0 0,0-2 0,0 1 0,0-1 0,-2 0 0,-1-1 0,1 0 0,-1 0 0,0-1 0,0-1 0,0 1 0,0-1 0,-1-1 0,-1 0 0,1-1 0,2 0 0,0-2 0,0 1 0,-1-1 0,0-1 0,0 0 0,-1-1 0,0 0 0,-1-1 0,-1 0 0,2-1 0,-1-1 0,-1 1 0,0-1 0,-1-1 0,0-1 0,0-1 0,0-1 0,0-2 0,-2 0 0,0-2 0,1-1 0,0-2 0,0 0 0,-1-1 0,-1 0 0,-2 0 0,-2 1 0,-2 1 0,12-8 0,-3 1 0,-3 0 0,-1-1 0,-1-1 0,1-2 0,-5 1 0,2-1 0,1-2 0,-2-1 0,-4 0 0,-4 0 0,-6 2 144,0-8 1,-8 0 0,-5 1 0,-1-1-145,2-13 0,-5 0 0,-3-1 0,-5 4 0,-4 0 0,-3 0 0,-2 4 0,-3 0 0,-3 1 0,0 4 0,-3 1 0,-1 1 0,-7-16 0,-3 4 651,0 7 0,-5 3-651,-13 2 0,-9 8 0,-8 15 0,-5 8 635,-3 0 0,0 7-635,15 10 0,-1 4 0,3 1-135,-9 3 1,2 1 1286,1-1 1,0 1-1273,4-1 0,-1 2 0,4-1 120,7 1 0,2 0-45,-11 2 0,15 3 135,62 24 90,15-2 425,-9-9 0,1 7-455,-6 4 0,-1 7 0,-3 0-1113,-6-6 1,-3-1 0,-1 4 962,0 2 0,-1 5 0,-1 0 0,-4 0 0,-3 7 0,-5 0 0,-2 1-208,-3 3 0,-1 1 0,-3 1 208,0-17 0,-1 0 0,-2 0 0,0-1 0,-5 13 0,-1-1 0,-2-2 0,1-4 0,-2-1 0,-2-3 0,0-6 0,-1-2 0,-1-2-204,-9 12 0,-2-6 204,0-10 0,-2-6 35,1-10 1,-2-8-36,-28-15 0,32-17 0,5-9 780,3-13 0,7-7-780,6-15 0,9-5 0,4 16 0,4-2 0,3 0 13,6-5 1,3 0 0,7-4-14,1 11 0,4-4 0,4-1 0,1 1 0,-2 2-444,1 0 0,0 2 1,0 0-1,4-2 444,-7 10 0,2-2 0,2 0 0,0 0 0,-1 1 0,-2 5-203,4-5 1,-1 3 0,-1 3 0,0-1-729,9-9 1,-1 2-1,-2 0-29,-5 7 1,-1 0 0,-2 3 929,8-8 0,-6 3 0,4-10 1,-21 21-1</inkml:trace>
  <inkml:trace contextRef="#ctx0" brushRef="#br1" timeOffset="207003">12832 9480 16636,'-16'-56'288,"0"0"0,1 0 0,-4 1 0,-2 1 0,-2 0-667,-4 2 0,-3 1 0,-4 3 499,-5 0 0,-4 2 0,-2 3-30,6 12 0,-1 2 0,-2 1 0,-2 3-34,-5 1 0,-1 3 0,-3 2 0,0 3 34,-7 1 0,-2 3 0,-1 2 0,-2 4-1,9 4 1,-2 2 0,0 2 0,-2 3 0,0 0-24,5 2 0,0 0 1,-1 2-1,0 2 0,-1 1 1,0 2 37,-3 3 1,-1 2 0,0 2 0,0 1 0,0 3 0,0 0-81,7 0 0,-1 1 0,1 1 1,-1 1-1,1 2 0,1 1 1,0 1 64,-2 3 1,1 2 0,0 1 0,0 2 0,1 1 0,1 0 0,0 2-90,5-4 0,1 1 0,0 1 0,0 2 0,1-1 0,0 2 0,0 0 0,2 1 0,-2 2 0,1 0 0,0 1 0,1 1 0,0 1 0,1 0 0,0 1 0,1 0-15,3-4 1,1 1 0,1 0-1,-1 0 1,1 1 0,1 0-1,0 1 1,0 0 0,1 0 14,0 1 0,0 1 0,1 0 0,0 0 0,1 0 0,1 1 0,-1 0 0,2 1 0,0-1 0,0 0 0,1 1 0,0-1 0,1 1 0,1 1 0,0-1 0,1 0 0,0 1 0,1-1 0,-1 5 0,0 1 0,1-1 0,0 1 0,2 0 0,1-1 0,0 1 0,2-1 0,-1 5 0,0 0 0,2 0 0,1 0 0,2-1 0,1 1 0,2-1 0,3-4 0,0 0 0,2 0 0,1-1 0,2 1 0,2-2 0,1 1 0,2 5 0,3 0 0,1-1 0,2 0 0,3-1 0,2-2 0,2-1 0,3-2 0,1 0 0,3-1 0,2-1 0,2-2 0,2-1 0,2-2 0,3-1 0,1-1 0,3-2 0,2-1 0,3-2 0,2-1 0,2-2 0,3-2 0,1-2 0,2-3 0,3 0 0,3-3 0,2-2 0,1-3 0,2-1 0,0-3 0,-4-4 0,1-2 0,1-1 0,1-3 0,1-1 0,0-2 0,1-1 0,-5-2 0,1-2 0,0-1 0,1-2 0,0-1 0,1 0 0,-1-3 0,1 0 0,2-1 0,0-2 0,1-1 0,-1-1 0,1-2 0,0-1 0,0 0 0,-1-2 0,2-1 0,0-2 0,0 0 0,0-2 0,-1-1 0,0-1 0,0-1 0,0-1 0,-8 1 0,1-1 0,-1 0 0,0-1 0,0-2 0,-1 0 0,0-1 0,-1-1 0,-1-2 0,0 0 0,-1-2 0,0 0 0,-1-2 0,0 0 0,-1-2 0,-1 0 0,0-1 0,-2-1-10,0-1 0,-1-1 0,-1 0 0,0-2 0,-1 0 0,-1-1 0,-1-1 0,-1 0 0,-1-2-30,0 0 0,-2-2 0,0 0 0,-1-1 0,-1-1 0,-1 0 0,-1-1 0,0-1 0,-2 1 20,0-2 0,-1-1 0,-2 0 0,1-1 0,-2 0 0,-1-1 0,-1 0 0,-1 0 0,0-1 10,-2 0 0,-1 0 0,0-1 0,-2-1 0,0 1 0,-2-1 0,0 0 0,-1 0 0,-1 0 0,-2 1 0,0-1 0,-1 0 0,0 0 0,-2-1 0,-1 1 0,-1 0 0,-1 0 0,0 0 10,-2-5 0,0 0 0,-2 0 0,0 1 0,-2-1 0,-2 1 0,0 0 0,-2 1-12,-1 4 1,-1-1 0,-1 1 0,-2 0 0,-1 1 0,0 0 0,-3 1-1,0 1 12,-3-4 0,-2 1 0,-1 0 0,-1 1 0,-2 1 0,-2 1 0,-1 2-15,-4-5 0,-3 1 0,-1 2 0,-2 1 0,-2 1 0,-1 3-30,0 5 0,-1 0 0,-2 3 0,-1 1 0,-1 2 1,-1 2-64,-7-4 0,-2 3 0,-1 2 0,-1 3 0,0 3-68,2 4 0,-2 3 0,0 2 0,0 2 1,0 3-140,-11-2 0,1 4 0,0 4 0,0 2-103,4 5 0,0 4 0,1 2 0,2 2 418,4 3 0,1 1 0,2 3 0,1 3 0,-7 9 0,2 5 0,2 2 0,5 2 0,1 1 0,-1-1 0</inkml:trace>
  <inkml:trace contextRef="#ctx0" brushRef="#br1" timeOffset="207597">13478 10624 24623,'-51'-27'1259,"6"0"-989,6 2 0,13 0-90,11 5-90,12-4 90,23-4-135,4 8 0,6-2-903,17-6 1,17-5 946,-23 14 1,9-4 0,6-2 0,6-1 0,2-2 0,2 1 0,-1 0 0,-3 1 0,-3 3-468,2-1 0,-2 2 0,-2 0 1,0 1-1,2 0 0,3-1 1,5-2 377,-16 5 0,4-1 0,3-1 0,1-1 0,2-1 0,1 1 0,0-1 0,1 1 0,-1 0 0,-1 0 0,0 2 0,-3 1 0,-2 1-194,11-2 1,-3 2 0,-1 1 0,-1 0 0,-1 2-1,1 0 1,0 0 0,0 0 0,2 0 193,-3 1 0,0 0 0,0 0 0,1 0 0,0 1 0,0-1 0,0 1 0,1 0 0,0 1 0,-1-1-123,3 1 1,-1-1 0,1 1-1,0 0 1,0 1 0,1-1 0,-1 1-1,1 0 1,0 0 0,-1 1 122,-4 0 0,1 1 0,-1 0 0,0 0 0,1 0 0,-1 1 0,1 0 0,0 0 0,0 0 0,-1 0 0,1 1-39,-1-1 1,1 1 0,-1 0 0,1 1-1,0-1 1,-1 1 0,1 0 0,0 0 0,-1 0-1,0 0 1,1 1 38,4-1 0,0 1 0,1 0 0,-1 0 0,0 0 0,0 1 0,0 0 0,-1 0 0,1 0 0,-1 1 0,-1-1 0,-1 2 0,0-1 0,0 0 0,0 1 0,0 0 0,-1 0 0,0 0 0,0 1 0,0-1 0,3 0 0,0 1 0,0-1 0,-1 1 0,0-1 0,0 1 0,-1 1 0,0-1 0,0 1 0,4 0 0,-1 1 0,-1 0 0,1 1 0,-2-1 0,1 1 0,-1-1 0,-1 1 0,4 0 0,1-1 0,-2 1 0,0-1 0,-1 1 0,0 0 0,-1 1 12,-5-1 1,0 1 0,0 0 0,-2 1 0,1-1 0,-2 1 0,0-1 32,3 1 0,-1 0 0,0-1 0,-1 1 0,-1 0 0,-1 0-18,5 0 0,-1 0 0,-2 0 0,0 0 1,-2 0-28,6 1 0,-2 0 0,-2 0 0,-1-1 0,9-1 0,-2 0 0,-3 0 0,-8 0 0,-3 1 0,-2-1 0,14 0 0,-4-1 487,-10 0 0,-1 1-487,8 4 0,-1 0 0,-14-3 0,0 1 0,10 4 0,2 1 0,1 3 0,-2 0 0,-11-1 0,-1-1 0,11 4 0,-2 1 0,10 4 0,-9-2 0,-9-2 1565,-7-4-1565,-9-5 1900,-5-3-1900,-6-4 3281,-2 0-3461,-6 4-2003,0-3 564,-2 9-540,-2-5 2159,6 2 0,-2-3 0,4-4 0</inkml:trace>
  <inkml:trace contextRef="#ctx0" brushRef="#br1" timeOffset="207922">24231 9005 23184,'6'-46'2968,"-26"-2"-2248,-6 24-91,-29 14-89,3 37-315,16 16 0,3 9-819,10-6 0,4 5 594,3-3 0,2 5 0,4-2-316,7-6 1,4-2 0,3 4 315,2 0 0,1 3 0,3 0 0,2 0 0,5 11 0,4 0 0,1-1 0,-4-11 0,2 0 0,0-1 0,0-5 0,12 17 0,0-11 0,17-5 0,-21-64 0,-5-31 0,-2-13 0,-3 6 0,-1-4-383,-1 2 0,1-5 1,-1-2 382,-4 10 0,-1-1 0,0-1 0,0 4-471,0-3 1,-1 3 0,1-3 470,-1 6 0,0-4 0,0 1 0,-1 6 0,2-13 0,-2 6-180,-1 6 1,-2 3 105,0 9 0,-3 3-1365,-7-14-360,-14 24-1080,-19 25 2879,-20 25 0,20-1 0,-3 3 0,-4 6 0,0-1 0</inkml:trace>
  <inkml:trace contextRef="#ctx0" brushRef="#br1" timeOffset="208730">2765 13288 23532,'-40'-8'299,"0"0"1,-3 1 0,0 1-75,-1 1 0,-1 1 45,-1 1 0,2 1 45,2 0 0,2 0-91,5 0 1,1 0-45,-19-8 0,17-5 0,17-14-90,21-18-90,11 11 0,7-2-1214,11-13 1,6-2 1243,-4 10 0,4-2 0,2 1-372,-5 7 0,2 0 1,1-1-1,1 2 342,3-2 0,1 0 0,1 1 0,1 1 0,0 1 0,1 1 0,1 1 0,0 2 52,-1 3 0,-1 1 1,1 2-1,0 2-52,11-2 0,0 2 0,-1 5 0,-5 6 0,-1 3 0,-1 6 0,14 7 0,-4 12 0,-10 10 0,-9 11 0,-10 12 0,-10 9 0,-12-12 0,-5 4 0,-4 1 0,-4 7 0,-5 2 0,-3 1-321,2-11 1,-3 0 0,-1 0 0,0 0 320,-2 2 0,-1 1 0,0-1 0,-1 0 0,0 0 0,0 0 0,0 0 0,0 0-54,1-1 1,0-1 0,1 0-1,1 1 31,1-3 1,0 1 0,2 0-1,0-1-487,-2 14 1,2 0-1,2-1-120,3-1 1,3 0-1,0-1-300,1-1 1,2 0 0,0 0 929,3-3 0,2 1 0,0-1 0,0 0 0,1-1 0,0 1 0,1-2 0,1-1 0,-1 1 0</inkml:trace>
  <inkml:trace contextRef="#ctx0" brushRef="#br1" timeOffset="208879">3395 15717 22284,'15'51'1439,"0"-1"0,-1-5 1,-1-2-766,-1-9 1,-2-3-45,5 17-630,-5-17 0,-6-9-1889,-8-18 1889,-14-30 0,0-15 0,4 8 0,0 0 0</inkml:trace>
  <inkml:trace contextRef="#ctx0" brushRef="#br1" timeOffset="209222">3699 13650 26062,'-24'-55'2519,"0"4"-2519,1 7 0,1 6 0,5 7 0,3-7 0,21 5 0,25-17 0,2 21 0,8-1-1033,-2 3 1,4-2-1,2 0 1033,-4 2 0,2 0 0,2 0 0,1-1 0,7-5 0,1 0 0,2-1 0,0 0-474,-8 5 1,1-1 0,0 0 0,0 0 0,1-1 473,2 0 0,0-1 0,0 0 0,1 0 0,-1 0 0,1 1 0,0-1 0,0 0 0,0 0 0,-1 1 0,0 0 0,-1 0 0,1 1 0,-1 0 0,-1 0-239,-2 2 1,-1 0 0,0 0 0,-1 1-1,-1 0 239,8-5 0,-2 2 0,-1-1 0,-1 2 0,9-7 0,-2 2 0,-2 2 0,-9 3 0,-2 2 0,-2 1-1635,16-10 0,-8 5-254,-4 7 821,-31 28 1068,-32 20 0,-15 11 0,-7 12 0,-4 5 0,9-11 0,1 0 0,-1 0 0</inkml:trace>
  <inkml:trace contextRef="#ctx0" brushRef="#br1" timeOffset="209412">5129 13125 15645,'-43'47'539,"1"-1"1,-1 0 0,1 0-1,0 1 1,-1-1 0,-3 4 0,0-1-1,0 0 1,2-3 0,2-2-203,2-4 0,2-3 1,1-1-1,3-4-337,-15 13 0,7-5 1195,8-5 0,18-11-1195,55-40 0,11-11 0,10-9-470,-11 6 0,2-2 0,2-1 470,-8 4 0,1-1 0,0-1 0,1 0 0,2-2 0,0-1 0,0 0 0,0-1 0,0-1 0,-1 0 0,1 0 0,-2-1-383,-1 1 1,0 0 0,-1 0 0,-1-1-136,-2 1 1,-1-1 0,-1 0 0,0 0-1941,-4 1 0,0 0 1,0 0-1,-2-1 1921,8-10 0,-1-1 0,-2 1 0,-5 2 0,-1 0 0,-1 1 0,-2 0 0,-1 1 0,0-1 0</inkml:trace>
  <inkml:trace contextRef="#ctx0" brushRef="#br1" timeOffset="209623">6656 11190 25882,'0'-55'2249,"12"11"-1799,2 43-450,5 49 0,-4 31-1133,-10-28 1,-3 8 0,-2 4 0,0 1 0,1-1 1132,0 2 0,0-1 0,0 2 0,-1 1 0,-1 2-172,-2-12 0,1 1 1,-2 2-1,0 0 1,-1 1-1,-1 0 1,-1 0-382,-3 3 1,-1 2-1,-1 1 0,-2-1 1,0 0-1,0-2 1,1-2 527,-1 0 0,1-3 0,-1-1 0,-1 0 0,0 2 1,-2 1-1,2-5 0,-2 2 0,-1 2 0,0 0 0,0 1 1,-1-2-1,0-2 0,1-3 0,-3 1 0,-1-1 0,1 1 1,0 0-1,0-1 0,-1 1 0</inkml:trace>
  <inkml:trace contextRef="#ctx0" brushRef="#br1" timeOffset="249683">18460 15731 24083,'-16'4'2699,"1"-3"-1890,7 7-269,-1-7-180,8 3-270,-3-8-90,13-5 0,14-13 0,19-13 0,-10 11 0,3-1-458,6-6 1,2 0 457,4-2 0,0 0-1277,2-1 1,-2 0 1276,-3 3 0,-2 1 0,-4 3 0,-1 2-100,-7 3 0,-1 1 100,17-11-630,-13 10-359,-11 10-270,-12 6 374,-4 16-1094,-15 11-449,-6 15 2428,-16 14 0,13-21 0,-2 1 0,-3 2 0,1 0 0</inkml:trace>
  <inkml:trace contextRef="#ctx0" brushRef="#br1" timeOffset="249822">18744 15817 22464,'-24'25'3238,"3"-5"-2968,9-11 270,23-29-450,16-6-360,9-4 0,9-6 0,-1 1-720,-6 7 1,-1 2 0,2-1 873,10-7 0,2-2 0,-3 3 0,5-1 1,-6 3-1,-15 9 0,0 1 0</inkml:trace>
  <inkml:trace contextRef="#ctx0" brushRef="#br1" timeOffset="250169">20759 14166 21475,'-5'9'4497,"-4"-4"-3687,8 3-181,-8-7-179,8 3-90,-3-4-270,4 0 0,0-2 0,24-19-315,0 2 0,4-3 0,3-1 0,2-1-540,21-13 1,-1-1 87,-21 16 0,0 1 2,7-5 1,-3 0-1215,3-3-630,-7 6 1693,-11 9 1,-9 10 0,-6 7 0</inkml:trace>
  <inkml:trace contextRef="#ctx0" brushRef="#br1" timeOffset="250349">20771 14378 25073,'-52'28'2338,"6"-5"-1888,11-12-270,11-5-90,12-12-90,19-7 90,19-17-135,-1 9 0,3-3-634,7-4 1,2-1 408,4-3 0,2 0-45,-1 1 1,0 1-136,-3 2 0,-1 1-180,-5 4 1,-1 1-900,21-12-720,-11 7 2221,-11 11 1,-9 7-1,-6 5 1</inkml:trace>
  <inkml:trace contextRef="#ctx0" brushRef="#br1" timeOffset="253408">20442 12076 22554,'0'-48'4048,"0"5"-3149,0 9-269,-4 7-180,3 11-450,-2 13 0,8 23 0,7 32 0,-2-10 0,1 6-1131,-2-7 0,0 4 1,0 0 1130,0 9 0,1 1 0,-1 2 0,1 7 0,-1 1 0,1 1-486,-4-14 0,1 0 0,0 1 0,-1-1 486,1 1 0,-1 1 0,1-1 0,-1 0 0,1 0 0,-1 0 0,0-1 0,0 0 0,-1-1 0,1-1 0,0-1 0,-1 1 0,2 14 0,0-1 0,0 0 0,-2-4 0,1-1 0,-1-1-542,0-4 1,-1-1-1,1-1 542,-2-4 0,1-1 0,-1-1 0,1 15 0,0-2 0,-1-9 0,0 1 0,0 10 0,0-2 0,-1-22 0,1-2-450,0 5 1,1-9-1260,1-20-4857,-1-76 6566,-2 11 0,-2 5 0,0-2 0,0 19 0,0-1 0</inkml:trace>
  <inkml:trace contextRef="#ctx0" brushRef="#br1" timeOffset="253790">20815 13098 20305,'-3'-38'3059,"-2"-1"-2160,-3-5-359,-2 12 269,2-13-449,1 25 540,4-10-361,3 18-89,0-4 270,0 1-720,0 7 0,0 1 0,2 36 0,3 9-1696,-1-5 0,1 3 1696,2-1 0,0 0 0,-1 3 0,1 2-360,3 16 0,1 1 360,-4-15 0,0 0-231,4 18 1,1-2 230,-1-3 0,3 0 0,-8-30-90,2-13-1170,-2-4 2448,2-8-2987,0-4 1998,8-31 0,-5-8 0,-2 7 1,0 0-1</inkml:trace>
  <inkml:trace contextRef="#ctx0" brushRef="#br1" timeOffset="254075">21014 12945 20665,'0'-53'3868,"-3"4"-3148,-2 7-271,1 7-179,-3 10 450,6 14-630,-3 17 90,18 39-180,1-6 90,13 20-90,-2-23 0,-1-6 89,1-5-89,-3-13 90,-3-4 0,-2-10 0,-2-7 0,-1-7 0,-3-11 180,-6-25-270,-2 9 0,-11-12 0,-4 21-180,-10 9-180,-1 5-359,-3 10-361,-1 10-269,1 12-900,-1 10 2249,6 8 0,0 10 0,3 4 0</inkml:trace>
  <inkml:trace contextRef="#ctx0" brushRef="#br2" timeOffset="287277">9726 6215 22914,'-23'0'2788,"3"0"-2068,5-2-90,7-1-1,4-3-179,4 1-90,0 0-270,0 3-90,0 2 0,4 8 0,10 10 0,12 18-160,-5-9 0,3 1 160,7 6 0,2 2-1569,7 6 0,4 0 1569,-10-12 0,3 1 0,1-1 0,5 2 0,1 0 0,3-1-434,6 1 0,1-2 0,3-1 434,-10-8 0,0 0 0,2-2 0,1 0 0,5-1 0,0-1 0,2-1 0,2-2-412,4-1 0,1-2 1,1-2-1,2-1 412,-10-1 0,1-2 0,1 0 0,0-2 0,1-1-238,4-1 1,0-1 0,2-1-1,-1-2 1,1 0 237,-9 0 0,0 0 0,0-1 0,0-1 0,0-1 0,1 0 0,0-2 0,0 0 0,1-1 0,-1-1 0,0 0 0,0-2-10,0 0 0,1 0 1,-1-2-1,-1 0 1,1-1-1,-1-1 10,0-1 0,0 0 0,0-2 0,-1 0 0,1-1 0,-1-1-75,0-1 1,0-1 0,0-1 0,-1-1-1,0-1 1,0-1 74,-1-1 0,0-1 0,0-2 0,0 0 0,-2-1 0,1-2-16,-1-1 0,0-1 1,0-1-1,-1-2 1,-1 0-1,0-1 16,-1-1 0,0-1 0,-1-1 0,-1-1 0,0 0 0,-1-1 0,-1-1 0,0 0 0,-2-1 0,0 0 0,0-1 0,-2 0 0,0 1 0,-2-1 0,0 0 0,0-1 0,-2 1 0,0-1 0,-2 1 0,-1 0 0,0 0 0,-1 0 0,-1-1 0,-1 0 0,4-6 0,-1-1 0,-1 1 0,-2-3 0,1-3 0,-7 8 0,0-3 0,-1-2 0,0 0 0,-1-1 0,-2 2 0,-1 3 0,1-7 0,-1 3 0,-2 0 0,-1 0 0,-1-3 0,0 1 0,1-3 0,-1-1 0,-2 0 0,-2 3 0,-3 3 0,-3-5 0,-3 4 0,-2 1 0,-2 0 113,-1 3 1,0 1-1,-4 0 1,-5-2-114,-4 2 0,-6-3 0,-3 1 0,-1 1 0,0 3 0,-1 2 0,0 3 0,-4 1 0,-6-1 0,2 7 0,-3-1 0,-5 0 0,-2-1 0,-2 2 0,0 2 0,-1 4 0,-5 0 0,-1 4 0,-1 3 0,-3 1 0,-1 1 0,-4 0 7,5 2 0,-3 0 0,-2 1 0,-1 1 0,-2 0 0,-1 2 0,0 1 0,-1 1-7,9 4 0,-1 0 0,-1 2 0,-1 1 0,0 0 0,-1 1 0,-1 1 0,1 1 0,-1 0 0,0 1 0,2 1 0,-1 1 0,0 1 0,-1 1 0,-1 1 0,1 0 0,0 0 0,0 1 0,1 0 0,1 0 0,1 1 0,-6-1 0,2 1 0,0 0 0,2 0 0,-1 1 0,0 1 0,0 0 0,-2 2 0,-1 1 0,2 1 0,-1 1 0,-3 1 0,0 1 0,0 1 0,-1 0 0,1 1 0,2 1 0,2-1 0,3 1 0,3 0 0,-8 2 0,6 1 0,2 0 0,1 0 0,1 2 0,-2 1 0,-3 1 0,3 0 0,-2 0 0,-2 1 0,-1 2 0,1 0 0,0 1 0,2 0 0,2 1 0,4 1 0,-1 2 0,2 2 0,3 0 0,1 0 0,1 2 0,0 0 0,0 1 0,-1 1 0,1 0 0,0 1 0,1 1 0,-1 1 0,-1 2 0,-1 3-47,6-4 1,-2 2 0,-1 3-1,-1 1 1,0 1 0,0 1-1,1-1 1,0 1 0,3-2-1,1-1 47,-2 2 0,2-2 0,2 0 0,1-1 0,0 1 0,-1 2 0,0 3 0,-3 4-4,8-8 0,-2 4 1,-1 2-1,-1 2 1,-1 2-1,0 0 1,1 1-1,0 0 1,1 0-1,1-1 1,3-2-1,1-2 1,4-2 3,-5 7 0,4-2 0,2-3 0,2 0 0,1-1 0,1 2 0,-1 1 0,-1 2 0,0 3 0,-2 3 0,0 1 0,0 2 0,1-1 0,2 0 0,1-1 0,3-2 0,2-4 0,2 6 0,2-2 0,3-3 0,2 0 0,2-1 0,1 0 0,1 8 0,2-1 0,2 0 0,3-1 0,2-1 0,4-4 0,2 0 0,2-1 0,3-2 0,3 0 31,3-3 0,2 0 0,4-2 0,1-1 0,3-2-31,3-1 0,2-2 0,3-1 0,2-2 0,2-1 1,4-1 0,1-2 0,3-2 0,4-2 0,5-2-1,-9-9 0,4-2 0,3-1 0,4-1 0,0-1 0,2-2 0,-1 0 0,-2 0 0,-2-2 0,8 2 0,-3-2 0,0-1 0,-1 0 0,2-2 0,2-1 0,3 1 0,-9-3 0,4 1 0,2-1 0,1-1 0,0 0 0,1-1 0,0 0 0,-2-1 0,-1-1 0,-3 0 0,2-2 0,-1 0 0,-2-2 0,-1 0 0,0 0 0,0-1 0,-1-1 0,2 1 0,-1 0 0,-1-1 0,0 0 0,0 0 0,0 0 0,1-1 0,1 0 0,2-1-16,-4 0 0,1 0 1,2 0-1,1-1 1,0-1-1,1 1 1,-2 0-1,-1-1 1,-2 1-1,-3 1 16,8-2 0,-4 0 0,-1 1 0,-2-1 0,0 1 0,2-1 0,1-1-1,-2 1 1,3-1-1,1 0 1,0-1-1,-1 1 1,-3-1-1,-3 1 1,-4 1 0,10-3 0,-5 0 0,-4 0 0,2 0 86,0-1 0,0-1 1,-1 1-1,-5 0-86,16-3 0,-5 0 558,4-3 0,-8 1-558,-13 2 0,-15 1 0,-10 3 1738,-10 3-1738,-2 3 2599,-4 1-2599,0-1-863,2-9-1476,0-1 2388,2-10 1,0 1 0,0-4 0</inkml:trace>
  <inkml:trace contextRef="#ctx0" brushRef="#br2" timeOffset="288394">26476 3542 20305,'4'-7'3239,"-2"2"-2070,0-1-539,-2-1 89,0 0-89,2-2-1,0 0 1,2-2 0,-1-1-630,-2-3 0,-1-1 0,-3-4 0,-5-7 0,-10-7 0,-9-16 0,8 21 0,-2-3-414,-5-6 1,-3-1 413,-4-5 0,-3 0-1096,-6-5 1,-3 0 1095,12 15 0,-1 0 0,-1 0 0,-3 0 0,-2 0 0,-1 0-406,-3 0 1,-2 1 0,-1 1 405,-4 0 0,-2 1 0,-2 1 0,11 8 0,-2 0 0,0 2 0,-1 0-498,-5 0 1,0 2 0,-2 0 0,-1 2 497,-4 0 0,0 1 0,-2 1 0,0 2-220,-4 0 0,0 1 0,-1 1 0,-1 2 220,12 2 0,0 1 0,-1 1 0,0 1 0,0 0-81,-2 2 1,0 1 0,0 1-1,-1 0 1,0 3 80,-1-1 0,1 1 0,-1 2 0,-2 2 0,-3 4 0,10 1 0,-3 3 0,-2 3 0,-2 1 0,1 1 0,1 1 0,1 0 0,3-1-90,-8 5 1,4-1 0,1 1-1,1 1 1,-2 2 0,-1 2 89,10-4 0,-1 0 0,-2 3 0,-1 0 0,1 1 0,1 1 0,1 0 0,2 0 0,4 0 0,-9 8 0,4 0 0,2 1 0,2 1 0,1 0 0,-1 0 0,1 1 0,1 1 0,0 1 0,2 0 0,0 0 0,1 0 0,2-1 0,0-1 0,2 0 0,0 2 0,1 1 0,0 3 0,1 3 0,0 2 0,0 3 0,2 1 0,0 0 0,2-1 0,2-3 46,-2 6 0,2-4 1,2 0-1,2 3 0,0 5-46,7-10 0,-1 5 0,1 2 0,1 3 0,1-1 0,2-2 0,3-2 0,2-6 12,1 17 1,5-6 0,3-2-1,2 4-12,0-3 0,2 3 0,2 1 0,2-3 0,3-5 0,4-6 0,3-4 0,3-3 0,2 0 0,2 0 0,3-1 0,1-1 0,4-2 0,3-1 0,3-1 0,2-2 0,3-1 0,5 0 0,3-2 0,2-1 0,2-2 28,-8-7 1,1-1 0,2-1 0,3-1 0,4-1-29,0-2 0,5 0 0,4-2 0,1 0 0,1-1 0,-2-1 0,-2-1-69,-1 0 0,-1-2 0,-2-1 1,1-1-1,2 0 0,3-1 69,-5 0 0,2-1 0,3 1 0,1-1 0,-1-1 0,0 0 0,-2-2 0,-3-1-8,5-1 1,-2-2 0,-2-1-1,0-1 1,-1 0 0,1-1 7,0 0 0,1-1 0,0-1 0,-1 0 0,0-2 0,0 0 8,-2 0 1,-1 0 0,-1-1 0,2-1 0,0-3 0,3-2-9,-5-2 0,2-2 0,3-2 0,0-2 0,-1 0 0,0-2 0,-2 1 0,-3 0 0,6-3 0,-4 1 0,-2-1 0,0-2 0,2-3 0,3-4 0,-15 6 0,3-3 0,1-2 0,2-2 0,1-2 0,-1 0 0,-1-1 0,-1 0 0,-2 0 0,-4 2 0,-2 1-21,10-12 1,-5 2 0,-3 0-1,-2 0 1,0-2 0,2-3 20,-5 4 0,1-2 0,1-1 0,0-2 0,-1 0 0,-3 0 0,-2 2 0,-4 1 0,4-12 0,-5 3 0,-3 0 0,-3 0 0,-1-2 0,-3 1 0,-1 0 0,-3-1 0,-2-1 0,-2 1 0,-3 0 0,-1-1 0,-3 1 0,-3-1 0,-2 1 0,-4 1 0,-2 1 0,-2-1 0,-3 1 0,-2 1-10,-3 1 0,-2 0 0,-3 1 0,-2 1 0,-2 1-44,-2 2 0,-3 1 0,-1 1 0,-3 1 0,-2 3-306,-2 0 0,-2 2 0,-2 1 1,-2 3-1,-2 1-54,-1 2 0,-3 3 1,-1 1-1,-2 2 0,-1 2 414,-3 1 0,-2 2 0,-1 2 0,-1 2 0,-1 2 0,7 4 0,0 3 0,-2 1 0,0 1 0,0 1 0,0 1 0,-3 1 0,0 0 0,1 0 0,-1 0 0,0 0 0,0 0 0</inkml:trace>
  <inkml:trace contextRef="#ctx0" brushRef="#br2" timeOffset="290226">15074 1913 20395,'-5'7'2249,"-2"-2"-1799,6 8-90,-3 1-1,-1 6-89,-2 5 90,-5 5-90,-2 3 0,-1-1 90,-1 2 89,2-4 91,0-5 0,3-5-1,2-11-89,4-2 0,1-7-180,4 0-270,0-9 0,8-7 0,6-15 0,20-15 0,-10 16 0,3-2-716,10-7 1,4-2 715,-7 9 0,3 0 0,2-1-973,7-5 1,4 0-1,3 1 973,-6 6 0,1 1 0,3 0 0,0 0 0,-5 5 0,0-1 0,2 1 0,0 1 0,1-1 0,3 1 0,1-1 0,1 1 0,0 1 0,0-1-391,0 2 1,1-1 0,0 2 0,0-1 0,-1 1 390,0 1 0,-1 0 0,0 0 0,-1 2 0,1-1-213,8-1 1,0 0 0,0 1 0,3 1 212,-2 2 0,4 1 0,0 0 0,-1 2 0,-3 1 0,0 2 0,-3 1 0,-1 2 0,3 0 0,-1 1 0,2 0 0,1 2 0,-1 1 0,-4 2 0,-3 3 0,-2 2 0,-2 1 0,1 2-172,2 0 0,0 2 0,0 1 0,-1 0 172,2 2 0,-1 0 0,1 2 0,-1 0 0,0 2 0,0 0 0,0 1 0,0 0 84,-2 1 1,1 1-1,-1 1 1,0 0-85,-2 0 0,0 1 0,0 0 0,-1 1 0,-2 0 0,0 0 0,-1 1 0,1 0 0,-2 1 0,0-1 0,0 1 0,0 0 0,-1 1 0,0-1 0,0 0 0,0 1 16,1 0 0,1 0 1,0 0-1,-1-1-16,2 1 0,0 0 0,-1 0 0,2 0 101,0 0 0,0 0 0,0 0 0,1-1-101,-2 1 0,1-1 0,-1 1 0,0-1 0,-1-1 0,-1 0 0,0 1 0,2 1 0,9 6 0,2 1 0,0 1 0,-2 2 0,-3-2 0,-2 2 0,-1 0 0,0 0 0,-2-1 0,1-1 0,-2 2 0,-3-1 0,4 8 0,-3 0 0,-6-2 340,-5 1 1,-6-1-341,-3-3 0,-1 1 845,0 11 1,-1 0-846,-7-13 0,-1-1 0,2 8 0,-3-1 0,2 9 0,-6-7 0,0-6 1368,-5-9-1368,-2-2 2134,-3-16-2134,0-10-1150,-10-37-1189,3 3 1,0-2 2338,-4-2 0,0 0 0,-1-3 0,0 1 0,-11-14 0</inkml:trace>
  <inkml:trace contextRef="#ctx0" brushRef="#br2" timeOffset="291043">20929 3180 24623,'16'0'1169,"8"0"-539,12 0-1,6 6 1,3 4-450,-7-1 0,2 4-818,8 8 0,6 6 0,-6 0 683,-1 4 0,-3 2-45,-4-3 0,0 4 0,-3-2 0,1 5 0,-4-1 36,-2-1 1,-1 0-37,-3-3 0,0 0 0,3 3 0,-2-2 0,11 10 0,2 0 0,-14-38 0,-3-18 0,4-27 0,-1-11 0,-4 1 0,0-5-62,1 0 0,1-5 0,-2 0 62,-3 4 0,-2 1 0,1-1 0,0-1 0,1-1 0,-1 0 0,-2 3 0,0 1 0,-1 0-307,-1 5 0,-1 0 0,-2 2 307,5-14 0,-5 0-348,-4-4 1,-5 3 347,-7 20 0,-4 4-153,-7-5 1,-7 8 152,-8 20 0,-6 8 0,-9 3 0,-4 6 0,-8 3 0,-6 6 139,13 0 0,-4 2 0,-2 3 0,-1 0-139,-2 1 0,-1 1 0,-1 1 0,1 0-108,0 0 1,0 0 0,0 0 0,2 0 107,4 0 0,1-1 0,2 0 0,4-1 0,-11 2 0,5 0 0,-5 4 0,3-2 330,18-8 0,3 0-330,-4 2 0,5-1 0,3 0 0,7-7 346,6 6-346,4-8 965,5 6-965,4-2 2278,-1 0-2278,0-4 22,-1 5-22,-4-8 0,4 10 0,-5-7 0,6 6 0,4 3 0,8 4 0,8 11 0,10 11 0,11 11-194,-15-23 0,3 3 194,16 14 0,3 1-90,-10-11 0,-1 1-810,12 9 1,-2-1-1048,-16-15 1,-3-3 1946,13 17 0,-17-12 0,-10-6 0</inkml:trace>
  <inkml:trace contextRef="#ctx0" brushRef="#br2" timeOffset="291694">17587 2447 16516,'-24'0'1169,"-1"0"1406,1 0-2395,1 0 1082,1 0-632,0 0-181,11 0 608,-4 0-877,14 0 2134,-2-6-2224,3-5 0,5-12-90,5-7 0,31-20 0,1 12 0,-10 14 0,2 2 0,25 2 0,0 8 90,-4 23-90,-8 14 90,-12 27-45,-24-15 0,-4 4-480,-4 10 1,-6 3 479,-4 10 0,-4 4-642,1-20 1,-2 2 0,-1-1 596,-1 1 0,-1 1 0,-1 1 45,0-6 0,-2 2 0,-1 1 0,1-3 98,-4 7 0,0-1 0,-1-1 7,0 2 0,-1-2 0,2-4-60,-1-3 0,3-8 0,1-1-90,14-27 90,12-16 672,7-6-762,15-14 0,13-8 872,-14 16 0,3-1-872,6-3 0,3 1-1265,8-1 1,3 2 1264,5-1 0,3 1-45,3 2 0,2 1-458,-2 2 1,-1 2 142,-4 3 1,-2 2-181,-7 3 1,-3 2-136,-7 1 0,-3 2-1304,20 8 1979,-21 2 0,-15 3 0,-12 0 0</inkml:trace>
  <inkml:trace contextRef="#ctx0" brushRef="#br2" timeOffset="291968">18558 2271 22554,'0'-36'944,"0"1"1,-4-28-675,-2 13 0,-5 14 90,-3 17 89,0 15-89,-4 24 0,-2 18-225,8-8 0,1 4-595,0 6 0,1 4 505,1 5 0,2 4-637,2 4 0,2 1 592,4 3 0,3 1 0,3-1 0,3-2 0,5-2 0,6-1-90,3-13 0,6 0 0,0-5-225,6 3 0,3-4-225,12 6 1,4-11-1450,-1-23 0,-2-12 1989,-14-5 0,-2-6 0,8-10 0,-3-6 0,-18-5 0,0 1 0</inkml:trace>
  <inkml:trace contextRef="#ctx0" brushRef="#br2" timeOffset="292252">19081 2140 22374,'-12'-49'1439,"0"9"-989,0 13 0,-4 13-90,-1 18-1,1 15-179,2 13 0,7 8-90,9 2 0,9-2 0,7-5 0,8-8-90,1-13 90,4-6-90,-3-10 90,-3-7-90,-3-9 0,-6-10 0,-7-8 0,-4-4 0,-5-4-270,-12-15-270,-2 16-269,-18-2-270,-3 23-810,-9 12 1889,-9 4 0,-5 6 0,-2 0 0</inkml:trace>
  <inkml:trace contextRef="#ctx0" brushRef="#br2" timeOffset="292634">17482 2239 22644,'-63'0'659,"1"0"1,4 0 0,2 0-345,6-1 0,2 0-300,9 0 1,3 0 253,-13-8 1,74-17-225,4 11 0,12-1-791,7 0 1,12-1 0,8-1-1,0 0 1,-3 1 799,-9 3 0,-2 0 0,1 1 0,2-1 0,7-2-18,-12 4 0,5-2 0,4-1 0,2-1 0,2 0 0,0 0 0,0 0 0,-3 1 0,-2 0 0,-3 1-139,11-3 1,-4 1 0,-3 1 0,0 0-1,3-1 1,4-2 147,-14 3 0,4 0 0,1-2 0,2 1 0,1-2 0,0 1 0,-1-1 0,-1 0 0,-3 0 0,-2 1-99,6-4 1,-2 0 0,-1-1-1,-2 1 1,-1-1 0,-1 2-1,-1-1 54,12-3 0,-2 0 0,-1 1 0,-2-1 0,-2 1 0,5-5 0,-1-1 0,-6 2 0,-12 3 0,8-12 83,-15 11-83,-19 7 1632,-12 9-2442,-16 13 1789,-14 12-2418,-15 14-630,-12 11 1419,22-20 0,-1 1 650,-1 1 0,0-1 0,3-1 0,1-1 0,-25 18 0</inkml:trace>
  <inkml:trace contextRef="#ctx0" brushRef="#br2" timeOffset="293150">20089 1416 21745,'26'-23'2788,"-3"1"-2338,-7 1-270,-8 1 0,-10 6-91,-10 1 1,-10 4 720,-29-4-360,11-1-91,-14-6-269,25-7 0,12-9 0,14-16-90,18-12-446,0 27 1,5-1 445,6-3 0,4 1 0,9-1 0,4 2 0,4 0 0,4 3 45,4 3 0,6 5 15,-7 11 0,4 5 0,-3 4 30,6-1 0,-4 17 30,-10 24 0,-2 17 0,-13 1-75,-16 2 0,-12 5-946,-5 7 0,-5 7 0,-5-7 946,-12 0 0,-5-6-45,0 1 0,-1-2 0,1-2 0,1-1 0,2-4 0,1-1-45,1-3 0,1-1-281,4-4 0,0-1-79,1-2 0,1-2-225,1-1 1,0-2-91,1-1 1,0 0-1350,-17 26-360,-1-3-7375,-3-2 9804,-1 0 180,17-26 0,1 2 2563,1 1 1,1 1-541,0 0 1,2 2-1440,1 0 1,2 1 404,-8 28-179,5-8 89,8-13-89,2-14-271,4-9 516,0-11-875,0-3 312,0-4-2561,-7-4-539,-2-1 2428,-11 0 0,-4 1 0,-5 4 0</inkml:trace>
  <inkml:trace contextRef="#ctx0" brushRef="#br2" timeOffset="328531">23869 12329 19676,'10'-25'2338,"-3"3"-2158,-9 12-180,-3 8 90,-7 9-90,4 3-90,-2-3-90,2-3-359,-2-6-181,-2-7-359,-3-9-540,-5-13 1619,3-5 0,-1-4 0,2 7 0,0 0 0,-5-15 0,-1-1 0</inkml:trace>
  <inkml:trace contextRef="#ctx0" brushRef="#br2" timeOffset="328830">23219 11470 20372,'-53'-18'2069,"6"2"-1620,11 0 614,9 3-613,15 1 336,10 1-246,16 6 540,47 7-541,-7 7 1,4 2-1414,6-1 1,2 0 873,-12 0 0,3 1 0,-2-1 0,-8-2 0,-2 0 0,4 1 0,1-1 0,4 0 0,1 1 0,-4-1 0,2 1 0,-3 0 0,2 0 0,11 1 0,2 1 0,-7-1 0,-5-1 0,-4 0 151,2 0 0,-3-1-961,18 4-269,-17-3-181,-34-5-2158,-41-4 900,-4-8 2518,-24-6 0,7-17 0,-4-6 0</inkml:trace>
  <inkml:trace contextRef="#ctx0" brushRef="#br2" timeOffset="329014">24194 10814 20638,'-3'-40'1049,"1"0"0,-3-6 1,-1 2-241,-9-5-269,-10 15-270,-11 65-180,8 2 0,-1 7-60,4-4 0,-1 4 0,-1 2-1148,-4 8 1,-2 3-1,0 2 1095,6-8 1,0 1 0,0 3-1,-2 4-170,5-8 0,-1 4 1,-2 2-1,0 2 0,1 0 1,0-1-1,1-2-296,-3 9 1,1-3 0,0 0 0,0 1 0,-1 3 256,3-7 1,-1 3 0,0 1 0,-1 1-1,1-1 1,1-2 0,2-4-291,0 3 0,1-3 1,1-2-1,0 0 0,1-1 510,-5 10 1,2 0 0,0-2 0,0-1-1,3-5 1,0 0 0,0-2 0,1 0 0,-4 12-1,-1 0 1,1 0 0</inkml:trace>
  <inkml:trace contextRef="#ctx0" brushRef="#br2" timeOffset="329280">22488 12293 22554,'8'-56'1349,"13"-3"-1259,1 24 0,6 1-1345,12-5 0,6 0 1315,-7 9 0,3 0 0,3 0-935,8-3 1,3-1-1,3 2 875,-8 5 0,1 1 0,2 0 0,2 0 0,-7 4 0,2 0 0,1 0 0,0 1 0,2-1-189,3 1 1,0 0-1,1 0 1,3 0-1,3-1-81,-11 5 0,2-1 0,3-1 0,1 1 1,0 0-1,0 0 0,-2 0 0,-3 2 195,5-2 0,-2 1 0,-2 0 0,0 1 0,0 0 0,3-1 0,1 0 0,1-1 0,2 0 0,0 1 1,-1-1-1,-3 2 0,-3 1 0,8-3 0,0 1 0,0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6:51:03.162"/>
    </inkml:context>
    <inkml:brush xml:id="br0">
      <inkml:brushProperty name="width" value="0.09071" units="cm"/>
      <inkml:brushProperty name="height" value="0.09071" units="cm"/>
      <inkml:brushProperty name="color" value="#92D050"/>
    </inkml:brush>
    <inkml:brush xml:id="br1">
      <inkml:brushProperty name="width" value="0.09071" units="cm"/>
      <inkml:brushProperty name="height" value="0.09071" units="cm"/>
      <inkml:brushProperty name="color" value="#00B050"/>
    </inkml:brush>
    <inkml:brush xml:id="br2">
      <inkml:brushProperty name="width" value="0.09071" units="cm"/>
      <inkml:brushProperty name="height" value="0.09071" units="cm"/>
      <inkml:brushProperty name="color" value="#FFFF00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10136 1289 23544,'4'-9'2788,"-2"0"-1889,0 5-359,-2-1-450,0 3 0,0 0 0,0 0-90,0-3 0,-6-2 0,0-6 0,-8-1 0,1-6 0,-10-7 0,-1-1 0,-1 2 0,0 7 0,6 12 0,-4 3 0,-6 4 0,-6 10 0,-21 18 0,10 7-167,17-10 0,2 1 167,-10 19 0,5 3 0,7 2 0,5-3 0,8-1 0,5-4 0,4-1 0,3-2 90,12 11-90,1-15 0,12 6 0,0-18 0,5-5 0,3-2 0,5-5 0,1 0-90,0-2 90,-4 0 0,6 10 0,-14-1 334,4 13-334,-13-2 90,-6 8-90,0 21 0,-7-12 0,-2 11 0,-10-23 0,-4-7 0,-11-5 0,-6-4 0,-7-8 0,-24-4 0,16-6 0,6-7 0,3-2-90,5-3 0,-5-14-270,28 2-90,6 4-2788,24-10 1080,-4 16 2158,17-2 0,-14 13 0,-1 1 0</inkml:trace>
  <inkml:trace contextRef="#ctx0" brushRef="#br0" timeOffset="554">10737 1018 20755,'-8'-7'2339,"-1"0"-1889,5 5-1,0-2 91,4 1-180,0 1 359,0 0-449,0 0 450,0 1-450,0 7 629,0 35-719,-5-3 0,-4 9 0,2 0-846,0 9 0,-1 3 666,-1-2 0,-3 4 0,2-4 0,0-1 0,2-4 0,1 2 0,0-1 0,-1-2 0,2 0 0,-1-5 0,1 1-20,1 8 1,0-1-71,2-17 0,0-1-45,0 5 0,2-2-1124,1 7 269,0-19-179,0-5-270,-4-16 605,4-6 834,-9-6 0,2-6 0,-5-6 0</inkml:trace>
  <inkml:trace contextRef="#ctx0" brushRef="#br0" timeOffset="792">10274 1696 16215,'-12'-16'2339,"5"3"51,1 2-2300,8 4 854,6 0-944,8 1 0,14 1 338,13-2-697,9 5-91,4-1-270,1 3-449,-2 0-720,-2 0-7942,-8 0 9680,-5-2 0,-7 0 1,-3-3-1</inkml:trace>
  <inkml:trace contextRef="#ctx0" brushRef="#br0" timeOffset="1235">10907 1493 21745,'0'-12'2788,"0"1"-2428,0 4-90,0 1-1,0 3-179,0 1 90,0 10-90,6 22 0,-3 6-90,6 19 0,-2-7-45,-2-15 0,1 1 45,3 15-90,5 9 0,-4-28-179,6 0-1,1-12 90,-1-3 90,0-15 0,-5-11 0,-2-10 90,1-10 0,1-10 90,-1-3 270,2-15-90,-5 19-91,-1-4 91,-5 24-180,-1 7 0,0 2-90,0 4 90,4 2 0,0 9-90,5 6 90,-1 10-90,2 5 0,2 7-90,6 18-180,-3-12-269,3 10-271,-8-19-269,0-4-900,-2 0-450,0-5 2429,0-2 0,2-2 0,1-2 0</inkml:trace>
  <inkml:trace contextRef="#ctx0" brushRef="#br0" timeOffset="2581">11687 1077 19136,'2'-12'3688,"4"1"-3508,-4 6 0,4 1 90,2 16-1,-3-5 1,2 10 0,-3-8 0,1 0-90,-1-4 0,0 5 0,0-4-90,0 7 0,2-3-90,-2 1 90,2 0-1,-4 0-89,2 3 90,-2 3 0,2 6 0,0 27-90,-2-14 0,-2 1 0,2 0 0,-2 1 0,0 14 0,0-1-2317,0 7 2362,0-22 0,0-1-45,0 8 0,0-4 0,0-5 0,0-7 0,0-4 0,0-5 0,0-9 90,0-3 2227,0-6-2317,0 0 0,0-6 0,0-1 90,0-21-90,0 9-90,0-11 180,0 10-90,0 5 0,0 2 0,0 6-90,0 5-6206,0 0 6296,-3 2 0,-4 0 0,-3 0 0</inkml:trace>
  <inkml:trace contextRef="#ctx0" brushRef="#br0" timeOffset="3447">10980 1610 19316,'4'-4'3958,"0"-1"-3329,-1 1-179,-2 1 360,-1 1-271,2 10-449,1 6 180,2 34-180,-2-3 90,-1 16 0,0 3-135,-2-29 0,0 0-166,0 23 1,0-3 210,0-2 0,0-6-90,0-8 90,0-8-90,0-6 0,0-9 90,0-7 0,0-9-90,0-9 420,0-13-420,3-36 0,2 0-715,-1 15 0,0 0 715,0 7 0,0 2 0,1-2 0,0 1-31,0 1 0,0-2 31,2-7 0,0 0 0,4-15-45,-5 24 0,0 2 45,4 0 0,0 5 0,15 2 0,7 13 0,4 6 1421,1 13-1421,1 14 71,-11-2-71,2 7 0,-13-10 90,-8 5-90,-2-6 0,-4 3 90,-6-7-90,0-2 0,-1-4 0,-2-1 0,6-4 0,-6 0 0,6 0-2968,-2 0 1259,-1 0-899,3-2 2608,-3-2 0,4 1 0,0-1 0</inkml:trace>
  <inkml:trace contextRef="#ctx0" brushRef="#br0" timeOffset="4064">11667 1366 16535,'0'-11'3058,"0"2"-1200,0 2-1498,0 5 1197,0 0-1197,0 16 209,-6-1-390,-1 20 867,-5 1-979,6 7 1,-1 14 0,2 3-1,0-8-67,0-2 0,1 0-536,-1 3 1,0 9 0,0-1-1,3-12 536,6 11 90,1-8-180,4-9 90,2-9 0,3-10 0,2-10 0,4-6-270,32-40 91,-15 3 134,-7-1 0,-2-4 45,-10 7 0,-2-1-175,1-3 0,-1-2 175,5-15 0,-1-1 795,-4 13 1,-1 1-751,3-10 0,-2 0 134,-3 9 1,-1 4 90,2-14-90,0-4 0,-11 30 0,-1 6-90,-1 5 309,0 6-399,-1 5 682,0 11-682,0 14 45,0 8 0,0 4-45,4 28 0,-1-16 0,2 0-578,2-11 0,0-1 578,2 0 0,1 1-630,6 11 0,1-1-45,-5-15 1,1-1-496,5 9 1,1-4 1169,6 1 0,3-6 0,-1-5 0</inkml:trace>
  <inkml:trace contextRef="#ctx0" brushRef="#br0" timeOffset="4682">12743 1660 21835,'0'-23'2338,"0"3"-2158,0 4-90,0 5-90,1 2 0,4 4 0,1 1-180,9-2 270,-3-8 90,0-2 0,-7-7 90,-5 5 0,0 0-180,-3 4 89,-2 5 1,-5 5 0,-2 8-90,-6 9 90,-4 14-90,-5 14 0,0 11-90,10-7 0,3 2 0,6-13 0,1 1 0,-3 21 0,4-1 0,13 0 0,4 8-90,9-31-180,6-9-90,5-12-45,7-16 1,2-8 314,15-15-1358,-11 1 0,-1-4 1448,-16 1 0,-4-3 45,2-5 0,-1-1-414,0-4 1,-1-5 458,-4 2 0,1-5 0,-2-2 90,0-4 0,0-1 0,-1 0-120,-1 1 0,1 1 0,-2-2 120,-1-5 0,0-1 0,-2 7-90,-1 11 0,-2 4-1,0-6 1,-1 4 180,0-1 360,-3 53-270,-9 20-181,-1 11 1,0 7-416,-4 5 0,-1 3 236,-1 7 0,-1 2-155,5-19 1,-1 1 0,1 0 154,0 1 0,0 1 0,1-1 0,-1 20 0,3-1-123,0-2 1,1-2 122,2-4 0,2-3 0,0-4 0,1-2 0,1-5 0,0-3-90,2-5 0,1-2-720,2 1 1,1-2-361,5 8 384,2-8-1103,-6-26 2248,-2-18-359,0-11 0,0-18 0,0-7 0</inkml:trace>
  <inkml:trace contextRef="#ctx0" brushRef="#br0" timeOffset="4860">13161 1420 23094,'-19'-34'2788,"3"-3"-2518,20 4-270,12 5 0,26 7-405,3 12 1,3 2-46,-10 2 0,1 0-270,14 0 1,2 2 719,-9 0 0,-3 4 0,15 7 0,-24-3 0,0 0 0</inkml:trace>
  <inkml:trace contextRef="#ctx0" brushRef="#br0" timeOffset="6840">16381 937 19946,'2'-9'2878,"0"1"-2518,-2 0 90,0 3-91,0-2 1440,0-1-1349,0 2-360,-5-2 0,-4 3 0,-7 1-90,-6 1 90,-5 1-90,-7 2 0,-3 0 90,-24 14-90,14 2 0,16-2 0,1 3 0,-10 15 0,5 4 0,6 5 0,9 22 0,13-15 0,12 13 0,15-25 0,6-15 0,4-2 0,22 8-1131,-8-13 0,9-1 1,-6-2 1130,-6-1 0,0-2-45,23 4 0,0 2-108,-22-2 0,-5 2 153,13 11 0,0 8 90,-36 10-90,-19-10 0,-12 11 0,-9-23 0,-4-3 0,-19 10 0,14-11 0,0-2-762,-15 3 762,6-8 2863,7 0-2953,9-9 224,6 3-583,7-4-361,7 0-179,5 0-1956,3 0 2945,7-2 0,4-2 0,7-3 0</inkml:trace>
  <inkml:trace contextRef="#ctx0" brushRef="#br0" timeOffset="7150">16909 946 22914,'10'-37'2249,"-2"5"-1710,-2 10-269,-2 6-90,-1 5-90,-2 6 90,1 5 90,2 15-1,3 32 1,0 10-225,-2-16 0,0 3-457,-1 5 1,0 6-1,0-3 412,-2 2 0,-1-2 0,-1 2 0,0-1-45,1-3 0,0 0-283,-1-4 0,0-2 103,1-4 0,0-3-315,-1 27-179,0-15-271,0-11-179,0-10-720,0-14-540,-3-6 2429,-6-14 0,-3-6 0,-4-6 0</inkml:trace>
  <inkml:trace contextRef="#ctx0" brushRef="#br0" timeOffset="7706">16669 1253 20142,'-33'-57'3238,"10"17"-3148,4-4 345,17 24-345,12 5-90,12 3-90,14 5-90,14 3-179,9 4 134,-15 3 0,0 0-354,22 5 579,-26-4 0,0-1 745,17 3-295,-21-6 351,3 0-171,-25 0-90,-4 0-90,-6 0 379,-2 0-470,-2 0-359,2 0 0,-2 6 90,2 6-90,0 10 0,0 10 0,4 11 0,2 5 0,4 6-90,3-1 1,3-6-1,0-6-90,13-1 0,1-22 180,9-16 0,-14-20 0,-4-19 0,-12-4 90,-1-7 90,0-6 89,-2-1-89,-1 5 90,-2-3-180,-5 23-90,2 2 90,-2 22 0,0 16-90,2 13 0,0 20 0,2 0 0,0 3-45,-1-9 0,1 0-383,1 13 0,0 0 113,-1-15 0,0-2-584,6 29-271,0-8-449,4-9 1619,11-11 0,0-15 0,8-9 0</inkml:trace>
  <inkml:trace contextRef="#ctx0" brushRef="#br0" timeOffset="8341">17989 937 21475,'15'-62'3238,"-3"9"-2878,-4 13 179,-2 15-89,0 12-90,0 21-90,2 19-90,2 26-135,-5-18 0,0 2-203,1 4 0,1 2 203,-1 4 0,0-1-442,0 1 1,0-1 396,0-2 0,0 1 0,2 8 0,0-1-214,-1-10 0,-1-1 214,-1-3 0,0-2 0,1 5-90,-6-30 0,0-5 356,0-22-266,-7-4 696,-4-18-696,-10-3 0,-3 0 485,-6 2-485,-19 2 90,-6 25 0,2 7-90,10 28 90,21 8-90,11 8 89,4 4-89,14 0 0,9 0-89,17-6-1,12-5-180,13-10-115,-25-15 0,2-2 205,2-1 0,1-2 0,1-3 0,1-2-180,20-7 1,0-3 314,-17 0 0,1-2-378,13-8 1,-2-3 377,-20 3 0,-4-2 90,-2-1 0,-1-2 45,-4 0 0,-2-1 90,13-27-90,-11 3 89,-11 6 1,-8 6 0,-12 5 461,-4 7-461,-8 4 704,-1 7-794,0 8 180,-10 12-180,10 14 0,-7 16 0,12 11-90,7 8 0,2 5-209,6-1 209,4 1 0,2-4-90,8-2-180,5-5-180,3-4-180,6-5-359,1-6-450,3-6-900,3-8 2339,0-7 0,1-9 0,1-5 0</inkml:trace>
  <inkml:trace contextRef="#ctx0" brushRef="#br0" timeOffset="9009">19110 1158 22644,'0'-34'2609,"0"2"-1980,0 7-359,2 5 0,0 7-90,2 6 0,0 11 0,2 10 89,4 35-179,-3-3-45,-2-13 0,0 2 0,-4 4 0,0-2-45,1 19 0,-2-21 0,0-3 0,0 5 0,0-8 0,0-9-270,0-8 91,0-6-1,0-10 90,0-5 0,10-23 90,0 1-90,12-13 90,-5 14 0,1 8 0,0 8 90,-1 7-90,2 11 0,-2 8 0,3 9 0,-2 6 0,5 2 0,-3 1-90,4-3-90,-3-4 0,1-7-270,9-13 360,-6-13 90,10-19-90,-6-14-334,1-16 424,-12 25 0,-1-2-413,-1-5 1,1-2 502,-1-1 0,0-5 90,-2 2 0,-1-5 0,-1 3-45,1-6 0,0 0-45,-4 10 0,1-2 0,-2 2 45,-1-4 0,-1 4-112,-1-13 67,1 0-90,-5 38 90,0 11 386,1 17-297,-2 19-89,0 26-410,-2-17 1,0 3 319,2 5 0,-1 3 0,-2 3 0,-1 4 0,3-4 0,1 4 0,0-3 0,-2 8 0,0 0-60,2-9 0,0 1 0,0-4-76,0-2 1,0-3-360,2 4 1,0-2-226,1 13-179,3-1-180,-4-36-451,0-9-538,-2-11 2068,0-13 0,0-10 0,0-9 0</inkml:trace>
  <inkml:trace contextRef="#ctx0" brushRef="#br0" timeOffset="9278">19626 1068 21385,'-29'-14'3058,"4"3"-2338,3 0-181,6 3-269,7 2-90,6 1-90,11 1-90,10 1 90,16 1-90,15 2 0,-2-1 0,2 0 0,-12 1 0,1 0-1479,13-1 1,-2 0 1388,12 1 0,-10 0 0,-10 0-270,-4 0 91,-17 0-181,-2 0-1349,-15 0-180,-3 6 2718,-3 1 0,-6 9 1,-3 0-1</inkml:trace>
  <inkml:trace contextRef="#ctx0" brushRef="#br0" timeOffset="10592">21067 792 22464,'-24'-25'1709,"-2"0"-1349,-1 4 0,0 1-90,-1 4-90,2 3-1,-4 6-89,-3 3 0,-18 16 0,1 7-90,3 5 0,12 4 0,20-7 0,7 13 0,5-4 0,6 12 0,2-8-90,8 14 90,-5 3 90,-9 13-90,-7-15 0,-14-3 0,3-15 0,-1-1 0,0 1 0,1 1 0,-4 16 0,7-10 0,2 7 0,9-15 0,5-5 0,0-1 0,5-3 0,4-1 0,9-2 0,6 0 0,7 0 0,5-2 180,5 0-90,0-8 90,0 2 0,-5-9-90,-5 3-90,-7-4-90,-8 0-450,-6 0-2608,-13 6 3148,-9 1 0,-19 9 0,-6 0 0</inkml:trace>
  <inkml:trace contextRef="#ctx0" brushRef="#br0" timeOffset="11844">10802 3171 14984,'-17'9'3688,"13"13"-2404,-4 8 1,0 5-1285,8 2 0,2 1 0,-1 4 0,0 0 446,2 1 0,0 1-446,-1-3 0,0 1-45,2 7 0,0-1-585,-2-7 1,-1-3-450,2 29-2284,-3-27 3363,-3-33 0,-3-7 0,-5-10 0</inkml:trace>
  <inkml:trace contextRef="#ctx0" brushRef="#br0" timeOffset="11995">10680 2877 22464,'-4'-50'1170,"3"4"-1081,-2 10-178,3 9-271,0 9-270,3 9-1079,5 5 1709,5 10 0,3 5 0,1 8 0</inkml:trace>
  <inkml:trace contextRef="#ctx0" brushRef="#br0" timeOffset="12601">11102 3370 22194,'10'0'1889,"0"14"-1619,-3 1 0,-3 37-180,-2-12 0,-2 22-90,0-17 0,1 1 90,2-8-90,1-4 90,-2-9 0,0-5-90,-2-10 90,0-4 0,5-6-90,-2-6 0,7-4 0,-2-10 0,4-3 0,13-14 0,-4 11 0,8-4 90,3 21-90,-8 9 89,19 21-89,-18 0 0,6 10 0,-11-13-89,0-4-91,2-7 0,1-5 0,1-11 0,1-9 90,1-14 0,-1-13 90,1-14-210,-13 25 1,-2-2 254,0-3 0,-1-1-1194,0-4 1,-2 0 1283,-1-1 0,-2 1-45,-1 0 0,-1-1 23,-1-19 1,-1 3-69,-1 25 0,0 2-45,1-14 0,-2 6 90,-2 20-90,2 8 0,-3 22 296,4 15-206,0 31-90,0-20 0,0 3 829,0 6 1,0 2-830,1 3 0,0 2-90,1-5 0,1 3 0,0-3-90,1 5 0,1 1-420,0-3 1,2 3-1,0-5-1064,1-4 0,-1-4-3252,1 0 1,-1-3 4690,0 5 1,-5-28 0,-2-6 0</inkml:trace>
  <inkml:trace contextRef="#ctx0" brushRef="#br0" timeOffset="12742">11626 3429 13103,'-19'-46'2788,"1"5"-76,6 5-2622,13-13 1139,14 21-1454,12 5 0,6 4-1754,22 8 1964,-15 5 1,0 2 0,18 4-1,-2 0 1</inkml:trace>
  <inkml:trace contextRef="#ctx0" brushRef="#br0" timeOffset="13282">12877 3103 22104,'0'-21'1979,"-6"5"-1799,-1 3 90,-12 4-90,-9 4-90,-3 7 90,-2 6 0,5 7 0,1 5-180,0 8 89,1 6-330,4 6 241,1 4 0,12-12 0,2 1 0,-1 17 0,2 14-90,12-22 90,4-5-180,8-5-270,18-2-89,6-16 269,0-8 90,12-36 180,-26-6 90,6-19 0,-19 3 0,-7-2 90,-4-7 90,-6 19-1,-2 0 1,-3-18-730,2 23 1,-2 2 638,-3-1-89,3 11 0,4 11-90,3 18 90,0 15-90,0 17 0,3 14 0,6 7 0,3 7-90,6-3-90,1-4-450,-5-26 1,1-1-720,8 12 1349,15-1 0,-14-27 0,8-6 0</inkml:trace>
  <inkml:trace contextRef="#ctx0" brushRef="#br0" timeOffset="13434">13360 2764 22014,'0'-34'1170,"0"6"-1350,0 6-180,0 10-719,0 6-1170,0 4 2249,0 10 0,0 12 0,0 11 0</inkml:trace>
  <inkml:trace contextRef="#ctx0" brushRef="#br0" timeOffset="13603">13595 3189 22644,'29'6'2519,"-3"1"-1620,8 23-539,-6 22-360,-7 8-585,-18-3 1,-10 6-1952,-5-20 0,-6 1 0,-1-1 2536,0 3 0,-1 0 0,-3 0 0,-6 3 0,-4-1 0,0-3 0,4-11 0,1 0 0,-1 0 0</inkml:trace>
  <inkml:trace contextRef="#ctx0" brushRef="#br0" timeOffset="14119">11017 4813 19766,'-18'-9'2788,"-1"2"-2518,-1-2 0,0 6 90,1-1-91,3 4 1,4 0 0,5 4 0,0 5 180,6 25-270,-2 1-90,2 17 0,2 6-90,-3-14 0,0-1-308,2 12 0,-1-1 173,-2-16 0,-1-5-404,3 6-361,-8-5-269,8-9-900,-5-11 2069,1-6 0,-2-14 0,-5-2 0</inkml:trace>
  <inkml:trace contextRef="#ctx0" brushRef="#br0" timeOffset="14277">10798 4478 21205,'2'-53'1979,"0"8"-1799,-1 3-270,2 20-90,1 2 180,20 37 0,-12 4 0,17 19 0</inkml:trace>
  <inkml:trace contextRef="#ctx0" brushRef="#br0" timeOffset="14899">11175 4799 22284,'12'0'1439,"-1"0"-1259,-3 4 90,0 7 0,-2 14-135,-1 5 0,0 7-90,-2 12 0,-1 3-45,1-1 0,-1 2 30,-1-7 0,-2 2 0,1-5-139,0-7 0,0-3 109,0 9 0,0-4 0,0-4 90,0-10-180,0-12 0,0-8-90,2-17 180,2-12-90,4-18 180,3-18-389,-5 26 1,2-1 387,-2-2 1,0-1-45,1 1 0,0 1 45,4-29-90,-2 12 0,0 13 385,-1 12-115,5 15-180,0 20 90,18 42-180,-8 5 0,0-2 0,4 4-135,-1-8 0,3-2-135,1-8 0,2-4 180,-4-5 0,1-14-90,8-41 0,-2-15 135,-16 13 0,-2-4-86,6-15 0,1-9 0,-3 5 131,-7 3 0,-3 2 60,-1 4 0,0-1 0,-1 0-1350,0-20 0,-2 4 1425,-5 6 0,3 22-1082,18 74 917,-11-5 0,-1 9 0,-1 1-542,1 9 1,-2 3 0,2-1 361,1-5 0,1-1 0,-2-9-1711,3 7 1921,-11-22 0,-5-8 0,-11-22 0</inkml:trace>
  <inkml:trace contextRef="#ctx0" brushRef="#br0" timeOffset="15037">11853 4889 20935,'-18'-25'3058,"3"1"-2878,7 3-90,5 3 90,3 2-180,7 3 90,7-1-90,15 3-90,10 0-360,7 2-674,-10 6 0,-1 1-1305,18-2 2429,11 4 0,-26 6 0,-1 1 0</inkml:trace>
  <inkml:trace contextRef="#ctx0" brushRef="#br0" timeOffset="15575">12759 4333 21475,'0'-13'2878,"0"3"-2518,0 4-90,0 4 90,0 14-181,0 9-44,0 10 0,0 5-45,0 26-45,0-1 0,0 5 0,0-10 0,0 0-650,0-1 0,0 0 605,0-9 0,0-3-130,0 12 220,0-21-90,0-2-90,0-22 0,2-8-180,7-29 180,2-4 0,11-22 90,1 3 0,-1 15 0,2 0 1091,13-16-1091,-5 16 0,2 5 90,2 10 159,19 10-159,-26 38-90,-2 3 90,-22 27-90,-14-21 90,-21 17-90,4-27 0,-15 4 0,14-22-180,-12-5 0,14-10-359,-15-18 89,19 1-629,-7-22 269,14 17-719,2-5-900,9 15 2429,-1 3 0,3 5 0,-2 2 0</inkml:trace>
  <inkml:trace contextRef="#ctx0" brushRef="#br0" timeOffset="15816">13417 4510 24893,'0'-17'1349,"0"4"-1259,0 2 0,0 4-180,0 2-360,0 3-1169,0 2 270,3 0-990,0 0 2339,3 4 0,-4 5 0,0 5 0</inkml:trace>
  <inkml:trace contextRef="#ctx0" brushRef="#br0" timeOffset="16001">13571 4971 23813,'6'6'1889,"-2"1"-1709,-2 11-180,-2 5-90,-5 10-629,-4 11-361,-9 10 1080,-2-8 0,-4 1 0,3-9 0,-3 0 0,-9 13 0,0 1 0</inkml:trace>
  <inkml:trace contextRef="#ctx0" brushRef="#br0" timeOffset="17416">10927 6142 21295,'-12'-4'2788,"2"-3"-2428,0 2-90,5-1 0,-2 1-90,6 3 0,-2 0-180,3 2 0,3-2-90,2-3 90,7-2 0,0-2 0,6 0 0,12 2 0,-9 2 0,13 3 179,-20 2-89,0 6 0,-11 4 90,-8 20-90,-4-2 0,-3 2 0,-1 2 0,-6 7-90,-6 13 90,13-23 0,5-6-90,4-7 90,12-3-90,2-8 0,11-1 0,1-4 0,-1 0 0,0 0-90,-3 0 180,-3 0 0,-4 4 90,-5 3-90,-4 5 0,-8 5-90,0-4 0,-2-2 90,0-3 0,6-7-90,-2 3 0,3-4 0,0 4 0,0-3 0,0 7 0,0-7 0,2 13 0,2-5 0,4 8 0,0-3 0,6 9 0,-7-7 0,1 10 0,-6-10 0,-12 12 89,1-7-89,-25 17 0,6-17-3391,-13 5 3391,6-17-240,2 1 240,3-9 0,4 3 90,0-4 0,14 0-90,-1 0 3273,13 0-6241,0 0 2247,-4 0-898,4 0-810,-8 0 2429,4 0 0,-6 0 0,0 0 0</inkml:trace>
  <inkml:trace contextRef="#ctx0" brushRef="#br0" timeOffset="19438">7090 9783 15088,'0'-7'6297,"2"-1"-5398,0 1-269,0-3-180,0 3-1,-2 1 1,2 1-90,0 1-90,4-1 180,2 3-1,13 14-269,0 7 0,10 24-90,-2 9-432,-7 1 1,1 4 386,-5-12 0,0 2-15,0 6 0,2 6 0,-2-4 15,2 6 0,-2-2 105,-4-15 0,-1 1 0,-1-4-15,1 0 0,-2-5 134,3 9 1,-8-34 0,-2-5-90,0-8-90,5-26-90,-1-12 0,-1 4 0,1-3-427,-1-6 1,0-1 426,3-7 0,1-3 0,0-4 0,2-5-60,-1 6 0,1-4 0,0 3 30,-4 16 0,0 1 0,0-2-150,3-15 0,0-3 1,-1 8-91,-3 16 0,-1 4-90,-2-4 0,0 6 416,-2 8-2125,-1 11 270,0 20-719,2 13 2518,2 19 0,1 14 0,1 8 0</inkml:trace>
  <inkml:trace contextRef="#ctx0" brushRef="#br0" timeOffset="19878">8032 10140 17157,'0'-16'5667,"0"1"-5307,0 5 0,0 4-91,0 4-89,0 2 0,-3 0 0,-4 6 0,-10 19-45,2 22 0,1 7-90,5-11 0,1 0-45,-3 16 0,5-3 90,22 8 0,38-59 0,-17-21-90,-10-4 0,-5-6 90,-11-36-370,-16 12 280,-4 0 0,-7 5 0,-4 4 0,-1 5-180,-1 8-180,-2 2 0,6 16-90,-3 6-179,5 17-541,-4 10-618,-3 11 1788,-1 3 0,1 3 0,1 1 0</inkml:trace>
  <inkml:trace contextRef="#ctx0" brushRef="#br0" timeOffset="20116">8442 10122 21025,'25'-29'3148,"-5"4"-2788,-6 4-90,-4 8 0,-5 6-90,-2 3 89,-3 4 1,0 10-90,0 8-90,0 43 0,0-7-90,0-14 0,0 0-1116,0 20 846,0-1-360,0-7-412,0-5-307,0-6-720,-3-5-7762,-2-6 9545,-3-8 0,0-10 1,0-6-1</inkml:trace>
  <inkml:trace contextRef="#ctx0" brushRef="#br0" timeOffset="20278">8430 9620 22374,'-5'-43'449,"0"-1"1,2 5 0,-1 1-360,-5-22-180,8 12-359,-4 6-91,5 20-719,5 3-990,4 17 2249,9 10 0,2 8 0,5 10 0</inkml:trace>
  <inkml:trace contextRef="#ctx0" brushRef="#br0" timeOffset="20753">9198 9507 23454,'10'-27'1978,"0"0"-1618,0 4-360,-5 11 90,2 2 0,-3 18-90,2 8 180,3 18 0,0 17-135,-3-18 0,1 5-15,-1 2 0,2 6 0,-1 0-522,2 3 0,-1 1 0,1 1 492,-1-1 0,0 1 0,1-2 0,3 18 0,-1-6 0,-3-23 0,-1-4 0,7 25-903,-2-14 903,-2-11 0,-2-11 0,-4-12-180,-2-5 90,-2-6 1223,-7-14-1133,-11-9 0,-4-5 90,-26 2-90,14 17 1066,-15 11-1066,14 10 90,-8 16-90,17 4-90,5 0 180,23-8-90,16-9-90,7-7-3392,28-2 3212,-12-6-179,16-2-181,-19-3-270,-3-2-449,-4 0-989,-5-1 2338,-8 5 0,-4-1 0,-4 4 0</inkml:trace>
  <inkml:trace contextRef="#ctx0" brushRef="#br0" timeOffset="21485">10907 9747 24173,'11'-28'1439,"-2"4"-1259,-2 6-90,0 8 90,0 4 0,3 18-90,2 11 90,2 22-45,-1-1 0,0 2-90,-4-9 0,0 0-45,3 12 0,0 0 0,-5-9 0,0-3 90,-1 13-90,0 10 0,-6-44 0,0-2 0,0-43-90,2-6 90,2-17 0,1-7-501,-1 15 1,1-1 500,4-20 0,0 0 0,-2 18 0,1 3 0,-1 2 0,2 2 0,-1 6 0,0 1 0,8-20 180,10 15-180,-4 26 90,9 17-90,-6 27 90,1 14-90,-5 10 0,-3 6 45,-9-22 0,-2-1-45,0 16 0,0 4 1000,-7-35-1000,0-8 0,0-9-90,0-11 90,2-8-90,6-35 90,1 6 0,7-23 0,0 18 0,4 8 0,3 8 0,1 16 0,2 12 0,1 16 0,-1 11 0,1 11 90,-5 7-90,-2 3 0,-10-12 0,-2 0 0,3 14 0,-6-10 0,-2 1-719,-1 15-1,-2-3-269,0-10-180,0-18-3059,7 3 4228,-2-14 0,9 2 0,-4-14 0</inkml:trace>
  <inkml:trace contextRef="#ctx0" brushRef="#br0" timeOffset="22019">12284 9562 21565,'0'-17'2069,"0"4"-1800,0 4 1,0 2 0,0 3-90,0 1 0,0 1 180,-4 2-1,-2 0 451,-32 26-4022,9-5 3257,3 0 0,-1 4-583,1 1 1,3 2 627,-12 19-127,14-14 1,2 0 126,2 21-90,12-13 0,4 1 0,5 24 0,3-24 0,2-2 0,16 13-90,7-10-90,7-11 0,4-16-89,2-8-181,14-26 360,-18-5 90,7-22 2734,-25-4-2644,-9-10 180,-13 16 0,-4-5 0,0 3-180,0 2 0,-2 0 372,-1-3 1,-1-2 0,0 5-373,-7-13 0,7 10 102,2 13-192,5 8 90,0 9-90,0 7 0,5 15 0,11 31 0,2 3-45,-5-8 0,0 0-315,9 21-360,-2-1-539,4-4-450,-3-4 1709,8 9 0,-8-15 0,4 7 0</inkml:trace>
  <inkml:trace contextRef="#ctx0" brushRef="#br0" timeOffset="22212">12787 9652 16936,'0'-30'2069,"0"5"743,2 9-2632,2 8 1168,2 18-1258,6 13-90,3 20 0,5 16 131,-10-27 0,1 2-311,0 2 0,0 0-90,-2-2 0,0-1-539,8 28-181,-5-12 2020,-4-8-3188,-4-9 2158,-2-16 0,-8-6 0,0-10 0</inkml:trace>
  <inkml:trace contextRef="#ctx0" brushRef="#br0" timeOffset="22359">12889 9173 13823,'-6'-44'929,"0"1"1,1 6-1,1 2 1602,-4-28-2800,4 26-271,4 26-480,6 15 1020,1 12 0,3 16 0,0 5 0</inkml:trace>
  <inkml:trace contextRef="#ctx0" brushRef="#br0" timeOffset="22805">13193 9494 17111,'13'-16'1889,"-3"2"685,0 7-2305,-4 3 1,2 12 0,0 8 918,2 16-1008,3 11 90,-3 9-90,-2 7 0,-4 2-135,-3-21 0,0 0 44,-1 15-89,0 5 560,0-31-470,-4-6 1841,3-7-1931,-2-7 0,3-5-89,0-8 89,3-9 0,6-12 45,2-7-1,3-3 46,9-24 0,0 8 0,0-1 0,3-6 0,-10 24 0,0 3 180,3 2 0,6 8 90,22 63-360,-16-14 0,-8 9 0,-3 4 0,-10 4-450,0 17-180,-4-20-1349,0 22 540,-4-31-720,0 4 2159,-2-17 0,-5-4 0,-2-3 0</inkml:trace>
  <inkml:trace contextRef="#ctx0" brushRef="#br0" timeOffset="23265">14708 9132 20036,'0'-14'3867,"0"3"-3327,0 0-90,0 2-90,0 4 179,0 1-179,0 4 360,-11 18-271,5 20-269,-6 13-180,9 15 90,6-7-90,5 1 0,7 0-1540,7-3 1180,4-3-824,7-6 105,2-7-450,-2-7-900,-1-9 2429,-6-11 0,0-6 0,-1-8 0</inkml:trace>
  <inkml:trace contextRef="#ctx0" brushRef="#br0" timeOffset="23514">15232 9059 22914,'2'-41'3058,"2"3"-2608,0 6-180,2 5 0,6 7-91,4 8 1,12 12-90,11 16 90,10 15-435,-21-9 1,-1 2 299,1 4 0,-1 3-45,-1 2 0,-3 2 0,-1 1 0,-3 3-90,-3 1 0,-4 1-90,-2 2 0,-3 0-225,-4 0 1,-2 0-271,-4 1 1,-2 0-316,-4 0 1,-3-2 761,-3 1 0,-2 0 0,-5 1 0,-1 0 0,-3 0 0,1 1 1</inkml:trace>
  <inkml:trace contextRef="#ctx0" brushRef="#br0" timeOffset="24472">9429 11339 20215,'-12'-14'3149,"0"1"-2790,-8-3-269,5 8 0,-7-2 0,4 10 0,-8-2 90,2 10 90,-7 0-180,4 11 0,-3 4-90,1 7 45,9-1 0,1 4-45,-7 20-45,10-2 0,3 1 45,7 12 0,5-25 0,4 0-90,22 22 90,2-21 0,11 4 0,-9-24 0,-5-11 180,0 1 0,-9-9 269,-3 11-269,-8-6 0,-10 10 0,-10 9-180,0-4 0,-11 20 90,17-18-180,-1 3 90,17 1 0,0-6 90,8 12-180,-1-8 90,1 2 90,-4 12-90,-3-9 0,-4 9 0,-6-9 0,-4 1 0,-3 3 0,0 19-90,3-15-90,4 12-359,3-9 89,0-11-180,0 5-269,0-13-8932,0 11 8915,0-3 1,2 13 0,0-6-1</inkml:trace>
  <inkml:trace contextRef="#ctx0" brushRef="#br0" timeOffset="25660">9685 18042 21655,'-10'0'2878,"0"0"-2518,5 0-180,1 0 0,4 0-180,11 0 0,5 0 90,12 0-90,5 0 0,14 0 0,-4 4 89,-5 3 271,-16 10 180,-30 11-450,-3-2 90,-13 5-180,4-9 90,0 1-90,-1 0 0,1-3 90,3-2 90,2-4 359,3-3-359,1-6-90,5-1 0,-1-4-90,6 0 0,-3 0 0,13 0 0,1 0 0,9 0 0,0 0 0,-1 0 0,0 0 0,-3 4 0,-3 3 90,-4 7-90,-2 4 0,-4 2-90,0 11 90,0-10-90,2 4 0,2-11 0,15 7 0,-4-3 0,10 6 0,-6-8 90,-3 0-90,-2-5 90,-3 0 0,-14-6 0,-7-1-90,-14 0-89,-3-3-1171,-19 3 181,10 1-2519,-26-4 3688,28 3 0,-7-4 0,17 0 0</inkml:trace>
  <inkml:trace contextRef="#ctx0" brushRef="#br0" timeOffset="27529">10440 12447 18416,'0'-12'4048,"0"-1"-3508,0 2-180,0-1 89,0 1-89,-3 2-90,2 0-90,-3-2 90,4 2-90,0-2 0,-4 1-1,0 1 1,-4 0 0,-9-8-180,3 6 180,-12-6-180,4 10 90,-7 3 0,-21 2-90,7 8 90,-16 3-90,14 9 0,2 5 0,3 4 0,3 3 0,7-1 0,3 2 0,11-3 0,6 1 0,6 0 0,8-1 0,2 1 0,6-2 0,5-2 0,3 0-90,2-4 90,5-1 0,15 4 0,-5-7 0,12-1-90,-15-4 90,1-6 0,-6 7 0,6 6 0,-7 9 0,-3 3 0,-12 2 90,-9-4-90,-10 3 0,-2 0 0,-11-3 0,-6 0 0,-20 12 0,17-15 0,-1-3 0,-17-3 0,9-14 0,12-6 0,-2 0-360,15-4-179,6-1-181,-2-6-1709,7-7 181,-2 1 2248,3-5 0,0 6 0,0 0 0</inkml:trace>
  <inkml:trace contextRef="#ctx0" brushRef="#br0" timeOffset="27948">10574 12257 21385,'2'-21'3148,"0"3"-2698,-2 3-180,0 3-91,0 5-89,0 3 0,0 20 0,0 6-90,4 23 90,2 9-354,0-21 1,0 0 308,1 5 0,1 1 0,1 3 0,0 0 0,0 3 0,0 1-45,2-1 0,-1 0-464,-1 2 1,0-1 463,0-2 0,-2 0 0,1-1 0,-2-2 45,0-2 0,-1-1-90,0-3 0,0-2 45,1 24-180,-2-10 0,-2-11-1259,-2-1 1277,0-19-2267,0-3 1347,-4-45 1082,-2-5 0,1 4 0,0-1 0,-8-30 0</inkml:trace>
  <inkml:trace contextRef="#ctx0" brushRef="#br0" timeOffset="28546">10586 12804 15673,'-26'-11'5577,"1"2"-4031,5 2-1186,6 3 147,6-1-417,4 1 78,6-1-168,7-1 522,10-1-612,15-2-90,0-1 0,2 0-359,22-3 449,-18 2 0,0 0 0,11-2 90,-4 1 0,-6 1 180,0 2 90,-16 0 450,3 0-451,-19 2 271,-1-2-1,-6 6-359,-2-1 0,0 4 0,2 28 0,2-2-90,0 9 0,2 4-90,1 12 45,-1-18 0,-1 0-45,0 10 0,0-9 0,-1-5 0,-1-6 90,-1-7-90,-2-7 0,0-5-90,0-4 0,0-30 90,1 2 0,3-27 0,5 10 0,3-1-90,2 5 90,13-9 0,-6 19 0,19-5 90,-15 26-90,7 2 0,-10 14 0,-4 1 90,-2 5 0,-3 3-90,-7-9 0,-3 6-90,-3-7-270,0 0-180,0 3-1529,0-7 450,0 7-719,0-7 2338,0 3 0,0 0 0,0 1 0</inkml:trace>
  <inkml:trace contextRef="#ctx0" brushRef="#br0" timeOffset="28977">11488 12614 19766,'0'-20'3688,"0"2"-3149,0 2 451,0-3-271,0 3-449,0 3-90,0 7 90,0 12-180,0 15 0,5 25-45,0-13 0,1 1-45,9 27-45,-1-24 0,2-3-45,9 3-90,11 3 0,-6-20 0,1-11-90,-1-3-89,13-12 269,-15-5 90,7-10 0,-21-8 0,-6-5 90,-4-7 89,-8-4 1,-2-3 0,-4 2 0,-6-6-90,8 19-90,-4-1 0,11 22 0,-3 6 0,4 4 0,4 12 90,2 6-180,6 14 90,4 8-90,5 5-270,0 3-359,1 1-271,-4-3-449,0-2-720,-2-5 2159,1-5 0,-1-8 0,0-4 0</inkml:trace>
  <inkml:trace contextRef="#ctx0" brushRef="#br0" timeOffset="29627">12304 12492 20987,'5'-32'3598,"-2"-1"-3354,6 27-244,3 5-249,28 40 159,-15-19 101,19 7-11,-29-23 122,1-10-122,-12-3 90,-2-9 90,-8-3 0,-2-2 90,-7 3-91,-1 2 1,2 4 180,-8 7 0,7 11 0,-7 10-90,6 13-91,1 12-89,7 6 0,2 8-90,8-18 0,5 2 0,7-1 0,3-1-179,0-2 0,3-3 44,6-3 0,3-7-135,20-6-90,2-6-23,3-8 23,-16-6 0,1-6-1602,2-8 0,-2-4 1917,0-2 0,-2-5 0,-2-8 0,-6-3-747,-11 5 1,-3-1 836,0-4 0,-2-2 121,-3 1 1,-1-3 103,-2-19 0,-2 0-136,-1 17 1,-2 2-468,-3-14 0,-2 3 512,0 20 1,-1 4 90,-8-27 1589,-4-3-1680,9 23 1,-6-1 0,12 25 1732,-3 5-1552,-6 25 0,-2 44-360,5-22 0,1 3-352,0 18 0,3 3 352,2-7 0,2 1 229,1 4 1,1 1-230,1 0 0,3 1 0,1-9 0,2 3 0,1-4-90,1 5 0,1-1-90,4 11 0,1-5-90,-5-26 0,-1-5-629,10 21-427,4-2-203,-10-20-630,-3-4 2159,-9-18 0,-4-10 0,0-1 0</inkml:trace>
  <inkml:trace contextRef="#ctx0" brushRef="#br0" timeOffset="29854">12869 12429 22464,'-19'-12'2429,"5"-3"-2339,5 5-90,13-5 0,11 2 0,35-18 0,-4 8-860,-13 5 0,1 1 680,13-3 131,-5-1-760,-7 7-721,-5 3-988,-7 7 2518,-5 2 0,-6 10 0,-2 2 0</inkml:trace>
  <inkml:trace contextRef="#ctx0" brushRef="#br0" timeOffset="31607">15021 11719 16228,'-52'10'3148,"0"0"0,0 1 1,28 16-3149,-25-9 0,-13 0 0,28 0 0,66 17 0,4-17 0,9-2 0,-8-5 0,2 1-90,25 9 90,-24-8 0,2 2 0,-2 2 0,-1-1 0,15 7-45,-16-4 0,-3 0 45,-5 3 0,-2 7-90,-22-4 457,-2 0-367,-18 14 126,-3-9-126,-17 9 153,-18-6-153,-6-10 90,-1-3 51,24-16 1,2-2-142,3-2 0,-10 0 0,32-4 0,2 1-360,6-6-449,0 4 269,0 0-180,0 3-269,0 0-450,2 2-810,0-4 2249,4 3 0,0-1 0,3 2 0</inkml:trace>
  <inkml:trace contextRef="#ctx0" brushRef="#br0" timeOffset="32012">15467 11579 18278,'0'-19'295,"6"37"1,6 32-1,3 20 1,2 11-1,1 1 1,-2-9-1,-4-18-745,3 4 1,-1 0 89,-3-12 0,2 14 0,2 8 1,0 3-1,-1-3 0,-1-7 0,-2-14 1,-4-18-12,-1-13 371,-4-9 0,-2-19 0,0-8 0</inkml:trace>
  <inkml:trace contextRef="#ctx0" brushRef="#br0" timeOffset="32985">15415 12049 19946,'-11'-14'4047,"0"1"-3507,0-1 449,-5-3-719,9 4-180,-6-2 0,12 8-90,-2 1 0,4 3 0,5 1 0,23 2 0,-1 0-90,17 0-270,8-6 91,-14 4-91,9-6-540,-10 4 271,-6-1 449,-3-2 90,-10 3 90,-9-1 0,-5 3 90,0 0 180,-4 2-1,0 0-179,1 0 90,-1-2-90,0-1 180,1-3 90,0 3 629,3-3-449,-3 5 629,0-1-1079,-2 8-90,0 6 90,0 10-90,5 28-90,4-7 90,7 17-90,13-6-180,7-8 91,0-5-91,-1-19 0,-11-16 90,-1-6-180,-1-6 90,-3-6 90,-1-8 91,-4-7 89,-2-31 0,-5 7-86,-5 14 1,-1-1 265,-6-17 0,0 6 0,-7 8-90,7 9 0,-4 10 0,8 10 90,-6 10-90,6 17-90,-3 15 45,8 10 0,2 4-45,-3-8 0,1 0-70,4 17 1,0-1 69,-2-15 0,0-1-45,0-3 0,0-1-314,8 27-181,-1-11-539,1-8-271,0-8-629,0-7-449,3-7 2428,1-9 0,0-9 0,2-5 0</inkml:trace>
  <inkml:trace contextRef="#ctx0" brushRef="#br0" timeOffset="33844">16653 11877 17399,'-14'-22'2878,"0"-1"-647,-4 2-1872,-1 1-89,-1 2-90,0 2 611,-1 5-791,3 4 464,2 5-374,2 2 360,-2 20-181,1 1 1132,-1 23-1311,2 4 0,1 8-498,7 10 408,3-31 0,0 1 0,3-1 0,0 0 0,2 29 0,2-10-90,4-11 0,3-10 1,-1-7-1,2-6-90,-2-11-90,2-3 90,0-12 317,2-5-407,3-14-89,1-9 179,3-11-1651,-8 3 0,-1-3 1831,-2 8 0,0-1-45,1-16 0,0 0-743,-4 13 0,0 0 788,-2 0 0,0-1 45,-1 3 0,-2-3 135,0-5 0,-1-3 0,0 3-45,-1 3 0,0 1-141,-1-23 1,-2 5 274,-1 11 2474,-4 7-2564,0 9 2412,-4 1-2411,7 13-90,-6 1 0,10 14 545,-6 1-545,2 10 0,1 10 0,0 13-90,4 19 0,3-2 0,1 3 0,0-6 0,1 2-1494,3 15 1,2 1 1493,0-14 0,1-1-45,0-1 0,2 0-312,9 13 1,2-2 266,-5-17 0,1-1-45,7 8 0,1-4-225,13-6-360,14-9 91,-2-28 359,-1-8 45,-25-15 0,-4-9 135,-4-8 0,-4-3 1105,1-1 1,-3-2-971,-1-6 0,-4 1 0,-5 14 0,0 1 45,-2 3 0,-1 0 180,-3-27 528,-5 5-528,-3 22 0,-3 6 0,0 22 0,-1 16 0,-1 13-180,2 22 0,1 19-1378,10-27 1,0 1 1332,1 5 0,1 0-45,0 0 0,2 0-625,1 1 0,1-2 490,0-2 0,3-2-124,2-3 1,2-2-462,10 21-180,7-11-269,-1-14-630,1-13-540,1-8 3000,-3-16 0,1-4 0,-2-8 0</inkml:trace>
  <inkml:trace contextRef="#ctx0" brushRef="#br0" timeOffset="34377">17392 11624 20395,'2'-25'3598,"-2"2"-2878,4 1-450,-3 7-270,0 4 90,1 7 90,0 4 179,4 6 1,1 6 0,1 11 180,5 36-450,-7-18 0,0 2-45,0 2-1,0 1 1,-1 12 0,-1-2 0,-1-18 0,-1-1-45,0 4 0,0-4-3392,0 1 3392,-2-16-90,1-30 1,3-6 89,3-19-180,3-13 90,0-17-146,-4 26 1,0-1 235,0-2 0,0-2 0,4-14 0,0 0 0,-2 15 0,0 1 0,1-7 0,1 3 0,4-1-90,0 9 90,-1 11 0,3 5 3159,0 9-3069,3 4 90,3 15-90,2 9 793,3 18-703,-3 11-45,-7 0 0,-2 3-135,-6-11 0,0 1 60,0 5 0,0 5 0,-2-5-60,-1-7 0,-1 0 0,1 26 0,-1-3-90,0-17-490,-1 13 130,-4-50-180,0-6-359,0 0-270,0-4-540,0-5-630,0-9 2429,0-11 0,0-8 0,0-6 0</inkml:trace>
  <inkml:trace contextRef="#ctx0" brushRef="#br0" timeOffset="34720">18184 11081 17869,'6'-31'3059,"0"-1"-419,-4 4-1830,0 2 861,-2 1-1221,0 22 362,0 44-722,2 19-90,-1-10 0,0 2 125,2-6 1,0-1-126,0 2 0,1-1 0,-1 0 0,2-1 0,-1-2 0,2 0 0,0-4 0,2-1-149,1-2 0,2-2 149,17 21 0,9-12 0,6-16-90,4-14-359,0-7-181,-5-10-180,-3-3-359,-7-4-1709,0-15 809,-12 5 2069,-5-9 0,-11 9 0,-4 1 0</inkml:trace>
  <inkml:trace contextRef="#ctx0" brushRef="#br0" timeOffset="34994">18034 11511 14182,'-43'0'2519,"2"-2"552,8-1-2621,5-1-270,10-1 0,8 1 1229,8-1-1409,13-1 679,16-1-859,14-2-180,16-4 45,-24 6 1,1-1 405,2 0 0,0-2-451,-1 1 1,1 0-46,-4 0 0,1 0-1108,2-1 0,-1 0 1513,11-4 0,-3 2 0,-24 8 0</inkml:trace>
  <inkml:trace contextRef="#ctx0" brushRef="#br0" timeOffset="36587">20917 10552 20665,'0'-21'4138,"0"1"-3509,0 4 1,-4 3-90,3 2-180,-2 6-181,3 1 181,-4 8 0,-2 11-90,-6 16-90,-6 26-120,6-18 0,-1 7 0,1-2-822,-5 13 0,0 1 762,1-5 0,0 4 0,0-3 0,-2 7 0,0-4 0,0-1 0,1-1-90,2-4 0,-1-2-90,3-6 0,0-2-135,3-5 1,2-2-586,-3 20-290,6-13-249,5-10-450,2-11-629,4-8 2518,4-10 0,4-11 0,3-5 0</inkml:trace>
  <inkml:trace contextRef="#ctx0" brushRef="#br0" timeOffset="36929">20767 10950 12653,'8'-45'2789,"0"4"282,0 0-2442,0 7 1320,0 3-1319,2 3-1,-1 6 681,1 4-861,0 2 3213,-2 5-3302,9 8-180,-3 10 90,8 13-270,0 14 0,2 11 0,5 12-200,-14-25 0,0 2 200,0 1 0,1 2 0,8 16 0,2 3 0,2-1 0,-1 0 0,1-1 0,-1-1 0,-1-10 0,-3-4 0,6 6 0,-5-11 0,-6-5-90,-2-8-360,-7-10-179,-3-1-271,-5-9-359,-1 3-270,0-4-2569,-12-6 4098,0-5 0,-12-8 0,3-3 0</inkml:trace>
  <inkml:trace contextRef="#ctx0" brushRef="#br0" timeOffset="37227">20917 11163 17337,'-61'-14'5577,"18"4"-4768,-19 0-449,37 5-270,2-2 0,21 3 0,36-3 90,11-1 0,4-1-135,-10 2 0,1 1-1131,17-4 1,-3 0 1175,-5-1-90,-11 4 0,0 0-90,-16 5 0,-1 0 0,-14 2-269,-4 0-1013,-3 0 0,-3 4 0,-2 1 1</inkml:trace>
  <inkml:trace contextRef="#ctx0" brushRef="#br0" timeOffset="37704">21843 10593 18327,'-12'-3'4497,"-1"1"-4047,-6 2-180,7 4-91,-5 3-89,12 7 0,2 2 0,3 0 90,0 0-90,0-5 90,0-4-90,0-3 180,0-4-270,-4 0 90,3 0-90,-6 0 0,6 0 90,-3 0-90,1 0 0,2 0 0,-3 0 0,1 0 0,2-2 0,-7 2 0,8-2-2609,-4 2 2609,4 6 0,0 5 0,0 8 0</inkml:trace>
  <inkml:trace contextRef="#ctx0" brushRef="#br0" timeOffset="37952">21912 11244 23364,'-5'6'2788,"2"-4"-1799,4 10-89,7-5-360,8 9-540,9 2 0,6 2 0,0 5 0,4 10 0,-14 13-90,-11 4-1728,-25 10 873,-1-32 1,-3 0-495,-4 6 0,-2 1 1439,-5 4 0,-1 2 0,-3 4 0,0 1 0,-3 2 0,1 0 0</inkml:trace>
  <inkml:trace contextRef="#ctx0" brushRef="#br1" timeOffset="43878">6111 1669 20215,'0'-44'2789,"0"-2"-2339,0-2-1,0 3-89,0 4 0,0 7-90,0 5 90,0 6-1,0 5-89,0 5 90,-3 1 0,-2 7-90,1 1-90,-5 4 449,-5 29-539,-4 10-45,4-2 0,1 4-908,0 5 1,1 1 862,-2 7 0,-1 1 0,1 5 0,0 0 0,1 1 0,1 1 0,1-1 0,0 0 0,3-4 0,2 0-278,1-5 1,2 0 277,0-7 0,2 0-90,1 5 0,0-3-180,0 15-270,0 3-89,0-38-271,0-7-269,0-7-2969,0-7 4562,-4-11 0,0-11 0,-4-7 0</inkml:trace>
  <inkml:trace contextRef="#ctx0" brushRef="#br1" timeOffset="44124">5628 2067 20845,'-16'-16'2878,"2"1"-2518,7 3-90,4 1-180,3 2 90,3 0-180,9 0 0,36-2 0,2 3-648,-12 4 0,1 0 468,26-1-360,-21 4 1,1 0 539,3-1 0,0 2 0,-8 0 0,-2 0 0,-3 0 0,0 0 0</inkml:trace>
  <inkml:trace contextRef="#ctx0" brushRef="#br1" timeOffset="44578">6233 1995 21385,'-3'-9'2608,"2"-2"-2248,-3 1-180,4 1-90,0 5 0,2 2-90,4 2 0,4 6 0,8 3 0,19 17 0,-3-5 0,13 7-180,-10-12 90,0-6-180,10-4 270,-11-12 0,3-4 0,-17-10 0,-6-5 180,-2-7 0,-3 0 90,-3 0-90,-4 5 269,-2 1 181,-2 13-270,0 11 90,-8 22-181,-3 21-89,-7 20-1263,7-23 0,0 3 1128,0 6 0,-1 2-45,0 2 0,0 2-409,0 1 1,1 1 408,2-3 0,0 0-82,1-2 0,2 0 37,2 8 0,2-2-45,-1-17 0,2-2-180,1 5 1,0-3-1710,0 7 450,0-18 989,0-4 540,0-22 0,0-7 0</inkml:trace>
  <inkml:trace contextRef="#ctx0" brushRef="#br1" timeOffset="45090">6838 1999 21655,'11'-39'2338,"-1"4"-1978,-4 11 0,-2 11 0,-2 11-1,-2 17 91,0 45-360,0 3-697,-2-14 1,0 2 606,2-9 0,-1-1 0,-2 2 0,-1-2 0,3 0 0,1-2-19,-2-3 0,1-2 19,1 23 90,0-2-90,0-25 0,0-5-90,0-25 90,0-13-90,-4-42 90,3-5-30,0 18 0,-1-7 0,1 4 243,2-1 0,0 0-213,1-16 0,0 2 0,2 22 0,0 4 0,9-28-50,-1 11 50,4 10 0,11 3 0,-2 20 0,12 6 0,-8 25 0,0 10 0,-7 13 0,-6 10 0,-7 4 0,-9 4 0,-9 0 0,-5-3 0,-6-4 0,-6-6 0,-7-5 687,-4-4-957,-2-7-981,-5-1 352,16-14-2789,-1-4 3688,24-15 0,7-5 0,11-4 0</inkml:trace>
  <inkml:trace contextRef="#ctx0" brushRef="#br1" timeOffset="45495">7058 2248 20935,'6'-4'2609,"0"1"-2430,-4 1-89,2 2 0,0 0-90,4 6 0,4 0 0,4 7-90,5-4 0,16-2-89,-8-3 89,14-8 0,-14-5 90,1-9-90,-3-7 90,-5-5 0,-5-1 90,-9-19 0,-8 14 90,-23-24-180,3 40 179,-15-4 91,9 34 90,1 8-180,-1 17 0,2 10 0,3 7-90,5 3-90,8-1 0,8-2 0,8-6 90,8-6-270,7-10-90,5-8-270,3-12-359,-1-4-630,1-6-720,-3-2 2249,-1-7 0,-3-3 0,-2-6 0</inkml:trace>
  <inkml:trace contextRef="#ctx0" brushRef="#br1" timeOffset="46304">7529 1642 20575,'6'-48'2969,"2"5"-2430,-4 7-89,4 7-270,-5 6 0,0 7 90,-1 7-1,2 17 1,2 13-180,4 22 90,1 12-135,-6-21 0,0 2-244,0 1 1,0 1 243,-1 3 0,0 1-45,-2-1 0,1 0 0,-1 0 0,1 0 0,-2-4 0,0 1 0,2-3 0,0-1 90,2 26-90,2-9 0,-2-10 0,1-7 0,-4-11 0,0-5 397,-2-11-487,2-3 0,0-6-90,2-7 90,0-7 0,-2-11 0,0-7 90,-2-7 0,-5-2 0,-2 2 0,-5 2 0,-2 10 0,-3 6-90,-1 8 90,-2 7 90,-1 10-90,1 10 90,-8 29 0,6 13 0,4 3-90,9 0 90,11-23-90,3-5 0,8-4 0,5-7 0,8-8 0,5-4-90,6-6 0,3-4 0,5-5-180,0-7-179,12-15 269,-18 4 90,3-8-90,-24 7 90,2-17 0,-9 10 90,-4-6 0,-2-1 0,-1-2 0,-2-22 0,-11 24 90,3 14-90,-8-4 90,4 16-90,0 2 90,-2 7 0,-2 3-90,-1 4 180,-1 4 0,0 5 179,0 12-179,1 10 0,1 10 0,4 9-90,4 2-215,2 3 125,9-1 0,6-2 45,4-18 0,3-2-135,10 13 0,13 5-270,-15-23-179,1-9-361,-3-2-179,0-9 1079,15-9 0,-7-10 0,11-6 0</inkml:trace>
  <inkml:trace contextRef="#ctx0" brushRef="#br1" timeOffset="46631">8686 1068 21835,'0'-60'3238,"0"-4"-2699,-4 18-269,-2 13-90,-4 27 90,-3 22 0,2 15 0,1 8-135,2-6-1,0 2-583,-3 22 0,0 3 538,5-9 1,0 3-60,2 0 0,1 6 0,0-3-30,1-10 0,1-2 0,0 2 0,-1 11 0,1 4 0,0-1 30,1 0 0,1 1 0,0-4-654,1 8 1,0 0 623,0-11 0,0 3 0,0-5-45,2 0 0,0-4 45,0 0 0,-1-3-90,-1-3 0,0-2-79,-1-4 1,0-1-372,-1 23-270,0-12-1798,0-3 179,-4-19 2429,-2-4 0,-5-21 0,-1-5 0</inkml:trace>
  <inkml:trace contextRef="#ctx0" brushRef="#br1" timeOffset="46880">8385 2058 22374,'-26'-27'3868,"-6"-8"-3148,12 10-361,2-3-179,13 14-90,5 5 0,7 0-90,9 2 0,46-8 0,-17 6 0,4 0-342,-1 0 0,2 1 117,2-1 0,-3 1-405,10 1-449,-10 0-540,-11 5-900,-11-1 2519,-9 3 0,-10 0 0,-4 0 0</inkml:trace>
  <inkml:trace contextRef="#ctx0" brushRef="#br1" timeOffset="49048">12763 5866 18057,'-7'-7'4677,"-4"1"-4137,6-1-1,-5 2 1,1-3-270,-2 3 0,-1-2-180,0 1 0,-2 1-90,-10-4 0,4 6 0,-9-1 90,6 4-90,-1 0 0,-2 0 90,-3 0-90,-1 0 90,-3 0-90,1 0 0,-1 0 0,1 0 89,-12 0-89,2 8 90,2 0 0,5 8 90,6 7 0,-3 22-90,10-5 0,6 17-90,16-17 0,3 5 0,4 5 0,3 0 0,6 0 0,0-5 0,7-4 0,-1-5 0,4-6 0,1-7 0,1-6 0,3-9 0,1-2 90,6-6-180,3 0 180,2-6-90,0 0 0,-4-7 0,-3 4-90,7-7 180,-13 6-90,3-1-90,-17 7 90,-2 2 0,0 2 0,-1 0 0,1 0 90,0 6-90,-2 3 0,2 10 0,-2 5 0,-1 4 90,-5 5-90,-2 4 90,-10 17 0,-2-9 0,-9 10-90,-7-19 90,-4-2-90,-11-5 0,-4-1 90,-5-6 0,13-13 0,-1-2 89,-18 2 1,-11-5 0,29-4 0,5 0 90,7-4-90,6-1-90,2-4-90,9 0 90,-2-6-90,8 5-90,-3-10 90,4 14-540,0-4 180,0 10-945,0-2 1,0 8 0,0 1 0</inkml:trace>
  <inkml:trace contextRef="#ctx0" brushRef="#br1" timeOffset="50534">13145 5894 20215,'0'-10'3329,"0"1"-1890,0 3-810,0-1-179,0 0 360,0-2-541,0 6-89,0-1 180,0 4-90,0 10 0,0 9 0,1 47-270,4-2-1056,-2-17 0,2 3 1056,0-9 0,2-1 0,0 2 0,2 0-474,1-1 0,0 0 429,1-3 0,1-1-45,0-4 0,0-1-180,11 20-719,3 1 449,-11-23 0,1 2-269,-12-25-1260,-2-3 810,-2-12 1402,3-8-2302,3-13 2461,8-12 0,5-7 0,4-7 0</inkml:trace>
  <inkml:trace contextRef="#ctx0" brushRef="#br1" timeOffset="50838">12994 6142 17427,'-22'-2'4947,"3"0"-4497,9-3 0,5-1-180,15-3-180,8-1-90,14-1 0,9 2-360,22 0-225,-29 5 0,-1 1-764,31-2-540,-12 3 1889,-24 2 0,-3 0 0,-3 0 0</inkml:trace>
  <inkml:trace contextRef="#ctx0" brushRef="#br1" timeOffset="51280">13409 6079 17787,'0'-15'5577,"0"6"-5307,0-3-1,0 9-89,0 1-180,0 8 90,0 4-90,3 8 0,2 3 0,5 3 0,2 3 0,9 15 0,7-5-90,-3-1 90,1-19-90,-10-11 90,0-6 540,5-53 0,-4-14-270,-3 31-91,3-32 1,-5 10 0,-12 49-90,0 4 0,0 3 0,0 10-90,4 8 90,2 14-90,5 10-90,3 8 0,2 4-180,2 1-359,3-4-271,-3-5-269,-2-6-8662,4 0 8780,-7-20 1,7 0 0,-6-18 0</inkml:trace>
  <inkml:trace contextRef="#ctx0" brushRef="#br1" timeOffset="52115">14172 5758 21385,'4'-30'2788,"0"5"-2338,2 5-180,-1 6-90,0 3-90,1 6 0,1 1 89,2 12 1,2 8 0,3 16-90,0 11 0,3 12-495,-1 6 495,2 3-90,-10-31 0,1-1 0,9 27-89,-9-21 0,0-1 89,4 11 0,0 6 0,-8-32-90,-2-6 90,-3-9-180,0-3 90,0-6 0,0-5 488,0-4-488,-7-9 90,-2-3 0,-9-6 275,0-1-275,-3 0 0,-13-1 90,6 13-90,-11 4 90,10 12-90,1 8 0,-1 5 90,3 8-90,1 6 0,5 0 90,9 10 0,4-10-90,16 11 0,22-18 0,5-3 0,22-9 0,-7-6 0,2 0-794,2-2 704,-3-2-116,-18-1 1,0-1 115,17-4-90,5-3 1,-21 4-1,-5 0 90,-3-2-90,-3-3 90,-2-2 775,-2-2-685,1-2-90,-3-3 340,-2-2-250,-3-2 0,-4 0 90,-4 0-90,-1-3 180,-4-11-90,-15-2 0,4 1 0,-12 8 0,8 13-90,1 3 90,2 6-90,0 6 179,0 4-89,0 10 90,-1 6-90,0 13 90,2 27-135,7-8 0,3 0-45,2-9 0,3-1-193,4 18 1,5-5-78,9-11 270,8 6-2338,7-18 2338,7-11 0,-7-2 0,0-9 0</inkml:trace>
  <inkml:trace contextRef="#ctx0" brushRef="#br1" timeOffset="52845">14935 6007 20341,'9'-39'2609,"0"3"-2160,2 2 250,1 2-339,0 9 84,6 1-264,-5 12 312,12 20-402,-9 9 128,7 22-128,-2 1 0,-1 5-90,3 1 0,-1 13 90,-5-18-90,-1 5 0,-8-23-90,-2-9-90,-4-7 90,2-5-90,-2-8 90,2-5 90,0-7-90,0-7 180,2-16 0,-2 8 90,4-16-180,-5 24 0,2 2 90,-3 14-90,4 5 0,2 10 90,10 14-90,0 3 0,5 11-90,-2-11 180,-3-3-90,0-2 0,-1-4 0,-1-6 0,0-4 0,0-6-90,4 0 90,1-6-90,5-6 0,1-10 0,-1-10 0,0-9 0,-1-8 90,-3-10-368,-10 26 1,-1-2 367,-3-1 0,0-3 45,2-15 0,-2-1-45,-4 14 0,-1 1 0,1-10 0,-1 2 90,-3-6-90,0 9 90,0 11-90,0 7 0,0 5 90,-3 11-90,2 5 90,-6 17 90,6 10-90,-3 13 367,2 1 1,0 5-413,2 8 0,-1 4-15,0-6 0,0 1 0,0 0-356,1 11 0,0-1 326,0-4 0,0-2 0,1-5 0,1-4 0,3 19-242,0-20 1,2-2-119,2-3-809,6 4 269,-6-27-449,3-3-720,-4-10 2230,-2-4 0,-2-5 0,-2-5 0</inkml:trace>
  <inkml:trace contextRef="#ctx0" brushRef="#br1" timeOffset="53112">15516 5685 21295,'0'-13'1889,"0"1"-1709,6 1 0,2 2-90,12 0-1,8 0-89,11 0 0,6 0 0,4 2-179,-2 1-91,-4 1-180,-7 2 450,4-3 0,-23 5 0,3-3 0</inkml:trace>
  <inkml:trace contextRef="#ctx0" brushRef="#br1" timeOffset="53456">16669 5500 23544,'9'-2'2068,"-3"0"-1708,-4 2 90,-2 0-450,-4 0 0,-2 0 0,-5 0 0,-1 0-90,-2-2-180,0-1-270,-3-4-359,3 0-720,0 0-1080,4 3 2699,-2 2 0,2 8 0,-3 1 0</inkml:trace>
  <inkml:trace contextRef="#ctx0" brushRef="#br1" timeOffset="53680">16503 6007 27141,'0'15'1440,"4"5"-1440,4 5 0,4 9 0,6 5 0,-6-6 0,-2 1 0,4 19-157,-5-17 0,-5 0 157,-11 16-1125,-12-13 1,-7 0-46,-1-7 1,-4-1 706,-16 12 1,-6-1 0,2-9 0,-2-3 0,-4 3-1,0 0 1</inkml:trace>
  <inkml:trace contextRef="#ctx0" brushRef="#br1" timeOffset="58198">10647 14632 17157,'2'-17'4678,"0"0"-4319,2 1 1,-1 0 0,-2-2 180,-4-6-271,-3 2 1,-7-9 0,-1 6 90,-6 0-180,-2 0 90,-5 3-90,-3 1 89,-1 3-179,-3 9 90,-25 9-180,10 11-185,14 0 0,1 3 275,-17 20-90,18-2 0,3 3 0,9-7 0,2 0 0,-1 9 0,4 0 0,9 15 0,16-4 0,10-1-72,11-6 72,9-2 0,4-8 0,0-2 0,-3-4 0,13 10 0,-16-8 0,7 12 0,-21-2 0,-5 4 0,-8 2 0,-4 14 0,-11-17 367,-10 8-277,-26-9-90,3-13 75,-13-2-255,-4-16 180,18-14-180,-9-6 0,21-10-89,5-6-181,4-2-989,7-11-2069,13 3 3508,3 3 0,11 9 0,-4 15 0</inkml:trace>
  <inkml:trace contextRef="#ctx0" brushRef="#br1" timeOffset="58587">10911 14451 21565,'0'-37'2069,"0"3"-1620,0 7-89,0 5-180,0 3 90,0 4 0,0 7-1,2 8 1,2 12 0,4 11-90,3 10 0,1 14 0,2 13-847,-8-25 0,0 2 712,1 2 0,0 1-45,0 3 0,-1 0-154,0-1 0,0 1 154,2 13 0,0-1 0,-3-17 0,1-2-225,3 16 0,-1-4-225,-3-6-269,3 2-91,-8-24-449,0-11-720,0-3 2301,-6-20 0,-2-1 0,-7-14 0</inkml:trace>
  <inkml:trace contextRef="#ctx0" brushRef="#br1" timeOffset="59105">10911 14889 20485,'-20'-25'2879,"3"1"-2609,1 3-91,10 3-179,4-2 0,26 0-539,27-7 269,7 3 43,-22 12 0,0 2 47,17-6 180,0 1-90,-6 1 180,-4-4 90,-9 4 180,-5-2 90,-9 1 89,-6 1 361,-6-2-540,-4 9 93,-2 1-273,-2 6-90,0 8 0,0 6 0,0 13-90,0 9 90,2 7-90,2 5 0,4 2-45,2-18 0,1 0-45,9 11 90,8 6-90,-5-28 0,-5-10 90,-2-5-180,6-14 90,-7-4 90,9-31 0,-13 5 0,-1-19 90,-9 14 0,-1 4-90,0 7 90,0 10-90,0 10 90,0 18-90,0 15 0,4 18 0,0 11 0,6 5 0,3 3-270,-2-19 1,3 1-631,0-2 1,2-2-1,-1 0 1,1-3-1530,15 15 2429,-10-28 0,3-11 0,-1-5 0</inkml:trace>
  <inkml:trace contextRef="#ctx0" brushRef="#br1" timeOffset="59785">12004 14469 21745,'0'-51'2968,"-4"-6"-2608,3 16-180,-3 9-90,4 22 89,2 21-89,4 14 90,6 14-90,7 15-689,-8-23 0,0 2 644,0 1 0,1 2-153,4 13 0,1 1 108,-2-6 0,0-1 45,0-1 0,1-2-45,0-7 0,-1-6 0,-1-9 0,-1-2 0,-9-18 1257,-4-7-1347,0-9 247,-4-11-157,-2-12 0,-4-3 90,-6-1-90,-1 4 90,-17 3 0,-8 22 0,-3 11 90,3 28-180,16 11 90,10 9-90,6 7 0,15 0 0,10-2 0,8-20 0,6-4 0,17 7 0,-12-15 0,3-4 0,19-8-377,4-11 287,1-6-90,-2-8 0,-3-6-90,-1-5-90,-2-4 45,-19 7 1,-1-3 224,-8 8 0,-1-2 45,5-8 0,-3 0 45,2-16 0,-7 1 0,-9-1 0,-6 2 180,-10 1 0,-3 6 0,-7 3 90,-2 8-91,-2 7 1,-3 10-90,1 6 90,0 11 0,1 10 197,5 11-287,6 11-45,5-3 0,4 1-45,5 20 0,-2-18 0,4 0-45,4-4 0,3-3-45,12 14-315,-4-12 0,2-2-404,7-1-360,11 2-810,-14-17 1979,1-6 0,-5-3 0,-2-4 0</inkml:trace>
  <inkml:trace contextRef="#ctx0" brushRef="#br1" timeOffset="60462">13027 14464 22374,'0'-38'2699,"0"3"-2160,0 8-269,0 7-90,0 7 0,2 6 90,2 11 0,4 14 0,4 16-91,2 14-89,3 10-90,-3 4 0,-7-30 0,0 1 45,1 6 0,0-2-45,3 15 0,1 2 0,-6-31-180,-2-12-89,-2-9-91,0-13 90,0-14 180,2-13 0,2-13 90,2-3 0,0-1 45,2 17 0,5 9 135,11 27-950,10-6 815,-19 33 0,-3 11-45,12 19-268,1 2 268,0-5 0,-1-7 0,-2-8 0,0-12-180,12-16 90,-9-12 568,8-17-748,-9-10 0,-1-10 0,-1-12 90,-3-9-206,-9 3 0,-3-3 431,-3 13 0,-2-3 75,1-9 0,-1-6 0,-2 6 15,-4 5 0,-1 2 44,1-15 1,-1 4-45,-3 27 0,0 4 135,-5-23-180,-1 13 90,0-1-180,2 21 180,3 2 0,4 23 0,3 15-91,2 19 1,3 13 0,3 5-101,-3-7 1,2 1 10,1-2 0,0 3 0,1-1-1325,1 7 0,1-1 1325,2-1 0,0 0 0,0-2 0,1-2-214,-1-3 1,0-2 78,0-3 0,0-2-90,0-5 0,-1-1-314,10 24-912,8 0 462,-12-22 51,2-1-1311,-14-25 2954,-5-11 0,-4-9 0,-2-8 0</inkml:trace>
  <inkml:trace contextRef="#ctx0" brushRef="#br1" timeOffset="60663">13624 14396 23454,'-20'-31'2428,"-1"-3"-2068,5 2-90,2-2-180,7 5-90,4-1 0,10 5-180,9 1-270,17 1-449,10 4-271,8 4-809,2 4 1979,-2 6 0,-4 1 0,-3 4 0</inkml:trace>
  <inkml:trace contextRef="#ctx0" brushRef="#br1" timeOffset="62076">15411 13750 21385,'0'-18'3508,"0"-1"-2879,-4 3-89,3 3-90,-3 4-270,1 2-90,2 5 0,-3 0 179,4 12 91,6 30-360,0 10-106,1-10 0,0 2 106,0-3 0,-1 2 0,4 19 0,0 2-563,-4-15 0,1 0 473,1 10 0,0-1-269,2 9-397,-4-13-54,-2-7-269,-2-9-360,-2-4-540,0-7 1979,-5-5 0,3-12 0,-3-5 0</inkml:trace>
  <inkml:trace contextRef="#ctx0" brushRef="#br1" timeOffset="62602">15492 14039 16418,'-9'-48'1349,"1"0"1,2 3-1,-1 1-47,-2 1 0,1 1-1122,4 4 0,2 3-90,0 1 817,8-3-907,4 19 0,10 2 496,5 7-406,27 2 1589,-11 11-1679,-4 5 0,0 4 0,3 12 90,9 15 90,-22-4-1,-9 5-89,-8 6 0,-17-9 0,-6 2-90,2-8 0,-2 0 45,-8 9 0,-6 0-45,-4-3 0,0-3-518,8-11 0,0 0 563,-6 5 0,1-2-608,2-2 474,6-7 89,11-9-90,4-5 90,19-16-90,4-1 1063,18-12-1018,-5 10 0,2 2 45,20-3 158,-16 5 0,-1 5-158,13 14 0,-7 11 0,-5 15 0,-9 11 0,-7 9 0,-11 8 45,-8-28 0,-4 2-45,-3 1 0,-2 0 0,-4 2 0,-2 0 0,-3 0 0,-1-1 0,-3-3 0,-1-2 0,1-2 0,-1-1 0,-18 16 0,-8-13-270,10-37-90,2-15-90,18-35-225,14 10 1,4-3 30,1 10 1,1 0-122,1-11 1,2 2-1665,4-10 2429,2 11 0,0 12 0,0 7 0</inkml:trace>
  <inkml:trace contextRef="#ctx0" brushRef="#br1" timeOffset="63029">16779 13655 22995,'0'-44'3598,"-5"6"-3148,0 6 136,-5 9-316,2 2-103,3 12-167,1-1-52,4 10-308,6 0-63,-3 4-1465,5-3 358,-6 9-898,0-2 2428,-2 7 0,-4 6 0,0 2 0</inkml:trace>
  <inkml:trace contextRef="#ctx0" brushRef="#br1" timeOffset="63231">16755 14220 25432,'0'9'2879,"0"4"-2609,5 5-270,4 9 0,5 8 0,-3-4 0,-2 2 0,1 23 0,-6-4 0,-8 5-1080,-15-4 1,-8 3 879,0-5 0,-3 2 0,-2-2 0,2-6 0,-2-2 0,-2 0 0,-3 2 0,0-1 0,-1 0 0</inkml:trace>
  <inkml:trace contextRef="#ctx0" brushRef="#br1" timeOffset="74246">16178 2280 21475,'-14'-7'2428,"5"2"-1888,0-1 0,8 1-180,-3 3-1,4 0 1,0 0-180,0-1 90,6-3-180,8 1 0,14-2 0,22 3-45,-14 2 0,3 1-695,14 0 0,3 0 650,-10 0 0,2 1 0,1-1-669,8 0 1,2 0-1,2 1 669,-12-2 0,1 1 0,1 0 0,1 0 0,3 0 0,1 0 0,1 0 0,0-1 0,3 1 0,0 0 0,2 0 0,-1 0-560,4 0 1,0 0 0,1 0 0,1-1 577,-13 2 0,1-1 0,0 0 0,0 0 0,0 0-228,1 0 1,-1-1 0,1 1-1,-1 0 1,0-1 227,-1 1 0,-2 0 0,1-1 0,0 1 0,2-1 17,9 0 1,3-1 0,1 1-1,-1-1 1,-2 0 54,-8 1 0,-1-1 0,-1 1 0,0 0 0,0-1-102,3 0 0,2 1 1,-1-1-1,-3 0 1,-4 1 41,7-1 0,-4 1 0,-6 0 15,1-1 0,-8 2 1421,-6 1-1376,-12 0 1245,0 0-1335,-11 0 0,1 0 1086,-7 0-1086,-4 0 3392,1 0-4382,-4 0 271,-6 4-541,-2 3-808,-12 6 2068,-14 3 0,-17 8 0,19-11 0,0 0 0</inkml:trace>
  <inkml:trace contextRef="#ctx0" brushRef="#br1" timeOffset="75381">12316 7599 22284,'-20'-11'2609,"0"1"-1890,-1-3-89,3 1-180,0 1-180,5 0-91,5 4-89,4 0 0,10 3 0,10-1 90,18-1-90,26-5-351,-17 3 0,7-1 283,-3 1 1,6-1-1,5-1 1,1-1-637,0 0 0,4-1 0,2 0 0,1-1 0,-1 2 614,-8 1 0,0 0 0,0 0 0,1 1 0,0-1 0,1 0-337,4-1 0,2-1 0,0 0 0,0 1 0,-1 0 0,-4 0 354,-1 2 1,-3 0 0,0 1 0,0 0 0,2-1-224,2 0 1,3-1-1,1 0 1,0 1 0,-2-1-1,-4 1 251,8 0 0,-3 0 0,-1 0 0,1 0-115,-4 0 0,1 0 0,1-1 0,-4 1 0,-5 1 70,-3 2 0,-4 0 0,-2 0 563,21-5 1,-5 0-564,-21 6 0,-3 0 0,0-2 0,-3 1 1797,1 4-1797,-12 0 2688,-4 0-2688,-11-1 378,-6-1-5235,-8 7 4934,1 1 0,-9 11 0,2-1 0</inkml:trace>
  <inkml:trace contextRef="#ctx0" brushRef="#br1" timeOffset="90897">21144 7929 26332,'-57'0'2249,"4"-2"-2249,3-5 0,9-4 0,5-7 0,11-5 0,10-4 0,17-9 0,24-13 0,-1 16 0,6-2-1696,12-9 0,6-2 1696,-8 10 0,3 1 0,3-1 0,-7 5 0,1 0 0,2 1 0,1-1-484,5 0 1,1-1-1,3 1 1,4-2 483,-9 8 0,3-2 0,3 0 0,2 0 0,1 0 0,0 0 0,0 0 0,-5 2 0,2 1 0,0-1 0,1 1 0,0-1 0,0 1 0,0 0 0,0-1-204,0 1 1,0 0-1,1-1 1,-1 1-1,1 0 1,-1 0-1,-1 1 1,0-1 203,4 0 0,1-1 0,-1 0 0,-1 1 0,-1 0 0,-3 1 0,-2 1 0,10-5 0,-5 2 0,-1 0 0,4-2-161,-8 3 1,3-2 0,1-1 0,0 0 0,-3 1 0,-4 3 160,0-1 0,-5 2 0,0 1 0,2-3 163,14-7 1,5-2 0,-4 1-1,-10 4-163,-10 2 0,-6 4 347,-4 2 1,-3 1-348,17-12 1820,-11 11-1820,-9 2 2272,-6 6-2272,-5 5 1294,0 3-1294,-4 4 1180,1 0-2170,-2 8-1438,-2 2 2428,2 8 0,0 5 0,0 0 0</inkml:trace>
  <inkml:trace contextRef="#ctx0" brushRef="#br1" timeOffset="91999">26793 4555 22284,'10'-30'1799,"0"1"-1439,1 6-90,-2 3-90,-2 4-90,-3 7 0,-2 2 180,-2 5-1,-11 12 361,-37 29-360,1 1 0,-4 5-956,15-12 0,-1 0 0,-1 2 716,-7 8 0,-2 2 0,3 0 0,8-7 0,2 0 0,0 2-30,0 1 0,0 3 0,-1 0 0,4-3 0,-2 2 0,3-3 0,0 2 30,-5 8 0,-1 2 0,4-5-247,5-3 1,4-4 216,4-7 0,3 0-252,-6 22 252,16-13 0,12-7 0,16-8 0,13-6 0,13-3 0,12-7 0,5 0 697,-31-5 0,-1-1-697,32 7 0,-6 1 0,-6 5 0,-6 1 497,-9 5-497,-3 1 0,-7 2 407,-5-1-407,-5-4 90,-4-4 270,-2-4 534,-5-7-714,-2-3-90,-5-12 0,0-28-90,-4-7 0,4 7 0,-1-3-304,0 1 0,-1-1 304,2-6 0,0-3-704,0-4 0,0-2 704,1-3 0,0 0 0,0-1 0,0 0 0,1 3 0,0-1 0,-1 5 0,0 0 0,0 4 0,0 2-104,0 5 0,0 1 104,0 3 0,0 2 0,3-25 0,-2-5 0,0 22 0,-2-1 505,0 15-505,0 10 1460,0-2-1460,0 9 259,0 4-259,0 1 0,0 1 0,0 3 0,0-2-90,0 3 90,0-1 0,16 2 0,7 0 0,21 10 0,5 7 0,8 12-141,-29-10 1,-1 1 140,1 0 0,-3 3 0,-2 2 0,-3 2 0,12 27 0,-11 5 0,-11-2 0,-14-3 0,-9-6-5,-11-7 5,-7-10 0,-12-8 0,11-12 0,-1-6 0,23-14 281,6-7-281,14-9 0,8-7 0,15-2-90,8-4-180,-7 11 0,0 1-449,15-16-316,-13 10 1,-3-1-405,-6-2-895,0-8 2334,-17 14 0,-6 1 0,0-1 0</inkml:trace>
  <inkml:trace contextRef="#ctx0" brushRef="#br1" timeOffset="92372">27386 4270 14776,'18'-30'2428,"-2"5"481,-3 5-2730,-3 4 1185,-2 7-1274,-2 2 654,2 5-654,0 12 2852,2 9-2762,2 19 0,-4 4 0,-2 5-135,0-8 0,-1 2-123,1 19 1,-2 5 107,-2-11 0,-1 2 0,0-1-471,0-9 1,0-2 0,-1 3 440,0 14 0,0 3 0,0-3 0,0 6 0,0-3 0,0-1 0,0-2 0,0-2 0,0-2 0,0-5 0,0-2 45,0-4 0,0-2-90,0-6 0,0-1-412,0 26-352,0-13-540,-4-12-1170,-2-19 2519,-4-15 0,-3-20 0,1-10 0</inkml:trace>
  <inkml:trace contextRef="#ctx0" brushRef="#br1" timeOffset="92998">27467 4197 21205,'-29'-29'1889,"5"0"-1529,6 4-91,4 2-179,7 3 0,1-2 0,8-23 0,4-2-90,-1 10 0,1-3 0,0 0 0,0-2-1380,-1-9 1,-1-4 1424,0-10 0,-3-3-15,-2 17 0,-3-1 0,0-2 0,0-2 0,-1-2 0,-3 0 0,-2-2 0,-2 0 0,-2 1 30,-2-1 0,-2 1 0,-2 1-478,-4 1 1,-1 1 0,-3 1 477,-2 2 0,-2 1 0,-6-1-257,-2 4 0,-5 0 1,-4 0-1,0 3 219,-2 4 1,-3 2-1,0 2 1,-1 1-23,1-1 0,0 1 0,-1 2 0,0 4 0,4 6 0,-1 3 0,2 3 0,2 4 0,-18 1 0,2 7 45,2 4 0,1 4-230,0 6 1,2 4 274,2 5 0,-2 6-60,4 7 0,-2 7 0,3 0 0,11-3 0,3 0 0,-2 3 130,3 1 0,-3 3 1,1 1-1,5 0-130,-1 8 0,5-1 0,1 3-56,1 1 0,1 2 0,3 1 26,1 0 0,1 1 0,4 1 30,2-2 0,2 0 0,3 0-30,2-3 0,3-1 0,2 0 30,4-3 0,1-1 0,4-2 257,8 18 0,6-3-197,7-7 0,7-4 44,9-6 1,6-5-90,7-6 0,5-5-15,-15-12 0,2-2 0,0-3 0,3-2 0,1-2 0,1-2-99,0-1 1,1-2-1,0-1 69,-1-1 0,0-1 0,-1-2 30,-2 0 0,0-1 0,1-1-30,9-3 0,0 0 0,-3 0 308,3-1 0,-3-1-308,10-2 0,-6 1 1484,-6-2-1484,-12 3 0,-13 1-90,-7 6 679,-8 2-2748,-6 2 2329,-18 0-2239,-1-2 2301,-17-3 0,8 2 0,-3-1 0</inkml:trace>
  <inkml:trace contextRef="#ctx0" brushRef="#br1" timeOffset="94155">25193 4292 20575,'-49'4'1619,"6"-3"-1439,9 4 0,9-1 90,13-3 270,10 7 89,39-7-449,10 3-90,-7-6 0,8-2-425,3-2 1,6 0 0,4-2 370,-11 1 0,2 0 0,3-1 0,1 1 0,-1-1-581,3 1 1,-1 0 0,2 0 0,2-1 0,3 1 555,-7 0 0,3 0 0,3 0 1,1 0-1,1-1 0,-2 1 0,-2 1 1,-4-1-12,10 0 0,-4 1 0,-2 0 0,0-1 0,4 1 0,-8 0 0,3 0 0,1-1 0,1 1 0,-2-1 0,-2 1 0,-3 0 0,14-2 0,-5 0 0,-1 0 0,-1 0 0,-3 1 0,-1-1 0,0 0 0,-2 0-270,-4 0 0,0 0 0,-2 0 0,-1 0 270,10-1 0,-2-1 0,-2 1 0,-6 1 0,-3 0 0,1 0 0,0-1 0,0 1 0,-4 1 0,-1-1 0,-2 0 0,2-1 0,-4 1-90,-2 3 0,-20 1 554,-1 4-914,-15 6 2391,0 2-2571,-4 6 1411,3-1-1951,-2 1-179,3 3 1439,3-4 1079,4 2-179,7-6-361,2-4 1,10 3-360,-8-7 0,7 3-180,-14-4-90,3 4 90,-6-3-90,2 3 0,0-4 90,6 0-90,2 4 179,9-3-89,1 3 90,19-4-90,-12 0 90,8-2 0,-12-6-90,-12-3-90,-2-4 90,-14 3-90,-12 1 90,-7 4 0,-39 3 0,18 10 0,-3 4-1029,-1-2 1,1 2 938,-3 9 0,3 2 44,11-2 1,3 1-27,-19 23-18,7 0 90,13 18-90,20-18 0,17 10 0,20-26 0,13-7-2717,10-11 2627,10-3 45,-29-8 0,1-2-150,2 0 0,1-1 150,3-4 0,-1-2 45,1 0 0,0-1 0,-1-2 0,0 0 0,7-2 0,-1-1 480,-10 4 0,-2 0-480,-2 2 0,-4 1 145,3 0-55,-25 18 3114,-10 6-3114,-8 11 545,-11 9-545,-3 5 89,-9 4 72,-3 4-161,-9-1 0,19-22 0,-2-1-343,-4-1 0,-1-1 343,-5 0 0,-1-1 0,-4-1 0,-2-2-461,-3 0 0,-1-2 371,-1-2 0,-2-1 30,5-5 0,-3 0 0,3-3-30,-5-1 0,0-3 44,-13-1 1,4-6-45,22-3 0,4-4-110,2-1 1,1-4 109,-6-16 0,2-4 0,11 10 0,2-3-1445,-10-26 0,7-2 1220,16 25 0,3 0-45,-1-12 0,3 2-181,13-14-539,9 5-719,7 4 1709,7 1 0,5 5 0,3 0 0</inkml:trace>
  <inkml:trace contextRef="#ctx0" brushRef="#br1" timeOffset="94551">29416 3677 23094,'15'-29'1169,"-3"2"-1079,-2 6 0,-2 5 0,0 9-90,2 3 90,0 10 0,6 8 90,1 11 90,5 13-1,2 12-179,-10-19 0,1 1-334,0 5 1,0 1 288,2 5 0,1 2 0,0 3 0,0 2-45,2 3 0,-1 2-598,1 4 0,-1 0 598,-1 1 0,0 0 0,-1 2 0,-1 1 0,-2-4 0,-2 2-307,-4-11 0,-1 2 0,-1-1-593,1 14 1,-4-1 899,-6 0 0,-3-6 0,-7-3 0,-12-37 0</inkml:trace>
  <inkml:trace contextRef="#ctx0" brushRef="#br1" timeOffset="95275">28551 3682 20935,'-43'-14'1709,"4"1"-1529,11 1-90,8 3 0,9 3 0,13 3-90,18 1 90,22-2-45,-7 1 0,3-1-641,13-1 0,4-2 596,-12 2 0,3-1 0,5 0 0,9-2 0,7 0 0,2-2 0,-4 1 0,-11 1 0,-2 0 0,0-1 0,3 0-247,0-1 1,3 1 0,1-1 0,0-2 0,-1 0 264,-1-2 0,-1-1 0,0-1 0,-1-1 0,0-1-336,-2-1 0,-1-1 0,0-1 0,-1-1 0,1 1 385,11-4 1,0 0-1,-2-1 1,-3-1-1,-10 2 1,-1 0-1,-4-1 1,-5 2-90,6-5 0,-7 2 67,-7 2 0,-3 0 45,11-13 629,-18 6-629,-16 9 885,-16 10-975,-16 6 2679,-15 15-2439,8 18 0,-11 16 0,-6 12 0,-1 3 0,4-2 0,9-9-450,1 0 0,8-5 0,-5 10 221,7-9 0,-7 7 0,-2 5 1,-2 3-1,3 1 0,3-3 0,7-4 1,9-7-1019,8 10 0,10-7 0,3 3 1007,0 15 0,3 3 0,5-5 0,2-14 0,4-4 0,2-1-328,1 2 1,4 0 0,1-2 327,1-1 0,2 0 0,3 0 0,3-2 0,4 0 0,0 0 0,-1-3 0,0 0 0,-1-3 0,1 0 0,9 6 0,2 0 0,-3-4-301,3-2 1,-5-7-60,13 1-2998,5-29 3358,-45-31 0,-5-29 0,-18 1 0</inkml:trace>
  <inkml:trace contextRef="#ctx0" brushRef="#br1" timeOffset="95919">31552 3049 21835,'33'-38'599,"1"0"1,-3 3 0,0 0-421,-2 7 1,0 2 0,16-15 0,-16 18 0,-26 21 0,-30 20-90,-1 1 0,-5 3-664,-9 7 1,-4 3 573,-5 6 0,-2 1-284,16-11 0,0 1 0,1 1 284,1-1 0,2 2 0,1-1 0,-14 14 0,4 1 45,7-4 0,3 2-45,6-4 0,4 1-234,7-3 0,5 0 234,3-2 0,5 0 0,6 0 0,5 0-85,3-2 1,3 0 129,5 0 0,4-1-90,5 0 0,2 0 28,3 0 0,1-1 17,2 0 0,0-1 0,-1-1 0,1-1 355,-4-2 1,-1 0-356,-2-3 0,-1-1 0,18 17 583,-9-6-313,-10-8 372,-5-6-282,-9-10 935,-2-5-1115,-8-4 518,0-4-519,-4-7-89,0-12 0,0-15 0,0-15-90,0 20 0,0-3-395,0-5 1,0-2 394,1-5 0,2-2 0,-1-3 0,0 0 0,2-4 0,0 1 0,-1-2 0,-1 0 0,0 2 0,-1-2 0,-2 11 0,-1-3 0,0 3-107,-1-4 1,-1-1 106,-2 0 0,-3-5 0,1 9 0,-7-15-45,4 19 0,1 6-45,4 18-360,-9 6-449,9 18 89,-11 10-179,6 18-810,-1 8 1799,0 6 0,-2 6 0,0 0 0</inkml:trace>
  <inkml:trace contextRef="#ctx0" brushRef="#br1" timeOffset="96739">30192 3053 20575,'-13'0'2789,"5"-2"-2250,4 0 451,4-5-451,0 0-179,42-14-315,-11 9 0,6 0-1146,8-1 1,7 1-1,3-1 1101,-6 1 0,3 1 0,2 0 0,2 0 0,-4 1 0,0 1 0,3 0 0,2-1 0,3 0-284,-7 1 1,4-1-1,2 0 1,2 0-1,0 0 1,0-1-1,-2 2 1,-3-1 283,6 0 0,-2 0 0,-1 1 0,-1-1 0,2 1 0,3-1-201,-7 1 0,2 0 0,2 0 0,0-1 0,0 1 1,-1 0-1,-3 0 0,-3 1 219,9-1 0,-3 0 0,-3 1 0,0 0 0,-1-1-18,12 0 0,-1 0 0,-1 0 0,0 0-201,-6 2 0,0-1 0,0 1 0,-3 0 201,-4 0 0,-2 0 0,0 0 0,-2 1 264,8-1 0,-1 2 0,-2-2-219,13-2 0,-4 1 548,-12 2 0,-3 0-548,-11 1 0,-1-1 2009,24-3-2054,-26 2 2209,-8 3-2209,-20 2 1183,-16 2-1183,5-2 647,-9 1-647,10-1 0,-2 2-90,6 0-540,-2 0 1,-3 0-181,-1 0-89,-7 6-900,-4 4 1799,-4 4 0,-7 3 0,-1-1 0</inkml:trace>
  <inkml:trace contextRef="#ctx0" brushRef="#br1" timeOffset="98652">32531 3135 22644,'0'-5'810,"0"1"-271,0 4-539,0-2 90,0-3 0,0-4-90,0-1 90,1-1-90,4 0 0,3 2 0,2-2 0,18 2-90,12 8 90,7 6 0,6 9 0,-12 6 0,-2 0 0,-5 3 0,-5 0 0,-5-1 0,-5 1 0,-5-2 0,-6-1 0,-4-2 0,-2 2 0,-2 0 0,0 3 0,-4 2 0,-4 10 0,-3-7 0,-5 8 0,-5-3 0,3-6 0,-4 6 90,6-10-90,4-1 0,-2 3 0,1 0 0,1 4 0,0 3 0,0 0 90,-2 16-90,3-3 0,-1-1 90,8-7-90,0-14 180,4 1-90,4 13 0,2-4-90,6 8 0,3-9 0,6 6 90,-5-11-90,2 1 0,-8-13 0,-6-3 0,0-5 90,-4-3-1979,0-4 1889,3-4 0,2 1 0,3-3 0</inkml:trace>
  <inkml:trace contextRef="#ctx0" brushRef="#br1" timeOffset="99496">32900 4813 20036,'0'-9'2698,"0"2"-2428,-3 0-90,2 4 0,-3 1-90,4 2 269,-5 6-359,-2 10 90,-3 6-90,3 1 0,4-6 0,12-10 0,4-3 0,4-8 0,0-5 0,-4-7 90,2-14-90,-7-2 0,1 2 0,-16 9 0,-4 14 0,-7 3 90,-3 12-90,3 2 90,0 10-90,3 0 0,3 3 0,6 0 90,2-3-180,8 0 180,2-4-90,6-6-90,3-4 90,1-6 90,0-6-90,-1-2 0,-1-7 0,-2-1 0,-5 0 0,-2 0 0,-5 3-90,-4 1 90,-7 5 0,-1 3 0,-6 4-270,12 0-89,-5 0-181,9 0-360,-7 0-1168,5 0 2068,-1 0 0,-2 0 0,3 0 0</inkml:trace>
  <inkml:trace contextRef="#ctx0" brushRef="#br1" timeOffset="114324">21948 9236 20755,'0'-21'2429,"0"1"-2159,0 4-1,0 1 1,-5 1-90,0 2 270,-5-3-270,0 7 0,2-4 0,-4 7-90,0-4 89,-3 4-89,-1-1 0,-2-1 0,-1 2-90,-3-4 180,-20 2-180,5 0 0,-19 3 90,9 2-90,-8 2-323,-6 0 323,-4 0 0,29-1 0,1 2 45,-1 1 0,1 2-45,-3-1 0,1 1 0,0 2 0,0 2 0,-13 3 0,0 2 45,13-5 0,0 2-45,-20 7 0,1 2 90,-5 4-90,23-10 0,0 2 45,5 1 0,1 0-45,-3 2 0,1 0 45,0 1 0,1 1-45,0 1 0,3 0 90,-15 15-90,-1 7 44,22-20 1,1 2-45,-1 1 0,-1 2 45,1 0 0,-1 1 0,1 1 0,0 0-45,-1 2 0,1 0 45,0-1 0,1 2-45,0 0 0,0 1 45,1-1 0,1 0-45,0-1 0,1 2 0,-5 13 0,1 1 45,6-12 0,2 1 0,-3 11 0,1 0 0,7-15 0,2 0-45,-1 14 0,0 1 45,5-12 0,1-1-45,-4 12 0,1 0 0,6 18 90,-2-1-171,2-18 0,2 1 126,-2-12 0,2 1 0,-1 9 0,1 3-45,4 3 0,0-2 45,-1-11 0,1 0-1463,4 15 1,0-2 1417,-1-15 0,0-3 45,1 1 0,1 0-193,0-2 0,0 1 103,1-2 0,0 1 45,4 11 0,0 0 45,-3-11 0,0 0-45,7 19 0,-1-1 90,2 7-90,-6-20 0,-1-2 90,4 15-90,3 0 89,-2-1 186,4-1-275,-5-14 0,1-1 90,12 16-45,-2-10 0,1-1 69,9 2-69,-11-16 0,2 0-45,2-4 0,2-1 0,21 6 1291,-19-8 1,1-1-1292,18 0 0,3-1 0,4-3 0,-15-8 0,2-1 45,-10-1 0,0 0-168,13-3 1,0-2 122,-13 0 0,-1-1-439,2-2 0,-1-2 439,1 0 0,0-2 0,-3 0 0,1-1-201,11-4 0,0-2 201,-13 3 0,0 1 0,7-4 0,1-1 76,-1-4 1,-1-2-32,2-1 0,2-1-45,9-8 0,-1-1 94,-11 7 1,-3 0-95,-4 2 0,-4 0 3,11-17-3,-3-4 0,-2-8 191,-20 26 1,0-2-192,6-16 0,-1 0 0,-6 9 0,0-2 30,1-2 0,0-5 0,-1 4-283,-3 2 0,-1 1 253,3-12 0,-1 0 0,-5 15 0,-2 1 0,1 0 0,-2 0 19,0 1 0,-1 0-19,0-1 0,0 2 0,3-32 0,0 1 0,0 1 0,-4 19 0,0-1 0,-1 10 0,-1-1 0,0-10 0,-1 0 0,-1 13 0,0 1 143,0-2 0,0 0-143,0 0 0,0-1 0,1 2 0,-2-2 0,-3-16 0,-1 0 0,1 13 0,-1 0 0,-3-14 0,-2-1 0,-3-2 0,-1 1 0,3 11 0,-1 0 0,-4-13 0,0 0 0,4 18 0,0 2 0,0 1 0,0 1 0,0 4 0,-1-1 66,-5-5 1,-1 2-67,-10-15 0,9 21 0,-1 2 0,-24-19 0,9 15 0,-11-8 0,4 11 0,11 8 0,-5-4 0,17 13 0,2 1 534,3 4-534,1-1 317,2 2-317,2-1 640,0 3-640,2 1-90,3 2 90,1 0-90,4 0 90,-3 0 0,2 0-4588,-3 0 3779,4 4-540,4 3-720,-1 3 2069,2 3 0,-2-1 0,-1 1 0</inkml:trace>
  <inkml:trace contextRef="#ctx0" brushRef="#br1" timeOffset="116416">27020 8490 21835,'2'-30'2068,"0"1"-1618,-2 4-90,0 2-180,0 5-90,0 4-90,0 7 90,-3 3 0,-5 16 90,-7 14-46,-3 12 1,-2 7-631,3-5 0,-1 1 525,2-2 1,-2 2 0,-1 3-30,1 0 0,-2 5 0,1 0 0,1-3 0,-1 4 0,1-3 0,0 2 0,-4 11 0,0 1 0,3-6-45,5-6 1,5-8-136,4 2-4113,7-12 3304,5-18-271,8-16-449,7-24-90,8-16 944,-13 14 1,-1-1 89,3-5 1,-1-1 61,0-3 1,-1-1 1511,-1-2 1,0 0 854,-2 0 0,-1 0-615,-2 0 1,-2 1-690,-1 0 0,-2 0-90,-2 2 0,-2-1-136,0 1 1,0 1 90,-1 3 0,0 2 135,3-28 2842,0 11-2662,6 1-360,-5 20 90,4 1 1423,-2 21-703,15 27-215,-1 10-506,5 16 1,2 7-225,-9-12 0,0 1-346,0-2 1,1 3 0,-2-3 300,4 10 0,-1-2 0,1 2 0,1-1 45,-1 0 0,0 0-90,0-2 0,-1-1 0,0-3 0,-1 0-90,-2-5 0,0-1-135,-2-5 0,-1-1-360,9 19-402,-5-12-318,-7-13-629,-6-11-7852,-2-14 9163,-12-14 0,-2-9 0,-9-7 1</inkml:trace>
  <inkml:trace contextRef="#ctx0" brushRef="#br1" timeOffset="116600">27041 9037 21295,'-58'-12'1529,"5"3"-1259,11 3 359,9 3-449,20 1-90,14 2 0,46 4-135,-9-1 0,3-1-675,15 1 1,2-1 602,5-1 0,-3-2 0,-13 0 0,-2-1 0,-7-1 0,0 0 0</inkml:trace>
  <inkml:trace contextRef="#ctx0" brushRef="#br1" timeOffset="116834">27719 8897 22734,'0'-9'1259,"0"2"-1079,0 0-90,0 5-4677,0 0 4587,0 0 0,0 1 0,0-1 0</inkml:trace>
  <inkml:trace contextRef="#ctx0" brushRef="#br1" timeOffset="117345">28551 8318 22194,'-12'-36'1619,"0"3"-1259,-19-2-360,6 17 90,-13 2 0,8 26-90,-1 11 0,-1 17 0,10 0 0,2 2 45,6-7 0,1 0-45,-4 13 0,3 0 0,6 20 0,2-5 90,10-4-90,11 4 0,14-14 0,4-11 0,4-22 0,8-41 0,-13-3 0,-9 1 0,-3-2 90,4-31-321,-14 28 1,-1-2 320,-1 1 0,-2-1 44,-2 1 1,-2 0 45,-4-28 0,-6 4 0,-8 5 0,-3 8-90,1 8 0,1 13 0,3 11 0,4 20 90,4 20-90,2 19-90,9 19 45,1-28 0,2 0-185,5 4 1,3 0 4,4 1 0,3-1-90,3 0 0,3-2-180,0-2 1,1-2-316,0-3 0,1-1 96,6 1 1,-1-2 0,9 10 0,6 1-1</inkml:trace>
  <inkml:trace contextRef="#ctx0" brushRef="#br1" timeOffset="117992">27081 10475 21835,'20'-43'1709,"-1"0"-1350,-3 7 91,-4 4 90,0 1-360,-5 18 539,-1 23-449,-10 24-135,0-1 0,-2 3-961,-3 5 1,-1 2 870,-1 6 0,-2 2-45,-1 4 0,-1 1-255,1 0 1,0 2 254,1-8 0,-1 3 0,1-3 0,0 5 0,-1-1 0,-2 11 0,1-3 0,6-26 0,0-4-180,-5 24-180,1-12-270,7-11-359,3-10 1348,3-12-2338,3-13 2159,5-18 1,9-18-1,3-13 1</inkml:trace>
  <inkml:trace contextRef="#ctx0" brushRef="#br1" timeOffset="118269">27187 10231 12743,'2'-55'2789,"0"5"102,-2 10-2621,2 8 1319,0 11-1320,2 10 861,4 19-950,2 18-1,4 23-44,0 6 0,1 5 901,-2-10 1,-1 1-1007,-1-3 0,1 2 0,1-3-30,2 6 0,2 1-90,-2-7 1,3 2-1,0-1 90,0-4 0,2-1 0,-1-1-60,0 0 0,-1 0 0,0-3-75,5 7 0,-1-6-404,0-2-271,-8-9-179,-6-15-2789,-4-6 3778,-15-30 0,-1-1 0,-10-22 0</inkml:trace>
  <inkml:trace contextRef="#ctx0" brushRef="#br1" timeOffset="118479">27150 10878 13769,'-37'0'869,"1"0"1,1 0-1,1 0 1794,-27 0-2483,10 0 0,10 0 1079,13 0-1169,13 0 577,13 0-667,43 0 0,7 0-45,-5 0 0,2 0 624,-3 0 1,0 0-760,3 0 0,1 0 0,-1-1 0,-2 0-90,-2 0 1,-2-1-226,-5 0 0,-1 0-3103,28-9 3598,-21 7 0,-7-4 0,-20 8 0</inkml:trace>
  <inkml:trace contextRef="#ctx0" brushRef="#br1" timeOffset="118716">27946 10873 23004,'10'-4'1709,"0"-1"-1439,-3 3-180,-1 0 0,-2 2 0,0 0-270,0 0-270,0 0-450,-2 4-809,0-3 1709,-2 3 0,0-4 0,0 0 0</inkml:trace>
  <inkml:trace contextRef="#ctx0" brushRef="#br1" timeOffset="119948">28401 10122 23634,'-4'-7'809,"3"3"-629,-2 2-90,3 2 90,0 6 270,2 15-91,3 25-179,-1 2 180,3 14-90,-5-11-332,0 6 242,0 7-91,1-17 1,0 2-90,-1-13 0,1 1-1611,2 21 1,1-3 1610,1 1 0,1 7 0,-6-34 0,0-9 90,-2-8-90,0-6 72,2-52-162,2 4 90,-2 1 0,2-6 1696,3-6 0,-1-3-1696,-2-9 0,-2 0 0,1 9 0,-2 2 0,-3 1 0,-3 6 0,-9 9 0,0 8 0,-2 4 0,-1 5 0,3 3 0,-2 5 0,3 3 0,-2 4 0,0 1 0,-1 3 0,-8 0 0,8 2 0,-5 0 0,9 0-90,5 4 90,-4-3 90,10 9-90,-8 14 0,8-5-90,-3 13 90,4-14 90,2 1-90,4-3 0,-3-3 0,4-6 0,-4-3 0,-1-4 0,0 0 0,0 0 0,0 0 0,0 0 0,2 0-90,-2 0 90,0 0 0,0 0 90,2 0-90,0 6 0,4 2 0,0 5 0,2 1 0,2 4 0,-1-4 0,1 4 0,-4-3 0,-2 3 0,0 3 0,-3 4 0,0 2 0,-1 6 0,2 6 0,-1 6 0,0 3 0,-1-14 0,0 0 0,3 14 0,1 10 0,-2-28 0,2-5 0,-2-7 0,2-9 89,-4 1-89,0-9 90,-2 3-90,2-16 0,2-3 0,4-18 0,3-6 0,2-8 0,4-8 0,1-1-339,3-1 339,1 5 0,0 8 0,4 19 0,3 3 0,7 2 0,1 9 0,0 11 0,-9 30 0,-6 10 45,-1-11 0,-4 1-195,2 19 1,-8 2 149,-17 9 0,-5-3 0,-9-2 0,-6-8 0,-7-4 89,-9-9-89,-9-7 0,-8-9 0,-4-9-45,19-9 0,1-4-135,-16-8 0,22 3 0,4-4-360,1-18-449,9-6-540,11-8-1080,10-5 2609,8-2 0,5 5 0,1 3 0</inkml:trace>
  <inkml:trace contextRef="#ctx0" brushRef="#br1" timeOffset="123942">17161 13293 16707,'10'-9'5217,"-2"0"-4767,2 0-90,-2-2-180,0-1 90,-3-1 0,-1-1-1,-4-2 1,-4-2-90,-2-4 90,-7-3-90,-3-1 270,-19-8-180,4 9-181,-17-8 91,8 12-90,-5-1 0,-4 4 0,-2-4 90,-3 1-90,-3 0 45,14 7 0,-4 2 45,-6 4 0,-2 3-1831,1-3 0,-1 1 1696,-1 5 0,3 2 0,13 0 0,2 0-156,1 2 0,-1 0 156,1 0 0,1 1 0,1 2 0,1 1 0,0 0 0,1 0 45,-30 7-90,0 3 0,2 0 90,0 4-45,19-4 0,-2 1-45,11-5 0,1 1 45,-9 4 0,2-1 45,-12 6-90,6-1 90,7 3-90,3 1 0,7 3 0,3 1 0,3 2 89,-3 24-89,7-10 0,6-14 0,1 1 90,-2 5 0,0 0 2685,-6 23-2730,5-19 0,-1-1 45,-1 21-90,-2 0 0,10-29 0,0 2 0,-4 11 0,2 2 45,4-12 0,1 0-45,-3 9 0,0 1 45,7-2 0,1-1-45,-2-8 0,1 1 0,0 13 0,2 0 0,-1-9 0,0 0 0,0 4 0,0 2 0,0 1 0,2 1-126,-1 1 1,2 1 125,-1 0 0,2 0 0,0-2 0,2 1 0,-1-3 0,2 0 0,1-2 0,0 0 0,1-2 0,1-1 0,-1-2 0,2 1 0,5 12 0,1-1 0,-5-14 0,1-1 0,4 9 0,1-2 0,9 8-360,3-3 360,-1-16 0,4-1 0,-6-6 0,2 0 0,12 6 0,3-2 0,-8-7 0,1-3 0,2 1 0,1-2 0,2-1 0,3-2 0,-1-2 0,3-1 0,-1-1 0,9-1 0,1 0-333,-7-3 1,2 0-1,-2-1 333,6-2 0,-1-2 0,3-1 0,0 0 0,1-1 0,0 0 0,1-2 0,0-1 0,-1-1 0,0-1 0,0-4 0,-1 0 0,-2-2 0,0-2 0,-7-1 0,2-3 0,-1-2-72,-3-2 0,0 0 0,-1-4 72,7-7 0,0-4 0,-3 1 0,-13 6 0,-2-1 0,-3-1-45,8-16 0,-7-4 45,-14 11 0,-3-2 0,-2 1 0,2-10 0,-1-1-86,-4 5 0,1-2 0,-3-1 86,-3-7 0,-1-1 0,-1 2-434,0 10 1,-1 1 0,-1-2 433,0-14 0,-1-3 0,-1 4 0,-1-6 0,-2 3 0,-2 0 0,0 1 0,-2 5 0,-1 0 114,0 5 0,-2 0-114,0 5 0,-2 1 0,-2 4 0,0 0-45,-1 3 0,-1 0-90,-11-14 0,-1 1 0,8 12 0,-1 1 0,-7-11 1,1 2-91,8 17 0,2 3-225,-17-23-544,7 18 0,0 3-445,-6-2-990,-14-11 2429,28 32 0,3 5 0,3 3 0</inkml:trace>
  <inkml:trace contextRef="#ctx0" brushRef="#br1" timeOffset="124852">19971 13469 22019,'-4'-11'1799,"3"0"-5951,-2 6 4331,-1 1 1364,3 4-1453,-6 0 815,6 6-725,-3 9-121,3 21 1,2 16 0,-1 0-30,0-5 0,0-1 0,0 3-170,1 15 0,1 5 1,-1-4 139,0-14 0,1-4 0,0-1 0,2 9 0,0-4 3041,0 14-2996,-2-28 0,0-6 45,-2-14-180,0-13 90,0-26-180,0-21 135,1-10 0,1-6-184,0 10 1,-1-2 228,1 5 0,1-4 0,0 3-200,0-5 0,0 2 200,1 4 0,0 0 0,3-7 0,2 2 0,-4 17 0,3 1 0,6-9 0,6 7 0,24 8 0,-1 12 90,6 24-90,-20 16 90,-6 11-1,-11 8-89,-7 5 90,-12 6 62,-4 1-152,-11-1 0,-1-3 1442,-3-7-1442,5-8 90,3-8-90,10-11-90,4-9 90,12-11 232,4-7-322,10-9 90,5-3 0,18-4 0,-11 12 0,11 1 0,-18 20 0,-1 6 0,-4 15 0,-1 12 0,-7 11 0,-6 12-826,-8 2 826,-3-31 0,-2 0 0,-11 29-191,-3-24 1,-3-1 190,-16 11-45,10-19 0,-1-4-45,-20-4 1,-2-9-91,-2-8-90,2-12-90,18-5 0,1-4-180,-9-13-179,-5-16-271,33 10-539,6 2-719,7 3 2444,5 6 0,2 5 0,5 5 0</inkml:trace>
  <inkml:trace contextRef="#ctx0" brushRef="#br1" timeOffset="125098">20998 14360 25163,'5'-16'1349,"-2"3"-1259,-3 1-90,0 7-180,0-1-450,0 6-405,0-2 1,0 0 0,0-1 0</inkml:trace>
  <inkml:trace contextRef="#ctx0" brushRef="#br1" timeOffset="125645">21368 13614 21565,'10'-28'2428,"-2"6"-2158,-4 4 90,-2 7 270,-2-1-271,0 7-89,0 1 0,0 4 180,-4 15-270,-2-4 0,-2 13-90,-2-4 89,-6 17-89,5-4 0,-9 15-90,8-9 0,-1 1 0,7 1 0,2 0 0,4-1 0,0-1 0,8-1 0,11 9 0,4-17 0,7 4 0,-8-24 0,5-12-90,-6-10 90,4-13-90,-12-4 0,-3-34 90,-10 21 0,-2-1-290,0-1 0,-3-1 335,-3-4 0,-2 2-45,-9-17 90,-3 5 44,9 27 1,-1 0-45,-5-8 0,-2 0 0,15 24 0,2 9 180,4 15-90,7 15-90,4 18 0,11 16-90,-8-26 0,1 1 0,3 3 0,2 1 0,2 0 0,3 0-135,18 13 0,3-1-1735,-9-14 1,1-2 1464,14 9 0,1-5-180,-15-16 1,-1-4-179,-1-2 0,-1-2-1846,27 1 2609,-12-13 0,-17-9 0,-8-7 0</inkml:trace>
  <inkml:trace contextRef="#ctx0" brushRef="#br1" timeOffset="126663">19983 15373 22194,'2'-20'1799,"0"4"-1619,-2 3 90,0 8 90,2 1-90,2 12-90,6 6-1,2 15-89,6 9 0,-4-3 0,-2 2-90,7 20 0,-8-20 0,-1-1-781,0 10 871,-4-8-90,-2-6 90,-2-7 0,-2-9 0,0-7-90,0-5 0,-5-10 90,-4-4-180,-5-12 0,-4-12 90,1-13 347,1-15-347,10 29 0,3-4-1639,1-16 0,2-1 1639,3 13 0,2 1-45,1-10 0,3 2-65,13-10 110,5 10 0,7 7 0,5 10 90,3 10 0,1 10 90,-4 15 90,1 26-1,-21 28-179,-8 2-45,-21-14 0,-6-2-45,-8 5 0,7-19 0,-3-2 227,-11 8-227,16-20 3245,-2 0-3245,32-20 81,3-1-81,16-4 0,17 0 0,-8 4 0,12 9 0,-8 28 0,-17 7 0,-13 5 0,-7 3-178,-12 19 178,-4-22 0,-4-1 90,-21 16-90,-8-7 0,-4-7 0,-3-10 0,1-11-90,-2-12 0,3-8-450,-19-25 90,17-2-180,11-8 1,3-4-91,-1-16 255,14 17 1,3 0-706,-3-14-719,5 10 1889,8 6 0,-3 11 0,4 6 0</inkml:trace>
  <inkml:trace contextRef="#ctx0" brushRef="#br1" timeOffset="126887">20893 15844 25882,'6'-30'2159,"0"3"-2069,-10 4-90,-2 5 0,-3 3-360,3 3-359,2 5-361,4 3-269,0 4-540,-3 0-719,2 0 2608,-3 0 0,1 6 0,-2 2 0</inkml:trace>
  <inkml:trace contextRef="#ctx0" brushRef="#br1" timeOffset="128035">21136 15165 22824,'7'-34'2339,"-3"0"-990,-3-1-360,1 6-899,-1 8 90,0 11-180,-1 10 0,2 6 90,2 14-90,-1 5 90,1 14 0,-4 22 0,0-10-90,0-5 0,0 0 0,0 7 0,0 13 0,0-28 0,0-7 0,0-6 0,0-4 0,0-8 0,0-6 0,0 1 90,0-7-540,0 3 360,3-8 0,13-11 90,3-2 0,13-10 0,1 4 0,2 1 0,1 1 0,-1 5 0,-1 7 0,-1 5 90,-3 8-90,1 5 90,-5 7 0,-1 7-90,-5 2 180,-4 26-180,-18-18 0,-10 19 0,-37-19 0,7-11-90,-16 2 0,18-17 0,3-3-90,3-4 0,5 0-90,3-2-269,6-7-181,3-5-359,9-10-540,2-8-990,12-11 2609,4-9 0,9-11 0,-8 29 0,0-1 0</inkml:trace>
  <inkml:trace contextRef="#ctx0" brushRef="#br1" timeOffset="129917">28259 9964 18956,'4'-14'3778,"0"3"-3508,-2 0 0,0 2-90,-2 2 0,0 2-91,2 3 91,0 2 0,2 0 0,0 0 0,2 0 0,-1 10 90,2 5-90,-1 14 90,3 7-1,-3 7-89,0 5-90,-2 2-90,-2-2 90,0 13 0,-2-18-90,0 4 0,0-22 0,0-9 0,0-7 0,0-5 0,0-4 0,0-12 90,2-5-135,2-24 0,1-8-45,5-16 90,-3 9 0,1-4 0,1 6 0,0 1-214,-1 0 0,-1 1 214,0 0 0,-1 2 0,-2 8 0,-1 6 0,-3-5 0,0 9-90,0 8 90,0 8 90,0 17-90,0 13 428,0 22-338,0 14-45,-1-6 0,-1 4-473,-1 3 0,1 2 428,0 0 0,0-1 0,0-4 0,0-4 90,2 10-180,0-11 180,-4 1-90,0-19 0,-1-3 0,2-16 946,3-6-946,0 0 0,-4-4 0,3-5 0,-6-12-90,6-6 90,-2-9-90,3-3-90,0-26 180,0 16 0,-4-16 0,3 26 0,-3-2 0,4 15 0,0 1-90,0 18 180,0 3-180,-3 4 180,2 0-90,-3 0 0,4 6-90,0 7 90,-3 11 0,-2 29 0,1-14 0,0 0 0,0 27 0,1-30 0,2-4 0,1-8 0,0-5 90,0-10-180,0-3 90,0-6 0,0-6-90,0-7 90,0-11 0,2-9 0,0-4 0,2-4 0,0 1 0,-2 1 0,0 5-270,-2 7-809,0 3 180,0 13-721,0 5 1620,0 15 0,0 15 0,0 7 0</inkml:trace>
  <inkml:trace contextRef="#ctx0" brushRef="#br1" timeOffset="132444">5133 5758 22464,'-39'0'629,"0"0"1,4 0 0,1 0-270,-21-6 90,18-6-1,26-16-89,33-16 0,16-6-180,2 2 0,6-2-1153,-8 12 0,4-3 0,2 0 0,2 2 1040,1 1 1,2 3-1,1 0 1,3 0-32,-6 4 0,2 0 0,1 1 0,0 0 0,2 0-300,4-1 0,1 0 0,2 1 1,-1 0-1,1 0 279,-8 5 0,-2 0 0,1 1 0,2-1 0,1 0 0,2 0-183,-1 1 1,4-1 0,1 0 0,1 0 0,1 0 0,-1 1 0,-1 0 0,-3 1 182,7-3 0,-4 2 0,0 0 0,-1 1 0,2-1 0,2 0-131,-6 3 0,3-1 1,1 0-1,0 0 1,1 0-1,-2 0 1,-2 2-1,-3 1 116,13-3 0,-4 1 0,-2 1 0,-1 1 0,1 0 18,-3 1 0,0 0 0,-1 1 0,-1 0 0,0 1-18,9-3 0,-2 1 0,0 0 0,-2 0 143,-8 4 1,0-1 0,-2 1 0,-1 1-114,8-3-1,-3 1 1,0 1 0,-2 0 0,0 1 0,-4 0 15,6 0 0,-3 2 405,-6 0 1,-6 2-451,2 1 1700,-28 5-1700,-4-1 2543,-5 1-2543,-2 1 838,-3 2-2277,-5 0 1545,-4 0-5502,-32 29 4717,5-8 1,5 4-1,0 3 1,-19 14 0</inkml:trace>
  <inkml:trace contextRef="#ctx0" brushRef="#br1" timeOffset="132920">5669 6920 21655,'-43'28'539,"0"-1"1,5-1 0,2-2-316,7-5 1,2-2 315,-8 8-180,19-11-180,27-16 0,33-16-135,-2-1 0,7-3-1116,-5 3 0,4-3 1,2 0 1137,-4 2 0,2-2 1,1 0-1,2 0-22,6-4 0,2-1 0,2-1 0,0 0-365,-9 4 0,1-1 0,1 0 1,0 0-1,0-1 356,3-1 0,0 0 0,1-1 0,0 0 0,0 0-342,0 0 0,0 0 0,0 0 0,2-1 1,3-1 316,-12 6 0,3-2 0,2 0 0,1-1 1,0 0-1,-1 0 0,-1 2 0,-3 0-192,5-2 1,-3 2-1,0 0 1,-1 0 0,1 0-1,2-2 181,1 0 0,4-1 0,0-1 0,1 0 0,-1 1 0,-3 1 0,-4 2 104,-1-1 1,-3 3 0,-2 0 0,-1 0 0,3 0-87,5-4 0,2-1 0,-1 1 0,-1 0 0,-4 1 12,11-4 0,-5 2 0,0-1-8,-10 5 1,2 0-1,-3 0 1,-5 3 22,0 0 0,-6 2 45,22-12 996,-18 10-996,-6 5 1790,-15 5-1880,-5 4 2812,-9 1-2902,-4 3 1572,0 1-2202,-6 2-269,-2 0-360,-10 6-900,-5 0 2249,-7 1 0,-3-3 0,-4-4 0</inkml:trace>
  <inkml:trace contextRef="#ctx0" brushRef="#br1" timeOffset="133485">8625 5197 22284,'-32'-32'2159,"1"1"-1889,4 3-90,9 3-90,17 1-90,19 5 90,29-3-135,-14 11 0,5 0-64,5 1 0,6-1 0,0 1 109,1-1 0,0 1 0,1 0-265,-2 0 0,1 2 0,-2 0 220,11-1 0,-6 3 135,-1 4-90,-6 9 89,-16 6 1,-5 18 0,-16 17 0,-9 5 0,-2 6-90,-1-9 0,-1 1-190,0-4 0,-1 4 0,0 0 219,-1 7 1,0 0 0,0-1-30,1 9 0,0-1 0,1-9 0,0 1 0,1-4-804,1-1 1,1-5 848,0-4 0,1-2 0,-2-5 0,0-2 225,2 18 270,-5-6-270,-13-31-180,-24-37 0,-2-25-287,15 5 0,2-5 197,5 2 0,2-3 0,1-7 0,1-3 0,0-4 0,2-3-30,6 20 0,0 0 0,1-3-120,-1-16 0,1-3 0,0 3-30,3 16 0,-1 4 1,1-4-481,-2-17 0,-1-3 1,1 9 733,2 15 1,-1 5-4991,-3-5 1,-2 5 4382,-8 7 0,-8 12 0,-5 7 0</inkml:trace>
  <inkml:trace contextRef="#ctx0" brushRef="#br1" timeOffset="134150">8649 3474 14334,'-4'-39'3329,"0"10"-431,4-5-2448,0 16 1034,0 4-1214,0 5 576,0 3-307,6 3 1602,2 13-1871,9 11-90,5 26-180,-9-16 0,2 2-243,3 8 1,1 4 242,1 5 0,1 2-459,1 2 0,0 3 459,-2-5 0,0 4 0,-1-4 45,3 6 0,-1-2-45,-4-11 0,1 2 0,-2-5 0,1 3 0,-2-6 0,5 11 0,-5-5-90,-19-52 90,-5-12 0,-9-30-89,2-7 89,6 21 0,2-1 92,-1-4 0,1-3-92,1-1 0,-1-4 0,0 3 43,-1-9 0,0 1-43,2 6 0,0-1 0,1 3 0,1 3 0,2 2-100,1-4 0,0 3 100,2-12 0,8 2 0,8 33 0,14 7 0,15 6 0,10 3 0,10 8-233,-15 6 1,0 4 232,-11 0 0,-2 3 0,10 8 0,-3 5 254,-16-2 1,-5 4-255,1 21 0,-6 7-60,-10-16 0,-4 1 0,-1 1-909,0-1 1,-2 1-1,-3-1 849,-5-1 0,-2 0 0,-4-4-195,-3 3 1,-6-4-902,-3-3 1,-3 0 0,-1-2 1215,-6 5 0,-4-2 0,4-5 0,-3 1 0,1-4 0,-9 1 0,0-1 0</inkml:trace>
  <inkml:trace contextRef="#ctx0" brushRef="#br1" timeOffset="134863">1941 7590 16618,'-18'0'5756,"-1"0"-5306,5-6 0,2-4 89,6-8 91,-2-3-270,7 1 0,-2 2-270,3 4 0,0 3-1,0 6 1,0 1 270,14 50-180,4 8-1484,-1-1 1,2 5 1348,1 0 0,1 2-45,-6-15 0,1 0 0,0 1-539,1 2 0,1 1 0,0 0 539,0-1 0,0 1 0,1-1-220,0-1 1,0 0 0,0-1 159,-1-3 0,0 0 0,1-2-75,7 17 0,0-3-90,-2-6 0,-1-3-45,-2-7 1,-1-1-586,0-1 1,-2-3-675,0 0 1020,-1-12 509,-28-40 0,-6-19 0,-12-9 0</inkml:trace>
  <inkml:trace contextRef="#ctx0" brushRef="#br1" timeOffset="135147">1320 8087 15531,'-37'3'989,"0"-1"1,-28 2 1391,18-10-2291,17-5 1027,21-14-1117,25-15 90,4 10 0,6-1-445,12-9 1,4-2 384,-10 10 0,3 0 0,2-2 15,3 0 0,2-2 0,1-1 0,-2 3-45,1-1 0,-2 1 0,1 0-30,8-6 0,2-1 0,-6 3-15,-4 4 0,-4 3 334,-5 5 0,-2 2-649,19-17-90,-9 16-449,-7 10-1350,-3 8 2249,-3 13 0,-3 10 0,-2 10 0</inkml:trace>
  <inkml:trace contextRef="#ctx0" brushRef="#br1" timeOffset="135544">2311 7947 20575,'4'43'1799,"3"0"-1619,4-4-90,9-5 90,8-7-180,9-7 90,8-11-90,3-3 90,2-12-90,-2-5 0,-3-12 90,-6-8 0,-9-6 0,-7-26-90,-31 1 90,-7 3-90,-26 20 0,1 33 90,-1 15 90,0 13-1,6 15-89,11 10 0,10 10-90,15 4-358,14 3 358,13-5 0,-10-31 0,3-2 0,28 20-180,4-10-270,2-9-179,-2-13-900,-6-6-900,-7-16 2429,-7-8 0,-9-12 0,-4-6 0</inkml:trace>
  <inkml:trace contextRef="#ctx0" brushRef="#br1" timeOffset="136128">2916 7553 20485,'0'-48'2069,"0"7"-1889,0 12 90,0 11 270,9 17-361,0 15 1,13 22 0,-1 17-135,-9-22 0,2 4-45,3 17 0,0 1 0,-4-15 0,0 0-105,1 11 1,0-3 104,1 2 0,-4-10 0,-5-12 0,-2-13 0,-13-21-90,1-14 45,-3-15 0,1-8 45,3-15 0,2-3-234,-1 0 0,0-1 189,5-4 0,2 4 45,2 23 0,1 5 0,10-26 309,6 17-219,7 16 0,5 15 0,5 16-90,0 15 89,1 12-89,-3 10 0,-5 4 0,-3 0 480,-9-2-391,-4-7-19,-8-7-70,-2-13 0,-4-6 0,0-14 0,0-7 0,-4-16 0,4-13 0,-4-8 0,4-2 0,4 4 0,4 8 0,8 12 0,6 12 0,3 14 0,3 13 0,-1 10 0,-1 9-180,10 26-270,-13-12-495,-8-6 1,-1 0-1304,-5 1 2248,-2 4 0,-13-29 0,0-8 0</inkml:trace>
  <inkml:trace contextRef="#ctx0" brushRef="#br1" timeOffset="136644">3740 6857 21565,'12'-39'1529,"-1"5"-1079,-2 11-91,3 12 1,4 13 270,25 36-495,-9 2 0,1 5-558,2 3 1,0 2 422,-8-9 0,1 2 0,-2-1-525,5 7 0,-1 0 525,0-1 0,1-1 0,-3-5 0,1 0-264,-3-5 0,-1-2 309,-4-6 0,-2-1-372,12 14 237,-13-17 743,-17-30-698,-13-19 0,-7-12-15,0-3 0,-3-4 0,1-1-92,-1 0 1,-1-2-1,0 0 152,-2-6 0,0-1 0,1 3 0,-2-8 0,3 2 0,1 3 0,1 0 0,4 4 0,1 0 0,4 7 0,2 1 72,4 4 0,2 2-27,2-4 0,2 3 211,8-14-166,10-2-180,7 30 180,8 10 1496,1 10-1586,14 33 0,-16 3 0,-14-5 0,-3 4 0,-5 26 0,-10 2-230,-7 3 230,-3-8-90,-4-6 0,-11 7-270,-1-19-90,-14 7-632,9-27 0,-2-5-1167,-20 3 2249,16-8 0,1-6 0,-11-17 0,3-9 0</inkml:trace>
  <inkml:trace contextRef="#ctx0" brushRef="#br1" timeOffset="136904">3980 5681 21295,'7'-35'809,"0"-1"1,7-27-180,9 1-361,-1 31 91,10 8-180,0 43 90,11 21-180,-18-9 0,1 4-705,3 6 0,1 2 660,1 7 0,1 2 0,-1 3 0,-1 0-45,0 2 0,-1 1 0,-3-1 0,-1 0 0,-2-4 0,0 1-150,-6-10 0,0 1 0,-1-3-165,1 2 1,-1-2-181,2 10 0,-1-5-971,1 0 1466,-3-14 0,-1-16 0,-2-10 0</inkml:trace>
  <inkml:trace contextRef="#ctx0" brushRef="#br1" timeOffset="137576">4881 5735 21924,'-20'-34'1260,"-2"8"-1080,-1 19 0,-1 19-1,1 22-89,3 16-90,13-17 0,3 2-274,0 3 1,1 1 273,3 2 0,2 0 0,0-1 0,3-1 0,5 8 0,2-3 0,10 14 90,10-1-180,-9-40 246,-1-13-426,7-48 270,-14 4-45,-4 1 0,-3-3-118,-6 6 1,-2 1 207,-3-2 0,-2-1-1608,-1-12 1,0 1 1562,-4-17 45,4 29 0,1 5 267,5 12-222,2 16-90,4 19 0,15 37 0,0-5 0,-6-14 0,1 0 0,9 7 227,-3-6-137,6-5 3302,-10-14-3482,3-11 90,-11-22 0,0-18-90,-2-22-386,-4 19 1,-1-2 430,-1-9 0,0-6 45,-2-6 0,-2-8 0,0 3-1036,0 12 1,-1 2 0,0-3 1057,-1 2 1,0-3-1,0 0 1,-1 5-23,0 1 0,0 4 0,-1 0-331,-3-19 0,0 3 421,1 7 0,-1 1 44,0-6 1,-1 1-45,1 15 0,0 3-90,3 1 0,0 3 597,-1 0-327,7 27 2805,10 51-2895,4-1-135,-2 3 0,2 3-7,1-4 1,0 0-39,3 7 0,1 1 0,1 4 0,1 3 30,0-2 0,1 4 0,-1-4-75,3 8 0,0-2 15,-4-9 0,2 2 0,-3-5-150,-1-3 1,-2-4-136,0-4 0,-1-2-405,7 24-3057,-4-5 3777,-9-29 0,-11-7 0,-7-23 0</inkml:trace>
  <inkml:trace contextRef="#ctx0" brushRef="#br1" timeOffset="138181">5011 5129 21385,'-39'-46'1439,"4"4"-1259,13 8-90,11 4 0,17 8 0,17 2-90,16 2 0,10 0 0,6-1 90,0 3-90,-17 6 0,0 1 90,15 0-45,-10 3 0,-2 2-45,0 4 0,24 8 0,-19 2 0,0 0 0,-8 2 0,-14-11 0,-6 3 0,0-4-90,-3-6 0,-1-7 90,0-12-90,-2-12 0,1-8 90,-9 4 0,-2-2 0,-2 10 0,-2-1 45,0-12 0,-3 1 45,-6 8 0,-2 5 90,-8-9-1,-14 5-89,6 42 90,-2 17-90,3 21 180,1 14-518,16-23 0,2 1 293,1 3 0,3 1 44,0 4 1,3 0-45,3 1 0,3-1-45,1 0 0,2-1 45,5-3 0,3-2-217,1-4 0,5-4 217,2-2 0,4-4-45,2-5 0,1-4-31,3-4 0,3-4 31,17-6 0,0-6 0,-12 0 0,0-3-217,10-5 1,-2-2 216,-18 0 0,-2 0 0,24-19 0,-6-4 0,-3-1-90,-5-2 0,-3 2-90,-3 1-90,-5 4 0,-1 4-89,-7 6 423,-2 6-783,-6 4-286,-3 5-1333,-5 5 2378,-3 2 1,-4 2 0,-2 0 0</inkml:trace>
  <inkml:trace contextRef="#ctx0" brushRef="#br2" timeOffset="167607">9616 13985 21475,'0'-9'2159,"0"0"-1440,0 0 91,2 2-181,-2 0-179,2 3 0,-2 1 269,0 1-629,2 2 0,0-2 0,4 0 90,2-5 180,15-2-180,1-1-90,32-7 0,3-1-90,3-1 0,-2-1-1282,-17 8 1282,0-1 0,-1 4 0,-1-2 0,-2 4 0,-1 0 0,0 5 0,1-2 0,4 1 0,0-3 0,3 1 0,1-2 0,3 3 0,-15-1 0,0 1 0,16-1 0,10-4 0,-25 2 0,16-2 0,-18 2 0,27-6 0,-32 6 0,12-4 0,11-4 0,-8 2 0,-4 1 0,0-2 1028,10-3-1028,13-5 0,-23 6 0,-3 5 0,-5 0 0,-3-1 0,-3 3 0,0-2 0,13-2 0,-7 3 0,27-11 0,-22 10 0,17-6 0,-13 5 0,4 3 0,1-2 0,1 0 0,2-1 254,0 1-254,0 0 0,-3 1 0,10-2 0,-5 2 0,-12 3 0,0 0-276,13-3 0,5-2 0,-8 3 276,10-2 0,0-1 0,0 1 0,0 0 0,-2 1 0,0 1 0,-1 0 0,0 0 0,0 2 0,-1-1 0,2 1 0,0-4-182,-1 1 182,1-1 0,0 0-1529,-16 3 0,0 0 1529,21-4 0,-22 3 0,0 1-518,12-4 518,1-1 498,0-1-498,0 0 0,-2 3 0,1-1 0,-19 4 0,-1 0-36,21-4 0,-2 0 36,0 1 0,-1 0 0,-1 0 0,0 1 0,-1-1 0,1 2 3012,-2 0-3012,-14 2 0,0 1 0,17-4 0,13-3 0,-3 2 0,-15 3 0,12-1 833,-20 3-833,-1 1 0,-3-2 0,3 1 0,15-3 0,-10 1 0,13-2 0,-15 5 0,2-4 157,7 1 1,4-1-158,-16 3 0,1 1-138,16-5 0,-3 0 138,5 3 0,-12 1 0,-10 3 0,6 1 0,-9 0 0,1-2 0,3-1 0,17-6 0,-8 6 0,-8-1 0,1-1 0,9 0 0,12-2 0,-17 2 0,1 0 276,1 0-276,-1-2 0,3 2 0,-2 1 0,18-1-1396,-15 2 1396,14-1 0,-17 1 0,1 1 0,-9 0 0,0 1 0,20-2-619,-17 1 1,-1 0 618,19-1-581,-2-4 581,1 4 476,-18-1 1,-1-1-477,17-1 0,12-3 0,-25 3 0,16-1 0,-15 1 0,11 0 0,0-1 1297,-15 4-1297,13-4 0,-17 7 768,-1 0-768,8-2 196,1 0-196,9-4 0,-9 1 0,-3 0 0,-7 0 0,1 1 0,3 1 0,-1-4 0,3 4 0,-1-1 0,2 1 0,1 3 0,1-2 0,1 0 0,2-1 0,12-3 0,4 1 0,0-1-372,5-2 372,-19 5 0,1-1 0,-11 1 0,1-1 0,0 2 0,1-1 0,0-1 0,1 1 0,-1-1 0,-1 1 0,0 0 0,-1 0 0,-2 0 0,3-1 0,9-1 0,6 0 0,-5 0-235,-6 2 1,0 0 234,5-1 0,3-1 0,-6 1 0,12 0 0,0-1 0,-4-2 0,-3 2 0,-7 0 0,-6 3 353,-5-1-353,11-3 0,-4 0 0,16-5-418,-2-1 418,8-2 0,4 0 0,-28 8 0,1 1 0,0 0 0,1 0 0,0 1 0,1 0 0,0 1 0,0-1 0,0 2 0,0-1 0,-2 1 0,0-1 0,-1 2 0,1-1 0,27-2 0,-5 1 447,-3 1-447,-5 0 0,2-1 0,15 0-1322,-12 0 1,-1 1 1321,13 0 0,-31 0 0,1 1-413,0 0 0,1-1 413,0 0 0,-1 1 52,0 0 1,-1-1-53,31 0 0,-4-3 0,-4 2 0,-4-1 0,-3-1 0,-1 2 0,0-3 0,0 5 0,-1-1 0,3 2 0,-14 0 0,0 1 0,20-1 0,-20 1 0,0 0 0,-2-1 0,-1 0 0,0-2 0,0 1 0,0-1 0,-1 0 0,21-4 13,-19 5-13,-1 1 0,19 0 0,-7-1 0,17-1 2192,-12 1-2192,2-1 0,-2 2 0,-2-3 0,-3 1 0,-5 1 0,-1 1 0,-5 2 1128,-2 0-1128,-3 0 0,-2-2 270,3 0-270,19-3 0,-9 3 0,18 0 0,0 2 0,-16 0 0,20 0 0,-30 0 220,-1 0-220,-18-2 0,-8-1 0,-6-1 0,0-9 0,0-1 0,-4-31 0,0 5 0,-1-22-347,1 6 347,4-6 0,0 16 0,0-6 0,2 5 0,1-5 0,0 3 0,-1-11 0,1 0 0,0 12 0,1-1 0,1 3 0,1-6 0,1 4-289,-1 9 1,0 0 288,1-10 0,1 0 0,-1 16 0,-1 0 0,6-32 0,-2 0 0,0-1 0,-5 32 0,0 0 0,-1 0 0,1 0 0,5-32 0,-4 5 0,-2 5 0,-2 8 0,-2 7 0,0 8 0,0 4 0,0-7 0,0 7 326,0-20-326,0 16 598,0-8-598,0-23 0,0 21 0,0-19 0,0 30 0,0 9 0,0 0 0,0 1 0,0 1 0,0 3 0,0 3 0,0-1 0,0 4 0,0 1 0,-4 4 0,0 3 0,-8 1 0,3 1 0,-3 2 0,-5 0 0,3 0 0,-29 0 0,-4 4 0,-14 3 0,28 0 0,-1 0-572,2 1 1,-1 0 571,-3 0 0,-1 0 0,-4 0 0,0 0-298,-1 0 0,-1-1 298,0 0 0,0 0 0,1 1 0,-1 0 0,2-1 0,1-1 0,2 2 0,-1 0 0,-12 2 0,0 0 0,13-2 0,-1 1 0,-23 6 0,0 0 0,25-7 0,2 0 0,-11 4 0,-2 0 0,0-2 0,2-1 0,10-1 0,0-1 0,-10 2 0,-2 0 0,-1 1 0,1-1 0,10-2 0,-1-1 0,-5 0 0,-4 0 0,0 0 0,-13 2 0,-2-1 0,9-3 0,-3-1 0,1 0 0,10 0 0,2 0 0,0 0 0,-23-1 0,2 0-710,16 0 1,1 0 709,-3 0 0,0 1 0,-1-1 0,0 1-474,0 1 1,-1 0 473,1-2 0,0 1 0,1 1 0,1 1 283,2-3 0,-2 1-283,7 2 0,-3 1 0,2-1 0,-6-2 0,1 1 9,-14 4 0,-1 1-9,3 0 0,2-1 0,13-2 0,-1 1 131,-5 2 0,-4 1 1,4-1-132,3 0 0,-1 0 0,-5 1 0,-6 3 0,5-2 0,1-1 0,2 0 366,7-1 0,-2 0 0,-1-1-366,-2 0 0,0 0 0,-2-2-260,-1-1 0,-1-1 1,-1 0 259,1 3 0,0 0 0,1-2 0,4-2 0,1-2 0,4 1 0,-1 1 0,1 0-23,-15-1 1,0 0 22,15-2 0,-2 1 0,-3 2 0,-4 2 0,3-1 0,2 0 0,2 0 34,-19 3 0,0 1-34,16-1 0,1 0 0,-4 0 0,0 0 0,-1 0 0,0 1 0,-1-1 0,-1 0 0,0 1 0,0 0 0,0-1 0,-2-1-824,5 0 1,-4 0 0,3 0 823,-9 1 0,0 1 0,9-3 0,-2 1 0,3 0-206,-3 1 1,3 0 205,0-1 0,0 1 0,2 0 0,0 0 0,4-1 0,-3 1-430,5 0 0,-2 0 0,2-1 430,-7 2 0,1-1 0,5 0 0,-1-1 0,3 1-199,-6 0 0,2-1 199,-1 1 0,-1 0 608,0-1 0,-2 1-608,5 1 0,-3 0 0,-1 0 0,-2-1 0,0 1 0,0-1 83,-1 1 0,0 1 0,1-1-83,2-1 0,2 0 0,2-1 0,-6 2 0,2-1 0,0 0 0,1 1 0,0-1 0,0 1 936,3 0 1,-2 0-937,-15 1 0,-1 2 0,19-2 0,-1 1 0,-13 0 0,2 0 0,19-1 0,2 0 0,1-2 0,-2 2 0,-15 4 0,0 2 0,12-4 0,1 0 358,-14 5 1,0-1-359,15-4 0,1-1 0,-1 1 0,-1 0 0,-2-2 0,1 0 180,2 2 1,-4 0-181,-6 1 0,-5 1 0,4-1-756,1 0 0,1 1 756,-1-1 0,-3 1 0,5-2 0,9-2 0,3 0-400,-1 0 0,-1 0 400,1 0 0,-1 0 321,0 0 1,-3 0-322,-19 6 0,-1 0 0,14-3 0,-1 0-481,-15 5 1,1 0 480,18-5 0,2-1 0,0 2 0,-1-1 1025,3-1 1,1 1-1026,0-1 0,1 0 0,3 0 0,1-1 0,-30 10-1271,6-2 1271,4 0 88,3 0-88,15-6 0,-1 0 954,-19 8-954,17-8 0,1 0 0,-18 6 0,-2 0 0,16-6 0,0 0 0,-22 8 63,23-9 0,0 0-63,1 0 0,1 0 0,2-2 0,0-1 0,0-1 0,1 0 3279,-22 5-3279,25-11 0,2 7 0,1-3 0,1 0 0,-2 5 282,-1-8-282,-20 16 0,13-15 0,-17 15 59,18-17-59,0 11 0,7-10 0,-7 14 0,10-14 0,-13 15 0,15-12 0,-4 2 0,9-3 0,-8 0 0,10-3 0,-4 9 0,12-8 0,2 4 0,0-6 0,4 4 0,0 1 0,4 6 0,0 0 0,-14 21 0,5-8 0,-13 19 0,10-8 0,0 5 0,0 3 0,0 1 0,-1 0 0,3-2 0,0-2 0,6-4 0,-5-2 0,7-2 0,-7-3 0,3 13-1892,1-12 1892,-6 7-608,6-10 608,-5 0 0,6 2 0,-3 1 0,6 15 0,-3-14 0,4 15 0,0-17 1754,-7 17-1754,1 3 0,-2 1-2646,1-7 2646,6-14 0,-6-1 0,6-3 0,-6 9 0,6 2 0,-3-1 0,4-3 0,0-9 0,-3 0 0,2-1 3392,-6-1-3392,2 9 0,1-9 0,-4 7 0,7-8 0,-2-2 0,3 3 0,-4 9 0,0-5 0,-4 26 0,-1-6-1149,5 2 1149,-3-8 0,6-14 0,-6 4 0,6-9 0,-3 5 0,4-11 0,0 2 0,0-3 1149,0 1-1149,0 0 0,0 1 0,0-1 0,0 2 0,0-3 0,0 7 0,0-5 0,0 5 0,0-7 0,0 1 0,0-1 0,0 1 0,0 0 0,0-3 0,0 4 0,0 1 0,0-1 0,0 2 0,0-4 0,0 0 0,0 0 0,0-4 0,0 0 0,2 0 0,0 0 0,2-4 0,0-1 0,0 0 0,0-3 0,0 3 0,1 0 0,0-3 0,4 7 0,-3-7 0,4 3 0,-6-4 0,4 0 0,-2 0 0,2 0 0,-1 0 0,-1 0 0,-2 0 0,1 0 0,0 0 0,3 0 0,3 0 0,1 0 0,5-2 0,-2-1 0,3-1 0,0-1 0,1 1 0,-1-1 0,7-5 0,3 0 0,-1-2 0,9-2 0,-15 8 0,6-7 0,-10 8 0,-3-2 0,2 5 0,-7 0 0,2 2 0,-7 0 0,0 0 0,0 0-810,1 0-2068,-3 0 2338,0 0 0,-2 8 1,0 2-1</inkml:trace>
  <inkml:trace contextRef="#ctx0" brushRef="#br2" timeOffset="169604">13608 10751 18596,'0'-9'4138,"0"0"-3688,0 0-90,0 2-1,0 0 1,0 5 1619,0 0-1709,0 8-90,0 5 0,0 12-90,-4 11 179,3 31-89,-3-7-45,2-19 0,1 1-2335,0 20 2290,-3 2 90,4 3-211,0-17 0,0 0 31,0-12 0,0 1 90,0 27 0,0 0-273,0-27 1,0-1 272,0 15 0,0-2-90,0-13 0,0-1 0,0 18 0,0 0 0,0-13 0,0 1 0,0 3 0,0 4 0,0-3 0,1 7 0,0-2 0,0 0 0,0-2 0,1-6 0,0-4 0,3 9 0,-1-2 0,1-1 2224,2-6-2224,1-4 0,-2-7 188,2-4-188,-2-3 485,2 0-485,0-2 0,1 3 0,-3-3 0,0 0 0,0 4 0,-2-5 0,2-3 0,-4-4 0,0-5 0,-2-2 0,2 0-450,0-5 0,2 2 0,-2 0-4047,0 0-5334,-11 4 9230,-9 5 1,-15 7-1,-8 5 1</inkml:trace>
  <inkml:trace contextRef="#ctx0" brushRef="#br2" timeOffset="173009">9742 11723 17337,'0'-9'4767,"0"0"-4407,0 2-180,0 1 90,-4 1-90,3 3 90,-2-2-180,3 3 0,0-1-90,0 0 179,0 2 91,3-2-180,2 2 90,5 0-90,-2 0 0,4 0 0,0 0 0,1 0 0,3 4-90,0 1 90,4 4 0,3 2 90,17 2 0,12 7-90,2 0-1,3 0 1,-17-3 0,1-1 0,-2 2-90,-1 1 180,0-1-90,1 0 90,2 0 0,-1 0-180,1 0 90,0 0-90,1-2 0,3 2 90,3-4-45,5-2 0,1-1 0,-19-3 0,1 0-45,20 3 0,1 0 0,-13-2 0,-4 1-214,24 7 259,-25-7 0,0 0-45,9 6 0,-3-2 0,-3-1 0,-1 1 90,0-1-90,1 1 45,-8-3 0,0 1-358,23 7 313,-19-7 0,2 2 45,4 0 0,-2 0-45,-8-3 0,0 0 45,11 5 0,0-1 0,-13-4 0,-1 1-45,1 0 0,1 0 0,-1 1 0,1-1-1540,13 7 1,0 0 1539,-11-4 0,0-1 45,10 4 0,-2-1-45,12 8 90,-5-2-45,-19-8 0,-1 0 45,15 8 0,10 5-90,-19-12 90,1 0 123,-1-3-213,19 3 3392,-14-8-3392,13 6 0,-19-12 0,-2 10 0,6 1 0,1 10 0,-1 1 0,-1 0 0,-10-8 0,13 6 0,0-7 0,-1 2 0,-6-10 0,-18-3-270,-3-4-809,-7 0 269,-4-6-1708,0-15 539,-7-2 1979,-4-15 0,-7 15 0,-3-1 0</inkml:trace>
  <inkml:trace contextRef="#ctx0" brushRef="#br2" timeOffset="175497">9425 13799 18065,'-5'0'1349,"2"0"1587,3 0-2846,3-2 850,6-6-760,1 0 254,10-9-254,-1-1 809,12-8-809,-4 5 179,24-15-89,-14 13-90,18-12-928,-13 6 928,5-1-90,-2-2 90,2 1-90,-1-1 0,1 0 0,2 1-45,-16 8 0,2 0 0,0 1 0,0-1 0,8-5 0,1 0 0,-2 2 0,-3 2 0,-8 5 0,-1 1 45,7-2 0,-3 1 0,7-3-90,12-6 90,-17 9-90,1-1 90,14-8-90,-11 7 1017,11-9-927,0 1-90,2-7 0,-1 2 0,-5-3-237,-15 12 237,-1 0 0,-1-1 0,-1 0 90,15-13-90,-9 7 44,6-4 1,1-2-45,1-4 45,-1 3 0,1-2 0,-15 13 0,-3 2-45,1 0 0,-1 1 0,19-23 90,-15 18-90,-1-1 0,2 1 0,1 1 0,12-13 0,-9 14 0,7-8 0,2 1 238,-10 9-238,-3 2 0,0 0 0,8-5 0,13-8 0,-14 11 0,16-8 0,-1 1 0,-1-1 0,-8 7 0,-17 9 0,-2 3 0,3 1 0,-3 1 0,3-1 0,-3 1 0,13-7 0,-10 7 0,10-4 0,-12 8 0,-1 0 0,-1 0 0,-3 0 0,-2 2 0,7-6 0,-6 5 0,17-7 0,-6 1 0,1 0 0,-1-1 0,4-7 0,-4 2 0,6 0 0,-1-1 0,-15 10 0,11-10 0,-14 11 0,7-10 0,-9 10 0,8-5 0,-11 8 0,5-4 0,-7 4 0,2-2 0,1 0 0,-1 0 0,-2 0 0,0 0 0,-2 0 0,0 0 0,4-4 0,1 1 0,3-4 0,-7 7 0,2-4 0,-7 8 0,3-6 0,-2 6 0,1-2 0,-1 1 0,2-1 0,0-2 0,1 0 0,0 0 0,-2 0 0,0 0 0,2 0 0,-1-2 0,1 3 0,-2-1 0,1 5 0,-2-1 0,5-1 0,-4 1 0,9-16 0,-3 9 0,4-9 0,-6 7 0,-2 3 0,2-3 0,-2 1 0,10-7 0,-7 7 0,7-4 0,-9 8 0,-2 0 0,-3 4 0,0 1 0,-1 2-1170,-11 1-539,-3 5-809,-15 6 2518,-6 8 0,-13 7 0,-6 2 0</inkml:trace>
  <inkml:trace contextRef="#ctx0" brushRef="#br2" timeOffset="177783">8856 765 20126,'-4'-23'2428,"-3"0"-2068,6 1 0,-6-1 0,6 3-91,-3 2 1,4 4-90,0 3 90,0 2-90,0 4-90,0-1 0,0 5 0,0-1 0,0 6-90,0 5 0,0 7-90,4 9 180,2 7-90,6 8 0,4 8 0,3 6 0,1 3-336,1 4 336,-1 0 0,-10-28 0,0 0 0,0-1 0,1 2 45,-2-1 0,0 1-45,0 0 0,0 0 45,-2-1 0,0 0 0,1 0 0,-2-1 45,5 32-90,-1-1 45,-6-17 0,0 1 0,-1-10 0,0-1 0,0 14 0,0-2 0,-1-13 0,0-1 44,-1 0 1,0 2 45,2 7 0,-4 5 22,-6-1 1,-6 5-1,0 2 1,1-6-68,1 11 0,-2 0-285,-5 5 0,-5 4 0,1-11 240,5-26 0,0-4 45,-3 4 0,0 0-45,-3 0 0,-1 1 0,-2-1 0,-5 1 22,-6 2 1,-8 6-1,-3-1 1,5-4-38,7-6 0,2-3 0,-4 1-363,-9 8 1,-6 4 0,0-2 0,6-6 377,-7-3 0,4-5 45,-4 2 0,0-2-90,0-1 0,-1-1 45,-1 0 0,0-1-377,0-2 0,0 0 332,-2-3 0,-1-1 0,-2 0 0,-2-3 0,21-5 0,-2-2 0,-6-2-468,-5-3 1,-8-3-1,-4-2 1,2 0-1,5-1 468,6 0 0,5 0 0,0-2 0,-4 0 0,1 0 0,-5-1 0,-2-1 0,0 0 0,3-2 0,7 0-209,-14-7 1,8-2 0,0-1 208,-1-1 0,1-2 0,1-1 0,2-1 0,1-1 0,2-2 0,2-1 0,1 0 0,2-2 0,4 1 0,0-1 0,3-1 0,2 2 0,2-1 0,1-1 0,-9-16 0,3-1 0,3 2 0,4 0 0,4 0 0,3 0 0,1 3 0,1-1 161,3 2 1,2 0-162,1 1 0,1-1 0,2 1 0,0 0 0,2 0 0,2-1 123,0 1 0,2 0-123,0 0 0,1 0 0,3 0 0,0 1 0,-1 0 0,1 0 0,2 1 0,1-2 0,-2-19 0,2 0 0,2 13 0,2 1 0,1-17 0,2 1 0,2 18 0,2 1 0,3-2 0,3-1 0,1-1 0,2 0 807,4 0 1,1 2-808,3 1 0,1 1 0,2 3 0,3 2 0,2 3 0,1 3 0,2 2 0,2 3 0,1 1 0,3 3 0,1 3 0,3 1 0,2 1 0,2 3 0,4 1 0,1 2 0,3 2 0,0 1 212,4 2 0,0 2-212,-20 3 0,0 0 0,-1 2 0,1 1 0,0 1 0,0 0 0,0 0 0,-1 1 0,1 0 199,17 0 0,2 2-199,-12 0 0,1 2 0,-2-1 0,4 1 0,-1 2 0,11 1 0,-3 1-62,-23 0 1,-3 0 61,-2-1 0,1 1 0,-1 0 0,0 0 255,0-1-1,-1-1-254,3 1 0,-1-1 0,2-2 0,-1-1 0,0 4 0,0-1 0,-2-5 0,-1 1 1272,26 11-1272,1-4 0,-21 5 314,2 1-314,-17-1 820,-2 3-820,3 0 348,14 10-348,-8-6 0,12 6 0,-10-8 0,-1-1 0,3-2 0,-1-1 0,5-1 0,0 1 0,1-3 0,15 4 0,-12-4 0,9-2 0,-15 1 0,1-3 0,1 7 0,4-1 0,-1 1 0,5-1 0,-2 1 0,0-2 0,12-1 0,-19-2 0,9-4 0,-23 3 0,-4-3 0,-1 0 0,-5 3 0,2-7-90,-9 7-180,0-3-270,-7 6-449,0 2-540,-3 6-990,-4 5 2519,-5 4 0,-8 10 0,-3 1 0</inkml:trace>
  <inkml:trace contextRef="#ctx0" brushRef="#br2" timeOffset="180071">11699 6215 21385,'-4'0'1979,"0"0"-720,4 0-989,0 8 269,-4 16-269,0 7 0,-1 18-90,-2 1-90,6 7-1398,-6 6 1353,6-29 0,1 0-45,-2-1 0,0 2 30,4 13 0,2 2 59,0-2 1,2-1-45,1-1 0,1-1 0,1-5 0,0-4 45,7 11 0,4-1 0,3 3-899,7 1 989,7 2-135,-16-24 0,2 0 0,4 0 0,1-1 0,2 2 0,3 0-204,1-3 0,3 0 0,1-1 219,2 1 0,1-1 0,1 0-30,-1-1 0,0-1 0,1 0 0,8 1 0,1 0 0,-4-4-30,-5-5 0,-2-2 45,11 6 0,3-2 0,-2-4 0,-1-3 0,-10-2 0,-1 1-45,14 1 0,0-1 0,-14-5 0,-3 0 0,2 1 0,-1 0 0,1-4 0,0-1 0,-2 2 0,1 0 0,15-2 0,0 0 0,-13 0 0,0 0 0,13 0 0,0 0 0,-15 0 0,-1 0 0,2 0 0,-1 0 0,3 0 0,-1 0 379,2 0 0,1 0-379,4 0 0,0 0 0,2 0 0,0 0 0,1-1 0,1 0-1276,0 0 0,0-1 1276,-1 0 0,-1 0 0,2 1 0,0-1 67,-2 0 1,-1 0-68,3 0 0,0 0 0,-2-1 0,1-1 0,2-1 0,0 1 0,-2-1 0,3-1 0,-2-1 0,4-2 0,-3 1 0,9-2 0,1-1-61,-8 1 0,2-1 0,-2 0 61,6-2 0,-2 1 0,2-3 0,0 0 0,-2 0 0,4-1 0,-8 0 0,4-1 0,-4 0 0,8-5 0,-2-1-226,-8 4 0,2-1 0,-4 0 226,1-5 0,-4-2 0,2-1 0,-1-1 0,-2-1 0,0-1 0,-3 1 0,1-1 483,-7 3 1,0-2-1,-1 1-483,4-4 0,-1 1 148,7-10 1,-1-1-149,-6-1 0,-3 1 0,-10 11 0,0-2 47,-2-3 1,2-4-1,-3 4-47,-4 2 0,-1 0 0,3-11 0,-1 0 0,-5 11 0,-2 0 0,0-1 0,-1 0 0,2-1 0,0-1 0,4-19 0,0-1 0,-5 14 0,1-1 0,3-13 0,-1 1 424,-7 18 1,0 3-425,0 0 0,-2 0 0,4-30 0,-5 1 395,-6 21 1,-2-2-396,-5-2 0,-2-2 0,2 2 0,-2 0 151,-3 3 1,-3 1-152,-2-1 0,-2 3 0,4 9 0,-1 0 319,-5-9 0,-1 1-319,3 12 0,0 2 0,-2 0 0,-1 2 0,-4 0 0,-1 2 0,0 1 0,-1 1 0,-4 2 0,-1 2-155,0 1 1,-1 0 154,-3 1 0,-1 1 0,-1 2 0,-1 1 0,-2 0 0,-1 0 0,0 2 0,-2 0 0,1 1 0,-3 1 0,2 0 0,-8-1 0,-1 1 0,7 1 0,-3 0 0,3 1 0,-5 0 0,3 1 0,0 0 0,-1 1 0,3-1 0,1 1 0,2 1 0,-2 0-169,-14 0 1,-3 1 168,1 0 0,-1 0 0,0 1 0,1 0-1403,5 0 0,2 0 1403,14 0 0,2 0 0,-3 0 0,0 0-53,-1 0 0,-3 0 53,0 0 0,-4 0 0,2 0 0,-9 2 0,0 0 16,7-1 1,-3-1-1,3 0-16,-5 2 0,3 0 0,1 0 0,0 0 0,2-2 0,-1 1 0,-14 4 0,2 0 0,16-1 0,1 0 0,-11 1 0,2 1 0,19 1 0,3-1 0,-33 6 0,2 1 0,4 3 0,0 2 0,2 5 155,1 4-155,-3 5 0,30-15 0,-1 2 0,-13 7 0,0 1 0,11-7 0,0 0 1427,-8 4 0,0-1-1427,5-3 0,2-2 0,-15 9 0,-9 3 0,25-9 406,4-1-406,1 0 809,1 3-809,-11 10 0,8-8 409,-11 5-409,10-10 0,-15 7 0,9-7 0,-9 6 0,13-8 0,1 0 0,-3 0 0,-1 0 0,-3 0 0,-1 2 0,-2-1 0,1 3 0,2-4 0,-1 1 0,-9 5-1035,10-5 1,2-1 1034,1-2 0,3-3 0,3-6 0,5 3 0,3-4 0,3 1 0,2 3 0,0-5 0,0 6 2069,-2 1-2069,-1 1 0,-1 3 0,-2 2 0,1 2 0,-1 3 0,2 4 0,-1 5 0,3 4 0,-2 3 0,1 3 0,-1 0 0,2-2 0,0-4 0,3-4 0,3-1 0,2-9-900,2-7-899,3-15-1079,-4-11 2878,-1-14 0,-12-9 0,-5-7 0</inkml:trace>
  <inkml:trace contextRef="#ctx0" brushRef="#br2" timeOffset="181822">9827 2615 20575,'-12'-10'2159,"0"3"-1799,-1 1-90,3 1 539,4 3-539,2 0 180,4 2-90,0-4-181,6 1 1,9-4 90,18 1-90,25-1-90,-17 0 0,3 1-740,13-1 1,2 0 679,-14 0 0,2 0 0,0 0 0,4 1 0,1-1 0,0 0-30,1-1 0,0 1 0,0-1 30,-1 1 0,-1 0 0,1 1-30,-3-1 0,0 0 0,-1 1 0,-4 0 0,-1 0 0,2-1 60,10 0 0,1-2 0,-2 1-15,4 0 0,-1-1-321,-10 2 0,2-1 0,-4 1 366,2 0 0,-2 1-45,1-1 0,1 0 0,1 0 0,1 0-1,1 1 1,0 1-172,-2-1 0,2 1 172,13 1 0,-2 1-45,-17 0 0,-2 1 0,8 1 0,-3 0 0,5-1 0,-9 0 0,-5-3 45,-2 3 0,2 0-45,19-3 475,-10 2 1,2 0-476,-10 0 0,-1 1 0,4-2 0,2 1 0,1 1 0,1 0 45,1-1 0,0 1-45,-2 0 0,3 0 90,17-2 0,3 1-60,-22 1 0,0 1 0,0-1-34,0 0 1,-1-1 0,0 1 93,18 1 0,-5 0 0,-17 0 0,-3 0 39,2 0 0,-1 0-84,-1 0 0,0-1-45,11-1 0,4 0 0,-8 1 0,3-1 0,-2 1 0,13-3 0,-1 1 0,10 0 0,-3 1-404,-26-1 1,-3 1 403,1 1 0,-1 0 0,0 0 0,-1 1 0,0 0 0,-1 0 0,31 1-48,-4-2 48,-4 0 0,-4-1 0,-2-1 0,-3 4 807,3-2-807,0 2 0,-12 0 0,2 0 0,24 0-224,-21 0 1,0 0 223,-10 0 0,-1 0 0,2-1 0,-1 2 0,1 1 0,-1 0 0,0-2 0,0 1 0,0 3 0,0 0 314,-1-4 1,1 1-315,19 0 0,3 2 0,5-1 0,0 0 0,2-2 0,1 1 0,-11 1 0,2 1 0,-5 0 0,-5-1 0,-2 1 0,15-1 0,-3 1-410,-19-1 0,-3 0 410,1-2 0,-1 0 0,1 0 0,1 0-171,1 0 1,1 0 170,5 0 0,1 0 0,3 0 0,1 0-114,5 0 1,0 0 113,3 0 0,0 0 0,0 0 0,0 0 0,-1 2 0,2 0 0,-10-2 0,3 0 0,-3 1 0,6 1 0,-2 0 0,11 0 0,-4 0 177,8-1-177,-12 3 0,-10-4 1262,-7 0-1262,-2 0 418,3 0-418,-4 0 0,3 0 0,23 0 284,-16 0 0,1 0-284,-9 0 0,-1 0 0,1 0 0,-1 0 0,2 0 0,-1 0 0,0 0 0,-1 0 0,0 0 0,-1 0 0,2 0 0,1 0-272,0 0 0,1 0 272,2 3 0,1 0 0,4-3 0,-1 1 0,1 4 0,2 0 0,-2-2 0,2-2 0,-1 1 0,6 2 0,0 1-400,14-3 1,-1 1 399,-22-1 0,-3 0 0,-2-2 0,-2 0 0,27 0 320,-11 0-320,-6 0 0,2 0 0,-16 0 157,2 4-2676,-19 7 2694,-43 13 1,-26 9-1,7-13 1,-1 1-1</inkml:trace>
  <inkml:trace contextRef="#ctx0" brushRef="#br2" timeOffset="183038">10444 4256 15808,'-10'0'6296,"2"0"-5216,-6 0-810,5 0-1,1 0-89,4 0 180,4 0-90,9 0 180,15 0-180,11 0-91,15-2-89,4 0 0,-21-1 0,1-1-174,4 1 0,2-1 129,4 0 0,1-1-347,3 1 0,2-1 392,-1 0 0,5-1 22,-6 0 1,6-1-1,1-1 1,-5 1-83,-4 1 0,-4 1 0,3-1-358,5-1 0,4-1 0,0 0 0,-7 1 328,6 0 0,-5 1 0,2 0 0,0 0 0,-2 0 0,-1 1 45,1 0 0,0 1-332,-2-1 1,3 1 286,-2 0 0,3 0 0,-1 1 45,8-1 0,3 0-23,-10 1 1,5 0-1,1 0 1,-6 0-23,15 0 0,-2 0-212,-8 0 1,2-1-1,-3 1 212,1 0 0,-2 1 0,-3-2 0,-1 1 0,-3 2 0,-1 0 45,-3 0 0,-2 0-45,-3 0 0,-1 0 559,29-2-559,-8-3 0,-9 0 1285,-5-2-1285,-5 1 670,-3-2-580,-1 0 1137,17-12-1317,-22 9 0,11-9-899,-26 14 90,-7 2-3149,-2 3 4048,-26 14 0,-10 5 0,-22 13 0</inkml:trace>
  <inkml:trace contextRef="#ctx0" brushRef="#br2" timeOffset="183769">10530 5808 12616,'-7'-5'6746,"-2"1"-4996,8 1-1120,-3-1 55,4 2-326,0-5 211,2 2-300,2-2 277,4 5-367,4 0 360,24 2-360,-1 0 0,24 0-1,-12-3 1,2 0-501,-6 0 1,1 0 365,19-3 0,2-1-45,-13 2 0,0-1-1421,2-2 1,1 0 1465,1 1 0,0 0-45,0-2 0,0 0-191,-3 2 0,2-2 191,-7 1 0,4-1 0,-4 0 0,5 0 0,1-2 22,-6 0 1,6-1 0,0-1-1,-7 1 23,3-1 0,-3 0-15,0 0 0,4-3 0,-6 3 15,-8 1 0,-3 1 0,1 0 0,1-1-45,0 1 0,-1 0 90,1-1 0,-1 1-45,-2 1 0,-1 0 45,28-9 90,-10 4-180,-9 3 90,-7 1 393,-4 2-483,-1 2 90,-3 3 2795,0 2-2885,-1 2 586,8 0-856,-4 0 0,-3 0-989,-12 0-1260,-11 0 90,-17 0 2429,-2 0 0,-24 8 0,1 2 0</inkml:trace>
  <inkml:trace contextRef="#ctx0" brushRef="#br2" timeOffset="184591">10432 7201 16977,'0'5'5667,"2"-1"-5217,0-4-90,0 0 179,2 0-89,-4 0 1529,2 0-1799,5 0 0,4 0-90,13 0 0,9-4 89,11-3-89,-2-2 0,2 0-45,-8 2 0,1-1-45,24-5 0,3 0 45,-16 5 0,-2-1-1696,7-3 0,-2 0 1651,-15 5 0,-2 0 180,25-9 0,-32 11 0,2 1 90,-15 4-180,-5 0 0,-3 0 3302,-3-2-3392,0 0 0,1-3 0,1 3 0,2-2 0,-1 1-90,0-1-270,-4 1-270,0 1-359,-7 2-2069,-13 0 359,-2-2 2699,-12-2 0,-2-5 0,-3-3 0</inkml:trace>
  <inkml:trace contextRef="#ctx0" brushRef="#br2" timeOffset="195684">5551 3555 20395,'-16'5'2069,"1"-1"-1619,1 0 0,8-3-1,-3 7-89,8-7 90,-3 3-90,0-4 0,4 0 719,-4 0-899,17-2-90,15-4 0,36-8-588,-16 4 1,13-2 599,-17 2 1,9-2 0,6-1 0,3-2 0,1 1-1,-3 0 1,-4 2-470,2-2 0,-4 2 0,0 0 1,2-1-1,7-2 403,-9 3 0,6-1 0,3-2 0,4 0 0,1 0 0,0 0 0,-1 0 0,-2 0 0,-5 2 0,-5 1-480,13-4 1,-7 3 0,-2 0 0,-1 0 0,4-1 458,1 1 0,3-1 0,1 1 0,-1-1 0,-3 2 0,-5 0 7,-1 2 1,-4 0-1,-3 1 1,-1 0-338,9-1 0,-3 0 1,-2 1 314,11-1 0,-4-1 158,-13 2 0,-4 1-158,22-4 0,-21 3 1217,-12 5-1217,-9 2 2598,-7 2-2598,-6 0 1995,-9-2-1995,-5-3 403,-13-2-403,2-2 0,-4 4 0,6 1 0,1 4 0,3 0-990,-1 0-449,2 10-3328,-5 27 4767,1 8 0,7-9 0,0 2 0,2-3 0,1-1 0</inkml:trace>
  <inkml:trace contextRef="#ctx0" brushRef="#br2" timeOffset="196828">11991 7689 21655,'-36'-6'2158,"3"-1"-1708,-5-7-180,21 4-90,-1-3 0,24 4-90,9-2 0,20 0 90,18-3-135,-18 7 0,3 1-1652,6-1 1,3 0 1696,8-1 0,2 0-60,-14 3 0,1-1 0,1-1-381,5 0 1,1-1-1,0 1 381,5-2 0,0 1 0,1 0-443,3-1 1,0 1 0,1-1 442,2 0 0,1 0 0,0 1-8,-16 2 1,0 0-1,2 1 1,3-1 48,6-1 1,4-1 0,2 0 0,0 0 0,-4 0-5,3 0 1,-5 1-1,2 0 1,6-1-17,-9 1 0,5 0 1,3-1-1,1 0 1,-1 0-1,-3 1 1,-5 0-30,10-1 1,-5 1-1,-1-1 1,3 1-5,-2 0 0,3-1 0,0 1 0,0-1 0,-3 1-284,6 0 1,-1-1 0,-3 1 0,-3 1 325,1-1 0,-4 0 0,1 0 30,-7 2 0,2-2 0,-2 1 0,-6 1 207,10-1 1,-6 0-298,-6 1 0,-3 1 712,23 0-712,-17 2 0,-14 2 1237,-7 0-1237,-9 0 2592,-4 0-2592,-4 0 2396,-4 0-2396,0 0 20,-4-2-200,0-5-810,-5 4-449,-4 1-360,-3 7-899,-4 4 2698,-2 2 0,-10 4 0,-3 4 0</inkml:trace>
  <inkml:trace contextRef="#ctx0" brushRef="#br3" timeOffset="212385">26054 13849 23544,'0'-16'3058,"0"0"-2339,0 5-179,0 2-180,0 2-180,0 5-90,0 0 0,0 10-90,0 10 0,0 24-1131,-2 10 0,-1 13 1,1-3 1130,-1 1 0,0 3 0,1-12 0,0 6 0,0 0 0,0-6-453,-2 12 1,1-5 452,2-1 0,1-2 0,-2-5 0,0-2-225,2-6 0,0-2-333,0-6 1,0-2-882,0 20-3418,-3-23 4857,2-29 0,-3-29 0,4-20 0</inkml:trace>
  <inkml:trace contextRef="#ctx0" brushRef="#br3" timeOffset="212666">26054 13370 23094,'-11'-40'569,"0"0"1,0 2 0,-1 1-120,-10-22-271,1 12-89,5 9 0,7 21-90,4 17 0,10 21 0,6 20 0,5-8 0,3 0 0,11 16 0,-9-19 0,1-2 90,10 5-90,-14-17 0,-3-4 0,-13-21-180,-8-7 90,2-9-179,-8-5-271,3 1-1709,-6-3-269,2 17 2518,-5 11 0,0 24 0,-1 13 0</inkml:trace>
  <inkml:trace contextRef="#ctx0" brushRef="#br3" timeOffset="213249">26326 13994 22644,'23'0'1889,"-1"0"-1259,-8 6-181,0 7-89,0 17-180,0 19-398,-6-15 0,-1 2 263,0 7 0,0 1-45,-2 6 0,0 0 45,1-2 0,0 0-45,-2-2 0,0-2 45,1-5 0,0-3 135,4 23 90,-3-17-90,0-20-90,7-32-90,0-28 0,-1 2 0,0-5 0,0-5 0,2-8-407,1 6 1,3-8-1,0 0 1,-2 5 406,5-11 0,0 0 0,1 0 0,1-4 0,-1 14 0,6 4 512,-2 19-512,2 22 0,5 23 0,2 20 0,-1 17 0,-16-22 0,-1 1 0,-1-1 0,0 0 0,0 0 0,1-1-90,6 2 0,1-2-90,14 10-90,11-8 90,-11-34 0,3-21 0,2-24-363,-22 14 0,-1-4 453,0-8 0,-2-3 45,-1-6 0,-3-7 63,-7 13 0,0-8 0,0-3 0,-2 0 0,0 6 72,1-7 0,-2 4 0,1-4 40,-2 6 0,1-4 0,0-2 1,-2 2-1,-1 6-40,-3-4 0,-2 6 0,1 3-45,2-2 0,0 3 45,-6-2 0,1 9 180,5 25-91,-6 32 1,6 34-135,-1-12 0,1 4-428,0 8 1,2 3 382,-2 7 0,2 1 45,0 2 0,1 1-132,0-20 1,1-1-1,0 0 87,1 0 0,0 0 0,1-1-135,4 20 1,0-1-226,-1-3 0,1-2-270,0-6 1,0-2-209,-2-6 0,0-3 838,0-5 0,-2-4 0,2 18 0,-4-10 0</inkml:trace>
  <inkml:trace contextRef="#ctx0" brushRef="#br3" timeOffset="213399">27179 13781 22914,'-9'-43'899,"7"0"-899,19 5-90,18-1-655,-8 22 1,5 2 294,6-1 1,3 1-1141,9 2 0,2 1 1590,6-1 0,2 1 0,4 3 0,2 0 0,-20 3 0,-1 0 0,1 0 0</inkml:trace>
  <inkml:trace contextRef="#ctx0" brushRef="#br3" timeOffset="213900">30573 13451 23723,'7'-52'2159,"-1"0"-1349,-15-2-2925,-6 2 2474,-14 2-89,-9 7 538,-9 6-628,-12 14-135,26 17 0,-1 3-7,-3 6 0,1 5 7,-3 6 0,2 4-45,0 7 0,1 4 0,2 7 0,3 3-762,0 5 0,3 3 762,5 3 0,3 2 0,3 1 0,3 1 555,6-3 1,6 2-556,8 11 0,11-4 0,8-20 0,7-6 0,0 1 0,4-10-45,5-21 0,1-14-308,2-22 0,-4-11 353,-9 7 0,-2-4 30,-6 2 0,0-4 0,-4 1 15,-2-10 0,-5 0-45,-2-1 0,-2 1 0,-3 3 0,-2 1 0,-1 7 0,0 3 435,-2-24-435,1 20 1740,4 37-1740,3 24 0,6 36 0,-5-20 0,2 1-123,2 4 1,1 0-148,1 0 0,2 0-1169,8 11 0,1-3-1,-6-16 1,1-2 970,6 6 1,2-6-1,14-12 1,4-9-1</inkml:trace>
  <inkml:trace contextRef="#ctx0" brushRef="#br3" timeOffset="214049">31369 12877 24263,'3'-47'509,"-1"0"1,0 3 0,-1 0-420,-3 6 0,-1 1-5570,-4-26 5300,0 15 869,2 13-1948,5 14 1473,0 34 1,-5 21 0,-2 31 0</inkml:trace>
  <inkml:trace contextRef="#ctx0" brushRef="#br3" timeOffset="214223">31666 13664 23993,'28'22'1170,"-3"7"-721,-3 12-269,-9 15-180,-11-19 0,-4 2-1340,-5 10 0,-6 2 485,-7 10 1,-6 2 676,3-16 1,-2 0 0,-2 1 0,-6 2-1,-2 0 1,-1-1 0,-4 2 0,0-1-1,1 1 1</inkml:trace>
  <inkml:trace contextRef="#ctx0" brushRef="#br3" timeOffset="215197">31605 10149 22014,'6'-34'2339,"-2"5"-1889,-2 4-180,-2 7 0,0 4-91,-11 3-179,1 6 90,-15 11 270,-31 31-225,28-16 0,-2 3-522,-15 9 1,-3 3 475,5-4 1,0 1 0,-4 2 0,-1 0 0,-1 4 0,0 1 0,-1 2 0,0 2-30,17-14 0,1 1 0,-2 3 30,-10 13 0,-2 5 0,3-3-30,9-9 0,2-2 0,0 2-30,-7 9 0,-2 3 0,4 0 60,7 0 0,2 0 0,3-2-90,-3 9 0,2 1 30,6-10 0,0 4 0,3-4-30,2 7 0,3-3 44,0 0 1,2-1-45,2-1 0,0 0 45,-2 7 0,0-1-45,6-11 0,0-2 0,-4-5 0,2-4 0,5 7 0,-3-34 0,4-3-90,0-10-269,0-9-361,4-10-269,0-15-540,6-10-630,3-7 2159,1-4 0,-1 7 0,-2 0 0</inkml:trace>
  <inkml:trace contextRef="#ctx0" brushRef="#br3" timeOffset="216101">29826 11461 22824,'0'-27'2069,"0"2"-1260,0-2-629,0 10-90,0 4 0,0 9 0,6 20 0,0 2-90,10 22 90,1 3 0,3 11-90,-9-22 0,0 0-83,1 2 1,-1 0 127,0 3 0,0 0 0,1 0 0,0-1 0,-1 0 0,-1-1 0,0-3 0,0 1 45,2 5 0,0-1 0,9 21 0,-2-4-90,-5-26 0,-7-19 90,0-1-90,-1-7 344,2 3-254,3-4-90,2 0 90,5 0-90,0-2 0,3 2 0,1-2 0,4 2 0,3 0 0,0 0 0,1 0 0,-3 0 0,-3 0 0,-4 4 0,2-3 810,-10 3-630,-5-10-180,-11-2 0,-7-9 0,-3-8 0,-2-11 0,-4-10 0,-3-8-339,-1-5 339,11 27 0,0 1 0,0-2 0,-1 0 0,-1-1 0,0 0-266,0 1 1,-1 0 265,0 1 0,0 1 0,-17-26-135,1 7 135,-1 10 0,1 6 0,1 7 0,1 4 316,2 5-316,-10 0 542,11 8-542,-4 2 0,15 6 147,3 2-147,4 0 0,4-2 0,1-1-2519,4 5 540,0 7 1979,-5 9 0,-9 18 0,-7 3 0</inkml:trace>
  <inkml:trace contextRef="#ctx0" brushRef="#br3" timeOffset="217315">28169 12827 23094,'-9'-59'1979,"-4"0"-1440,-5 1 1,-4-3-360,8 29 0,-1 0-484,0 0 1,-2-1 438,-2-2 0,-1 0-45,-2-1 0,-2 1-1,-3 0 1,-3 0-438,-4 0 0,-3 0 393,-3 1 0,-3 2 0,-5 1 0,-3 1 0,-4 2 0,-2 2-375,-4 2 0,-1 3 360,20 8 0,-2 2 0,0 0-30,1 1 0,-1 1 0,-3 2 30,-16 0 0,-5 2 0,4 1-30,13 1 0,2 1 0,-3 2-564,-10 0 0,-4 2 1,1 5 563,0 8 0,0 5 0,4 2 0,11-4 0,3 1 0,-3 5 18,3 1 0,-5 4 0,-1 2 0,1 2 0,3 1 4,-5 6 1,4 2-1,0 0 1,0 1-279,9-8 0,0 0 1,0 0-1,0 0 0,2 1 278,-8 9 1,2 0-1,1 0 1,0 1-1,2 1 1,0 1-1,2-1 1,1-1 7,-1 2 0,2-3 0,-1 3-30,3-3 0,-2 2 0,1 0 0,4-3-232,3-3 0,3-3 1,0 0 231,2 0 0,-1-1 0,2-1-125,-8 17 0,1 0 125,3-1 0,3 0 0,4 1 0,4 2 0,1 1 0,5 4 0,8-1 0,4 6 0,2-2 0,-1-14 0,2-1 0,2 3 0,5 10 0,3 5 0,3 0 0,-1-6 0,-1-9 0,1-5 0,3 3 0,4 6 0,2 5 0,3 0 0,0-5 0,3 3 0,2-5 0,0 0 0,0 1 0,1-1 0,0-2 0,-2-6 0,2-1 0,-2-5 0,3 1 0,3-3 0,0-5 0,4 0 0,0-2 0,9 3 0,1-3 0,-4-4 0,3 0 0,0-5 0,-9-7 0,-1-3 0,5-2 0,7 1 0,6-2 0,1-1 0,-2 0 0,6-1 0,-1-2 0,2 1 0,-1-2 0,3 1 0,1-1 0,-1-1-43,0-1 0,0-1 0,-1-1 0,-3 1 43,3-1 0,-4-1 0,3 1 0,-8 0 0,4 0 0,-2 0 0,-5-1 244,-6-1 0,-4-1 1,0 0-245,18-2 0,-2-2 0,-5-1 0,-1-2 0,-3-1 0,-2-3 0,-3-2 0,-1-2 0,-1-3 0,-1-4 0,-2-1 0,1-8 0,-6-6 0,3-10 0,-1-2 0,-3 4 0,-3 2 0,-2 3 0,0-6 2,-3 6 1,3-6 0,-1-1-1,-1 1 1,-4 4-3,0-5 0,-4 3 0,-1 0 0,0-1 0,0 0 0,-2 0 63,-1 2 0,0 0 1,-1 0-64,-2 2 0,0 1 0,-1 0-221,4-19 0,-1 2 221,-2 1 0,0 0 0,-2 1 0,0 1 91,-2 0 1,0 0-92,0 1 0,0 1 0,0 0 0,-1 1 293,-1 2 0,0 0-293,0 1 0,-2 0 0,-1 2 0,-1 0 0,-3 2 0,0-1 128,-4 1 0,-1-1-128,-1 1 0,-2-1 581,-2-1 1,-2 0-1122,-1 1 0,-3 1-135,0 1 1,-2 1-136,-3 3 1,-2 2-405,-2 3 0,-3 4 1284,-4 4 1,-3 5 0,-4 5-1,-1 4 1,-4 4 0,0 0 0</inkml:trace>
  <inkml:trace contextRef="#ctx0" brushRef="#br3" timeOffset="217876">24978 11506 21115,'10'-27'2878,"0"4"-2338,0-3-450,-2 13 0,1 0-90,-2 21 90,3 11-90,3 21 0,5 15 0,-9-20 0,0 2-203,2 4 0,-1 0 203,-1 3 0,0 1 0,0-1 0,-2 0-848,0-3 0,0 0 848,0-3 0,0-2 0,6 24-118,-1-13-151,-2-13-181,-5-12-360,-2-10-539,-3-10-720,0-15 2171,0-12 0,-5-14 0,-2-7 0</inkml:trace>
  <inkml:trace contextRef="#ctx0" brushRef="#br3" timeOffset="218125">24474 11515 21115,'6'-27'1259,"8"0"-1079,14 0 0,17 0-343,-16 12 1,3 1 252,4-2 0,3 0-1554,3 0 0,2 0 1464,0 0 0,0 0 0,-2 2 0,-1 1 238,-5 1 1,-2 1-599,22-7-809,-15 9-990,-11 3 2159,-10 6 0,-10 6 0,-4 1 0</inkml:trace>
  <inkml:trace contextRef="#ctx0" brushRef="#br3" timeOffset="218923">25160 11696 20665,'19'-13'2519,"-1"1"-2069,2 5-271,-3 3 91,10 12 0,0 28-270,1 5 0,-14-8 0,-1 4 45,0 8 0,-2 0-45,-2-10 0,0 1 0,2 18 0,-1-3 0,-1-1 0,0 4 0,-6-31 90,-2-12-90,-1-5 90,0-6-90,0-10 90,0-10-180,-5-21 90,0-18 0,2 24 0,0-3-227,1-2 0,0-1 182,2-1 0,0 2 90,0 1 0,0 1-45,0 3 0,0 2 0,2-24-90,2 10 90,10-11 0,-3 25 0,9-9 0,-4 26 0,4 5 0,5 1 544,-1 6-634,1 2 90,-5 6 0,-2 11 0,-9 1 0,-2 10 0,-12 6 90,-4-2-90,-5 6 0,-2-10 0,-1-5 0,1-3 0,2-4 0,0-3 0,2-6 0,5-1 0,1-4 90,6 0-180,0 0-720,0 6-89,0-1-1080,-5 8 1979,-2 1 0,-7 4 0,0 3 0</inkml:trace>
  <inkml:trace contextRef="#ctx0" brushRef="#br3" timeOffset="219304">25197 11751 22194,'-14'-32'1889,"5"2"-1439,4 3-180,5 2-90,0 7-90,0 2-90,0 9 90,5 3-90,4 4 0,7 8 0,4 2-90,15 20 180,2 2-90,-2-2-90,-7-6 90,-16-17-90,-2-3 90,-2-6-90,0-5 90,0-4 0,0-7 0,0-5 0,0-2-90,-1 0 90,-1 2 0,-4 5 0,0 3 0,-2 3 0,0 3-360,0 2 0,0 5-3508,0 0 1710,0 8 2158,0 0 0,0 5 0,0-2 0</inkml:trace>
  <inkml:trace contextRef="#ctx0" brushRef="#br3" timeOffset="219848">25558 11375 21205,'4'-16'1799,"0"3"-1619,2 5 90,1 4-1,3 8-89,2 8 0,4 8-90,4 12 0,3 8-45,-6-4 0,-1 2 0,-4-7 0,-1 1 0,3 10 0,-1 0 45,1 14 0,-3-6 90,-5 1-90,-2-21 180,-4-4-91,0-20 1,0-6-90,0-6-90,-4-8 0,-2-15 90,1-14-90,-1-16-266,6-7 266,0 29 0,0-1 0,1 2 0,0-1 0,2 1 0,0 0-90,6-30 90,5 5 0,-4 28 0,1 2 0,9-11-90,6 1 90,3 26 0,-12 16 0,2 9 0,-15 15 0,-8 6 0,-6 6 266,-6 1-266,-11 3-45,6-15 0,-3-1-314,-10 10-181,-11 4-90,22-21-1708,5-9 2338,17-9 0,8-9 0,14-7 0</inkml:trace>
  <inkml:trace contextRef="#ctx0" brushRef="#br3" timeOffset="220350">25993 11258 15988,'16'-9'5936,"-1"3"-5486,-1 2-180,-4 4-90,0 0-90,-2 0 0,0 0 0,2 0 0,2 0-90,3 0 0,3 0 0,0 0 0,2 0 0,1 0 0,-1-4 90,0-5-90,1-7 0,-3-6 90,-2-5 180,-3-3-91,-5-2 1,-4 1 0,-2 1 0,-8 3 90,-11 0 180,-18 14-360,0 9 179,-6 18-179,14 15 90,3 8-90,7 6 0,7 4 0,12 1 90,10 0 0,11-3 45,2-19 0,5-3-45,22 7-135,-14-13 0,2-4 44,23-6-44,-19-4 0,0-2 135,20-5-395,-24 2 0,-3-1 305,6-8 0,-6-1-90,-7-1 0,-7-1 0,-5-2 0,-1-4-90,-7 5-180,1-2-180,-7 8-918,-2 4-71,0 1-810,-7 4 2249,-4 0 0,-7 0 0,-3 0 0</inkml:trace>
  <inkml:trace contextRef="#ctx0" brushRef="#br3" timeOffset="224120">9502 16757 20575,'0'-7'3238,"0"1"-2698,0 3 90,-3 1-1,2 2 990,-3 0-1439,4-2 90,0-2 540,13-9-720,35-20-90,-18 15 0,4-1-773,17-9 1,5-1 772,2 0 0,2-1 0,-13 7 0,3 0 0,1-1 0,7-3 0,1 0 0,2-1 0,-11 6 0,1 0 0,0 0 0,1 0-515,3-1 0,0-1 1,2 1-1,4-2 515,-5 3 0,5-2 0,2 0 0,1 0 0,-1 1 0,-2 0 0,1 1 0,-3 0 0,0 1 0,1 0 0,4-1-314,-9 3 0,4-1 0,2-1 0,-1 0 0,1 1 0,-2 0 0,-3 2 314,7-2 0,-2 2 0,-2 0 0,0 1 0,0-1-280,0 1 0,0-1 0,-1 1 0,1 0 0,-1 0 280,-2 1 0,-1 1 0,1-1 0,-2 1 0,1 0 0,10-2 0,0 0 0,-1 0 0,0 0 0,-5 2 0,0 1 0,0-1 0,3 1-130,0 0 1,3-1 0,2 1 0,-2 0 0,-3 1 129,-1 0 0,-2 1 0,-1 1 0,3-1 0,-2 1 0,4-1 0,0 0 0,-1 1 0,-5 1-74,-3 1 0,-3 1 0,-2 0 0,1 1 74,0 0 0,0 0 0,-1 0 0,1 1 127,14-2 1,-1-1-1,1 1-127,-3 0 0,0 0 0,-1 0 0,-1-1 0,0 1 0,0 0-19,-2-1 0,0 0 0,-1-1 19,-1 1 0,0 0 0,0 0 0,-1 0 0,-1 0 0,0 0 211,-1 0 0,0 0 0,0 0-211,-1 0 0,-1 0 0,0 0 0,-1 0 0,1 1 0,-1 0 0,-2-1 0,0 0 0,-1 0 0,-1 1 0,0 1 0,-1-1 0,19-4 0,-2-1 0,-3 3 0,-2 0 0,-5-1 0,0 0 243,9-3 1,0 1-244,-20 3 0,1 0 826,16-3 0,-3 0-826,-5 1 0,7-1 0,-29 4 963,-3 2-963,2-1 3049,-8 3-3049,8-4 839,-12 6-839,0-1 196,-8 2-196,-5-1 0,-1-1-1260,0-1-629,0 3-629,0 0 2518,0 8 0,-10 1 0,-4 7 0</inkml:trace>
  <inkml:trace contextRef="#ctx0" brushRef="#br3" timeOffset="226148">15955 13189 21924,'-8'-14'2069,"3"3"-1619,-4 0 0,4 4 89,-1 0-179,-3 3-90,7-1 0,-8 0-90,8 3 0,-9 0 180,5 2-181,-5 0 1,-8 0-180,-6 0 0,-3-2 90,-3-1-180,7-1 180,1 1-90,-1 1 0,-6 2 0,6 0 90,-5 0 0,8 0-90,1 0 0,1 0 90,0 0-90,0 6 0,-1 0 0,0 5 90,1-2-90,-1 2 90,-4 5-90,3-2 0,-5 2 90,6-3-90,-1-2 90,3 3-90,0-2 90,1 1-90,-1-2 90,-7 13-90,4-6 90,-15 18-90,16-13 0,-10 7 90,6 7-180,7-11 180,-6 21-90,11-22 0,-1 10-3392,8-8 3392,-4 3 90,4 3-90,-1 6 0,-1 3 0,-4 15 0,7-9 0,-1 1-362,-4 17 362,9-32 0,0 0 0,-2 2 0,0 0 0,2 0 0,0-1 0,0-1 0,0 0 0,4 29 0,2-2 0,6-4 2336,4-1-2336,5-4 0,3 0 0,-5-18 0,1 0 0,12 16 0,-11-19 0,1-1 0,10 6 0,3-4 0,3-3 493,1-4-493,-11-9 0,3 0 0,0 0 0,3-3 0,8-1 0,1-2 0,-9-2 0,0-2 0,8-5 0,0-2 0,9-5 0,-16 2 0,-1-2 0,19-12 253,2-6-253,3-6 0,-28 12 0,0-2 0,0-3 0,1-2 0,-1-2 0,0-2 0,1-4 0,-2-2 0,-1-2 0,-1-1 0,-1-3 0,0-1-403,-3-2 0,-1-1 403,0-1 0,-2-1 0,-1 0 0,-3-1 0,-1 1 0,-1-1 0,-3 2 0,0-1 0,-2 2 0,-2-2 0,0-15 0,-2-3 0,-3 2 0,-3 0 0,0 2 0,-3-1 0,-8-3 0,-3 6 0,3 27 0,-1 1-51,-4-7 0,-1 3 51,-13-6 0,-1 5 0,6 14 0,-1 0 0,-16-8 0,15 12 0,-2 2 0,-3 3 0,1 3 0,-20-4 0,18 8 0,-2 1 0,-4 2 0,0 2 0,-22 1-1434,10 2 0,2 0 1434,0-1 406,-10 3-406,33-4 570,2 0-570,9 0-1180,5 8-169,7-2 2942,0 9-4291,-2 1 2698,-3 2 0,-2 9 0,0 0 0</inkml:trace>
  <inkml:trace contextRef="#ctx0" brushRef="#br3" timeOffset="229083">10087 16310 14189,'-22'6'5847,"-1"-1"-4588,-3 6-540,-2-2 271,-36-4-540,24 3 89,-21-7-89,34 3 0,9-4-90,2 0-1,9 0 361,-2 0 0,8-2-451,-2 0-179,3-1 0,0 1 0,0 0 90,2 0-90,7-5 0,10 0 0,15-4 0,15-2-45,-18 4 0,3-1 0,2 0 0,5-2-294,3-1 0,5 0 0,-2 0 249,9-4 0,3-1 18,-12 4 0,6-1 0,3-1 0,-2 1 0,-7 1-415,0-1 1,-5 2 0,2-1 396,6 0 0,3-2 0,0 0 0,-7 3 0,3-2 0,-2 2-140,-6 3 1,3-2-1,0 2 140,1-1 0,1 1 0,2 0 0,10-2 0,2-1 0,2 0 0,-13 3 0,0 1 0,1-1 0,1 1-435,4-1 0,1 0 1,-1 0-1,-1 1 435,9-1 0,-2 0 0,0 1 0,0 0 0,0 0 0,-4 2 0,3 0 0,-3 2 0,-1 0 0,-2 1 0,-4 1 0,0 2 80,-4-1 1,1 2-81,11 0 0,0 0 0,-16-1 0,1 0 0,8-1 0,1-1 0,-4-2 0,-2-1 0,-11 1 0,0 0 0,9-2 0,0 1 0,13-3 0,-3 2 0,-3 0 0,-2 3 0,-4-1 0,-3 3 0,-1 0 900,-2 2-900,-1-2 0,-2-3 0,3-2 383,1-2-383,1 0 2153,2 0-2153,10-2 587,-15 3-587,9 0 0,-19 3 0,1 1 0,-1-1 0,1 1 0,1-1 0,2 1 0,5-3 0,4 0 0,18 0 0,-14 3 0,9 0 0,-10 3 0,-17-1 0,4 2 0,-19-2 0,-2 2 0,-4-4 90,-2 3-90,-2-1 0,-2 2 0,0-2 0,0-2 0,0-6 0,0-5 0,-5-10 0,0-11 0,-7-12 0,2-12-188,4 24 0,-1-1 188,1-4 0,0-2-370,-1-3 1,0-1 369,1-2 0,0-1 0,-1-1 0,0 0 0,1 0 0,1-2 0,2 5 0,0-2 0,-1 1 0,-1-5 0,0-2 0,2-2 0,1-5 0,-1 7 0,-2 6 0,0 4 0,3-12 0,-1 0 0,0 12 0,-1 3 0,3-15 0,-1 15 0,1 3 0,1 2 0,0-7 0,0 6 347,0 11-347,0-9 0,0 16 768,-4 1-768,0 2 0,-1 0 0,-2 0 0,2 0 0,1 2 0,-5-2 0,4 2 0,-10-16 0,5 12 0,0-7 0,3 18 0,6 2 0,-6 5 0,-1 0 0,2 0 0,-6-1 0,5-1 0,-7 1 0,-2-1 0,-5 1 0,-3-1 0,-4 1 0,-5 1 0,-20 2 0,10 0 0,-13 0 0,-3 0 0,12 0 0,-12 0 0,-2 0 0,14 0 0,-13 4 0,11 1 0,-2 5 0,-6 1-394,-5 0 394,28-5 0,0 0 0,-1-1 0,-1 1 0,0-1 0,-1-1 0,1-2 0,-1 1 0,1 1 0,1 0 0,-1-3 0,1-1 0,0 2 0,1 0 0,-1 0 0,1 0 0,0 0 0,1 1 0,-1-1 0,1 1 0,-1 2 0,1 0 0,-1-1 0,1 0 0,0 2 0,-1 1 0,-16 2 0,0 0 0,12-2 0,0 0 0,-14 2 0,2 0 0,12-2 0,3-1 0,-1 0 0,0 0 0,2 1 0,-1-1 0,2-1 0,-1 0 0,-29 6 0,2-2-84,20-5 0,0 1 84,-21 6 0,8-4 0,0 1-206,20-1 0,1-1 206,-11 2 0,-1-1 0,-19 4 0,-1-1 0,0 3 0,0-2 0,1 5 0,4-2 0,3 1 0,2-1 0,4 0 0,1-1 0,1 1 0,13-3 0,0 1 0,-19 6 0,20-5 0,0 1 0,-14 4-2822,4 0 2822,-1-2 0,3-7 112,4 3-112,7-10 0,4 4 0,7-6 292,1 0-292,-2 0 0,-2 0 0,-2 0 3392,-1 0-3392,6 0 0,-16 0 0,15-2 0,-14-1 0,10 1 0,6 0 0,-5 2 0,12 0 0,-1 0 0,0 0 0,-5 0 0,-12 0 0,10 0 0,-5 0 0,21 4 0,-4 1 0,4 0 0,1 3 0,-3-1 0,6 9 0,-8 6 0,4 10 0,-5 11 0,2 9 0,3 9 0,1-28 0,1 4 0,2 14 0,1 7 0,0-4 0,-2 0 0,1 0-301,0 3 0,1 5 1,1-4 300,-1 10 0,0-4 0,0-15 0,0-1 0,0 13 0,0-2 0,0-20 0,0-4-79,0 0 0,0-2 79,0 31 0,-2-25 0,0 1 0,1 17 0,-3-23 0,1-1 0,2 10 0,-3 16 0,4-14 0,0 14 0,-3-19 0,2 3 0,-6 0 0,6 3 0,-3-3 0,4 16 0,0-19 0,0 10 0,0-21 0,0-4 0,0 2 0,0 0 886,0 3-886,0 3 0,0 4 174,0-1-174,0 17 0,0-20 0,0 8 0,0-23 0,2-8-180,-2 0-3778,2-9 3958,-2-15 0,-4-3 0,0-16 0</inkml:trace>
  <inkml:trace contextRef="#ctx0" brushRef="#br3" timeOffset="232635">4747 15912 23903,'-57'7'1799,"4"-1"-1259,8-6-90,11 0 359,-7 0-629,19 0-90,-1 0 90,18 0-180,5 0 90,0 0-90,7-6 90,15-10-45,18-13 0,11-9-15,-2 2 0,4-4 0,1 1-606,-13 8 1,2 1-1,0-1 1,1 0 597,5-3 1,2-1-1,0 1 1,-2 2-23,3 1 0,-1 3 0,0 1 0,3 1 0,1 0 0,1 1 0,1 2 0,1 0 0,0 2-320,0 0 0,1 3 0,1 0 320,-2 1 0,0 2 0,1 2-378,-2 1 1,0 1-1,-1 2 378,-1 1 0,-1 1 0,0 2-398,-3 1 1,1 1-1,-1 1 398,-2 0 0,0 0 0,-1 2 0,-1 1 0,-1 3 0,-1-1 365,21 1 0,-2 2-365,-4 2 0,-2 2 0,-2-1 0,-1 0 0,-4-2 0,0 0 0,-2 0 0,-1-1 0,-2-1 0,0-1 202,-4-1 0,-1-1-202,-3 3 0,-3-2 0,25-2 0,-12 3 1121,-12-4-1121,-5 0 1771,-7 0-1771,-4 0 998,0 0-998,-1-2 564,3-2-564,2-3-90,17-6 90,-7 3 0,11-1-90,-14 2 90,-1 4-90,-3-2 90,-3 3-90,-4-1 0,0 1 0,-3-1 0,1 3 90,-2 0 0,0 2 0,2 0 0,1 0 0,3 0 0,2 0 0,5 0 0,0-2 0,1 1 0,7-1 0,-8 0 0,5 0 0,-12-3 0,-2 3 0,2 0 0,1 2 0,1-2 0,0-1 0,1-1 0,-1 1 0,-1 1 0,1 0 0,9-2 0,-6-1 0,8 0 0,-3 1 0,-10 2 0,4-1 0,-16 1-90,-4 2-180,-4 0-1709,-2 0 1080,-6 6-270,-2-4-720,-8 10-450,-5-11 2339,-5 5 0,-5-6 0,-3 0 0</inkml:trace>
  <inkml:trace contextRef="#ctx0" brushRef="#br3" timeOffset="233696">8329 14731 20215,'-29'-14'3508,"4"3"-2878,1 0 629,-1 0-359,1-1-360,4 3-181,4 0 1,12 5-180,0 1-90,4 1 0,0 2 0,4 0-90,6 4 0,10 5 0,14 5 0,15 6 0,12 3-1696,-26-11 0,2-1 1696,-1 1 0,1-1 0,0-2 0,-1 0-121,-2-2 0,-1-1 121,28 1 0,-8-3 0,-6-4 0,-9 0 0,-5 0 90,-9 0-90,-6 0 90,-9 4 3183,-4-3-3273,-5 3 361,0 3-361,0 0 0,0 9 90,0 6 0,-5 38-90,4 0 0,-7 4 0,-1 3-577,6-20 0,0-1 577,-5 16 0,-1-1 0,3-18 0,0-2 0,-1-2 0,-1 0 0,0-2 0,0-1 0,0-3 0,0 0 0,-10 25 0,1-8 0,-1-7 0,3-1 0,3-15 0,6-1 0,2-25 1154,4-7-1154,-5-16 0,-7-36 0,-5-1-360,5 12 1,0-1 359,0 4 0,-1 1 0,0-3 0,0-1 0,-1 1 0,-1-1 0,1 3 0,0 0 0,1 4 0,-1 0 0,2 5 0,0 1 0,-10-25 0,3 9 0,1 7 0,0-3 0,3 14 0,1-3 0,4 17 0,2 3 719,4 3-719,-3 1 0,6 2 0,-10-8 0,5 6 0,-13-14 0,8 12 0,-7-7 0,6 6 0,2 1 0,3-3 0,0 2 0,3-1 0,-1 1 0,-2 0 0,2-1 0,1 5 0,-3-1 0,2 9-540,-3-2-1349,3 3 720,4-1-540,1 8-990,2 2 2699,-2 7 0,-6 10 0,0 3 0</inkml:trace>
  <inkml:trace contextRef="#ctx0" brushRef="#br3" timeOffset="242947">9738 11624 18147,'-7'-10'3957,"-4"0"-3507,6 5-180,-1-2-90,-3 3 0,7 1-90,-7 1-90,9 2 180,-4 0 0,0 0 89,3 0 181,-6 0-90,6 0 90,-2 0-270,-1 0-1,3 0 1261,-2 0-1350,8-2-1,0 0 1,7-3 0,2 1-90,4-3 90,8 2-90,7-3 0,15-1 0,6 0 0,-19 4 0,1-1 0,27-4 0,-1 1 0,-24 4 0,-2 1-147,1-1 0,-1 1 192,0-1 0,-1 1-45,30-5 0,-2 0 0,-8 0 0,-4-1 0,-8 1 0,-3 0 0,-6 0 0,-1 2 0,-3-1 0,0 3 0,3-4 90,3 2-90,3-2 0,2 0-90,-1 0 90,-1 0 90,0 0 204,-3 0-294,-1 0 0,-3 0-90,-1 0 180,11-2-90,5-3 0,-1 4-90,-3-2 180,-5 4-90,-9 1 0,4 1 0,-13 3 0,0 1 0,6-2-90,-2-1 90,20-4 90,-11 2-90,13 1 0,-10 1 0,-1 1 0,-2 1 0,-3-1-90,-3 2 180,1-3-90,-4 3 0,3 0 0,11-2 0,-8-1 0,11-2 0,-12 0 0,10 2 0,-8 1 0,17-3 0,-17 4 0,6-3 0,6 0 0,-11 0 0,13-2 0,-16 3 0,-1 1 0,0-1 0,-3 1 0,3 1 0,-1-1 0,1 2 0,0-3 0,-1 1 0,-1-1 0,-3 1 0,-1-1 0,-4 2 0,8 1-90,1 0 90,0 0 90,10-7-180,-15 4 180,6-2-90,-8 3 0,-4 2 0,3-3 0,-3 1 0,2-1 0,0 1 0,3-3 0,1 0 0,22-8 0,-14 5 0,14-2 0,-22 6 0,-2 4 0,1-5 0,-3 2 0,9-3 0,-6 3 0,17-6 0,-15 6 0,22-8 0,-22 8 0,7-4 0,-16 7 0,-2 0 0,4 2 0,-5 0 0,3 0 0,0-2 0,-5 1 0,5-3 0,-6 2 0,0-1 0,0-1 0,-2 1 0,2-1 0,-4 1 0,2 1 0,0 0 0,-3 2 0,4-2 0,-6 2 180,3 0-180,-4 4 0,0 1 0,0 6 0,0 3 0,0 2 90,0 6-90,0 1 0,-4 20 0,3 4 0,-6 19 0,6-17 0,-3-1 0,4-16 90,0-1-180,0-1 180,0-1-90,0 0 90,0 1-90,0 2 0,4 1 90,-1 2-90,4 3 90,0 19 0,-3 4-45,-1-21 0,0 1 45,-1 20-90,2-4 0,0-3 90,-2 0-180,0 2 180,-2 9-90,0-28 0,2 11 0,0-16 0,4-1 0,-2 1 0,2 0 0,-3-3 0,0 12 0,-1-12 0,3 7 0,-1 1 0,-2-5 0,3 12 0,0-9 0,1-8 0,0 5 0,-2-12 0,0 9 0,0-11 0,0 4 0,-2-1 0,0 1 0,-2 1 0,0 0 0,0-1 0,0 1 0,0 0 0,0 3 0,0-6 0,0-1 0,0-8 0,0-2 0,-3-4 0,-4 0 0,-3-10 0,-11 0 0,4-2 0,-8 1 0,9 1 0,-4 1 0,1-1 0,1 3 0,-2 0 0,-8 2 0,6 0 0,-9 0 0,6 0 0,-1 6 0,-1-1 0,-1 6 0,0-2 0,-3 3 0,-2-1 0,1 3 0,-17 5 0,11-6 0,-15 6 0,14-5 0,-3 0 0,-3 2 0,-4-1 0,-3 1 0,-2 0 0,18-5 0,1 0-308,-22 7 0,1-1 308,-5-1 0,2-1 0,2-1 0,1-3 0,1 1-173,-2-3 173,-2 0 0,18-2 0,0 1 0,-23 2 0,24-2 0,0-1 0,-10 2 0,15-1 0,1-1 0,-14 4-3131,-10 0 3131,25-1 0,3-4 94,-11 11-94,10-7 117,-12 7-117,12-5 0,-20 7 0,14-3 0,-13 3 0,19-5 3235,3-7-3235,2 5 474,1-10-474,-6 10 0,6-5 0,-20 13 0,13-5 0,-13 7 0,6-8 0,0 1 0,-1 1 0,1 0 0,-14 6 0,15-5 0,6-4 0,1 0 0,-7 4 0,-11 3 0,10-4 0,1-3 0,-3 1 0,0-1-3392,1-1 3392,-1 1-1090,-18 1 1090,14-2 0,-13-3 0,19 1 0,-16-3 0,15 7 0,-15-3 0,-4 4 0,12-5 0,-16 6 0,19-5 0,1 3 0,2-1 2852,3 1-2852,5-7 1630,3 3-1630,5-9 0,0 7 0,7-3 0,-3 5 0,8-5 0,-14 3 0,12-1 0,-19 8 0,18-6 0,-6 7 0,8-15 0,-1 9 0,3-9 0,2 7 0,3-7 0,3 7 0,-4-7 0,-1 3 0,1-4 0,4 5 0,-5-4 0,4 3 0,-1 0 0,-2-3 0,7-1 0,-2-5 0,3-7 0,0 1 0,2-5 0,0-2 0,6-18 0,-2 5 0,2-15 0,0 12 0,-2-4 0,3-3 0,-1-4 0,0-5 0,-2-2 0,0-4 0,-2-3-204,-2-1 204,2 0 0,-2 3 0,4 3 0,-1 4 0,2 3 0,-2 3 0,1 2 0,-1 3 0,0 1 0,3 4 0,-4 0 0,2 2 0,0-9 0,0 6 0,0-6 0,0 9 0,-2 0 0,-1 1 204,0-17-204,0-12 0,1-2 0,-2-3 0,0 15 0,-2 15 0,0 0 0,0-16 0,0-12 0,0 25 0,0-8 0,0 11 0,0-6 0,1 12 0,2 1 0,1 1 0,0 3 0,-2 1 0,2-24 0,-2 19 0,4-29 0,-2 32 0,2-8 0,0 0 0,0 10 0,2-17 0,-1 19 0,-3-7 0,-2 12 0,-2-3 0,0 6 0,0 0-450,0 6-1169,0 5 360,0 12-810,0 1 2069,0 11 0,3 4 0,2 2 0</inkml:trace>
  <inkml:trace contextRef="#ctx0" brushRef="#br3" timeOffset="245251">16828 10837 22554,'-15'4'2249,"1"-3"-1620,8 3 271,-3-4-91,8 0-179,-3 0-270,4-6-90,7-10-90,11-17-180,-1 5 0,3-3-645,8-11 0,2-4 645,-4 8 0,0-3 0,2-2-988,4-7 0,1-3 0,2-2 988,-7 10 0,2-2 0,0 0 0,1 0 0,2-3 0,0-1 0,1 0 0,1 0-496,1-1 0,1 0 0,1-1 1,1 2 495,0 0 0,1 1 0,0 1 0,2 0-220,-1 0 1,1 1 0,0 1 0,1 1 219,0 1 0,-1 1 0,1 1 0,0 0 0,-2 3 0,0 2 0,1-1 0,1 0 0,-3 3 0,1 0 0,1-1 0,0 1 0,-1 1 85,2-3 0,0 2 0,0 0 0,0 0-85,4-5 0,1 0 0,-1 1 0,-5 3 0,10-6 0,-7 4 858,-8 6 1,-9 8-859,-15 15 2568,-7 2-3108,-5 8-2952,-4 0 3492,3 6 0,-6 3 0,-1 7 0</inkml:trace>
  <inkml:trace contextRef="#ctx0" brushRef="#br3" timeOffset="261029">26310 16382 13463,'-18'-56'779,"1"1"1,2 14 0,-1 0-46,-8-11 0,-2 2-464,4 20 0,-1 4 1516,-22-20-1606,1 13 1124,-11 24-945,32 33 1,4 12-225,-1 8 0,5 6 394,7 1 0,3 6 0,3 5-511,3-12 0,2 5 0,1 1 0,1 0 0,-1-3-136,0 2 0,1-2 0,-1 0 0,2 2 118,-1 0 0,2 3 0,0 1 0,0-2 0,0-5 0,3 10 0,1-5 0,-1-1-552,1-3 0,0-1 0,0-2 402,-1-5 0,0-1 1,0-1-423,5 15 0,-1-3 77,-3-10 0,0-2-291,1 0 1,-6-4-1914,-13-6 4611,-8-19-203,-25-51-1124,19 12 0,1-2 712,-3-4 1,1-2-1028,0 1 0,1-1-46,1 0 1,1 0-90,2 2 0,2 0 45,-10-25 662,13 6-752,5 3-90,17 2 0,11-2-135,14 10 0,7 2-135,-8 7 0,3 0-523,17-10 0,3 2 73,-13 11 1,-1 0-316,1 0 1,0-1 1034,-1-1 0,-1-1 0,-2 0 0,-1 0 0,0-2 0,-1 1 0</inkml:trace>
  <inkml:trace contextRef="#ctx0" brushRef="#br3" timeOffset="261371">26760 16495 22104,'6'-44'1416,"0"-1"1,0 1 0,3-19 0,-3 27-1147,-6 62 0,0 29-225,0-14 0,0 4-256,1 9 1,3 6 240,3 0 0,3 7 0,0-4-262,-2-14 0,1-3 1,4 4 163,3 4 1,4 6-1,1-2 1,0-7-1452,7 4 0,1-4 1489,-3-12 0,2 1 0,-1-7-15,2-9 0,-1-6-45,23 2 90,-6-20-90,-2-46 180,-18-5-224,-12 8 0,-5-3 179,-7 8 0,-4 1 0,-2 0 0,-2 1 45,-14-27 438,-5 13-528,-3 12 90,4 15 2847,2 10-2937,6 15 0,1 11-90,9 10-90,2 9 507,8 2-1226,4 1-2249,14 4 629,-1-20 2519,12-5 0,-4-29 0,3-9 0</inkml:trace>
  <inkml:trace contextRef="#ctx0" brushRef="#br3" timeOffset="261917">27487 16554 23004,'5'1'2608,"-5"10"-2068,-7 21-180,-3 16-180,3 13-90,4-27 0,1 0-345,1 2 1,2 1 299,0-2 0,1 0-135,7 29 36,9-10-126,8-13-90,9-20 180,6-13 0,0-23 0,1-17 135,-22 7 0,-1-4 0,0-7 0,-2-3 90,0-2 0,-1-3 135,0-12 0,-2 0-225,-3 11 0,-1 2 0,-1 6 0,-2 6-45,1 5 0,-6 41 380,0 13-380,0 9 182,2 3-182,9 7 0,-1-17 0,7-6 0,-2-31 0,3-14 0,3-13 0,-1-3 0,-2 3 0,7 3 0,-6 16 0,6 3 0,-5 18 0,3 1 0,21-1 0,15-31 0,-22-9 0,-2-8-586,-4 1 0,-5-4 586,-2-14 0,-5-1 45,-9 14 0,-4 1-352,-1 1 1,-2 2 351,-1 4 0,-2 1 0,-2 2 0,-2 3-45,-4-3 0,-6 15 0,-3 35 0,1 19-180,2 21-135,8-20 1,1 2-349,2 5 1,2 0-372,3 5 0,2-1 1034,4-1 0,4-1 0,4-2 0,3-2 0,4-3 0,0 0 0</inkml:trace>
  <inkml:trace contextRef="#ctx0" brushRef="#br3" timeOffset="262319">30155 15930 26692,'23'-28'1619,"-3"5"-1349,-15 28-270,-8 23 0,-3 4 0,-2 6 0,-1 11 0,-1 4-1875,1 8 0,0 4 1875,3-20 0,2 0 0,-1 3 0,2 11 0,0 2 0,1-4-19,2 3 0,0-2 19,2 8 0,3-7 0,7-16 0,8-31 0,6-33 0,6-21 0,3-10-106,-7 14 1,1 0 0,1-1 105,0 0 0,1 0 0,0 3 0,14-10 0,0 13 0,10 28 2302,-8 31-2302,-27 0 0,-4 5 0,-4 6 0,-5 3 0,-2 4 0,-4 1 0,-6 1 0,-4-1 0,-3-2 0,-5-2 324,-2-4 0,-4-4-324,-4-4 0,-2-3 0,-1-5 0,-3-4 0,0-6 0,-1-3-135,0-3 0,1-4-1484,-27-15-719,12-15 2338,19-20 0,22 15 0,6-3 0,3-4 0,1 0 0</inkml:trace>
  <inkml:trace contextRef="#ctx0" brushRef="#br3" timeOffset="262490">31369 15988 23813,'20'-27'1124,"0"0"1,10-27 351,-16 2-1476,-13 17 0,-2 2-360,0-11-1014,-5-5-1324,6 33 2741,-3 11 0,-2 18 0,-3 9 0</inkml:trace>
  <inkml:trace contextRef="#ctx0" brushRef="#br3" timeOffset="262661">31698 16490 26242,'27'57'2339,"-1"0"-2339,-11-16 0,-2 2 0,-3-10 0,-6 2-951,-8 7 0,-6 4 0,-4-3-174,-12 5 1,-6-3-2153,-3-1 0,-5 2 0,-3-2 2694,-3-5 1,-2-3-1,-2 0 1,8-7 0,-2 0-1,-1 0 1,0 0-1,-4 0 1,0 1 0,0-1-1,0 0 1</inkml:trace>
  <inkml:trace contextRef="#ctx0" brushRef="#br3" timeOffset="268935">9726 2452 22824,'-5'0'720,"-2"0"-451,6 4 1,-3 1 0,4 0 0,0 3-90,0-7 180,0 7 269,7-3-269,3 4 180,24-4-270,19-1-91,9-4-59,-18-3 0,5 0 0,-3-1-75,-6 1 0,1-1 45,8-1 0,5-1 0,-7 0-353,16-1 263,-25 3 0,-2-1 90,4-1-111,6-1 111,-15 2-90,4-1 0,-11 1 0,2 0 0,19-4 352,-9 4-352,11 1 22,-14 2-22,-3 2 0,1 0 0,-5 0 0,8 0 0,1 0 0,-1 0 0,1 0 0,10 0 0,-7 0 0,17 0 0,-12 0 0,1 0 90,1 0-90,-2 0 0,-1 0 0,-3 0-90,0 0 90,-5 4 90,1-3-180,-5 7 180,1-7-90,-5 3 0,-1-4 0,-3 0 0,0 4 0,2-3 0,5 3 0,1-4 0,17 0 0,-11 0 0,9 0 0,-14 0 90,10 0 0,-10 0 0,23 0-90,-24 0 90,8 0-90,-15 0 0,-3 0 0,-2 0 0,-3 0 0,-1 0 0,0 0 0,0 0 0,6 0 0,3-2 0,5 0 0,5-1 0,19 1 0,-9 2 0,14 0 0,-16 0 0,16 0 0,-15 0 0,15 0 0,-17 0 0,5-2 0,4 0 0,4-3 0,2-2 0,0 2 0,-1-1 0,-1 3 0,-2-1 0,0 4 0,-4-4 0,-1 1 0,-1 1 0,-1 0 0,-1 2 0,0 0 0,13 0 0,-14 0 0,6-2 0,-11-3 0,-12 0 0,17 1 0,-17 2 0,8 0 0,-5-1 0,3-1 0,5-1 0,7 1 0,4-3 0,4 2 0,3-1 0,1-1 0,2 2 0,0-2 0,-2 5 0,-18 1 0,1 0 0,18 1 0,-21 0 0,0 0 0,17 0-366,3 0 366,8 0 0,2-2 0,-31 2 0,1-1 0,14-2 0,0 0 0,-12 3 0,-1-1 0,10-1 0,-2 0 0,10 2-59,-7-2 59,-4 0 0,-9-3 0,-1 1 0,-5 1 0,2 1 363,3 2-363,3 0 62,3 0-62,3 0 0,-1 0 0,2 0 0,-3 0 0,14-4 0,0 1 0,-1-1 0,-6 2 0,0-2 0,-10 1 0,-1 0 0,1 1 0,13 0-526,-14 1 0,0 0 526,25-1 0,5-3-170,-31 3 1,1 0 169,-2 0 0,1 1 0,-1 0 0,-1 0 0,32-1 0,-8 0 0,-1-3 0,-3 2 0,0-1 0,2 2 0,1-3 0,7 3 0,-29 1 0,1 0 0,3 1 0,0 0 0,0 0 0,1 0 0,1 0 0,-1 0 0,-2 0 0,0 0 0,-3 0 0,1 0 0,6 0 0,0 0 0,19 0-76,-23 0 1,-2 0 75,16 0 0,0 0 0,2 0 0,0 0 0,-1 0 0,3 0 0,0 4 0,0-3 0,0 3 0,-3-4 0,-1 0 0,0 0 0,-2 0 0,-1 4 0,3-3 0,4 9 0,4-8 0,-26 2 0,0 2 0,3-4 0,2 1 0,19 1 0,5 1 0,3-1 0,1 1-321,1-1 1,-1 1 320,-4-3 0,-3 1 0,-19 1 0,1 0 0,19-4 0,1 1 0,-15 3 0,1 0 0,14-4 0,-1 1 0,-19 3 0,-3 0 286,-1-4 0,-1 1-286,29 7 0,-6-7 0,-8 7 256,-4-7-256,-7 3 154,-3-4-154,-5 0 720,-3 4-720,-1-3 0,-9 3 395,-1-4-395,-10 0 86,-2 0-86,-2 0 0,0 0-1799,0 0 449,-15 0-269,-1 4 1619,-43 1 0,4 6 0,12-5 0,0 0 0</inkml:trace>
  <inkml:trace contextRef="#ctx0" brushRef="#br3" timeOffset="271432">5149 2777 22374,'6'0'990,"0"0"-720,-4 0 359,0 0-359,0 0 450,2 0-361,1 4 181,4 7-270,-2 2-90,5 7 90,-2-2-90,4 4-1,2 7 1,5 6-90,3 5 90,4 6-90,3 1 90,1 3 0,1 0-90,-8-16 0,1 0-90,14 16-118,-13-18 0,1-1 118,13 7 89,-1 1-89,3-5 41,0-3-41,1-1 0,1-3 0,-4-3 0,4 1 0,1-5 0,1-1 0,10 3 0,2-2 0,-5-8 0,4-5 0,-10-4 0,5-2 0,0-1 0,-4 0-782,17 1 0,0-2 782,-16 1 0,6 0 0,-2 0 0,-5 0 0,6 0 0,-5 0 15,-1 0 1,2 0-16,-7 0 0,3 0 0,-3 0 0,5 0 0,1 0 0,3 0 0,4 0 0,-4 0 0,-6 0 0,-2 0-720,17 1 0,-1-2 720,-15 1 0,-2-2 0,3 0 0,4-2-123,-1-2 0,4-1 0,1-2 123,4-2 0,1-2 0,0-1 0,0 0 0,0 0 0,0-4 0,-9 1 0,1-3 0,-1-2 0,-3-2 0,0-6 0,-3-3 0,-2-1 213,1 1 0,0-1 0,-3-4-213,-8 1 0,-1-4 0,-1 0 0,-5 2-428,6-13 0,-3 1 428,-4 5 0,1-2 0,-3 2 0,1-4 0,-1 2 0,-2 0 0,0-1 0,-1 2 0,-1-1 0,-1 1 0,-2-1 412,-1 2 1,-1 0-413,-2 0 0,0-1 0,2-18 0,-2-1 0,-3 16 0,0 0 0,0-16 0,-1 1-1046,-3 19 0,-2 2 1046,0-2 0,-2-1 0,1 1 0,-2-1-121,1 0 1,-2-1 120,-2 0 0,-1-1 184,-1 0 0,-1-1-184,-3-3 0,-2 0 0,-2-2 0,0-1 0,-1-3 0,-1 0-90,-2-2 0,-1 0 90,0 0 0,-2 1 0,-2 1 0,-2 1 0,-3 4 0,-3 1 0,-4 3 0,-3 1 0,-5 5 0,-3 2 0,-5 2 0,-4 3 392,14 14 0,-1 1 0,-2 2-392,-2 0 0,-1 2 0,-1 1 0,-2 2 0,-2 1 0,0 0 0,-1 1 0,-1 1 0,0 2 0,0 0 0,-1 1 0,0 0 0,0 2 0,0 0 0,0 1 0,-2 0 0,0 1 0,0 0 0,-2 2 0,0 1 0,-1 0 0,-3 0 0,-1 1 0,0 0-270,13 1 1,-1-1-1,0 1 1,0 1 269,-3 1 0,1 0 0,-2 0 0,1 0 0,-2 0 0,0 0 0,0 0 0,0 0-227,1 2 1,-1 0-1,0 1 1,1 0 226,2-1 0,0 1 0,0-1 0,1 1 32,-14 1 0,2 1 0,-3 0-32,8 1 0,-3 0 0,0 1 0,1 1 0,4 1 0,0 1 0,0 0 0,1 1-49,0 0 0,1 0 0,0 1 0,3 2 49,-10 6 0,2 2 0,5 3 0,14-2 0,3 1 0,1 2 227,-1 2 1,0 2 0,0 1-228,0 4 0,0 1 0,1 1 0,0 1 0,1 0 0,0 2 0,2 1 0,0 0 0,1 0 0,3-1 0,1 1 0,0-1 0,3 0 0,0-1 0,2 1 0,-10 16 0,3-1 0,2-1 0,1-1 0,1-3 0,2 0 394,1-3 0,1-1-394,1 0 0,1-1-37,1-2 0,1 0 37,3 0 0,0 1 0,2-1 0,1 0 491,2-2 1,2 0-492,3 0 0,2 0 403,2-3 1,4-1-404,2 0 0,4-1 0,3-1 0,2-1 0,3 1 0,3-1 0,2 2 0,3-1 181,3 3 1,2 0-182,3 0 0,3-1 0,4 1 0,2-1 0,3-1 0,3-1-133,2-1 1,2-2 132,2-1 0,1-2 0,3-3 0,0-2 0,0-2 0,0-1 0,-1-3 0,0-1 0,-3-2 0,0-1 32,-5-2 0,-1-2-32,-3-2 0,-2 0 0,-5-5 0,-1-1 364,26 2-364,4-6 0,-24 0 618,1 0-618,-25-2 1198,-6-2-1198,-2-1 634,-6-2-634,0 1 0,-2 3-720,0-1-629,2 4-2879,0 4 4228,-2-3 0,-9 9 0,-4-3 0</inkml:trace>
  <inkml:trace contextRef="#ctx0" brushRef="#br3" timeOffset="272344">1555 5165 22644,'-30'25'2339,"3"-4"-720,1-5-990,15-9-89,0-3-180,11-8-90,3-9-90,9-17-180,12-17 0,-2 15 0,4-2-929,8-7 1,5-1 928,-4 9 0,2 0 0,2-1 0,8-5 0,3 0 0,2-1 0,-8 7 0,2 0 0,1 0 0,1-1-695,4-3 1,0 1 0,1-1 0,0-1 694,-9 8 0,0-1 0,1 0 0,-1 0 0,0 0 0,10-7 0,0-1 0,0 0 0,-1 1-355,-2 1 1,0 1 0,-1 0-1,0 0 355,-4 2 0,0 0 0,0 1 0,-2 1-275,11-8 0,0 1 0,-2 2 275,-5 3 0,0 0 0,-2 2 44,-5 4 0,0 1 1,-1 1-45,12-9 0,-1 3 681,-7 5 1,-1 1-682,-6 6 0,-1 0 0,4-1 0,-1 3 0,14-5 0,7-3 0,-21 13 0,1-3 1611,5 0-1611,2-2 1588,11-4-1588,-20 7 1412,6-4-1412,-32 11 716,-2 0-985,-10 1-578,-5 0-322,-2-4-90,-5-1-360,-2-1-1080,-4-1 2699,-6 1 0,-9 5 0,-4 2 0</inkml:trace>
  <inkml:trace contextRef="#ctx0" brushRef="#br3" timeOffset="272867">3724 3026 23004,'-31'-34'2339,"4"2"-1980,5 3 1,6 2-270,9 10-90,13 4 90,19 11-90,19 6 0,21 1-517,-26 0 0,2-1 517,3 1 0,2-1 0,1-1 0,-1-1-215,-1 3 0,0-1 215,-3-4 0,-1 1 0,-3 1 0,-2 0 0,23-2 0,5 0 0,-29 6 90,0 5 90,-28 14 0,-14 15 0,-8 21-68,3-22 1,-2 4-23,-3 8 0,1 2-499,-2 4 1,1 2 453,0 2 0,1 0 0,2-1 0,2-2-11,1-2 1,2-1 55,2 5 0,3 0 270,1-12 0,1-3-315,2-4 0,0-5-45,-6-4 0,0-39 841,-10-27-841,-1-24 0,6 13 0,-1-6 0,0 0 125,-1-11 0,-1-4-125,2 9 0,-2-8 0,1-1 0,2 8-581,1 8 0,2 4 0,0-1 581,-3-12 0,0-3 0,2 7 0,4 7 0,2 5-405,-2 7 0,1 3-1034,3-15-180,-3 25-900,1 17 2766,-6 20 1,-7 17 0,-5 9-1</inkml:trace>
  <inkml:trace contextRef="#ctx0" brushRef="#br3" timeOffset="277744">14708 10923 20755,'-22'-9'2249,"-1"4"-2159,-3 1 90,-2 4-90,-1 0 90,0 0 179,-6 6 541,-4 23-540,6-1-46,10 2 1,3 3-45,-3 10-90,-8 14 90,6-10-90,1 3 0,1 4-90,1 5 44,9-15 1,2 1-90,5-9 0,0 1 0,-1 11 0,2 0-1182,4-13 0,2-2 1182,0 2 0,1 0 90,1-1 0,2 0-310,3 0 0,0 0 310,3 1 0,1 0 0,2 0 0,2 0-135,1 1 0,1 0 0,0-1 0,5 3 0,3-1 0,6 5 0,3 2 0,-2-5 0,0 0 0,-1-3 0,2 2-237,1 2 1,2 2 0,0-2-1,-2-4 237,10 5 0,-2-6 0,-1-4 0,0-3 0,-10-7 0,1-2 0,21 10 0,1-3 769,-21-12 1,-1-2-770,12 2 0,1 0 0,-12-6 0,1-1 0,16 1 0,1 0-1124,-12-2 1,0 0 1123,10-1 0,3-1 156,-8-1 0,3 0 0,-1-1-156,15-1 0,0-1 0,-11 1 0,1 1 0,-2-1 0,7-1 0,-5 0 0,-12 0 0,-1 0 0,-3 0 0,5 0 0,5-2 0,7-1 0,2-1 0,-6 1 0,8 1 0,1-1 0,-9 0 0,7-1 0,-2 0 0,-7 0 0,0 1 0,-4 0 0,0 0 0,3-1 0,17-3 0,3-1 0,-19 1 0,1-1 0,0 0-323,-1 1 1,1 0-1,0-1 323,-1-1 0,-1-1 0,-2 1 0,6-2 0,-2-1 0,1 0 0,1-1 0,1-1 0,-1-1 0,2-1 0,0-2 0,0 0 0,0-2 0,0-2 0,-1-2-198,-1 0 1,-2-1 197,1-2 0,-1-1 0,-2 0 0,0-2 0,-1-2 0,-1 0 828,0-1 0,-1-2-828,0 1 0,0-2 0,-1 0 0,-1 0 0,-2 0 0,1-1-56,-7 5 0,0-2 0,0 0 56,-4 0 0,-1 0 0,0-2 0,5-5 0,1-3 0,-4 3 0,2-8 0,-3 2 0,-4 3 0,-2 1 0,-9 12 0,-2 1 0,2-3 0,-1-1 0,-1 0 0,0-1 0,0-2 0,0 0 412,-1-1 0,-1-1-412,0-1 0,-2 1 0,0-1 0,-2 0 0,-1 3 0,-1-1 0,-1 2 0,0 0 867,-2-29-867,-13 7 0,-5 0 0,7 21 0,-3 0 136,-12-19 1,-3 1-137,7 23 0,-1 3 0,-1-1 0,-4-1 249,-18-16 0,-3 1-249,9 9 0,-2 1 0,5 4 0,-3 0 0,-2 0-656,-5-2 0,-3 0 1,2 2 655,9 6 0,0 1 0,-1 0 0,-13-9 0,-3 0 0,3 2-176,13 9 1,2 2 0,-3-1 175,-15-8 0,-3 0 0,3 0 0,13 9 0,2 0 0,-1 0 0,-9-4 0,-2-1 0,0 1 0,-3 2 0,-1 0 0,2 2-587,6 6 1,1 1-1,-1-1 587,-8-2 0,-1-1 0,3 3 0,-10 2 0,4 4-55,17 4 0,1 1 55,0 1 0,-1 0 0,-1 1 0,1 1 536,0 0 1,0 0-537,0 1 0,-3 0 0,-18 0 0,-1 0 0,15 4 0,-1 0 0,7-1 0,-2-1 0,1 3 0,0 4 0,0 2 0,3 0 0,-7 0 0,-1 1 0,-1 2 0,-4 1 0,6 0 0,6-1 0,2 0 0,-12 4 0,1 1 0,17-5 0,1 1 138,-13 7 1,-2 2-139,-3 4 0,-1 2 0,0-1 0,1 1 1060,0 1 1,2-1-1061,12-6 0,1-2 0,-2 0 0,1 1 0,-1 0 0,0 1 0,1-1 0,-1 2 0,-14 10 0,0 2 0,13-10 0,1 1 0,-10 8 0,3 0 0,15-12 0,3 0 0,0-1 0,1-1 0,-25 19 0,-1-1 121,26-21 0,-1 0-121,-13 12 0,-2 1 0,9-7 0,1 1 105,-12 7 0,1 1-105,13-8 0,1-2 0,2 0 0,1 0 360,-22 21-360,22-19 0,1-1 0,-8 10 795,-2 1-795,21-14 0,7-1 0,5 2 199,3 1-199,0-1 579,0 12-579,0-12 0,0 7 0,0-14 0,0 0 0,0-3 0,1-1-990,2-1-629,1-6 1619,5 3 0,-5-7 0,3 3 0</inkml:trace>
  <inkml:trace contextRef="#ctx0" brushRef="#br3" timeOffset="284662">11723 6653 22914,'-4'0'989,"0"0"361,4 0-1081,4 6 721,38 36-630,-13-14-270,0 0 0,1 0 89,1-3 1,-4 1 0,-4-3-90,-2 2-90,-3-2 90,-1 1 0,2 11 0,-6-5-90,5 7 0,-6-10 90,0 5-90,2 0 0,1 8 0,1 5 90,2 7-310,2 7 220,-3-16 0,0 0 0,-4-12 0,1 1 45,9 17 0,0-2 45,2 1-90,8 8 90,-11-22 0,1-3 0,1 1-90,2 0 0,23 13 0,-18-22 0,2 0 0,1 0 0,1 0 110,1-3 0,0-1-110,1-2 0,1-1 0,0-1 0,0-1 0,-1 0 0,0-1 0,25 7 0,-26-9 0,-3-4 0,-3 3 0,-1-8 0,1 10 0,4-11 0,3 11 0,5-6 0,1 1 0,4 1 0,18-7 0,-32 1 0,1 0 0,9-2 0,-1 0 0,20 0 0,-4 0 0,-18 0 0,3 0 0,6 0 0,3 0 0,9 0 0,-28 0 0,2 0-1696,18-2 0,1 0 1696,-12 1 0,0-1 0,12-1 0,0-1-223,-17 2 1,-2 0 222,-1 0 0,0 1 0,29-1 0,-3 2 0,-3 0-172,2-2 172,2 0 0,2-3 0,-30 2 0,1 0 0,-1 0 0,1 1 0,0-2 0,1-1 0,-1 1 0,1-1 0,13-4 0,2-1 0,-4-3 0,2 0 0,10-4 0,-1 0 0,-17 3 0,-2 0 1543,-5 0 0,-2 1-1543,5-5 647,-1 0-647,-1-2 0,22-14 0,-8 1 0,-15 10 0,0-2 0,-5 4 0,-1-1 0,2-2 0,1 0 0,2-2 0,-1-2-167,3 0 1,-1 0 166,1-4 0,-1 0 0,1 0 0,0-2-1181,-1 1 0,0-1 1181,0 1 0,-1 0 0,1 0 0,-1 0-124,-1 4 0,1-1 124,9-9 0,-1 0 0,-11 12 0,-1 0 0,5-7 0,-1 2 0,7-7 0,-16 14 0,-1 0 0,14-12 0,5-9 0,-15 16 0,0 1 444,-1 2-444,-1-2 2426,11-15-2426,-6 7 0,9-13 0,-12 11 0,0-4 109,-1 0-109,-1-2 0,-1-1 0,-1 1 0,-8 13 0,-1-1 0,6-17 0,-7 17 0,-1 0 0,1-12 0,-5 13 0,0-3 0,0-19 0,-1-1 0,-2 11 0,0 0-79,-1-2 1,-1-2 0,-1 5 78,-7-21 117,4 23 0,-2 2-117,-10-13 0,-1 4 0,-1 1 0,-2 4 0,-1 0 0,-8-14 0,5 15 0,-4-11 0,6 20 0,0-1 0,-5 0 0,-3 0 0,-4 0 0,-7 2 0,-4 3 0,-5 0 0,-3 1 0,-2 3 0,17 8 0,1 0 0,-19-8 120,22 9 1,0-1-121,-25-16 0,13 10 0,-15-5 0,12 12 0,-6 3 0,-2 1-368,-3 1 368,0 6 0,1 1 0,5 4 0,8 0 0,-1 0 0,-9 0 0,13 0 0,1 0 0,2 0 0,0 0 0,-3 6 0,-5 0 0,-4 5 0,10-2 0,-1 1 0,-21 3-5,20-2 1,2 0 4,-13 3-37,18-8 1,0 1 36,-17 7 0,-13-7 0,23 3 0,3-9 0,1 3 0,3-4 0,-1 4 0,-17 3 0,-12 5 0,1-4 0,22-2 0,0 0 0,-8-1 374,-14 6-374,3-2 0,14-4 0,-13 3 76,17-7-76,9 6 0,0 0 0,-19 0 0,18 0 0,0 1 0,-16 3 0,2 1 0,-1 1 0,3 1 0,2-1 0,4 1 0,5-3 0,3 0 0,5-2 0,2-3 0,1 4 0,-12 1 0,8 4 0,-12 2 0,10-1 0,-1 0 0,-2 2 0,1-2 0,-2 2 0,-10 6 0,-1 0 0,0 1 0,3-3 0,12-6 0,-3 2 0,-3 2 0,-1-1 0,-3 3 0,0-2 0,1 3 0,-1 0 0,2-3 0,1 0 0,3-2 0,-10 8 0,8-7 0,-10 6 0,14-11 0,0 0 0,-22 11 0,16-8 0,0 0 0,-19 7 0,2-1 0,6 1 0,-7 6 0,6-3 0,16-9 0,1 1-135,-14 7 0,-6 4 1,11-5 134,9-3 0,-1 1 0,-1 0 0,-3 1 0,-16 9 0,14-7 0,-11 4 0,21-10 0,5-2 0,-7 9 0,12-10 0,-6 5 0,9-7 404,-1 3-404,-1 3 0,1 4 0,0-2 0,2 1 0,1-3 0,2-1 0,2 0 0,5 1 0,-4 5 0,10 2 0,-8 6 0,8 2 0,-3 17 0,4-9 0,0 9 0,0-15 0,7 12 0,0-10 0,9 8 0,-1-14 0,3-3 0,11 15 0,-2-11 0,-1-4 0,3-2 0,14 4 0,-14-12 0,1-3 0,17 5 0,-2-5 0,-5-2 0,1-3 0,-4-6 0,-1 1 0,7-7 0,-13 3 0,3-4 0,-17 0 0,-4 0 0,-4 0-450,-2 0-629,-4 0-541,0 4-988,-2 1 2608,0 1 0,0 2 0,0-3 0</inkml:trace>
  <inkml:trace contextRef="#ctx0" brushRef="#br3" timeOffset="286806">12605 7069 14099,'-11'6'7466,"1"-4"-6657,2 8-359,0-9-90,0 3 0,3-4 89,-4 0 1,4 0-270,-5 0 0,6 0 0,0 0 1169,4 0-989,11 0-90,1 0-180,10 0-1,2-2 1,6-2 0,9-3-90,10-5 90,9 1-90,-25 4 0,0 0 45,2 0 0,3-1 45,15-2 0,2 0-408,-14 0 0,-1 1 363,12-2 0,0 1-190,-8 2 1,-2-1 189,2 1 0,-1 0-45,-2 1 0,1 0 45,-2 0 0,-2 1-45,23-3 44,-27 3 1,1 1-45,2-1 0,1 0 45,1-1 0,0 0-45,1 1 0,-1-1 0,-2 0 0,-1 0 45,0 1 0,-1 1-45,30-6 0,-4 4 0,-4-2 0,-4 4 0,-3-3 0,-3 4 0,2-2 0,-16 4 0,0 0 0,19-1 0,15-3 0,-25 3 0,-1-1 0,-4-1 0,-5 3 0,-4 0 0,-1 2 0,-3 0 0,2-2 0,1-1 612,3-1-612,1 1 0,1 1 404,1 0-404,1 0 0,-1-3 0,-1 3 0,-1 0 0,-5 0 0,0-1 0,-1-1 0,-1-1 0,0 1 0,1-1 0,-3 1 0,10-3 0,-8 0 0,6 0 0,-8 0 0,5 3 0,-8 1 0,7 1 90,-14 2-180,1 0 90,-6-2 0,-2 0 90,1-3-90,-1 3 0,6 0 0,0-2 0,0 1 0,0-2 0,-6 3-90,0 2 180,-2 0-90,0 0 0,0 0 0,1 0 0,0 0 0,0 0 0,2 0 0,0 0 0,-2 0 0,0 0 180,-4 0-180,-4-2 0,0 0 0,-1-3 0,2 1-180,-1 1-1529,-4 1 360,-1 2 1349,-10 0 0,2 0 0,-7 0 0</inkml:trace>
  <inkml:trace contextRef="#ctx0" brushRef="#br3" timeOffset="291122">10046 873 20485,'-18'-16'1799,"2"1"-1619,2 3-90,1 1 90,1 2-90,0 2-3392,0 0 3302,0 5 90,-4 0 180,-1 2-180,-7 0 0,-2 6 0,-7 3 0,-3 7 3481,-3 5-3481,10-4 0,1 2 0,-11 10 0,-11 14-90,21-11 90,3 4-90,-2 5 90,3 6 0,-1 3-160,-1 8 159,-1 2 1,13-30 0,-1 1-45,0 0 0,0-1 135,-18 27-90,-1-3 0,0-6 0,15-20 0,0 0 0,-4 10 0,2 7 0,17-17 90,9-1-90,0 0 90,6 0-90,2 2 430,3 3-430,3 4 90,0 3-90,4 3 89,1 2-89,1 1 0,1 0 0,-1-2 0,-2 0-90,-1-6 90,-3-4 180,-2-6-180,2-4 0,1-3-90,3-2 90,0 0 90,4 0-90,3-2 0,5 0 0,5 0-90,6-2 0,3 1 0,7-3 0,6-5 0,-28-5 0,5 0 0,10-2 0,6 0 0,-3 0 0,1 0 0,0 0-342,1 0 1,3 0-1,-1 0 342,10-2 0,-3 0 0,-14 0 0,3-1 0,4 0 0,6 0 0,-5 0 0,-2-2 0,-2 1 0,-5 1 0,1 1 0,-2 0 0,5-1 0,-2-1 0,-1 1 0,0 0-300,-2 1 0,-1 1 300,-2-2 0,-1 2 0,-2 0 0,0 2 0,-3-1 0,0 0-123,-2 0 1,-1 0 122,0-1 0,-1 2 0,32 5 0,-31-6 0,1 1 0,3 4 0,0 0-750,6-4 1,2-1 749,5 2 0,2 0 0,6-1 0,1-2-120,5 1 1,1 0 119,-20 0 0,2 0 0,0 0 0,1 0 0,1 0 0,-1 0 0,1 0 0,-1 0 0,1 0 0,-1 0 0,0 0 0,-1 0 0,-1 0 0,-1 0 0,-1 0 0,21 0 0,-2 0 0,-2 0 0,-2 0 0,-2-1 0,0 0 0,-3 0 0,1 0 0,-1-2 0,0-1 166,-2 2 0,3-1-166,-3-1 0,3 0 0,-3 0-92,8 0 0,-1 0 92,-8 0 0,2 0 0,-4 1 0,0-1 0,-4 1 0,-3 1 0,-1-1 0,-4 2 0,-1 0 628,-3 0 1,-1 0-629,30 1 0,-1-2 0,-29 0 0,1-1 0,1 0 0,1-1 0,4 0 0,-1-1 0,2 2 0,0-1 327,2 1 0,-1 0-327,1-1 0,0 1 0,-2 1 0,-1-1 0,-1 0 0,-1 0 0,-2 1 0,-1 1 0,28-1 130,-2 2-130,-6 0 0,-2 0 0,-1 0 0,1 0 505,4-2-505,-3-1 0,13-1 0,-6 1 0,-8-1 0,1 1-164,-5 0 1,5 0 0,0 1 0,-7-1 163,4 2 0,-4 0 0,0 0 0,0 0 0,-2 1 0,1 0 0,-3-2 0,1 0 0,-2 1 0,1-1 0,0 1 0,-1 0 0,2 0 0,-1 0 0,2 1 0,0 0 0,0 0 0,1 0-21,1 0 0,0 0 21,0 0 0,-1 0 0,-1 0 0,0 0 0,-1 0 0,-1 0 0,-3 0 0,-1 0 0,0 0 0,-1 0-17,-1 0 1,-1 0 16,1 0 0,-1 0 0,2 0 0,-1 0 0,2 0 0,1 0 0,2 0 0,0 0 0,1 0 0,3 0 0,-1 0 0,4 0 0,-3 0-546,10 0 1,-1 0 545,-6 0 0,3 0 0,-4 0 0,5 0 0,-2 0 0,-1 0 0,0 0 317,-4 0 1,-1 0-318,-4 0 0,0 0 0,-5 0 0,0 0 0,29 0 0,-2 0 0,-2 4 0,-2 1 0,0 0 0,-3 3 0,1-7 0,-2 3 0,-2-4 0,-4 0 0,-3 0 567,-3 0-567,0 0 66,-5 0-66,1 0 1275,-5 0-1275,13 4 190,-13 1-190,7 0 0,-16-1 0,-3-4 0,-4 0 0,7 0 0,19-10 0,-16 4 0,9-10 0,-27 5 0,0 0 0,-1-5 0,1 0 0,-4-6 0,0-1 0,-2-18 0,2-6 0,-4-2 0,2-1 0,-4 11 0,0-4 0,0 0 0,0-4 0,0-1 0,0-4 0,2 0 0,0-2 0,4-3 0,0 1 0,2-3-261,0 0 261,-1 0 0,-1 2 0,0 3 0,0 2 0,2 5 0,-2 1 0,0 6 0,-4 1 0,0 3 0,-2 0 0,0-16 0,0 14 0,0-12 0,0 16 261,0 2-261,0-2 0,0 3 0,0-1 0,0 2 0,0 1 0,0 4 0,0-7 0,0 11 0,-3-5 0,2 15 0,-3 0 0,0 2 0,4 0 0,-9 0 0,7 1 0,-9 2 0,10 1 0,-8 3 0,4 0 0,-3 2 0,-2 0 0,0 0 0,-4 0 0,-2 0 0,-3 0 0,-5 0 0,0 0 0,-8 0 0,-25 0 0,8-2 0,12 2 0,-1-1 0,-27-1-375,27 1 1,-1 0 374,-4 1 0,-2 0 0,-3-1 0,-1 0 0,-2 1 0,0 0 0,0 0 0,-4 0 0,6 0 0,-4-1 0,3 2-532,-8 1 1,0 0 531,9-1 0,-3 1 0,3 0 0,-3 2 0,3 1-171,-2-1 1,0 1 170,1 0 0,0 1 0,1-1 0,-1 0-248,3 0 1,0 1 247,2-2 0,1 1 0,2-1 0,1 1 0,2-3 0,1 1 0,2 1 0,0 0 198,2-2 0,0 1-198,-27 2 0,0 3 504,24-6 0,-3 1-504,-1 3 0,-1 1 0,0-2 0,0 0 66,0 1 0,1 1-66,-24 4 0,31-6 0,-2 0 265,-17 3 1,-2 1-266,-5-2 0,0 0 0,-1 1 0,-2 0-294,9-1 1,-2 0 0,3-1 293,0-1 0,0 0 0,6 1 0,-3 0 0,2-1 0,-6 1 0,2 0 0,-2 1 0,1 1 0,1-1 0,2 0 0,1 1 0,-2 0 0,-11 0 0,0 0 0,16-2 0,1 0-295,-11 0 0,1 1 295,16-2 0,1-1 0,-2-2 0,-1 1 0,-4 2 0,-1 0 0,-4-2 0,-2-1 0,-4 2 0,-2-1 0,-2 2 0,-2-2-522,-3 0 0,0-1 522,-1 1 0,0-1 0,1 1 0,0-2 241,2 0 0,-2-2-241,11 1 0,-1 0 0,2 0 0,-7 0 0,2 0-446,10 1 1,0-1-1,3-1 446,1 1 0,3-2 0,1 2 0,1-2 201,2-1 0,1-1-201,1 2 0,1-1 0,-31-5 0,4 1 0,4-4 0,4-1 926,5-3-926,1-1 0,1-7 0,-3 0 0,-2-2 0,-2 1 0,-3 1 147,-5 0-147,29 12 0,-1 0 825,-2 0 0,-1-1-825,-15-4 0,-4-1 0,-2 3 0,0-1-354,-1 0 1,0 1 353,6 2 0,2 2 0,15 4 0,2 0 41,-30-5-41,0 4 0,2 3 0,0 2-92,-2 2 92,0-2 0,30 2 0,0-1 0,-2 0 0,1 0 0,-4 1 0,1 0 0,-2 3 0,0 0 0,-1 1 0,1 0 0,0 2 0,0 1 0,3 0 0,-1 0 0,3 1 0,-1 0 0,2 0 0,0 0 0,0 0 0,1 0 0,-2 1 0,1-1 0,-1 0 0,1 0 0,-3 1 0,-1 1 0,-19 3 0,-1 2-418,12-4 0,-1 0 418,-15 4 0,1-1 0,16-4 0,2 0 0,0-1 0,1 0 163,0-1 0,1 0-163,0 1 0,1 0-99,0-1 1,1 0 98,-1 1 0,0 0 0,2-1 0,-3 0 0,-13 4 0,0 0 0,13-4 0,1 1 0,-10 3 0,1 0 0,-15 6 0,6-1 0,0-2 0,5 1 0,1-2 0,0 1 0,4-1 0,1 0 382,1-1-382,2 1 0,-12 3 0,17-8 890,-5 5-890,21-13 684,7 3-684,11-4 334,5 0-334,7 0 0,0 0-450,0 0-270,0 0-359,-1 6-2609,2 16 3688,-6 3 0,3 18 0,-6-3 0</inkml:trace>
  <inkml:trace contextRef="#ctx0" brushRef="#br3" timeOffset="293619">9884 11484 20485,'-8'5'3328,"3"-1"-3058,-2-4 0,6 0 1799,-2 0-1709,12 0-1,2-4 361,33-7-450,-2-6-45,9 0 0,5-1-1367,-12 3 1,0-1 1141,-3 2 0,4 0 0,1 0 0,11-5 0,4 0 0,-3 0-390,-11 4 1,-1 0-1,2 0 390,14-5 0,4 0 0,-4 1 0,-18 5 0,-2 0 0,0 1 0,20-6 0,0 0 0,-3 1 0,-1 0 0,0 0 0,0-1-277,-2 2 1,3-2 276,-2 3 0,4-1 0,-1 0 0,-12 4 0,-2 0 0,4-1 0,-5 2 0,3 0 0,2-1 0,3 0 0,4 0 0,3 0 0,3 0 0,0-1 0,-2 1-413,-7 0 0,-2 0 0,1 1 0,0-1 0,2 0 413,-2 1 0,3 0 0,1-1 0,-1 1 0,-1 0 0,-4 0 93,10-4 1,-3 1 0,-3-1 0,-2 2-94,-1-1 0,-3 1 0,-1 0 0,1-1 0,0-1 0,0 1 0,-1 0 0,1 0 0,0 0 0,-1 1 0,0-1 0,0 1-171,0 0 0,-1-1 1,0 1 170,-1 0 0,0 1 0,0-1 0,0 1 0,-1 1 0,0-1-23,-1 0 1,-1 0 0,1 1 22,20-6 0,-1 1 0,-2 1 0,-2 1 0,-2 0 0,-2 1 0,-2 0 0,-1 0 0,-4 1 0,0-1 0,-1 1 0,-1-1 0,-2 1 0,-1-1 0,0 1 0,0 1 763,-2-1 0,1-1-763,-2 2 0,1-1 0,0 0 0,-1-1 0,1 0 0,-1 1 0,1 0 0,0 1 0,0-2 0,1 1 0,-2 2 0,1-1 0,1-1 0,1-1 0,0 2 0,1-1 0,2 1 0,0-1 0,1 0 0,1 1 0,1 2 0,0 0 0,0 0 0,1 0 0,0 1 0,0 2 177,0-1 1,0 0-178,-1 1 0,1 1 0,-1-2 0,-1 0 0,1 0 0,0 0 0,-2-1 0,0 0 0,-2 1 0,-1 0 0,-1 0 0,-1 0 0,-3 1 0,-1 1 891,0-1 0,1 0-891,13-3 0,0 0 0,-12 3 0,1-1 0,10-2 0,0 1 0,-15 3 0,-2 0-137,32-5 137,-2 2 0,-6 0 490,-4 0-490,-7 0 0,-4 4 0,-7-1 0,-2 5 869,15-1-869,-9 2 112,14 0-112,-13 0 0,1 0 0,13 0-1103,-10 0 0,-1 0 1103,6 0-1,3 0 1,2 0 0,2 0 0,-2 0 0,-2 0 0,-6 0 0,-6 0 0,-9 0 0,-6 0 0,-7 4 0,-4-3 0,-1 7 3346,-5-7-3346,1 3 138,-2 6-138,-2-1 0,8 17 0,-5-7 0,3 10 0,-4 0 0,0 5 0,0 9 0,0 12 0,-1 4 0,-2-20 0,0 1-199,2 13 0,0 6 0,0-2 199,1 7 0,-1-4-608,0 2 1,1-1 607,-1-4 0,-1-1 0,0-2 0,0-1 0,-1-13 0,-1 0-312,2 13 0,0-1 312,-2-15 0,0-2 0,0 0 0,0 0 0,1-1 0,0 0 0,7 31 0,-1-22 0,0 0 0,-2-11 0,0 1-84,2 6 1,0 0 83,3 15 0,0-2 0,0 2 0,2 1 0,-5-19 0,0 0 0,5 19 0,-7-22 0,-1-1 0,2 11 472,2 12-472,-5-17 1169,3 9-1169,-6-22 0,0 2 742,0-4-742,-2 4 220,0 0-220,0 0 0,2 5 0,0-5 0,2 0 0,-2-4 0,-2-5 0,-3-8 0,-4-4-360,-3-10-1169,-6-3-900,-6-5 2429,-20-4 0,-22 2 0,22 7 0,1-1 0</inkml:trace>
  <inkml:trace contextRef="#ctx0" brushRef="#br3" timeOffset="295463">9855 16409 15178,'-12'20'6477,"0"1"-5938,-2 1-359,-2-1 0,-1-1 0,-1-2 90,2-2 90,1-6-90,7-4-1,-1-6 1,8 0 3418,-3 0-3328,4-4-270,2-1 0,8-8 0,10-5-90,18-10-1651,-9 10 0,3-2 1651,9-2 0,5-1 0,10-5 0,6 1-757,-14 8 1,2 0 0,2 0 756,5 0 0,3-1 0,0 1-204,-11 4 0,0 1 0,1 0 1,0 0 203,1 0 0,1 1 0,0 0 0,0 1 0,1 0 0,-1 0 0,0 1 0,1 0-312,-2 1 0,0 1 0,1-1 1,-1 1 311,-1 1 0,1 0 0,-1 0 0,0 1 0,15-3 0,0 1 0,0 0 165,-2 1 1,0 0 0,0 0-166,-2 1 0,0 0 0,-1 0 0,-1 0 0,-2 1 0,0-1 0,-2 1 0,-1 1 0,0 0 0,-4 0 0,1 1 0,-2-1 0,-2 2 0,-1-1 0,-1 0 0,18 0 0,-2-1 0,-4 0 0,-3-1 538,-3 1 1,-2-1-539,-4-1 0,-1 0 0,-2 1 0,-1 1 0,-4-2 0,0 1 416,-2 0 0,-2 0-416,25-8 1219,-18 2 1,-1-1-1220,12-6 0,10-5 1830,-32 11-1830,-7 2 934,3-1-934,19-7 0,-5 4 114,12-3-114,-2 1 0,-15 6 0,5-2 0,-19 7 0,-4 3 0,-2 1 0,-3 2 0,1 0 0,-2 0 0,0-2 0,2 2 0,-2-4 0,4-1 0,-1 2 0,-3-1 0,0 4 0,-6 0 0,2 0 0,4 0 0,1 0 0,7 0 0,-5 0 0,6 0 0,-8-2 0,5 0 0,1-5 0,-5 2 0,2-1 0,-9 3 0,-2-1 0,-1 2 0,-2-3 0,1 1 0,3-1 0,1-1 0,3-4 0,-6-3 0,4-7 0,-4-9 0,4-12 0,-3-13-282,-2 20 0,1-4 282,-1-9 0,-2-5 0,1 0-723,0 7 0,0 1 0,0-3 430,0-1 1,0-4 0,0 0 0,0 2-278,0-5 0,0 3 1,0 0-361,0-2 1,1 0-1,-2 1 930,0 3 0,-1 1 0,0 2 0,-3-16 0,-1 3 0,-2 7 0,0 0 0</inkml:trace>
  <inkml:trace contextRef="#ctx0" brushRef="#br3" timeOffset="298646">16141 5591 19046,'-3'-8'3148,"-2"4"-2698,-14 12-180,5 7-90,-6 4 90,12-6-90,1-7-1,6-6 1,-3 0 180,-3-2-270,5-4 0,-9-6 0,11-4-90,-4-4 0,4 1 0,0-1 0,0 2 0,2 2 90,2 1-90,4 1 0,4 2-90,3 1 90,-1 6 0,2 1 0,0 8 0,2 5 0,1 7 0,-1 5 0,-2 4 0,-1 2 0,-5 0 0,-4 3 90,-8 19-90,-4-16 0,-6 16 0,-5-22 0,-5 2 0,-4 1 0,-7 3 0,0 2 0,-1-1 0,3-1 0,3-5 0,3-3 0,5-7 90,4-5 360,-2-6 89,11-5-449,-2-6 0,9-3 0,0-2-90,0 0 0,0 0 90,1 4-90,4 1 0,4 4 0,8 0 0,9 0 0,9 8 0,9 4-237,9 10 147,4 7-269,-25-11 1,-1 1-2,0 0 0,1 3 360,15 11 0,0 1 0,-14-8 0,-1 1 0,10 8 0,1 0 0</inkml:trace>
  <inkml:trace contextRef="#ctx0" brushRef="#br3" timeOffset="300539">14050 14111 18956,'0'-13'3778,"0"-1"-3238,0 1-1,0 1 1,0 3 90,0 5-91,0 0-179,0 3-180,0-3 0,0 4 0,-3-2-90,2 2 0,-3 0 0,4 6 0,0 1 180,-5 11-181,0-6-89,-7-1 90,2-3-90,-10-7 0,6 3 0,-5-4 90,12-12-180,2 1 90,5-13 0,1 2 0,9-10 0,14 4 0,4 3 0,10 10 0,-5 10 0,-1 3 0,13 18 0,-11 2 0,5 20 0,-24-6 0,-4 3 90,1 25-257,-5-17 1,-3 2 166,-6-9 0,-2 0-360,1 3 0,-2-1 360,-3 1 0,-1 0 0,1-1 0,-2 0-77,0-2 1,-2-1 76,-4 8 0,-2-1 0,-10 16 0,9-25 0,0-3 0,-11 1 0,-1-10 90,0-10-90,1-5 0,4-6 301,3-4-301,5-3 823,4-6-823,7-5 172,2-5-172,5-2 0,7-12 90,13 5-90,2 2 0,32 15 0,-14 19-45,2 10 0,1 4 0,-13-1 0,-1 2-358,10 10 0,0 1-47,-9-4 1,-3 1-181,2 1 0,-1 0-360,1 1 1,-1-1-315,-1 0 0,-1-2 1304,-2 0 0,-1-2 0,17 19 0,-6-2 0</inkml:trace>
  <inkml:trace contextRef="#ctx0" brushRef="#br3" timeOffset="303680">9689 16373 21924,'-20'0'2429,"1"0"-2249,-1 0 270,4 0 89,-2-2-89,3 1 0,3-3-90,6 4-1,2-2-89,4 0 0,9-1 0,10-3-45,17-4 0,9-1-135,-1 0 0,3-1-755,2-1 0,4-1 1,1-1 664,-2 2 0,2-1 0,0 0-911,8-2 1,1-1-1,1 0 911,-13 4 0,1 0 0,1 0 0,-1 0 0,3-1 0,0 1 0,1-1 0,0 1-322,0 0 1,0 0 0,1 0 0,-1 0 321,1 0 0,-1 0 0,0 0 0,1 0-351,0 0 1,-1 1 0,1-1 0,0 1 350,-1 0 0,1 0 0,-1 0 0,1 0 0,-1 0 0,1 1 0,0-1 0,0 0-5,-1 1 1,-1 0-1,1 0 1,3-1 4,0 0 0,4-2 0,2 1 0,-2-1 0,-4 2 0,0-1 0,-3 1 0,0-1 0,2 0 84,-3 1 1,3-2 0,1 1 0,-3 0 0,-4 0-85,9-3 0,-6 2 0,0-1 0,-3 0 0,0 1 0,-2-1 196,-3 2 0,-1-1 1,-1 1-197,17-5 0,-2 2 0,-6 1 0,-2 0 0,-6 4 0,-1 0 0,-6 1 0,-1 2 0,27-6 0,-28 7 0,-1 1 0,11 1 0,9-1 1719,-25 6-1719,-3 0 1385,-2 0-1385,-1 0 2072,-1 0-2072,2 0 929,1 0-929,1 0 0,2 0 312,1 0-312,0 0 0,-1 0 0,-3 0 0,-1 0 0,-5 0 0,-3 0 0,-6 0 0,-4 0 0,-4-2 0,-2-3 0,-2-2 0,0-6 0,0-7 0,0-14 0,0-14 0,0-17-1696,0 26 0,0-1 1696,-2-8 0,0-1 0,-1-6 0,0-1-335,-3-4 0,0-5 335,-1 1 0,-2-4 0,1 2 0,2 15 0,-1 2 0,0-1 0,-1-13 0,-1-3 0,0 1 0,-1 2 0,-2 1 0,2 5 0,0 4 0,0 2 0,0 4 0,0-2 0,1 9 0,-5-6 0,2 10 0,0 7 0,-2 0 0,3 10 3060,3-1-3060,0 11 1002,4 5-1002,-4 2 0,0 2 0,0-2 0,3-1 0,-4 1 0,-1 0 0,-5 2 0,-5 0 0,0 6 0,-5 1 0,-5 7 0,-7 1 0,-9 1 0,-9 3-266,22-10 1,-1 0 265,-3 0 0,-5 0 0,-4 0 0,-6 0 0,1 1-634,6-2 0,1 0 1,-3 0 633,-1 1 0,-2-1 0,-2 1 0,2-1 0,-9 0 0,1 1 0,-1-1 0,-5 0 0,0 0 0,-2 0 0,15-2 0,-1 0 0,0 0 0,0-1 0,-1 0 0,-1 1 0,1-1 0,-1 0 0,1-1 0,0 1 0,0-1 0,1 1 0,-1-1 0,1 0 0,0 0 0,0-1 0,2 1 0,1-1 0,-1 0 0,-2 1 0,-2 0 0,-2 0 0,-1 1 0,1-1 0,2 0 0,1 1 0,3-1 0,0 0 0,-2 1 0,-12 1 0,-2 0 0,0 0 0,4 0 0,4 0 0,3 0 0,0 0 0,3 0 0,0 0 0,-3 0-341,5 0 0,-3 0 0,1 1 0,3-2 341,1 1 0,3 0 0,-3 0-183,-1 1 1,-4 0-1,1 0 1,7 0 182,-1 0 0,4-1 0,-9 0 0,5 1 0,4 1 312,10-7-312,9 3 1468,5-4-1468,6 0 1587,2 0-1587,2 0 1159,0 0-1159,0 0 0,0 0 0,-1 0 0,5 10 0,0 0 0,4 27 0,-3-7 0,0 5 0,1 6 0,0 5 0,0 3 0,0 1 0,0 5 0,2 1 0,0 6 0,0-3-790,0 2 0,0 1 790,0-4 0,0 3 0,0-2 0,0-13 0,0-1 0,0 0 0,0 1 0,0 1 0,0 0 0,1-1 0,-1 0 0,1 0 0,-1 0 0,1-1 0,0 0 0,2 19 0,0-1-384,-1-3 0,1-2 384,0-6 0,1 0 0,-2-7 0,1 0 0,1 9 0,-1 1 0,-1-7 0,-1 0 0,1-2 0,0-2 0,-2 18 0,0-30 1439,0-6-1439,0-9-531,0-8-1447,-8-14-1081,-2-17 3059,-11-14 0,1-16 0,-3-10 0</inkml:trace>
  <inkml:trace contextRef="#ctx0" brushRef="#br3" timeOffset="304906">9604 14460 18596,'-5'0'3688,"-2"0"-3328,6 0-180,-3 0 90,1 0 0,2 0 629,-3 0-449,1 0-90,2 0 89,-8 0-179,7 0 0,-8 0-90,8 0 90,-9 0-90,5-2-90,-8-5 90,-3-4-1,-3-10-89,-2-2 0,-1-6 0,-10-19-90,10 8 0,3 4 0,0-1 90,-3-10-90,9 16 0,-1 1-407,-7-15 407,-1-3 0,-1 1 0,0-3 0,-1 2 0,1-1 0,1-1 45,3-5 0,0-2-45,9 19 0,1 0 0,-8-23 0,2 0 0,9-5 90,2 1-90,5 4 0,7 0 0,4 2-90,13-2 90,-9 30 0,2-1 0,4-2 0,1 0 0,4-2 0,3 0-373,2-2 0,3 1 373,3-3 0,1 1-890,4-2 1,1 1 889,3-3 0,2 2 0,2-2 0,1 2 0,-15 13 0,0 0 0,0 0 0,2 1 0,0 1 0,0 0 0,1 0 0,0 0 0,1 1 0,-1 0 0,1 1 0,2-1 0,2-1 0,3-1 0,1 0 0,-3 2 0,2-2 0,-2 2 0,2-1 0,-2 1 0,2-1 0,-1 0 0,-3 3 0,18-9 0,-4 2-174,-2 2 0,2 0 174,-8 5 0,2-1 0,-2 1-218,5-1 0,0 0 218,-9 5 0,0-1 0,-2 3 0,-1 2 0,-3 3 0,-1 0 0,-1 1 0,-4 4 0,-1 0 486,29-6-486,-10 8-90,-5 1 1796,-5 4-1706,-4 0 436,-5 6-436,9 4 1105,-12-2-1105,7 6 73,-11-9-73,-7 3 0,0-4 0,-9-4 0,-2 0 0,-1 0 0,-4 0-2518,0 0 1258,-8 0-539,1-4-629,-6-4 2428,0-5 0,-1-5 0,0-3 0</inkml:trace>
  <inkml:trace contextRef="#ctx0" brushRef="#br3" timeOffset="305480">11671 11371 18237,'-32'-9'4947,"3"2"-4408,14 0 1,7 5-90,-1-3-180,8 3-90,-3-3-90,4 3 0,7 0-90,8 2 0,13 0 0,9 0 89,8 0-89,-13 0 0,3 0 0,0 2 0,0 0 0,-1-2 0,-1 1 0,21 7 0,-23-7 0,-9 3 0,-4-4 0,-9 4 0,-4-3 90,-5 7 0,0-1 180,-14 19-180,-1 3-90,-13 18 90,2 2-511,0 10 466,12-28 0,1 2 0,-3 12 0,0 2 0,4 2 0,0 0-45,0-4 0,1-2 90,0 22-90,2-39 90,8-19 90,-2-3 270,-1-4 240,0-14-600,-5-6-90,-1-20 0,0-6 0,-2-8 0,-2-1 0,1 1 0,-1 4 0,4 5 0,4 6-90,2 4 0,4 5 0,0 5-89,0 5-1,0 6-540,0 5 90,0 5-269,0 2-2609,0 2 3508,0 4 0,-5 5 0,-2 5 0</inkml:trace>
  <inkml:trace contextRef="#ctx0" brushRef="#br3" timeOffset="331144">9579 1081 22914,'4'18'450,"2"2"-5931,-1 3 5931,-1 22 1056,-2-4-1146,-2 20-181,0-9 46,0-6 0,0 3-135,0-11 0,0 0 435,-2 14 1,0 6-346,1-7 0,1 3 0,0 4-68,0-1 1,-1 4-1,1 1 1,-1-2-354,1-7 0,0-2 1,1 2-1,-1 2 295,0 2 0,0 4 0,1 1 0,-1-3 0,1-7-9,-1 17 0,0-5-15,0-4 0,0 2 0,0-2 0,0-14 0,0-1 0,0-1 0,0 2 0,0 0 0,0 1-30,-1-1 0,1 0 0,1 0 60,0-1 0,0-1 0,0 0-15,0 20 0,1 1 44,1-9 1,1 3 0,0-4-45,0 9 0,-1-2 693,1-11 0,1 3 1,0-3-649,1 16 0,0-4 0,-1-15 0,-1-2-45,1 10 0,0-3-113,-3-18 0,0-3 68,0 32 0,0-3 0,-2 0 0,0 0-406,0 0 406,0 4 657,0-33 1,0 4-658,0 14 0,0 8 0,0-5 0,1-8 0,0 1 64,-1 6 0,1 5 0,0-8-64,3 12 0,0 0 0,0-2-36,2-3 36,-2-16 0,0 1 0,3 17 0,-2-20 0,-1 0 0,1 12 488,2-3-488,-2 1 0,1-3 0,-2-4 0,0-1 0,0-6 0,0 0 0,0-4 0,-2-5 141,0-3-141,-2-6 685,0 0-685,2-9 328,0-1-328,2-6 0,-2-2 0,4 26 0,-2 0 0,3 29 0,-3-3 0,0-8 0,-1 1 0,0 21-991,2-20 1,0-1 990,1 13-192,2-3 192,0-6 0,-1-8 0,-2-6 0,-1-8 0,-1-4 0,4-12 0,-4-3 0,5-6 1936,-2 0-1936,-4-2 237,6 0-237,-4-5 0,15-8 0,-1 2 0,12-7 0,-2 7 0,8-3 0,11 0 0,10-2 0,-24 10 0,1 0-270,3 0 0,-1 0 270,2 1 0,0 1 0,0 0 0,-1 0 0,0 0 0,-1 1-1607,-2 1 1,-1 1 1606,28-3 0,-8 1 0,8-3 0,-28 4 0,7-2 0,-39-4-1259,-24-19-630,-13-9 289,6 9 0,-3-2 1600,-3-2 0,-1-2 0,-8-6 0,-1-1 0,11 10 0,0 0 0,0 0 0</inkml:trace>
  <inkml:trace contextRef="#ctx0" brushRef="#br3" timeOffset="332916">5628 3533 14900,'37'-37'944,"-1"1"0,1 0 1,-1-1-1,6 12 1,1 5-1,10-5-956,-8 1 1,8-5 0,6-4 0,4-1-1,1 0 1,-1 1 0,-2 4 0,-4 4 11,9 1 0,-3 6 0,-1 1 0,1 2 0,4-3 114,-10 2 0,3 0 0,0-1 0,2 0 0,1 0 1,0 1-1,0 0-114,-4 2 0,3 1 0,1-1 0,0 1 0,0 0 0,-3 1 0,-4 1 0,-4 0 0,12-3 0,-7 2 0,-2 1 0,5-1 0,11-4 0,13-2 0,-3 1 0,-20 6 0,-35 11 0,-66 22 0,-32 10 0,26-11 0,-3-1 0,-3 2 0,-2 1 0,-4 1 0,-3 1 0,-1 0 0,4-3 0,-3 2 0,-1-1 0,3-1 0,4-3 0,-4 2 0,6-2 0,-3 0 0,7-2 0,-3 2 0,2-2 0,6-3 0,-3-2 0,10-2 1076,7 0-1076,40-17 1863,9 1-1863,16-7 0,4-3 2909,11-4-2909,-2 0 0,-2 0 0,-4 1 1458,15-7-1458,-84 29 0,-35 10 0,-11 4 0,13-3 0,5 1 0,-5 2-278,14-5 0,-12 4 0,-5 0 1,-4 2-1,3-1 0,4 0 1,11-3 277,-7 3 0,9-1 0,0 0 0,-12 3 0,0 0 0,32-12 0,35-11 0,37-12 0,17-6 0,-12 5 0,3 0 0,1-2-277,-7 4 0,-1-2 0,4 1 0,6-1 277,-4 2 0,5 0 0,5-1 0,1 1 0,1 0 0,-2 0 0,-3 1 0,8-2 0,-2 1 0,-1 0 0,-1 1 0,0 1 0,2 0 0,3 0 0,-1 0 0,-7 3 0,-11 5 0,7 3 0,-27 6-230,-68 18 1,-36 8 229,29-12 0,-5 2 0,-4 1 0,-2-1 0,0 1 0,4-3 0,-2 0 0,-1 0 0,-1 0 0,-2 1 0,0 0-155,0-1 1,-1 2-1,-3-1 1,1 1-1,0-1 1,1 0-1,3-2 155,2 0 0,0-1 0,1-1 0,2 0 0,1-1 0,3-1 0,-16 4 0,0 0 0,9-3 0,19-8 0,22-7 0,38-9 0,21-4-303,7-2 1,11-2 0,9-2 302,-21 6 0,6-1 0,5-2 0,3 0 0,1 0 0,0 0 0,-2 0 0,-4 2 0,5-2 0,-2 1 0,-2 1 0,1-1 0,1 0 0,2 0-93,-5 0 1,3 0 0,2-1 0,1 0 0,-2 1 0,-3 0-1,-4 2 1,-7 1 92,22-5 0,-9 3 0,-16 3 254,-14 2-254,-57 15 0,-19 6 0,-11 4 0,-6 2 241,11-4 1,-2 1 0,-1 0-242,-5 1 0,-1 0 0,-8 1 0,13-4 0,-6 0 0,-4 1 0,-1 0 0,3-1 0,3-1 0,-7 1 0,4 0 0,1-2 0,-3 2 0,2-1 0,-4 1 0,1 0 0,4-1 0,9-1 0,-22 0 0,35-1 954,51-2-1674,32-3 669,4-1 0,12 1 0,-2-1 0,-13 1 0,-2 0 0,3 1 0,18 3 0,0-1 0,0 1 0</inkml:trace>
  <inkml:trace contextRef="#ctx0" brushRef="#br3" timeOffset="334656">11922 7472 15525,'-15'-18'4947,"3"2"-2210,-1 2-758,12-1-703,9 12-1096,24-3-180,25-2 0,11 0-643,-23 2 0,2 0 1,4-1 642,3-1 0,5-1 0,3-1 0,4 0 0,-7 0 0,5-1 0,3 0 0,0 0 0,0 0 0,-3 0 0,-7 2 0,-3 0 0,0 0 0,1 1 0,1-1 0,3-1 0,-4 1 0,2 0 0,1-1 0,1 0 0,2 1 0,-1-1 0,0 0 0,0 1-174,2-1 1,1 1 0,0 0 0,0 0 0,0 0-1,-2 0 1,0 0 0,-3 0 173,4 0 0,-2 0 0,-1 0 0,-1 0 0,1 0 0,2 0-166,-1 0 0,2-1 1,2 1-1,0 0 1,-1-1-1,-2 1 1,-4-1 165,8-1 0,-2 0 0,-3 0 0,-2 0 0,-3 1-423,11-3 0,-5 2 0,1-1 423,-12 2 0,2-1 0,-2 1 0,-6 0 437,11-4 1,-11 2-438,-12 0 1692,-12-2-1692,-56 17 0,-23 6 0,12-2 0,-5 0-95,0 1 0,-5 1 0,0 0 95,2 0 0,0 0 0,-2 0 0,-6 1 0,-2 0 0,-2 0 0,15-3 0,-1 1 0,-2-1 0,-3 1 109,6-2 1,-4 1 0,-1 0 0,-2-1-1,2 1 1,3-1-110,-12 1 0,3-1 0,0 0 0,-3 0 0,13 0 0,-2-1 0,-1 0 0,0 1 0,-1-2 0,2 1 0,-8-1 0,0-1 0,0 0 0,3 0 0,1-1 0,2 0 0,2 0 0,1 0 0,-2 0 0,3-1 0,-2 1 0,-1-1 0,2 0 0,3 0-281,-15-1 0,3 0 0,6 0 281,-3 0 0,3 0-315,-3 0 0,9 0 315,20-2 1497,35-3-1497,22-1 0,24-2 0,16 0 0,6 1 0,-3-1 0,-10 2-158,-6 0 0,-6 1 0,2 0 0,7-1 158,-5 0 0,7 0 0,4 0 0,2-1 0,1 0 0,-2 1 0,-4 0 0,-6 2 0,12-1 0,-7 1 0,0 2 0,8-1-42,-11 1 0,7 1 1,4 0-1,2 0 0,0 0 1,-1 0-1,-4 0 0,-5 0 42,4 0 0,-5 0 0,-2 0 0,1 0 0,4 0 0,-3 1 0,6-1 0,3 0 0,-2 1 0,-3-1 0,-8 2 0,-10-1 0,12 2 0,-28 2 723,-37 4-723,-50 8 0,10-6 0,-7 0-490,10-3 1,-2 1 0,-2 0 489,-7 1 0,-2 1 0,-1 0 0,11-3 0,-1 1 0,0-1 0,-1 1-6,-1-1 1,-2 1-1,1 0 1,-1 0 5,0 1 0,-1-1 0,0 1 0,1-1 0,0 0 0,0 0 0,0 0 0,0 0-35,2 0 0,1 0 0,-1 0 0,2 0 35,-13 1 0,1 0 0,2 0 0,6-1 0,1-1 0,3 1 0,-19 2 0,14-2 0,28-5 0,55-8 0,7-1 0,16-3 0,12-1 0,7-1 0,5-1 0,0 0 0,-4 1-26,-13 2 1,2 0 0,2 0 0,0 0 0,2 0 0,0 0 0,0 0 0,-1 0 0,0 0 0,-1 0 25,3-1 0,0 0 0,0 0 0,0-1 0,-1 1 0,0 0 0,0 0 0,-2 0 0,0 0 0,8 0 0,9-1 0,3 0 0,-3 1 0,-8 0 0,-13 0 0,-18 2 0,-25 1 506,-40-1 1,-20 1-507,-5 1 0,-14 2 0,15 4 0,-12 2 0,-6 1 0,-5 0 0,-1 1 0,4-1 0,5 0 0,6 0 0,4-1 0,2 0 0,-1 1 0,-2-1 0,-4 1 0,3-1 0,-5 1 0,-3 0 0,-1-1 0,-1 1 0,2 0 0,3 0 0,5 0 0,7 0 0,-12 1 0,8 0 0,4 0 0,2-1 0,-10-1 0,3-1 0,31 1 0,55 0 0,26 0 0,-11-3 0,5 0 0,1-1 0,-2 0 0,2 0 0,0-1 0,-2 1 0,2-2 0,-3 1 0,2 0 0,13-1 0,3 0 0,-7 1 0,-7-1 0,-5 1 0,-7 2 0,-3 0 0,21-1 1530,-18 2-1530,-15 0 0,-12 0 0,-14 0 1415,-10-7-1415,-11-10 0,3-9 0,1-10 0</inkml:trace>
  <inkml:trace contextRef="#ctx0" brushRef="#br3" timeOffset="336148">16458 3628 20845,'0'-38'5757,"-5"22"-5667,-2-18-90,-5 27 90,-9-6-90,3 3 0,-10-2 0,4 6 0,-7 3 0,-29 1 0,10 10 0,2 1 0,0 3 0,-9 12 0,10-4 0,0 1 0,16-2 0,1 0 45,-5 3 0,2 1 45,-8 14-90,12 0 0,14-7 0,3 1 0,6 1 0,-1 2 90,6 0-90,-3 2 0,4 0 0,0-1 89,0-4-89,4-4 0,2-4 0,4-5 0,4-2 0,13 1 0,-4-8 0,11 1 0,-8-6 0,2-3 0,5 3 0,3-4 0,2 0 0,1 0 90,11-2-90,-10 0 0,-1-1 0,1-4 0,-1-2 0,-4 0-90,-3 2 180,-7 1-180,-1 3 90,-8 1 0,6 2 0,-9 0 0,3 0 0,-3 8 0,-5 0 0,1 8 0,-7-1 90,-5 24 0,-15 0-90,-2 9 90,-4-23 0,-4-4 0,-10 3-45,-2-6 0,-1-4 45,-13-2-90,18-4 0,1 0-178,-12-7 268,5 3 0,7-4 0,5 0 90,2 0-90,14 0-1,-3 0 1,16 0 179,-2 0-269,3-2 0,0-1 0,0-1 0,0-1 0,0-1 0,0-2 0,0 1 0,0 1-540,2 3-2069,-2 1 2024,2 2 1,-2 6-1,0 2 1</inkml:trace>
  <inkml:trace contextRef="#ctx0" brushRef="#br3" timeOffset="337273">10676 16689 20126,'0'-9'3597,"0"0"-3147,0 0 90,0 0-90,-4 2-91,-4-5-269,-3 4 90,-3-5 0,0 4 90,-2-1-90,-4 5 90,-7 1 0,-5 4-91,-10 10 1,-11 7-90,23-2 0,0 4-296,-2 1 1,1 3 205,1 1 0,1 2-320,3 2 0,3 0 320,-16 25 0,17 1 90,23 8-90,13-17-2984,22 2 2984,5-24 0,8-6-116,-14-8 1,0-2 115,18 7 0,11 4 377,-28-2-377,-3 4 0,1 17 0,-12-5 3147,-5 17-3147,-11-11 90,-13 1 772,-4-1-862,-11-4 0,-5 0 0,-5-6 90,-5-4 60,0-6-150,-3-8 0,3-4 0,0-6 0,5 0-180,3 0-90,7-2-359,4-3-451,9-2-2518,4-6 3598,12 1 0,6-5 0,7 0 0</inkml:trace>
  <inkml:trace contextRef="#ctx0" brushRef="#br3" timeOffset="338240">11358 16807 20575,'8'-36'3688,"-2"2"-2878,-2 2-91,-2 5 1,-2 4-180,0 5-1,0 5-359,0 6 90,0 11 90,0 12-180,2 19-180,2 18 0,-1-19 0,0 2-621,1 4 1,1 2 620,-1 1 0,0 0 0,0 0 0,0 0 0,1 21 0,2-24 0,-4-64 0,1-34 0,0-16 0,0 3 0,2 22 0,9 4 0,-9 0 0,-1-21 0,0-9 0,-1 0 0,1 11 0,2 20 0,7 7 0,24-6 0,-15 49 1241,13 16-1241,-19 14 0,-5 7 0,-2-8 0,-1 1-260,1 15 0,-3 2 260,-5-1 0,-4-1 0,-1-14 0,-2-1 0,0 8 0,-3-2 0,-10 6 0,2-5 0,-2-11 0,1-6 0,3-14 0,0-4 0,3-12 0,5-3 0,3-8 520,3-6-520,0-22 0,3 7 0,5-14 0,7 14 0,5 2 0,4 0 0,5 6 0,1 6 0,3 10 0,-1 6 0,1 16 0,-1 9 0,-1 15 0,-2 11 0,-7 8 0,-12-14 0,-4 4 0,-4 2 0,-3 0-253,-1 0 0,-3-1 253,-4-3 0,-4-4 0,-16 11 0,-3-5-32,-5-9 32,0-7 0,3-9 0,-1-9 0,3-11 0,-1-11 0,-8-31 0,12 6 0,10 9 0,3-1 0,-3-13-90,3-3-450,8 5 145,-1 5-955,8 9-325,-3 7-843,4 4 2518,4 5 0,2 4 0,4 3 0</inkml:trace>
  <inkml:trace contextRef="#ctx0" brushRef="#br3" timeOffset="338468">12389 16486 22694,'11'-44'270,"0"0"0,1 9-755,-1-19-1944,-11 68 2514,0 11 1,0 10-1,0 5 1</inkml:trace>
  <inkml:trace contextRef="#ctx0" brushRef="#br3" timeOffset="338640">12601 17029 25792,'10'18'1619,"0"0"-1079,-4 2-270,-2 7-90,-2 9-180,-11 20-2396,2-20 1,-3 2 1765,-5 9 0,-6 4 630,-4 5 0,-4 5 0,0-2 0,3-10 0,0-2 0,-1 3 0,-1 0 0,-1 0 0,1-1 0,0 1 0</inkml:trace>
  <inkml:trace contextRef="#ctx0" brushRef="#br3" timeOffset="340120">10331 18114 21115,'-9'0'4497,"5"0"-2428,-9 0-1709,11-2-180,-7 0-90,9-5 0,2 0-90,7-4 90,12-5-90,8 1 0,5-2 0,24-13 0,-15 9 0,1 0-1567,-13 6 0,-1 0 1656,27-14-89,1 0 0,-14 3 0,-11 10 0,-14 6 0,-22 10 0,-8 8 0,-11 2 3135,-13 10-3135,4-4 0,-2 1 0,-20 6 0,17-6 0,2-2 0,-7 1 0,4-6 0,5 0 0,34-17 0,5 1 0,20-9 0,7-2 0,12-9 0,-7 3 0,-1-1 0,1-2 0,4-2 0,-38 19 0,-16 13 0,-20 8 0,-12 9 0,-4 3 0,0-1 0,3 2 0,-4 0 0,13-12 0,13-1 0,17-18 0,17-2 0,3-3 0,6-4-180,-5 7-720,2-3-629,-8 9-540,-2 0 2069,4 8 0,0 3 0,4 7 0</inkml:trace>
  <inkml:trace contextRef="#ctx0" brushRef="#br3" timeOffset="340766">11394 17730 21655,'-14'5'2968,"2"5"-2518,-4-9-91,2 11-89,-4-6-180,8 1-90,1 1 0,13-7 90,4 3-90,10-4 0,7-4 0,9-5 0,5-7 180,16-15 270,-7 4-360,-3 0 90,-20 12 0,-13 8-1,-8 5-179,-13 6 0,-5 5 90,-14 9-90,2 1 0,-1 1 0,3-4 0,3-2 90,5-7 0,8-3 0,2-4-90,6 0 90,6-6-90,4-4 90,8-10-90,18-13 0,-9 7 0,8-6 0,-16 16 0,-5 3-989,-1 3-1080,-7 6 720,1 2-810,-7 6 2159,-5 3 0,-8 7 0,-6 2 0</inkml:trace>
  <inkml:trace contextRef="#ctx0" brushRef="#br3" timeOffset="343208">9587 17047 14639,'6'15'7465,"-1"-1"-6205,8 2-541,-4-2-449,-1-1-90,-4-5 180,-4 2 0,0-5-1,0 0 361,0 3-360,-4-7 0,4 3 179,-17 0-269,5 1 450,-41 0-720,19-1 0,-28-4 0,26-2 0,0 0 0,-29-5-366,18 1 1,-1-2 365,8 1 0,-1-2 0,-5-2 0,-1 0-582,-5 0 1,-1-1 581,-6-2 0,-2-1-392,17 5 1,-1 0 0,0 0 391,-3-1 0,0 0 0,-1 0 0,-1-1 0,0 0 0,0-1 0,-2 0 0,-1 0 0,1-1 0,1-1 0,-1-1 0,1-1 0,-1 1 0,0-2 0,1 0 0,1-1 0,0 0 0,0-2 0,0 0 0,0-1 0,0 0 0,1 0 0,-1-1 0,-3-2 0,-3-2 0,-4-2 0,-1 0 0,2 1-454,12 5 0,1 1 0,0-1 1,-2 0 453,-2 0 0,-2-2 0,-1 0 0,1 0 0,2 1 0,1 0 0,3 1 0,0 1 0,0-1 0,-3-2 0,0 1 0,0-1 0,-1-1 0,0-1 0,0-1 0,1 0 0,-1-2 0,-1 0 0,1-1 0,-1-1 0,2-1 0,-1-2 0,0-1 0,1-1 0,0-2-375,0-2 0,0-1 0,1-1 0,0-2 375,9 7 0,1-1 0,0-1 0,1-1 0,0 0-184,-1-3 0,1 0 1,0-1-1,0-1 1,1 0 183,0-1 0,0-2 0,1 1 0,1-1 0,0-1 0,0 1 0,1-1 0,1 0 0,0 0 0,0 0-87,2 1 1,0-1-1,1 0 1,1 0-1,-1 0 87,2 1 0,0 0 0,1 0 0,0 0 0,1-1 0,0 1 0,1 0 0,1-1 0,1 0 0,0 0-53,0-2 1,1 1 0,1-2-1,0 1 1,1-1 52,1-2 0,0 0 0,1-1 0,0 0 0,2-1 0,0-1 0,1 0 0,0 0 0,1-3 0,2-3 42,1 6 1,0-2 0,1-3-1,1-1 1,1 0 0,0-1-1,2 2-42,0 0 0,3 1 0,0-1 0,0 0 0,1 0 0,1 1 0,-1-1 0,1 1 0,-2 1 0,1 0 0,1-1 0,1 1 0,1-1 0,2 0 0,2 4 0,2-2 0,1 0 0,1-1 0,1 2 0,0 2 0,0 2 0,0 4 0,5-18 0,-1 8 0,2 0 0,2-6 0,-2 10 0,1-4 0,2-3 0,0-1 0,1-1 0,-1 3 0,0 2 0,0 0 0,1 1 0,-1 2 0,0 1 0,0-1 0,0 0 0,0 0 0,0-1 0,0 1 0,0-1 0,0 2 0,0 1 16,2-7 0,1 0 1,-2 1-1,1 3 1,-2 4-17,4-10 0,-2 6 0,0 0 197,-1 3 0,0 1 0,0 1-197,0 2 0,1 1 0,0 1 0,-1 2 0,1 0 0,0 1 0,1 1 0,1-1 0,1 1 0,3-2 0,1 1 0,1 0 0,3-3 0,2 0 0,4-4 0,-7 15 0,3-3 0,3-2 0,0 0 0,0 1 0,-2 1-40,1 1 0,-2 1 0,1 0 1,0 0-1,2-2 40,2-1 0,3-3 0,2-1 0,-1 0 0,-1 2 0,-3 3 0,6-6 0,-3 3 0,-2 2 0,1 0 0,-2 1 0,-1 1 0,0 1 0,-1 0 0,8-9 0,-1 0 0,0 2-117,-5 3 1,0 2 0,-1-1 116,-4 6 0,-1 0 0,3-4-65,2-6 1,4-5 0,0-1 0,-4 5 64,-5 4 0,-2 3 0,2-3 97,2-4 1,3-5 0,-1 0 0,-6 6-98,-6 6 0,-4 4 0,-1 0 0,2-2 0,-2-1 0,0 1 281,0-2 0,0 0 0,-2 0-281,1 1 0,-1-1 0,-1 0 0,9-19 0,-1 0 0,0-1 0,-1 1 0,-2 1 0,2-3 0,0 6 0,2-4 0,-1 2 0,-5 13 0,-1 3 0,4-4 0,4-5 0,3-3 0,3-1 0,0 5 0,6-2 0,2 5 0,3-1 0,-6 5 0,3 0 0,0 1 0,-1 3 0,5-2 0,-2 4 0,1 2 0,-4 3 0,0 2 0,-3 3 0,5-2 0,-2 1 681,1 0 1,1 0-682,1-1 0,1-1 0,0 0 0,0-1 0,0 0 0,-1-1 0,-1-1 0,0 0 0,-2 2 0,1-1 0,-3-1 0,-1 0 0,0 2 0,-1-1 0,-3 1 0,-1 1 0,-2 0 0,-1 1 762,-2 2 0,-1 0-762,-2 1 0,0 0 0,-1 1 0,-1 0 0,24-23 0,-3 1 0,1 2 0,-2 0 0,-1-1 0,-3 3 0,-2 5 1376,-5 4-1376,-5 7 0,-5 4 1180,-6 5-1180,-2 2 0,-2 3 0,0-3 804,13-14-804,-6 2 174,1 1 1,0-1-175,3-8 0,7-10 0,-12 17 0,-4 4 0,-2 0 0,-2 7 0,-2-2 0,8-2 0,-4 2 0,7-4 0,-3 6 0,3-2 0,1 2 0,0-5 0,2 3 0,-1-3 0,1 3 0,-3 0 0,-3 3 0,7-10 0,-10 10 0,6-8 0,-11 11 0,-4 2 0,0 3 0,-4 3 0,-6 3 0,-6 1 0,-10 8 0,-13 4 0,-9 8 0,-11 3 0,23-9 0,-1 0 0,-2 1 0,0-1 0,-1 2 0,1 0 0,2-2 0,0 1 0,-4 2 0,1 0 0,-9 3 0,1 0 0,39-20 0,18-10 0,18-6 0,7-1 0,-6 3 0,3-1-122,15-6 0,1 0 122,-13 6 0,-1 2-247,-3 2 1,-1 1 246,26-8 0,-10 6 0,13 3 0,-28 6 0,18 1 231,-41 18-231,-2 18 0,-17 33 0,4-31 0,1 0 47,-2 5 1,2 1-48,3 25 0,0 1 0,0 0 0,3-25 0,2 0-14,0 12 14,5 7 0,-6-35 0,-2-5 0,-9-17 0,-6-6 0,-13-17 0,-11-7 0,-8-10 82,18 17 0,-1-1-82,0-1 0,-1-1 0,-1 0 0,-1 1 0,2 0 0,-1 1 0,2 0 0,-1 1 7,-4-6 0,-1 0-7,5 2 0,2 0 0,1 0 0,1 0 0,-11-22 0,24 24 0,-3-8 0,15 17 247,-8 2-247,4 7 0,-4 4 0,-2 10-720,-2 9-449,-7 21-450,-3 17-3297,7-20 1,0 3 4225,-4 6 0,-1 3 0,-3 7 0,-2 1 0,6-16 0,1 0 0,-1 0 0</inkml:trace>
  <inkml:trace contextRef="#ctx0" brushRef="#br3" timeOffset="362319">9912 738 14369,'-14'-5'6656,"0"3"-5846,2 0-361,0-1 271,1 1-1,1-1-449,6 1 0,-4 2 0,4 0 0,-6 0-90,0 8 90,-4 3-91,-3 9 1,-1 2 0,-6 5 0,-3 5 0,-3 4-45,4-2 0,-1 1-90,7-6 0,-1 0-183,-7 13 1,-1 0 182,9-10 0,0-1 0,0 1 0,1-1-45,1-1 0,0 0 45,1-1 0,1 0 56,-11 25-11,9 3 0,8-1-90,6 5 89,8 0-787,2 5 743,0-33 0,0 0 45,1 0 0,1 1-208,1 1 0,0 0 163,1 0 0,0-1 0,1 1 0,1 0-45,0-1 0,0-1 0,1 0 0,0 0 135,6 11 0,2 0 89,1-4 1,2-1-225,-1 0 0,2-3 0,-2-5 0,1-5 0,16 5 0,5-3 0,8-8 325,8-2-325,-9-13 0,3-3 0,-12 2 0,0-2-423,16-1 0,0-2 423,-16 2 0,-3-2 0,-1 0 0,0-2 0,-1 1 0,-1-1 342,-3 0 1,-1-1-343,30-4 0,-8 3 241,-5-2-241,-16 3 0,0 0 0,18-4 0,-18 3 0,1 1 0,-2 1 0,1 1 0,0 1 0,1 0 0,30 1 0,-6-2 0,-23 2 0,-1-2 0,-1 2 0,-3 0 0,-1 0 1022,2 0-1022,-10 0 42,-2 0-42,-14 4 0,-5 3 0,-4 7 0,-5 4 0,-7 6 0,-7 10 0,-8 11-331,11-15 0,-1 1 331,-5 5 0,0 3-611,-4 6 1,-2 2 610,-2 4 0,-3 3 0,9-13 0,-2 3 0,-1 2 0,1-3 0,-2 2 0,1-1 0,-2 1 0,3-2 0,-2 3 0,0-1 0,1 0-430,-8 9 0,0-1 0,3-2 430,9-13 0,1-1 0,0 1 0,-5 7 0,-1 2 0,4-3 0,2-2 0,4-3 0,2 0 0,1-1-97,2-1 1,0 1 96,2-3 0,2 0 0,-1 1 0,1 0 0,2-1 0,0 0 0,0 2 0,2 0 0,0 0 0,1-1 0,0 2 0,-1-1 0,0-3 0,1 0 0,-1 0 0,0-1 0,-8 31 0,4-18 0,0 1 0,3-12 0,0-1 0,-3 13 0,1-1 0,-4 17 0,8-29 0,0 0 45,1 2 1,0 1-46,0 1 0,0 0 0,0 1 0,0 2 0,-3 18 0,0 1 0,2-13 0,1-1 138,-3 17 0,0-2-138,2-16 0,0-3 0,1 2 0,-1 0 0,1-2 0,0 0 0,3-2 0,0-1 506,-1-2 0,1-1-506,2 29 0,-3-8 115,4-8-115,0-4 0,0 16 0,0-13 0,4 15 0,0-18 0,6 0 0,-1 1 0,8 17 0,-5-15 0,-1-11 0,1-1 0,1 1 461,5 9-461,1-7 0,-3-7 905,6 14-905,-4-10 0,2 9 0,4 1 0,3 4-708,3-3 708,3-2-98,-8-17 0,3-3 98,14 10 0,-13-15 0,1-3 0,13-5 0,2-2 0,-1-9 0,3 3 0,0-10 0,5-4 0,-12-4 0,0-2-397,-6 3 1,0-2 396,9-4 0,0-1 0,-11 4 0,-1 0 0,-1 0 0,-1 0 0,26-15 752,-3-1-752,-5 0 0,-2-1 320,-3 1-320,-13 9 0,-1 0 0,13-12 0,-14 14 0,-1 0 0,4-10 0,1 2 0,-3-5 0,-1-2 0,1-5 0,-2-8 541,3-8-541,-15 25 0,0-4 0,6-18 0,1-1-267,-5 13 0,0 0 267,4-14 0,1 2 0,-6 17 0,0 3 0,0-1 0,1 0 0,0 1 0,2 1-137,0-1 1,2 0 136,10-14 0,7-2 0,-2 9 0,4-1 0,1 1 0,0 0 0,1 0 0,1 1-920,1 2 1,-1 2 0,0 3 919,7-2 0,-3 5 0,-12 9 0,0 1-182,17-9 1,3 0 181,-13 5 0,1 0 0,15-7 0,0-1 0,-15 7 0,-1 0 0,2 0 0,0-2 0,-2-1 0,1 0 0,0 0 0,-1 1 0,0 0 0,-1 0 0,0 1 0,0 2 0,-1 1 0,1 1 0,-3 1 0,1 1 144,13-4 1,2 0-145,-1 0 0,0 1 0,-2 1 0,2 0-152,10-4 1,-2 1 151,-23 8 0,-1 1 0,13-4 0,0-1 0,-14 4 0,-1 0 0,0 0 0,1 0 1196,-1 0 0,1-2-1196,11-10 0,-1-1 0,-11 7 0,-1-1-1063,8-10 0,-2-2 1063,-14 8 0,-3-1 0,0-2 0,-2-1 16,-2-1 1,-1-2-17,4-17 0,-1-5 0,-1-1 0,0-2 0,-1-1 0,-1 1-72,-1 3 0,-2 3 72,-5 13 0,-2 3 0,-1-2 0,0 0-171,-1 1 0,0-1 171,-1 0 0,-2 1 0,1 0 0,-2 1 0,1 0 0,-2-1 1122,0 2 1,0-1-1123,0 0 0,0 0 0,1 1 0,-2-1 0,-1 0 0,-1-1 0,0 2 0,-1-1 0,-2 2 0,0 0 0,-1 2 0,0 0 0,-9-27 0,-3 3 0,3 20 0,-1 1 0,-6-18-31,1 12 0,0 2 31,-1-1 859,-8-8-859,11 23 751,1 2-751,-6-1 586,9 8-586,-6-1 332,16 10-332,-3 2 8,8 0-8,11 5 0,9 0 0,18 2 0,8 0 0,10 0 0,10 0-347,-30 0 1,1 0 346,3-1 0,0 2 0,0 2 0,1 0 0,1-3 0,-1 1 0,1 5 0,-1 0 0,0-5 0,0 0 0,0 4 0,1 0 0,-2-4 0,1-1 0,1 2 0,-1 0 0,1-2 0,-1 0 0,1 0 0,0 0 0,0 2 0,1 0 0,1-2 0,1 1 0,3 3 0,1 0 0,5-1 0,1-1 0,6 0 0,2 1-557,-16 0 1,0 0 0,2-1 556,2-1 0,1-1 0,5 0 0,4 1 0,6 0 0,1 0 0,-3 0 0,-12-1 0,-2 0 0,0 0 0,3 0-522,-1 0 0,4 0 0,1 0 0,-2 0 0,-3 0 522,12 0 0,-4 0 0,1 0 0,-1 0 0,0 0 0,0 0-188,-3 0 1,0 0-1,2 0 188,-3 0 0,4 0 0,-1 0 0,-3 0 0,2 0 0,-3 0 0,2 0 0,-6 0 0,3 0 0,-1 1 0,-5-2-408,17-1 0,-4 0 408,-4 0 0,2-1 0,-11-1 0,3 0 0,-3-1-51,6-1 1,0 0 50,-10 1 0,3 0 0,-4-1 752,2 0 1,-2-1-753,0 0 0,1 0 0,-3 1 0,3 1 0,16-4 0,-1 1 0,-14 2 0,-1 1 0,11-3 0,-1 1 0,-19 2 0,-3 1 0,31-5 634,-4-2-634,-1-1 0,-1-1 0,2-1 0,-19 6 0,1-1 0,20-8 0,-24 7 0,0 0 0,9-10 1512,-3-5-1512,-3-3 0,-3-7 0,-5-8 0,-3-9 0,-17 21 0,-2-4 0,2-24 0,-2-5 351,-3 14 0,-1-2-351,-2 5 0,0-3 0,-2 3 0,1-6 0,-2 2 0,-2 0 0,-2 0 0,0-1 0,-2 1 0,-2 0 0,-2 0 0,-2-2 0,-1 2 0,-1-1 0,-2 2 0,0 1 0,-3 0 0,-7-11 0,-2-1-82,-1 10 0,0 1 82,0 2 0,0 3-45,4 12 0,-3 6-2069,-7 9 1,-3 6 2113,5 4 0,-3 2 0,-19 4 0,-3 4 0,8 4 0,0 0 0</inkml:trace>
  <inkml:trace contextRef="#ctx0" brushRef="#br3" timeOffset="364039">6716 12922 21205,'-24'5'2159,"0"-1"-1800,-1 2 181,1-4 719,-6 8-629,10-9-180,-1 3 89,14-4 361,0 0-450,6 0-360,-2 0-90,17-4 0,38-13 0,4-3 0,5-3-529,-18 8 1,1-1 0,2-1 528,9-4 0,3-2 0,3 0 0,-4 2 0,3 0 0,0-1 0,-3 1-773,5-1 1,-2 1-1,3-2 773,-2 2 0,3-2 0,0 1 0,-5 2 0,-1 0 0,-4 2 0,-1 1 0,-1-1 0,0 1 0,-2 0-180,-3 2 0,-1 1 1,2 0 179,7-3 0,1 1 0,-3 1 0,3-1 0,-2 1 0,9-1 0,-5 0 0,5 1 0,-10 3 0,4-1 0,-17 5 0,3-2 0,-17 5 0,-3-4 1062,-1 4-1062,2-1 2508,-9 3-2508,6 1 872,-14 2-872,3 0 0,-6 0-540,-5 0-1889,-2 0 900,-7-4-540,0-3-449,-3-6 2518,-1-5 0,2-5 0,-2-2 0</inkml:trace>
  <inkml:trace contextRef="#ctx0" brushRef="#br3" timeOffset="365184">8771 11773 21115,'-10'-9'6476,"-13"-4"-5936,12 7-180,-10-2-270,17 8-90,0 0 0,4 0 0,7 6 0,8 4 0,15 6-1696,5-4 0,4-2 1696,-7-4 0,2-1 0,14 4 0,0 0-89,-11-6 0,-2-1 89,30 9 0,-6-5 0,-12 4 0,-9-5 0,-2 28 0,-20-6 0,1 25 0,-21-14 0,-5 2 0,3-7 0,-2 2 0,-3 6 0,-2 4 0,0-2 0,-5 12 0,0-1 1230,0 0 0,0-1-1230,2-4 0,1-4 0,-3 11 0,0-4 243,3-9-243,1-6 0,4-8 0,0-7 0,2 2 0,0-13 0,0 2 867,-1-13-867,-1-8 0,6-1 0,-7-12 0,4-4 0,-14-38 0,3 4-440,4 13 1,0-1 439,2 6 0,0-2 0,-1-1 0,-1-5 0,0 3 0,-3-8 0,0-1-886,3 7 0,-1-2 0,1 4 886,-2-1 0,1 3 0,3 3 0,0 1-404,-1 6 0,2 2 404,-8-20 0,3 14 0,7 11 0,0 7 553,8 6-553,-2 1 2558,3 4-2558,0 0 1234,-4 4-2584,0 11-8481,-8 22 7746,1 9 1,-3 21-1,2-3 1</inkml:trace>
  <inkml:trace contextRef="#ctx0" brushRef="#br3" timeOffset="368910">6453 3474 20036,'-13'-9'2968,"-6"0"-2428,1 2-361,3 2 91,6 3 270,9 2-270,13 0 0,35 0-270,14-4-448,-13 1 1,2-1 447,-2-2 0,3-3 0,4-3 0,4-1 0,-2-1 0,-11 3 0,-2-1 0,4-1 0,9-3 0,7-4 0,0 1 0,-7 1-618,-11 4 0,-4 1 0,2-1 648,11-5 0,3 0 0,-7 3 60,-6 3 0,-4 1 0,-7 0 0,-1 2 90,18-6-90,-15-2 0,-15 4-90,-10-2 787,-16 3-787,-16 3 0,-20 4 0,-22 12 525,22 1 1,-3 4-481,-6 4 0,-3 4-90,-8 5 0,-2 2-454,16-7 0,-1 1 1,0 0 498,-4 2 0,-1 1 0,0 0-524,-2 0 1,1 0 0,-1-1 553,1 0 0,1-1 0,0 0-30,3-2 0,2 0 0,0-1 45,-13 5 0,0-3 0,0 2 0,5-4-45,-4 0 658,14-2-568,67-28-90,34-15 0,-10 2 0,4-4 94,-8 4 1,1-2 0,3-1-95,5-4 0,2-1 0,1-2-119,-9 8 1,0-2-1,0 0 1,1 1 118,2-1 0,0 0 0,1 1 0,0 0-23,0 0 1,0 1-1,0 1 1,0 0-141,-4 3 0,0 1 0,-1 0 0,2 1 163,2-1 0,1-1 0,-1 2 0,-5 1 0,12-6 0,-5 2 45,2 0 0,-23 7-45,-46 19 0,-42 26 0,16-6 0,-6 6-65,7-3 1,-4 5-1,-2 0 1,3-1 64,-4 3 0,2-1 0,-2 1 22,0 0 1,-2 2-1,-1 0 1,5-2-23,2-3 0,4-2 0,-2 0 396,-6 4 1,-1-1-1,4-2-396,-1 1 0,2-1 408,-3 1 1,8-5-409,15-7 0,51-21 0,18-20 0,9-8 0,3 4 0,2-3 135,-5 1 0,2-2 0,-3 1-135,-10 8 0,-3 1 0,0 1 0,16-9 0,-3 3 235,-9 7 1,-4 2-236,12-5 124,-33 19-124,-32 15 90,-27 16-90,10-8 0,-2 1-294,-4 3 0,-1 2 294,-5 1 0,0 0 45,0-1 0,1 0-45,1-2 0,2-1 45,3-3 0,1-1-45,-20 9 0,13-7 1289,13-11-1199,15-3 434,8-6-524,19-6 0,14-7 0,18-10 0,12-9-45,-15 10 0,-1 0 45,18-9-90,-24 13 0,-4 2 0,0 2 637,-9 3-637,-6 4-180,-4 3-270,-6 2-269,-2 2-2519,-4 0 3328,2 4 0,0 5 0,2 5 0</inkml:trace>
  <inkml:trace contextRef="#ctx0" brushRef="#br3" timeOffset="370106">12942 7228 20305,'-41'-14'2609,"0"1"-2339,4-1 0,3 2 89,7 5 1,7 1 0,10 6 0,4-4 0,10 3-1,11-1-179,18 8 0,27 2-292,-17-4 0,8 0 0,2 0 202,-2-3 0,3 0 0,2 0 0,3-1-681,1-1 1,5 1 0,1-1 0,0-1-1,-2 1 609,-7-1 0,-2 0 0,-1-1 0,2 0 0,1 0-18,0 0 0,2 0 0,2-1 0,-2 0 0,-2 0 0,-6 1-260,14-2 1,-7 1-1,4 0 282,0-1 1,5-1-1,-1 0 1,-8 2 157,10-1 0,-6 2-45,-4-2 0,-5 1 45,3 0-90,-42 0-1,-52-3-853,-15 3 0,-10 2 764,18 1 0,-2-1 0,-3 1 0,3 2 0,-4 1 0,-1 0 0,-1 1 40,-11 2 1,-4 0-1,1 1 1,3 1-41,12-2 0,2 1 0,0 0 0,-2 0-68,-1 0 0,-2 1 0,-1 0 0,2-1 0,4 0 68,-10 2 0,5-2 0,1 1 0,1-1 0,2 0 0,0 0 0,-14 2 0,2 0-20,9-4 1,3-1 19,11 3 0,4-2 0,-11-3 1792,29 3-1792,32-4 0,33-8 45,-9 3 0,5-2 423,14-4 0,4-2-468,-12 2 0,3 1 0,1-1-52,8-2 1,1 0-1,2 0 29,-13 3 1,1 0-1,1 0 1,3-1-68,5 0 0,3 0 0,3 0 0,-2 0 0,-3 0-425,-3 1 0,-2 1 1,-1 0-1,3 0 371,-4 0 0,4 0 0,0 1 0,-3 0 0,-6 0-156,2 1 0,-5 0 1,-1 1-481,2 1 1,-1 0-1,-4 2 780,-1 0 0,-5 3 0,15 7 0,-53 9 0</inkml:trace>
  <inkml:trace contextRef="#ctx0" brushRef="#br3" timeOffset="373565">13311 5256 17967,'-8'-16'4227,"0"0"-3867,0 5-270,0 0 180,3 1 0,-2 1-90,2-2 179,-3-4-179,0 4 180,4-1-90,0 7-90,4 1 0,0-1-90,0 3 90,0-2-90,0-1 0,0-2-1,4-4 1,0-3-90,8-4 0,4-6 0,9-8 0,9-9-243,-12 17 0,2-1 288,4-3 0,3-1-488,5-3 1,3-2 0,-1 0 442,8-6 0,2-1 30,-6 5 0,3-3 0,-3 3-873,4-5 0,-2 2 888,-1 1 0,-1 0 0,-3 2 0,-1 1 44,-3 3 1,-2 1 0,-5 3 0,-1 2 0,17-20 0,-10 10 0,-7 9 332,-7 7-422,-4 4 1189,-6 5-1189,-4 2 2249,-2 2-2249,-4 3 0,0-1 0,0 1 0,0-1 0,0 1 0,0-3 0,2 0 0,2-8 0,4-6 0,4-12 0,-1 2 0,1-7 0,-4 11 0,0-4 0,2 1 0,0 0 0,4 1 0,6-10 0,-2 9 0,2-7 0,-6 14-90,-4 5-630,0 2-179,-6 9-271,0 1-269,-4 12-900,-9 5 2339,-4 16 0,-15 14 0,-3 9 0</inkml:trace>
  <inkml:trace contextRef="#ctx0" brushRef="#br3" timeOffset="374962">5596 2167 18596,'-17'-7'3868,"7"0"-3598,4 3 0,10-1 90,9 1-90,18-1-91,25-1-89,-13 1 0,5 1 0,15-3 0,5 0-1000,-11 1 1,2-1-1,2 0 932,-8 1 1,1-1 0,1 0-1,1 0-22,6-2 0,2 0 0,1 0 0,0 0-480,-8 0 1,0 0-1,1 0 1,1 0-1,0-1 480,5 0 0,0 0 0,0-1 0,2 1 0,-1-1-278,-8 2 1,1-1 0,-1 0 0,1 0 0,1 0-1,-1 0 278,1 0 0,0 0 0,1 0 0,0 0 0,-1-1 0,0 1-186,-1 0 1,-1 0 0,1-1-1,-1 1 1,0 0 0,-1 0 185,8-2 0,0 0 0,-1 0 0,-1 0 0,0 1-2,-6 0 0,-1 1 0,0-1 1,-1 1-1,-2 0 24,7-2 1,-2 1-1,-1-1 1,-2 1 7,8-1 0,-3 0 0,-2 0 0,-10 3 0,-1 0 0,-4 0 571,9-2 0,-4 0-556,-11 3 0,-4 0 45,13-6 1525,-21 5-1615,-12 1 2415,-14 5-2415,-5-1 2688,-5 4-2688,0 0-8,0 4-532,-2 5-359,1 9-1260,-1 9 2159,0 5 0,-1 6 0,-1 1 0</inkml:trace>
  <inkml:trace contextRef="#ctx0" brushRef="#br3" timeOffset="376048">12414 6251 20395,'-43'5'1889,"4"-1"-1799,5 0-90,7-3 90,7 7-90,15-1 0,13 5 0,21 1 90,19 1 0,9-7 0,8-1-381,-8-1 0,6-2 327,-14-3 0,7-1 0,4-1 0,-1 0 0,-4-1-789,-1-1 1,-2-1 0,0 0 0,3-1 770,3 0 0,3-1 0,3 0 0,0-1 0,2 0 20,-11 0 1,2 0-1,2-1 1,-1 0 0,1 0-1,-2 0 1,-2 0-21,11-1 0,-4 1 0,0-1 0,1 1 0,3-1-6,-8 1 1,3 0 0,2 0 0,0-1 0,-1 1 0,-2 0 0,-4 1-13,3-1 0,-3 1 0,-3 0 0,1 0 0,3 0 0,-2 1 0,2-1 0,1 1 0,0 0 0,-1 0 0,-2 1-322,5-1 1,-2 1-1,0 0 1,-1 1-1,-1 0 322,12-2 0,0 1 0,-2 1 0,-5 0-31,1 2 1,-5 0 0,-6 1 300,-4 2 0,-7 0-91,9 0 453,-6 0-542,-32 0 2272,-6-2-2362,-8 0 2619,-9-3-2619,2 3 397,-5 0-397,10 2 0,1 0 0,4 0-450,-3 0-90,-3 0-179,-7 0-2160,-19 4 2879,-1 1 0,-23 4 0,5 0 0</inkml:trace>
  <inkml:trace contextRef="#ctx0" brushRef="#br0" timeOffset="1.69885E6">14976 4944 22644,'-29'-20'359,"0"1"1,-4 1 0,-1 2-180,-6 0 0,-3 3-1478,-6 1 0,-3 3 1433,-8 2 0,-2 3-75,15 1 0,0 0 0,-1 3 0,-4 1 0,0 3 0,-1 1-1,-4 0 1,-1 2 0,0 1-475,-2 4 1,-1 1 0,-1 3 459,13-3 0,0 2 0,-1 1 0,0 1 22,-3 1 1,1 1-1,-2 1 1,-4 4-256,4 0 1,-5 3 0,-1 2 0,-1 1 0,2 0 0,2-2 223,1 1 0,2 0 0,2-1 0,-2 2 0,-1 1-239,5-3 0,-1 2 0,-3 1 0,1 0 1,1 1-1,2-1 0,4-1 239,-3 3 0,4 0 0,2-1 0,0 1 0,1 1-35,-9 9 0,0 0 1,2 1-1,1 0 21,3-1 1,1 1 0,2 1-1,1 0 23,3 0 0,1 0 0,1 1 0,2 1 0,2-2 0,2 1 0,0 1 0,3 0-7,2 0 0,1 1 0,3 0 0,1 1 29,2 0 1,2 1-1,1 0 1,3 0-46,1 0 1,2 1-1,3 0 1,6 3 13,6 2 0,6 4 0,4 1 0,3-2 0,1-4 35,3 2 0,3-4 1,4-1-1,4 1-71,-3-9 0,3 2 0,3 0 0,3-1 0,0-3 0,2-5 6,5-2 0,1-4 1,2-4-1,3-2 0,6 0 5,-6-4 0,5-2 0,4-1 1,2 0-1,1-2 0,0 0 1,-2-2-1,-2 0-71,0-2 1,-2 0 0,-1-2 0,0-1 0,1 0 0,1-1 0,4 0 69,-3-1 0,3 0 0,2 0 0,1 0 0,1-2 0,-1 0 0,0 0 0,-3-3 0,-2 0-61,5-2 0,-2-1 0,-2-2 0,0-1 0,-1 0 0,0-1 0,1-1 63,2 1 1,-1-2 0,0 0 0,1-1 0,-1 0 0,1-1 0,-1-1-34,1 0 1,1-2 0,-1 1 0,0-2 0,1 0-1,-1-1 1,0-1 20,-8 2 0,0-1 0,0-1 0,0 0 0,-1 0 0,1-1 0,-1-1 0,1 0-3,-2 0 0,0 0 1,0-1-1,0 0 1,0-1-1,0-1 1,2-2-1,1-1 12,-2-1 0,2-2 0,1-1 0,1-1 0,0-2 0,0 1 0,0-1 0,-2 0 0,-2 0 0,-2 2-9,2-2 0,-3 1 0,-1 1 0,-1-1 0,-1 0 0,0-1 0,1-1 0,2-2 10,1 0 0,3-3 0,0 0 0,1-1 0,0-1 0,-2 0 0,-2 0 0,-2 2 0,-4 0 78,4-5 0,-3 3 1,-4 0-1,-1-1 0,0-3 1,0-5-89,-6 4 0,1-2 0,0-4 0,0-1 0,-1-2 0,-1 0 0,-3-1 0,-3 2 0,-3 1 0,1-12 0,-6 0 0,-3 1 0,-2 0 0,-1-2 0,2-1 5,1 3 0,2-3 0,1-1 0,-2 0 0,-4 1 0,-6 2 0,-8 5-5,-11-6 0,-8 3 0,-6 2 0,-5 4 0,-1 4 0,-4 2 0,-3 5 0,-4 2 0,-7 1-45,1 5 0,-6 1 0,-4 0 0,-1 1 0,0 2 0,2 2-225,-2 0 0,1 2 0,1 2 1,-3 1-1,-3-1 13,7 4 0,-3-1 0,-2 1 0,-1 0 0,-1 2 0,-2 1 0,1 2 257,2 4 0,-3 1 0,0 2 0,-1 1 0,0 1 0,1 0 0,0 1 0,3 0 0,-7-1 0,2 1 0,1 0 0,0 1 0,-1 1 0,-4-1 0,3 2 0,0 0 0,0 0 0,0 0 0,0 0 0,0 0 0,0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36:28.687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10737 3578 26692,'6'-12'1619,"-2"5"-1349,-2 3-270,-13 14 0,-6 7 0,-14 13 0,-7 6 0,-3 2 0,-2 1 0,15-17 0,1-2 0,-10 7 0,-9-9 0,32-25 0,15-37 0,11-14 0,2 18 0,3-1-461,3-9 1,2-4-1,2 3 461,12-3 0,4 4 0,-11 15 0,1 1 0,2 1 0,2 1 0,2 2 0,0 1 0,1 1 0,1 3 0,1 1 0,19-6 0,0 5 0,-2 5 0,2 10 0,-11 15 0,0 8 0,-3 4 0,4 9 0,-5 8 0,-7 2 0,-2 6 0,-7 3 0,-12-2 0,-6 3 0,-2 1-536,-3 6 1,-3 1 0,-2 2 535,-4 2 0,-3 1 0,-2 1-597,-3 3 0,-2 1 0,-2-1 597,-2 0 0,-3 0 0,0-1 0,-2 1 0,0-1 0,-2-1 0,0-2 0,-2 0 0,-1-1 0,2-3 0,-1-1 0,-2 1 0,0-8 0,-2 2 0,-1-1 0,2-3-231,-1-1 0,2-3 0,-3-1 231,-4 6 0,-2 0 0,-2-7 137,-13-2 1,1-9-138,15-12 0,0-2 394,-9 0 0,-1-6-394,11-13 0,3-5 1904,-15-7-1904,-6-12 0,27 1 1124,4 3-1124,3 3 823,5 0-823,4 9 547,6 0-547,15 7 0,23-1 0,33-2-748,-16 4 1,5 1 747,-10 1 0,2 1 0,3 0-965,6-1 1,3 1 0,1 0 964,-9 1 0,1 1 0,0-1 0,2 1 0,5-1 0,0 1 0,3-1 0,5 1-277,-10 0 1,4-1-1,4 1 1,1 1 0,0-1-1,-2 0 1,-2 0 276,-1 0 0,-2 0 0,-1-1 0,0 1 0,2 0 0,2 1-162,-4-1 0,3 1 0,1-1 1,1 1-1,0 0 0,-1 0 1,-2 0-1,-4 0 162,11 0 0,-4 0 0,-2 0 0,0 1 0,3 0-94,-3 1 0,1 0 0,2 0 0,-1 1 0,-3 0 0,-2-1 94,5 1 0,-3-1 0,-2 1 0,1 0 53,7 1 0,1 0 1,-2 0-1,-8 0-1762,8-2 0,-12 1 399,-4 2 1310,-34-8 0,-66 2 0,15-1 0,1 0 0</inkml:trace>
  <inkml:trace contextRef="#ctx0" brushRef="#br0" timeOffset="511">3082 4641 27052,'4'-39'764,"0"0"1,1-25-765,0 47 0,-3 44 0,0 16 0,-1 11-853,-1-7 1,1 4 0,-1 2 852,1-4 0,-1 2 0,1 2 0,-1 1-511,1 6 0,0 3 0,0 0 0,0 1 511,0-11 0,0 2 0,1-1 0,-1 1 0,1 0 0,0 1 0,0 1 0,0-1 0,1 0 0,-1 0 0,1-1 0,-1 0 0,0-1 0,1 1 0,0-2 0,1 12 0,1-1 0,-1 0 0,1-1-358,0-3 0,-1 0 0,1-1 0,0-1 358,-1-3 0,2 0 0,-1-1 0,0-1 0,0-2 0,-1 0 0,1-1 0,-1-1-540,2 12 1,0-1-1,0-1-494,0-5 1,-1 0 0,1-2 1033,1 16 0,2-4 0,0-11 0,2-2 0,-1-8 0,1 0 0</inkml:trace>
  <inkml:trace contextRef="#ctx0" brushRef="#br0" timeOffset="808">4357 5116 17241,'9'-54'749,"-1"1"1,1 7-1,-6 19 2445,-26 67-3194,11-4 0,1 8 0,-5 4 0,-1 8 0,8 5 0,10-2 0,6 8 0,5 2 0,1-2 0,0-9 183,-1-2 1,1-7-1,9 3-183,4-1 0,7 7 0,4-2 0,2-9 0,-2-17 0,19-22 0,1-18 0,-6-1 0,2-6 0,-6-7 0,-13-3 0,-5-6 0,-2-6 0,-4-8 0,-2-7 0,-4-3 0,-2 3-50,-1-5 0,-4 2 1,-3-4 49,-3 1 0,0-4 0,-4 0 0,-5 5 0,-7 2 0,-5 4 0,-3 2 0,-2 1 0,-2 3 0,-4 1 0,0 5 0,-4 2 0,-1 4 0,-1 3 0,-2 3 0,0 4-540,-19-6 0,0 7-360,1 7 1,0 8-450,4 9 0,2 8 1349,4 4 0,4 7 0,8 10 0,5 6 0,3 4 0,1-1 0</inkml:trace>
  <inkml:trace contextRef="#ctx0" brushRef="#br0" timeOffset="1112">6282 5251 25972,'39'-28'869,"0"0"1,-3 1 0,-3-1-870,-7 3 0,0-2 0,10-9 0,2-1 0,-6 6 0,3 2-1061,0 2 0,3-1 1,2 2 1060,-1 4 0,1 2 0,6 1 0,2 0 0,7 0 0,3 0 0,0 1 0,-2 1-440,6-1 0,-1 2 0,1 0 0,4 0 440,-9 2 0,4-1 0,2 0 0,1 0 0,-2 2 0,-2 0-209,1 2 0,-2 1 1,0 1-1,-1 0 0,0 1 209,1-1 0,-1 1 0,0 0 0,2 0 0,1 0 0,-1 1 0,3 0 0,1 0 0,0 0 0,-2 1 0,-4 0 0,8 0 0,-3-1 0,-2 2 0,2-1 0,-6 0 0,2 1 0,0-1 0,-3 1 0,-6 1 0,20-2 0,-9 0 0,-9 1 0,-5-1-105,-11 3 0,-3-1 105,14-4 827,-25-1-827,-22-3-1259,-22-1-630,-21 1-360,-15 5 2249,25 4 0,-1 0 0,-2 2 0,-1 1 0,-1-1 0,1 0 0</inkml:trace>
  <inkml:trace contextRef="#ctx0" brushRef="#br0" timeOffset="1400">8982 3953 25432,'6'-66'3149,"1"5"-3149,2 9 0,7 13 0,10 19 0,13 24-2126,3 28 0,0 13 2126,-9 0 0,-1 5 0,-1 3 0,1 5 0,-5 2-176,-8-3 0,-4 1 1,-2 6 175,-4-6 0,-1 5 0,-2 3 0,0 0 0,-2-4-404,-1 1 0,-2-3 0,0 0 0,-1 3 404,-1-1 0,0 4 0,0 0 0,-2-2 0,-1-6 0,-3 5 0,-2-5 0,-2 0 0,1 0 0,-2 0 0,-3-8 0,-5-10 0,-4-8 0,-18 6 0,19-61 0,3-16 0,2-8 0,3-6 740,0-8 1,1-3-741,5 18 0,1-1 0,-1-3-507,1-1 0,0-4 0,0-1 0,1 4-303,0 0 1,0 2 0,-1-2 809,-3-11 0,0-3 0,-2 9 0,-3 13 0,-3 6 0,-1 5 0,-1 1 0</inkml:trace>
  <inkml:trace contextRef="#ctx0" brushRef="#br0" timeOffset="5476">3504 9941 18147,'-4'-7'3777,"0"3"-3507,4 2 1349,0 2-1169,-3 14-360,2-3 0,-3 14-90,4-7 90,0 4-90,-3-7 0,2-2 90,-3-9-90,0 0 0,4-3 90,-4 3-90,4-4 270,0 0-270,0 8 90,0 2-90,0 8 90,0 0 0,0 4 0,0-7-1,0-1 1,0-10 180,0-4-270,-4 0 90,3-4-90,-6-3 0,6-7 0,-2-2 0,3-4 0,0 1 0,0-9 0,0 10 90,0-8-180,0 16 90,0 2 0,0 6 0,0 2 0,0 6 0,0 1 0,0 7 0,0-1 0,0-1 0,0 1 0,0-3 0,0-3 0,-4 1 0,3-3 0,-2 0 0,3-1 1529,0-4-1259,0-8-180,0 2 0,3-7-90,4 4 0,5-5 180,18-2 0,-2 6 0,15 10 0,-10 26-180,0 31 0,-22-15 0,-2 10 0,-2 4 0,-1-5-879,0-4 0,-3-3 1,0 5 878,0 8 0,-1 5 0,0 0 0,-3-7 0,-6 7 0,-3-6-210,1-4 1,-1-2 209,2-8 0,0-3 0,0 24-241,2-10 241,10-27 0,4-4 0,14-26 0,12-7 0,21-10 807,-20 6 0,1-1-942,4-2 0,4-1-885,-1 0 1,4-1 0,2-4 1019,-1-3 0,3-3 0,1-2 0,-3 1 0,7-5 0,-2 0 0,1-2 0,-8 0 0,0 1 0,0-1 0,1 1 0</inkml:trace>
  <inkml:trace contextRef="#ctx0" brushRef="#br0" timeOffset="5656">4889 10023 22824,'0'55'1499,"0"-1"0,2 0 0,6-2-2200,7-5 0,6-3 746,2-4 0,3-3-45,2-6 0,3-5 55,1-8 0,1-6-10,2-8 0,-1-6-45,0-9 0,-2-7 0,-2-8 0,-3-5 0,-1-9 0,-5-4 0,-5-7 0,-3-3 153,-2-3 1,-7-6-357,-7 15 1,-4-6-1,-3 1 1,-2 5-668,-3 3 1,-3 4 0,-4 1 485,-6-9 1,-4 0 0,-2 17 0,-2 23 0,1 14-1,4 18 1,-1 1 0</inkml:trace>
  <inkml:trace contextRef="#ctx0" brushRef="#br0" timeOffset="5927">6185 9684 24944,'28'-45'450,"1"1"0,-1 1 0,-2 0-450,-1 2 0,1 1 0,2 0 0,4 1 0,7-2 0,6 1 0,-13 11 0,3 2 0,16-1 0,-17 15 0,9-1 0,8-1 0,6 1 0,5-1 0,5 0 0,4 0 0,2 0 0,2 0 0,1 0 0,0 1 0,-2 0 0,-1 0 0,-4 0 0,-3 1 0,-5 1 0,-6 0 0,-7 0 0,18-5 0,-11 2 0,-6 1 0,0 0 0,6-1 0,10-1 0,-2 4 0,-1-1 0,1 1 0,0 0 0,0 0 0,-1 0 0,1-1 0,0 1 0,-1 0 0,1 0 0,0 0 0,-1-1 0,1 1 0,0 0 0,-1 0 0,1 0 0,0-1 0</inkml:trace>
  <inkml:trace contextRef="#ctx0" brushRef="#br0" timeOffset="6397">10846 7599 17593,'31'-43'1686,"0"1"1,0-1 0,-7 59-1,4 18-1686,4 2 0,8 12 0,5 7 0,5-1 0,2-7 0,2-16 306,0-16 1,3-10-1,2-7 1,3-5 0,0-1-1,1 1-306,-2 1 0,4-1 0,1-1 0,0-2 0,-1-2 0,-2-2 0,-3-3-60,3-10 0,3-12 0,-2-2 1,-6 6-1,-10 15 0,-13 23-583,-18 24 1,-11 19-1,-10 13 1,-5 9 0,-4 3-1,0 0 1,2-7 573,1-9 0,-1 0 0,-1-1 0,-2 1 0,-1 1 0,-1 3 0,-1 2 0,-2 4 0,4-11 0,-1 4 0,-2 3 0,-1 3 0,0 2 0,-2 2 0,1 0 1,-2 0-1,1 0 0,0-1 0,0-3 0,1-2 0,0-4 0,1-4 0,1-4 0,-7 9 0,-1 0 0,0 1 0,1-1 0,-1 0 0,1 0 0</inkml:trace>
  <inkml:trace contextRef="#ctx0" brushRef="#br0" timeOffset="7160">4012 13786 22194,'49'-31'798,"-1"0"0,1 1 1,-1-1-1,1 1 0,-1-1 1,1 0-1,2 14 1,1 3-1259,-6-6 0,12-9 0,6-4 0,2 0 0,-4 7 0,-10 11 0,-16 16 460,-6 40 0,-15 22 0,-3-9 0,-3 7 0,-1 5 0,-1 1 0,-2-7 0,-1 2 0,-1 2 0,0 0 0,1 0-257,-1 1 0,1 1 1,0 1-1,-1-1 1,0-1 256,-1-2 0,0 0 0,0-1 0,0-1 0,0-1-495,3 7 0,0-2 1,0-1-1,0-1-720,-2-5 1,0-1 0,0-1 0,0-1 1214,0-1 0,-1-1 0,0-1 0,-1-3 0,-2 4 0,-2-3 0,-2-5 0,-4-6 0,-1 0 0</inkml:trace>
  <inkml:trace contextRef="#ctx0" brushRef="#br0" timeOffset="7561">4304 15351 15802,'-39'-31'485,"-1"0"1,0 0 0,17-11-1,7-6 1,5 1 510,-4-13 0,16-2-1014,19 19 0,13-5 0,8 0 0,3 2 0,-2 4 18,0 3 0,1 5 0,4 0 0,6-4-101,-9 7 0,6-4 0,5-2 0,2-1 0,2-1 0,0 1 0,-3 1 0,-2 3 0,-6 2 101,6-3 0,-5 4 0,-2 1 0,2-1 0,5-3 140,-7 4 0,6-2 0,2-2 0,3-1 0,0 0 0,-2 1 0,-3 1 0,-5 3 0,-7 3 560,17-12 0,-9 6 0,-1-1-700,-4 4 0,2-1 0,-4 1 0,-9 4 2101,6-20-2101,-48 30 411,-9 40-411,4 2 0,11 31 0,31-12 2961,17-3-2961,-14-24 0,3-2 0,4-5 0,2-4 0,2-1 0,1-3 0,0-7 0,-2-3 0,-2 0 0,-2-7 0,-3-13 0,-6-6 0,-1-25 0,-19 17 0,-10-2 0,-11 8 0,-6 2 0,-3 1 0,-5 1-945,-18-7 1,-4 5 89,11 10 1,-1 5 854,-24-2 0,0 8 0,-1 19 0,26 3 0,-1 0 0</inkml:trace>
  <inkml:trace contextRef="#ctx0" brushRef="#br0" timeOffset="7808">7732 13085 27501,'18'-31'540,"0"0"0,10-14-787,-10 15 1,2 0 246,23-15-731,-7 18 1,9-1 0,0 0 730,-4 4 0,0 1 0,3 0 0,2 0 0,3-1 0,3 0 0,2 0 0,-4 4 0,2 0 0,2 0 0,-1 1 0,-2 0-432,0 1 0,-3 2 1,1-1-1,4 0 432,-4 0 0,4 0 0,1-1 0,2 0 0,-1 1 0,-2 1 0,6 0 0,-1 2 0,0 0 0,-2 1 0,-2 0 0,-1 0 0,-2 0 0,-2 1 0,2 1 0,0 1 0,1 1 0,0-1 0,0 0 0</inkml:trace>
  <inkml:trace contextRef="#ctx0" brushRef="#br0" timeOffset="8045">11200 11416 27501,'15'-39'360,"1"0"0,-3 5 0,0 0-360,5-20 0,-6 14 0,18 47 0,-8 23 0,-7 8 0,3 14 0,-1 5 0,-3-6-1887,-1-3 0,-2-4 0,0 6 1887,2 7 0,2 6 0,-1 1 0,-2-7-330,-2-8 0,-2-4 1,1-1-158,-1 0 0,1-1 0,0 1 487,2 8 0,0 2 0,0-4 0,1 5 0,-1-2 0,4 9 0,-1 1 0</inkml:trace>
  <inkml:trace contextRef="#ctx0" brushRef="#br0" timeOffset="8371">12081 11484 27231,'7'-35'630,"0"0"0,5-23-540,-2 22-90,0 16 0,2 11 0,6 17 0,5 9 0,20 4 0,16 5 0,-6-5 0,-17-11 0,3-3-375,24 2 1,11-3 0,-13-11 374,-27-16 0,-5-7 0,11-11 0,-2-1-272,-14 9 1,-3 2 271,-1 0 0,-2 2 0,11-17 0,-9 15 0,-2 19 0,-4 26 0,4 27-947,-8-4 0,-1 8 1,0 0 946,2 13 0,0 4 0,-1-1 0,1 4 0,-2-1-476,-3-10 0,-1-2 1,0 1 475,1 3 0,-2 0 0,0 1-436,-1 0 1,0 1 0,-2 0-315,-1-1 0,-1 0 1,-2-1-271,-1 0 1,-1-1 0,-2 0 1019,-3-1 0,-2 0 0,-2-1 0,-3 0 0,-2-1 0,-2 0 0,-3 0 0,1-1 0,-1 1 0</inkml:trace>
  <inkml:trace contextRef="#ctx0" brushRef="#br0" timeOffset="9821">4637 16192 16341,'-35'21'2609,"7"-9"372,13-4-2172,21-16-629,28-17 524,-1 3 1,6-3-705,-1 0 0,3-3 0,3 0 0,0 1 0,3 0 0,2-1 0,3-1 0,-2 1 0,3-1 0,2 0 0,2-1 0,1 1-202,-12 5 1,-1 1 0,-1 0 0,4-1 0,4 0-1,8-2 1,9 0 201,-31 12 0,4 0 0,1 0 0,4-1 0,1 0 0,4 0 0,1-1 0,2 0 0,3 0 0,1 0 0,2-1 0,1 0 0,2 0 0,1 0 0,2 0 0,0-1 0,2 0 0,0 1 0,1-1 0,1 0 0,0 0 0,0 0 0,1 0 0,0 0 0,0-1 0,-1 1 0,1 0 0,-1 0 0,-1 0 0,0 0 0,-1 1 0,-1-1 0,-1 0 0,-7 3 0,1-1 0,0 0 0,1 0 0,0 0 0,0 0 0,0 0 0,1-1 0,0 1 0,0 0 0,1 0 0,0-1 0,0 1 0,0 0 0,0-1 0,1 1 0,0-1 0,-1 1 0,1-1 0,0 1 0,0-1 0,1 1 0,-1-1 0,0 0 0,0 1 0,0-1 0,0 1 0,0-1 0,0 1 0,0-1 0,0 1 0,0-1 0,-1 0 0,0 1 0,1-1 0,-1 1 0,-1 0 0,1-1 0,-1 1 0,0-1 0,0 1 0,2-1 0,0 0 0,0 0 0,0 0 0,0 0 0,0 0 0,-1 0 0,1 0 0,0 0 0,0 0 0,0 0 0,0 0 0,-1 0 0,1 0 0,-1 0 0,1 0 0,-1 0 0,0 0 0,1 0 0,-1 0 0,0 0 0,-1 0 0,1 0 0,0 0 0,-1 0 0,0 1 0,0-1 0,0 0 0,0 0 0,-1 0 0,1 0 0,-1 1 0,0-1 0,0 0 0,-1 1 0,0-1 0,1 0 0,-2 1-48,7-2 1,2 0-1,2 0 1,1 0 0,1 0-1,1 0 1,1 0-1,0 1 1,1-1 0,0 0-1,0 0 1,0 1 0,-1-1-1,0 0 1,-1 1-1,-2-1 1,-1 0 0,-1 1-1,-2-1 1,-1 0 0,-3 1-1,-3-1 1,-2 1-1,-2-1 1,-4 1 0,-3-1-1,-3 1 1,-4-1 0,-4 1-1,-3-1 1,-5 1-1,-5-1 48,23-26 0,-19 1 0,-9-2 0,1-1-254,3-5 1,-3-1-1,-1-2 1,-3-1 253,-1-4 0,-2-1 0,-2-1 0,-1-2 0,-3 10 0,-1-2 0,-1 0 0,0-1 0,-2-1 0,0-3 0,-1 0 0,-1-2 0,-1 0 0,0-1 0,0 8 0,0 0 0,-1 0 0,0-2 0,0-3 0,0-3 0,-1 4 0,1-4 0,0-2 0,0-3 0,-1 0 0,1-1 0,0 1 0,0 2 0,0 2 0,0 4 0,-1 4 0,0 3 0,0 0 0,1-3 0,1-4 0,1-7 0,2-9 0,-1 32 0,0-3 0,1-4 0,1-3 0,0-3 0,1-2 0,0-3 0,1-3 0,0-1 0,1-2 0,-1-2 0,2-1 0,-1-2 0,1 0 0,0-2 0,0 0 0,0 0 0,0 0 0,1 0 0,-1 0 0,0 0 0,0 2 0,0 0 0,0 1 0,0 2 0,-1 1 0,1 2 0,-2 2 0,1 3 0,-1 1 0,0 4 0,-1 2 0,-1 3 0,4-23 0,-1 5 0,-1 5 0,-1 3 0,0 3 0,0 2 0,0 0 0,0 0 0,1-1 0,-1-3 0,2-3 0,0-5 0,1-5 0,-2 21 0,0-2 0,0-3 0,1-3 0,1-2 0,0-1 0,0-3 0,1-1 0,0-2 0,0 0 0,1-2 0,-1 0 0,1 0 0,-1-1 0,1 0 0,-1 0 0,1 1 0,-1 0 0,0 1 0,0 1 0,-1 2 0,0 0 0,0 3 0,-1 1 0,-1 3 0,0 2 0,0 2 0,-2 3 0,0 3 0,-1 4 24,3-34 1,-2 7 0,-1 5 0,-1 5-1,-2 2 1,1 2 0,-2 2 0,1-1 0,0-1-25,0-5 0,0 2 0,0 3 0,-1-1 0,-1 0 0,0-4 0,-1-3 0,0 9 0,-1-4 0,-1-2 0,0-2 0,0-1 0,-1-1 0,0 0 0,-1 1 0,0 1 0,-1 2 0,0 2 0,-2-1 0,-1 0 0,0 2 0,-1 1 0,-1 1 0,1 0 0,-1 0 0,0-1 0,0 1 0,0-1 0,1 0 0,-1 0 0,0-1 0,0 2 0,-1-1 0,0 1 0,-1 1 0,0 1 0,-1-2 0,-1 0 0,0 1 0,-1 0 0,0 2 0,-2 0 0,-1 0 0,-2 1 0,-1 1 0,-2 1 0,-2 0 0,0 1 0,-1 0 0,-1 2 0,1 1 0,0 1 0,-3-5 0,1 2 0,-1 2 0,0 1 0,-2-1 0,-2-2-32,-1-1 0,-3-3 0,-2 0 0,0-1 1,-2 3-1,2 2 0,-1 4 32,-4-2 0,2 4 0,-2 3 0,-2 1 0,-5-1 0,3 5 0,-4-1 0,-3 1 0,-1 0 0,-1 2 0,1 1 0,2 2 0,2 2 0,2 2 0,1 1 0,-2 2 0,-3 0 0,-5 0 0,6 4 0,-4 0 0,-4-1 0,-3 1 0,0 0 0,-2 2 0,1 0 0,2 1 0,2 3 0,4 1 0,-4 1 0,4 2 0,2 2 0,0 2 0,-1 1 0,-4 0 0,-5 1 0,13 2 0,-4 1 0,-3 0 0,-3 0 0,-1 1 0,-1 1 0,-1 0 0,0 1 0,1 0 0,1 1 0,2 0 0,2 1 0,3 0 0,-14 3 0,4 0 0,3 1 0,1 1 0,0 2 0,-1-1 0,-2 2 0,-3 0 0,12-2 0,-1 0 0,-2 1 0,0 0 0,-1 1 0,-1 0 0,-1 0 0,0 1 0,0 1 0,0 1 0,-1 0 0,1 1 0,4 1 0,-1 0 0,0 1 0,-1 1 0,-1 1 0,1 0 0,-1 1 0,1-1 0,0 1 0,0 0 0,1 0 0,1 0 0,0-1 0,2-1 0,-7 2 0,3 0 0,1-1 0,2 0 0,-1 0 0,1 0 0,-1 1 0,-1 0 0,-3 0 0,-1 2 0,-4 0 0,13-4 0,-2 2 0,-2 0 0,-2 0 0,-2 1 0,-1 1 0,-1 0 0,0 0 0,-1 0 0,0 1 0,0-1 0,0 0 0,1 0 0,1 0 0,2-1 0,0 0 0,3-1 0,1 0 0,3-1 0,-14 4 0,3-1 0,2 0 0,2-1 0,1-1 0,1 0 0,1 0 0,-2 1 0,0-1 0,-3 1 0,-1 1 0,8-3 0,-1 0 0,-1 1 0,-2 0 0,0 1 0,-1-1 0,1 1 0,-1-1 0,0 0 0,1 1 0,1-2 0,0 1 0,3-1 0,0-1 0,3 0 0,-10 3 0,2-1 0,1-1 0,2 0 0,1-1 0,1 1 0,-1-1 0,1 0 0,0 0 0,-1 1 0,-6 1 0,1 1 0,-1-1 0,1 0 0,0 1 0,0-1 0,0 0 0,1 1 0,-1-1 0,2 0 0,1-1 0,-1 1 0,1-1 0,0 1 0,0-1 0,1 1 0,-1 0 0,1-1 0,-5 3 0,0-1 0,0 0 0,0 1 0,1-1 0,0 0 0,0 1 0,1-1 0,2 0 0,0 0 0,0 0 0,0-1 0,1 1 0,0 0 0,0 0 0,1-1 0,1 0 0,1 0 0,0 0 0,0 0 0,0 0 0,0-1 0,1 1 0,0-1 51,-5 2 1,2 0 0,0-1 0,-1 1 0,1-1 0,-2 1 0,-2 0-52,1 0 0,-3 1 0,-1-1 0,-1 1 0,0 0 0,2-1 0,2-1 0,2 0 0,-1-1 0,3 0 0,2-1 0,0-1 0,0 1 0,-3 0 0,3 0 0,-2 0 0,-1 0 0,0 0 0,1 0 0,5-2 0,3-1 159,-20 4 0,7-2 0,3-1-159,8-1 0,1-1 0,3 1 594,-11 2 0,4 1-594,12-2 0,3 2-307,8 0 0,4 2 307,-13 23 0,13 17 272,20-17 0,3 8 1,0 1-273,2-3 0,0 0 0,1 4 0,0 7 0,0 4 0,1 4 0,0-1-142,1-12 1,0 1 0,0 0-1,0 1 1,0 2 141,1-3 0,-1 0 0,1 2 0,0 2 0,0 3 0,1 4 0,-1-8 0,1 4 0,0 3 0,0 3 0,0 1 0,0 1 0,1-1 0,-1 0 0,1-1 0,-1-4-116,0-1 0,1-2 1,-1-2-1,1-1 1,-1 1-1,1 1 0,0 2 1,0 3-1,1 4 116,-1-12 0,0 3 0,0 2 0,1 3 0,-1 2 0,1 1 0,0 1 0,0 0 0,0 1 0,0 0 0,0-2 0,0 0 0,0-1 0,0-3 0,0-2 0,-1-2 0,2 6 0,-1-3 0,0-2 0,0-1 0,0-2 0,0 0 0,0 0 0,1 0 0,-1 2 0,1 1 0,-1 3 0,1-4 0,-1 1 0,1 2 0,0 1 0,0 1 0,0 0 0,0 1 0,0-1 0,0 0 0,0 0 0,0-2 0,0 0 0,0-2 0,0-2-49,1 9 1,0-2 0,0-1-1,0-1 1,0-1 0,-1-1 0,1 0-1,0 0 1,0 1 0,0 0 48,1 1 0,-1-1 0,0 1 0,0 0 0,0-1 0,1 1 0,-1 0 0,1-1 0,-1 0 0,1 1 0,-1-2 0,1 1 0,-1-1 0,1 1 0,-1-1 0,1 0 0,0 1 0,0-1 0,0 0 0,-1-1 0,1 0 0,0 0 0,-1-1 0,1 1 0,0-1 0,0 0 0,0 0 0,0 0 0,0 0 0,0-1 0,1 6 0,1-1 0,-1-1 0,0 1 0,1-1 0,-1 1 0,1-1 0,0-1 0,0 1 0,0-3 0,0 1 0,0-1 0,0 0 0,1 0 0,-1-1 0,1 1 0,0-1 0,0-1 0,2 6 0,-1 0 0,1-1 0,0 0 0,1-1 0,-1 1 0,1-1 0,0-1 0,-1-1 0,1-2 0,-1-1 0,1 1 0,0 0 0,1 0 0,1 1 0,1 2 0,-1-5 0,1 2 0,1 1 0,1 1 0,1 0 0,-1 0 0,1-1 0,-1-2 0,0-1 0,-1-2 0,3 6 0,-1-2 0,0-2 0,0-1 0,0-1 0,1 2 0,1 1 0,0-1 0,1 2 0,1 2 0,0-1 0,0 0 0,0-3 0,0-4 0,-1-3 0,8 12 0,-1-6 0,0-4 0,1-1-210,5 6 1,1-2-1,0-6-510,-4-8 1,0-4 0,4-11 719,25-14 0,0-19 0,-17-12 0,-3-11 0,-6-10 0,0 1 0,0-1 0</inkml:trace>
  <inkml:trace contextRef="#ctx0" brushRef="#br0" timeOffset="10528">22606 6056 23364,'-19'-40'719,"0"-1"1,-2 1-1,-1 1-584,-1-2 0,-1 2-854,0 3 1,-1 2 808,4 3 0,-1 3 90,-14-17 419,8 9-420,7 11-89,11 7 176,6 7-176,15 6 0,16 3 0,23 2-90,-12 1 0,3-2-1275,10-1 1,2-2 1319,10-1 0,3-1-45,-19 0 0,2-1 0,1-1-255,1 0 0,1-1 0,4-1 255,0-1 0,5-2 0,1 0 0,-4 0 0,3 0 0,-3 1 0,2-1-492,-5 0 1,3-1-1,-1 0 1,-5 2 431,-5 2 0,-5 0 0,0 1-165,14-4 0,-3 1-573,-8 3 1,-4 0-822,21-5 704,-23 5 915,-24 5 0,-26 2 0,-14 2 0</inkml:trace>
  <inkml:trace contextRef="#ctx0" brushRef="#br0" timeOffset="10814">23167 5346 21924,'-46'5'503,"1"1"1,0-1 0,-1 2 0,-1 2-1,0 1-293,-2 2 0,-1 1 0,0 3-527,0 2 1,1 1-1,0 3 437,1 0 0,2 1 0,-1 7-53,1 7 1,-1 7-1,2 2 1,5-3-68,5-4 0,5-2 0,1 3 0,0 3 0,-2 4 0,5 1 0,10-1 0,14 2 0,10-1 0,4-3-98,6 9 0,6-1 98,0-7 0,5 1 0,2-5 0,15 5 0,4-5 0,-14-13 0,0 0 0,2 3 0,12 10 0,1 3 0,-3 0 0,-13-8 0,-2-1 0,-1 3 0,7 10 0,-1 3 0,-9 0 0,-8 9 0,-9 1 0,-6 3 0,-6 1 0,-4-21 0,-3 0 0,-3 1 0,-1-1 0,-3 0 0,-2-1 0,-2 0 0,-2-1 0,-1-1 0,0-2 0,-2-1 0,0-1-360,-12 15 1,0-4-451,4-5 1,1-4 277,4-5 1,3-4 531,0 8 0,30-34 0,22-19 0</inkml:trace>
  <inkml:trace contextRef="#ctx0" brushRef="#br0" timeOffset="11106">23764 6328 17331,'27'-39'607,"1"-1"0,0 1 0,9-16 0,-2 7 2284,-1 6-2621,-21 68 1139,-16 36-1409,3-15 0,2 8 0,2-4 125,6 1 1,3-2-126,-1-6 0,3 2 0,5-3 0,7-7 0,5-4 0,0-3 0,6 3 0,2-5 0,13 2 0,2-8 0,-17-16 0,-1-8 0,-1-2 0,-2-6 0,-3-3 0,-1-5 0,-6-3 0,-3-6 0,-6-22 0,-7-4 0,-6 11 0,-5-1 0,-6-16 0,-7 2 0,-1 18 0,-5 5 0,-1 2 0,-3 3 0,1 3 0,-2 4 0,-30-9-539,-6 14-226,30 18 1,-1 4-136,-2 3 1,1 3-361,0 3 1,2 3 1259,1 1 0,3 1 0,-16 18 0,7 0 0</inkml:trace>
  <inkml:trace contextRef="#ctx0" brushRef="#br0" timeOffset="11380">24929 6269 17137,'58'-14'611,"-1"-1"1,1 1 0,-1 0-1,-1 1 1,0-1-283,-2 1 1,0 0 0,-1 0-120,1 1 0,0 0 0,0 1-339,3 0 1,-1 0 0,2 1 128,1-1 0,0 0 0,2-1 0,2 1 0,1 0 0,0-1 0,0 0 0,1 0 0,-1 0 0,0 0 0,0 1 0,-1 0 201,-2-1 0,0 1 1,-2 0-202,-3 2 0,-1 0 0,-1-1 0,-5 1 0,0 0 0,-3 1 0,17-3 0,-4 1 0,-8 1 0,-1 0 468,2-1 1,-3 1-469,16-2 0,-31 3 0,-3 1 0,-2 4 1436,-9-1-1436,-6 4 1014,-6 0-2903,-9 6 981,-4 2 908,-7 8 0,-1 2 0,1 2 0</inkml:trace>
  <inkml:trace contextRef="#ctx0" brushRef="#br0" timeOffset="12115">27053 5211 23902,'-35'-46'1799,"4"5"-1619,9 7-90,11 9 264,17 7-264,19 7-90,21 7 45,8 9 0,6 6-45,-9-1 0,1 4-370,-4 2 1,3 2-1,-4 4 415,7 10 0,-4 10-448,-18-6 0,0 6 0,-1 3 0,-4-2 403,2 5 0,-4-1 0,-1 4 0,-2-2 0,1 5 0,-2 0 0,-4-3-418,-5 1 0,-3-2 1,-2-1 417,-1 0 0,-1-2 0,-2 1 45,-2 19 0,-4-1 0,-1-7 0,-3-3-367,-2-6 1,-2-2 366,1-6 0,-1-3 270,0-6 1,0-3-226,-9 20 0,-2-12 1615,-1-11-1615,-5-7 2023,-3-10-1843,-3-4-270,-5-14 0,1-8 0,-3-18-824,2-18 824,19 17 0,2-4 0,0-8 0,1-4-566,0-5 0,2-8 566,5 15 0,1-6 0,0 0 0,1 2 0,0-3 0,0 2 0,1-3 0,2 3 0,-1-3 0,2 0 0,0 5-1030,0-16 1,3 5 984,0 6 0,2 3-540,-1 11 0,0 2-944,0-22-3058,0 17 4912,0 24 1,-8 18 0,-1 19 0</inkml:trace>
  <inkml:trace contextRef="#ctx0" brushRef="#br0" timeOffset="12695">29306 4627 16341,'55'-30'629,"0"0"1,5-3 0,-4 3 820,-20 10 1,-2 2-1226,1-1 0,-4 2 314,-8 4 1240,-7 2-1419,-10 1 509,-2 1-869,-22-16 3363,-1 0-3363,-19-19 0,3-3 0,4-12 0,18 3 0,7-5-504,5 12 1,5-1 503,3 4 0,2-2 0,4 2 0,12-6 0,5 4 0,6 1 0,4 3 0,4 4 0,5 5 0,4 6 0,4 6 0,1 5 0,6 9 0,-3 10 0,6 6 0,-5 3 0,-14 0 0,-4 3 0,2 4 0,12 5 0,1 5 0,-9 4 0,-5 13 0,-10 5 0,-8 5 0,-7 3 0,-10 4 0,-8 1 0,-8 3 0,-7 1 0,0-22 0,-2 0 0,-2 0-444,-2 0 0,-2-1 1,0 1 443,-2-2 0,1 0 0,-3 2 0,0 2 0,-2 2 0,0 1 0,2-3-454,-1 4 1,2-3-1,-1 3 454,1-4 0,-1 3 0,1 0 0,2 1 0,3-2 0,1 1 0,2-1 0,1-1 0,0 1 0,1-3 0,2 5 0,1 5 0,0 5 0,3 0 0,2-6-283,3 11 0,4-3 283,1-10 0,1 1 0,1-3-630,3 1 1,0-3-1109,0 0 1,-1-1 1737,-1-4 0,-2 0 0,-5 1 0,-2 0 0,-1-2 0,-1 0 0</inkml:trace>
  <inkml:trace contextRef="#ctx0" brushRef="#br0" timeOffset="12890">30062 6947 28581,'12'21'0,"0"1"0,11 15 0,8 9 0,0 2 0,-17-12 0,-8-2 0,-21-3 0,-18 15 0</inkml:trace>
  <inkml:trace contextRef="#ctx0" brushRef="#br0" timeOffset="19433">21741 9715 25163,'-54'16'419,"-1"0"1,7-1 0,3-2-330,2-1 0,17-6 809,75-33-809,-8 11 0,9-2-1035,0 1 1,8-4 0,3 0-1,1 1 963,-10 4 0,1 0 0,1 0 0,1 1 0,2-1-238,-4 0 1,1 1 0,2 0-1,0-1 1,1 0 0,0 1 234,5-2 0,0-1 0,2 1 0,-1 0 0,2-1 0,-1 1-225,-5 1 1,0 0 0,1 0-1,0 0 1,0 0 0,1 0-1,-1 1 210,2-2 0,1 1 0,-1 0 0,1-1 0,0 1 0,-1 0 0,1 0-136,1 0 0,-1 0 1,1 0-1,0 0 0,0 0 1,-1 0-1,1 1 136,-2 0 0,0 0 0,0 0 0,0 0 0,0 0 0,-1 0 0,1 1 5,-3 0 0,1 0 1,-1 0-1,0 1 1,0-1-1,-1 1 1,0 0-6,7-2 0,0 1 0,-1-1 0,0 1 0,-1 0 0,0 0 22,-3 1 1,-1-1 0,-1 1 0,0 0 0,0 0 0,-1 0-23,7-1 0,0 0 0,-1 0 0,-1 0 0,-1 0 0,-4 1 0,-2-1 0,0 1 0,-1 0 0,0 0 0,6-1 0,-1 0 0,1 0 0,0 0 50,-7 0 1,2-1-1,0 0 1,-2 0-1,-3 2-50,11-4 0,-4 2 0,0-2 140,-7 3 0,2-1 1,-3 1-1,-5 1-140,6-1 0,-6 1 0,-5 3 0,-3 0 607,-2 1 1,-2 0-1777,3 1 1891,-6 0-2251,-35 14 1599,-15 6-70,-25 8 0,13-3 0,-3 2 0,-6 1 0,0-1 0</inkml:trace>
  <inkml:trace contextRef="#ctx0" brushRef="#br0" timeOffset="19820">22257 10733 26319,'-57'11'143,"0"1"1,0 0 0,6-2 0,1 0 0,1-1-144,-5 1 0,0-1 0,27-10 658,44-22-658,16 7 0,18 0 0,10 0 0,5-1-413,-17 6 0,5-2 0,4 1 0,3 0 0,2-1 0,1 1 0,1 0 0,-1 0 0,-2 0 413,1 0 0,-1 0 0,0 1 0,1-1 0,0 1 0,1 0 0,2 0 0,3 1 0,2 0-85,-14 2 1,2 1 0,3-1 0,1 1 0,2 0 0,1 0 0,1 0 0,-1 0 0,1 1 0,-1-1 0,-1 1 0,-1 0 0,-2 1 0,-3-1 0,-2 1 84,15-1 0,-4 1 0,-3 0 0,-1 0 0,-2 1 0,1 0 0,1 0 0,2 0 0,2 0-111,-8 0 0,3 0 1,1 0-1,1 1 0,1-1 1,1 0-1,-2 1 1,0-1-1,-1 1 0,-2-1 1,-2 1-1,-3 0 111,8-1 0,-4 1 0,-1 0 0,-2 0 0,-1 0 0,0 0 0,-1 0 0,0 0-119,4 0 0,0-1 0,-1 1 0,0-1 1,-1 1-1,-1-1 0,-1 0 119,3 0 0,-2 0 0,0 0 0,-1 0 0,1 0 0,0-1 0,1 0 0,2-1 0,0 0 0,-1 0 0,-3 0 0,-3 0 0,4 0 0,-4 1 0,-1-1 0,0 0 0,4-1 0,2 0 0,-4 0 0,-7 0 0,1 0 0,-7 1 967,22-4-967,-19 4 1577,-15 1-1577,-11 1 2358,-16-5-2988,-10 2 1456,-18-4-3255,-17-2 2429,-21-3 0,20 6 0,-3 1 0,-7-1 0,0 0 0</inkml:trace>
  <inkml:trace contextRef="#ctx0" brushRef="#br0" timeOffset="20746">5303 3334 21475,'-18'31'569,"0"1"1,0 1 0,-1-1-301,-2 0 1,0 0 45,0-1 0,-1-1 494,-5 6 1,0-1 180,-9 8-91,-2 2-269,23-34-540,7-5-90,5-16 0,10-14 0,11-28 0,-1 13 0,8-6-458,4 2 0,7-7 1,6-2-1,5 1 458,-4 10 0,5 0 0,3 0 0,3-1 0,3 0 0,2 0-279,-13 9 0,3 0 1,2-1-1,1 0 1,2 0-1,0 0 1,1 1-1,0 0 1,0 1-1,-2 2 279,4-1 0,0 0 0,0 1 0,0 1 0,1 0 0,-1 2 0,2-1 0,0 2 0,0 0-187,-3 3 1,0 0 0,0 1 0,1 0 0,0 1-1,1 1 1,0 0 0,0 1 0,0 1 0,0 0 186,1 2 0,0 0 0,1 1 0,1 1 0,-1 1 0,0 0 0,-1 0 0,-1 1 0,-1 1 0,-2 0-178,9-2 0,-4 1 0,0 0 0,-2 1 0,0 1 0,2 0 0,2 0 178,0 0 0,2 0 0,3 0 0,-1 0 0,0 1 0,-3 1 0,-2 1 0,-6 1 45,17-1 1,-6 3 0,-3 1 0,2 2-46,-8 1 0,1 3 0,-1 0 0,-1 1 0,-4 0 0,10 0 0,-4 2 0,0 0 0,6 3 0,0 1 0,-6 3 0,-3 3 0,-7 4 584,-5 3 1,-4 0-585,-6-5 0,-5 2 1916,12 22-1916,-34-24 2865,-2 3-2865,-4-5 1169,0-1-1169,-6-1 333,-1-3-1413,-7-4-449,0-3-2878,-10 0 4407,6-5 0,-5 1 0,7-7 0</inkml:trace>
  <inkml:trace contextRef="#ctx0" brushRef="#br0" timeOffset="21087">9587 2330 21385,'-12'0'2159,"5"0"-1710,2 0-179,5 6 90,4 3-180,4 7 0,8 4-90,8 3 0,7 4-45,-5-2 0,1 2 45,14 18-306,-15-12 0,-1 2 216,5 22 0,-5 2-120,-11-19 1,1-1 209,7 14-90,7 5 90,-3-33-90,7-13 0,9-16 52,8-17 128,-9-12 0,0-7-1,-11 7 1,-2-3-1609,10-16 1,-4-3 1518,-17 11 0,-6-1 44,0 0 1,-6-1-96,-5 1 0,-5 0 6,-3 1 0,-5 2 0,-6 2 0,-4 3-45,-3 2 0,-7 6-240,-7 11 0,-6 5 0,0 5-210,-12 3 1,-3 9-357,3 3 1,-3 6-1,4 6-124,7 5 1,4 5 0,1 4 929,-3 5 0,2 3 0,1 4 0,12-7 0,1 2 0,0 1 0,1 1 0,1 3 0,0 0 0,0 0 0,-1 1 0</inkml:trace>
  <inkml:trace contextRef="#ctx0" brushRef="#br0" timeOffset="24912">5519 11307 18237,'0'-7'3777,"0"1"-3507,0 1 0,0 3 0,0-2 270,0-1-360,0 0 89,0 1 1,0 2 270,0 2 90,7 0-361,-2 0-89,9 0-90,2 0 0,8 0 0,11 1 0,6 2-90,-5 0 0,5 1-464,3-1 0,8 0 0,2 0 1,-3-1 493,3 1 0,-2 0 0,4-1-532,3 0 1,4 0 0,2-1 0,-2 0 501,-7-2 0,-1 0 0,1-2 0,6 0 0,-9-1 0,5 0 0,2-1 0,2-1 0,0 1 0,-1-1 0,-3 0-343,2-1 1,-3 1 0,-1-1 0,1 0 0,1-1-1,3 0 343,-4 0 0,2 0 0,1 0 0,1-1 0,1 0 0,1-1 0,-1 0 0,0-1-161,1-1 1,2-1 0,0 0-1,1-1 1,-2 0 0,0 0-1,-2 1 1,-1-1 160,4 0 0,-2 0 0,-2 0 0,0 0 0,2-1 0,4-2-31,-12 3 1,2-1 0,4-1-1,1-1 1,0 0 0,0 0-1,-1 0 1,-3 1 0,-3 0-1,-4 1 49,15-5 0,-6 1 0,-4 1 0,1-1 0,2-1-44,-2 0 1,3 0 0,0-1 0,0 0 0,-4 0 0,-5 2 85,15-9 0,-7 2 0,-1 1 252,-7 2 1,-1 0 0,-2 0-133,12-7 0,-4 2-45,-9 3 0,-3 2 0,-10 5 0,-3 0 1192,17-11-1237,-15 8 1914,-11 4-2004,-12 5 2863,-4 3-2863,-6 3 1100,0 3-1100,-6 1 409,-1 2-589,-7 0-90,2 0-180,-2 0-89,3 0-181,0-2-179,0-2-1,-1-5 91,-2-7 89,2-5 90,-4-6 181,-1-6 449,0-2 0,-2-1 179,-4-10-89,5 12 0,0 3 180,2 6 0,1 5-90,3 6 360,6-1-360,2 9-1,9-2 91,4 8 90,11-2 450,44 12-631,-18 0-44,2 8 0,0 2 45,-5 9-135,-16-7 0,-2 2 135,9 28-90,-12-11-90,-1 13 90,-12-18-90,-5-2 90,-3 8-90,-6-12 0,-4 5 0,-23-7 0,2-8 0,-17-2 90,6-12-90,-22-14-90,16-6 90,-14-13-45,36 0 0,3-3-45,-10-20 45,14 14 0,3 0-1252,1-19 848,8 3-361,2 2-179,4 7-2879,0-8 3868,-5 17 0,-2 1 0,-5 18 0</inkml:trace>
  <inkml:trace contextRef="#ctx0" brushRef="#br0" timeOffset="27729">2554 8132 22194,'-53'-11'1350,"16"4"-1171,-3 0 91,27 9 180,15 13-90,15 1 90,17 6-91,15-12-224,-16-6 0,2-2-586,8-4 1,2-2 540,9-2 0,3-2-574,-13 0 1,0-2-1,2-1 544,6-2 0,2-2 0,0 0 0,7-3 0,2-1 0,0-1-15,-11 3 0,0 0 0,1-1 0,0 0-446,2-1 1,1 0 0,1-2-1,3-1 431,-8 1 0,4-2 0,1-2 0,0 1 0,-1-1 0,-2 1-363,-2 1 1,-2 0 0,-1 0-1,1-1 1,1-1 347,1 0 0,2-2 0,1 0 0,-1 0 0,-2-1 0,-3 2 7,6-4 1,-5 2-1,-1-2 1,4-1 22,-7 3 0,2-1 0,2-1 0,-1-1 0,0 1 0,-3 1-23,9-6 1,-2 1-1,-1-1 1,3-1 7,-10 7 0,2-2 0,1-1 0,0 0 0,-2 1 0,-3 1-266,5-6 1,-3 2 0,-2 0 0,0-2 280,1-1 0,-1-1 0,-1 0 0,-1-2 0,0-1 0,0-2 0,-2 0 0,-1-2-136,0-2 0,-2-2 1,0-1-1,-2-1 91,0-1 0,-1-2 0,-2 0 0,-1-1 0,0-1 0,-2-2 0,0 1 0,-2-1 0,-2 1 0,0-1 0,-2 1 0,-1 0 0,-1 1 0,-1 1 0,-1 0 0,-2 1 0,0 2 0,-2 0 0,-1 1 0,-1 0-36,2-13 0,-2 1 1,-1 0 35,-2 4 0,-1 0 0,-1 1 0,-3 2 0,-1 0 0,0 1 0,-1 2 0,1 0 0,-3 1 153,-1 0 0,-1 0 0,0 0-153,0 1 0,-1 1 0,-1-1 357,0 1 1,-2-1 0,0 1-358,-1 1 0,0 0 0,-1 0 0,-1 0 0,-1 1 0,-1 0-60,-2 0 0,0 1 0,-2 0 60,-1 0 0,-1 0 0,-1 1 0,-2-1 0,-1 1 0,-1 1 149,0-1 0,-2 2 0,-1 0-149,0 2 0,-1 2 0,-4-1 0,-2 5 0,-4-2 0,-1 2 0,0 4 0,-3-2 0,0 4 0,-3 1 0,1 2 0,-3 1 0,0 2 0,0 4 0,-5 3 0,0 5 0,0 2 0,-6 2 0,-2 2 0,0 2 0,-6 3 0,-2 2 0,-1 1-179,11 1 0,-1 1 0,-1 2 0,0 0 179,-5 2 0,-1 1 0,-1 1 0,0 1 0,10-1 0,0 0 0,-1 1 0,1 0 0,-1 1 0,0 1 0,-1 1 0,1 0 0,0 0 0,0 2-191,0 0 0,1 1 1,0 1-1,1 0 0,0 1 191,0 0 0,1 1 0,1 0 0,-1 1 0,1 1 0,0 0 0,1 0 0,0 2 0,0-1 0,1 1 0,-1 1 0,0 0 0,1 0 0,0 1 0,0 0 0,0 0 0,-1 1 0,1 0 0,1 1 0,-1 0 0,1-1 0,0 1 0,0 0 0,0 1 0,1-1 0,0 1 0,1-1 0,-1 0 0,2 1 0,-1 0-41,-9 6 1,1 1 0,1-1-1,0 1 41,1-1 0,1 0 0,1 0 0,0 0 44,2 0 1,1 1 0,1-1 0,0 2-45,1-1 0,2 0 0,-1 1 0,1 0 0,1 2 0,1 0 0,0 1 0,1 0 0,1 2 0,0 0 0,1 2 0,2 0 0,-1 2 0,2 2 0,0 1 0,1 0 0,1 2 0,0 1 0,2 0 0,0 2 0,2 1 0,0 1 0,2 1 0,0 1 0,2 0 0,0 1 0,2 0 0,1 0 0,0 1 0,2 1 0,1 0 0,1 0 0,1-1 0,0 0 0,2 1 0,1 0 0,1-1 0,1 1 0,0-1 0,2 1 0,0-2 0,1 1 0,1-1 0,1 0 0,0 0 0,2-1 0,0 0 0,1 0-39,1-1 1,1 0-1,1-1 1,1 1 38,1-3 0,0 0 0,2-1 0,0 1 24,1-3 1,1 0-1,1 0 1,1-1-25,4 14 0,2-2 0,1 0 161,1-3 0,1-1 1,3-1-162,1-4 0,2-2 0,1-1 312,2-2 0,2-2 1,1-2-313,2-4 0,1-1 0,1-2 0,2-3 0,2-1 0,1-1 149,0-4 0,1-2 0,2-1-149,-1-2 0,2-1 0,0-2 0,21 7 0,1-4 358,-1-3 1,1-2-359,-1-3 0,-1-3 0,-1-1 0,-2-2 0,-1-1 0,0-2 0,-4-2 0,0-1 0,-2 1 0,1 0 0,-3-3 0,-1-1 598,1 2 0,0 0-598,-3-3 0,1-2 0,14-2 0,-2-1 229,-16 1 0,-2-1-229,10-1 0,-3-1 0,2-1 0,-5-2 0,-6 0 0,-1-3 0,-2-1 1551,-1-3-1551,0-5 996,1 0-996,0-2 0,-3 3 215,-3 1-215,-7 3 655,-4 4-655,-2 3 0,-7 4 0,0 3 0,-4 2 0,-1 2-270,0 0-270,-2 0-1619,0 0 630,1 0-1169,7-4 2698,9-5 0,16-10 0,7-4 0</inkml:trace>
  <inkml:trace contextRef="#ctx0" brushRef="#br0" timeOffset="28698">5502 6726 19496,'-16'-16'2878,"0"0"-2518,1 5 0,1-3-180,4 7 0,4 0 89,2 5 1,6 10 0,6 4 270,29 25-270,14-6-679,-10-10 0,6 0 499,4-6 0,4-3-30,-10-4 0,2-2 0,1 0-681,9-1 0,1-1 1,2-1 620,-9-1 0,1 0 0,1-1 0,1 0 0,2-1 0,1 1 0,2-1 0,5-1 12,-12 0 1,4 0 0,3-1 0,1 0 0,0 0 0,-1 0 0,-3 0-490,11-1 0,-3 0 0,-1 1 0,2-2 0,3 1 489,-8-1 1,3 1 0,1-1 0,1 0 0,1 0 0,-1-1 0,-1 0-1,1-2 1,0 0 0,0 0 0,-1-1 0,0 0 0,-2 0 0,-3 1-297,9-2 1,-4 0 0,-1 1 0,1-1 0,1-1 313,0 0 0,2-1 0,2 0 0,-2 0 0,-3-1 0,-4 1 37,1-2 1,-5 0-1,-2 0 1,0-1-18,-4 1 0,-1 0 1,0-1-1,-2 0 40,9-4 0,-1 0 0,-2 0 30,-5 1 0,-2-1 0,-2 1 15,13-8 0,-3 0-45,-8 2 0,-2 1-268,-7 1 0,-2 1 223,-5 1 0,-3 0 1116,20-13-1071,-11 2 1692,-7 8-1782,-9 6 1144,-4 3-1144,-8 6 3140,-2 0-4129,-4 5 576,-6 0 413,-36-10 0,10 3 0,-30-11 0</inkml:trace>
  <inkml:trace contextRef="#ctx0" brushRef="#br0" timeOffset="29242">9531 5903 21115,'-25'-19'2429,"6"3"-2250,9 1-89,14-1 90,14 0-90,20-2 90,21-2-1363,-20 10 0,2 1 1183,6-1 0,2 0 45,3 1 0,2 0-45,0 1 0,0 0 0,-2 2 0,0 1 45,-7 1 0,-1 1 200,-5 2 1,-3 0-156,21 1 0,-14 0 0,-13 0 89,-10 0 181,-10 22-180,-13 4 0,-12 27 0,-12 4 682,12-24 0,0 2-817,-1 1 0,1 1-182,0 1 0,0 0 137,1-1 0,1 1 89,-1 12 1,0-1-90,5-14 0,1 0 45,0 7 0,2-1-45,2 8 0,4-6 90,0 10 0,0-8 90,0-2 0,0-20 226,0-13-136,-9-10 289,0-6-379,-22-18-180,6-1 0,-8-19 0,13 14 0,1-1-288,-11-20 288,11 16 0,1 0 0,-6-14 0,3-1 0,5 2 0,2 1-90,4-14-90,0 5 0,5 4-180,-2 17-179,6 17 17,-6 7 522,-7 2 0,-1 10 0,-9 5 0</inkml:trace>
  <inkml:trace contextRef="#ctx0" brushRef="#br0" timeOffset="32657">9490 6056 20126,'-5'-20'2158,"2"2"-1978,3 4 90,0 3-90,0 2 90,0 4-90,0-1-90,0 3 90,0-1-91,0 1-89,0 1 90,0 8-90,0 6 0,3 9 90,2 8-90,3 7 0,0 7 0,2 7-90,-1-11 0,0 0-539,7 22-682,-5-21 1,1-2 1310,6 10 0,5-3 0,-1-4 0</inkml:trace>
  <inkml:trace contextRef="#ctx0" brushRef="#br1" timeOffset="47431">5864 4953 22374,'2'-48'2339,"0"5"-1889,-2 5-270,0 10 89,0 8-89,-4 11 270,-6 25 180,-10 31-226,3-2 1,0 7-1222,2-6 1,-1 4-1,0 1 862,1-5 0,0 2 0,0 1 0,-1 1-45,-2 6 0,1 0 0,-1 2 0,0 0 0,-2 1 0,1 1 0,-1 1 0,-1 4-391,3-10 1,-2 4 0,0 1 0,-1 0-1,1-1 1,1-2 390,1-3 0,1-2 0,-1-2 0,1 1 0,-1 3 0,0-2 0,-1 2 0,0 0 0,0 1 0,1-1 0,0-2-243,-1 4 1,1-1 0,1-2 0,0-1 0,1-2 242,-5 12 0,1-3 0,0 1-29,4-8 1,-1 1 0,1-1 0,1-4 28,-5 20 0,3-8 0,5-20 0,2-3 0,0 4 0,2-5 0,-1-7 446,8-11-2335,-2-15 1992,10-16-103,5-27 0,1 9 0,1-2 0,1-7 0,1-1 0</inkml:trace>
  <inkml:trace contextRef="#ctx0" brushRef="#br1" timeOffset="47765">5734 6106 22284,'6'-53'2789,"-2"10"-2250,-2 8 1,0 33 0,0 32-91,2 31-239,-3-16 0,0 6 0,-1 0-713,1 12 0,0 1 533,-1-4 0,0 4 0,0-4 0,0-15 0,0-3 0,0 5-8,0 11 1,0 7-1,0 0 1,0-7-23,1 4 0,0-1 0,-1 5 0,1 5 0,0-16-270,3-17-270,2-12-1799,2-23-1978,13-48 4317,-9 16 0,0-4 0,6-19 0,0-3 0,0 5 0,-1 0 0</inkml:trace>
  <inkml:trace contextRef="#ctx0" brushRef="#br1" timeOffset="48047">6205 6219 22374,'15'-44'2249,"-5"10"-1709,-7 16-181,-8 16 181,-13 46-450,3 5-45,4-8 0,1 2-164,6-6 0,2-1 164,2-1 0,2 0-45,8 29 89,10-14-89,7-12 0,7-19 0,3-11 0,6-21 0,-15-10 0,-3-9 45,-5-14 0,-5-7-45,-5 6 0,-1-3 0,-4 2-1592,-5-14 0,-5 2 1502,-3 4 0,-4 6-269,-10 5-181,-2 16-270,-5 22-466,-1 18-1243,-1 21 2519,2 14 0,9 10 0,2 6 0</inkml:trace>
  <inkml:trace contextRef="#ctx0" brushRef="#br1" timeOffset="48340">6838 5998 20575,'7'-35'3328,"-2"4"-2878,-2 6-90,-1 2-180,-1 7 0,3 1-180,5 1 90,15-7-90,17-9-90,5 1-180,5-4-180,-16 13-359,-3 4-721,-7 2-988,-3 9 2518,-6 1 0,-7 16 0,-4 4 0</inkml:trace>
  <inkml:trace contextRef="#ctx0" brushRef="#br1" timeOffset="48500">7013 6151 19834,'-12'30'2429,"5"-5"-1018,2-13-1321,5-6 326,3-10-416,9-5-359,29-24-991,-2 3 271,-10 6 0,1 0 1079,13-17 0,-6-2 0,-3-3 0</inkml:trace>
  <inkml:trace contextRef="#ctx0" brushRef="#br1" timeOffset="48766">7391 5523 21655,'8'-35'3508,"-2"-6"-3239,-2 15-89,-2-1 90,1 17 0,2 6 90,3 12 449,13 51-629,-6-9-135,1 9 0,0 3-270,-6-26 0,-2-1 270,3 12 0,0 0-45,3 14-180,-2-4-90,0-8-90,-1-5-360,-3-6-179,-2-7-630,-4-1-900,0-7 2429,-2-3 0,0-5 0,0-1 0</inkml:trace>
  <inkml:trace contextRef="#ctx0" brushRef="#br1" timeOffset="49104">8024 5382 22284,'-14'-38'2249,"3"2"-1889,3 6-90,4 7-802,39 42 1,23 27-1,-10-6 1,-13-6-1,12 9 1,0 0 0,0 0-1</inkml:trace>
  <inkml:trace contextRef="#ctx0" brushRef="#br1" timeOffset="49268">8280 5174 13823,'0'-45'2518,"0"4"373,0 9-2711,0 12 1499,-4 9-1409,-2 21 769,-4 19-949,-4 30-45,5-18 0,0 2 1121,-2 8 1,1 3-1167,-3 3 0,0 2-90,0 1 0,1 0-135,-1-2 0,1-1-135,3-5 1,0-1-136,1-6 0,2-2-180,2-7 1,2-2-1485,-2 18 2159,4-16 0,0-18 0,0-10 0</inkml:trace>
  <inkml:trace contextRef="#ctx0" brushRef="#br1" timeOffset="49437">7947 5735 22194,'-19'-11'2609,"5"0"-2429,6-5-90,4 0-180,11-4-180,10-1-540,15-5-539,15-2 90,-19 10 0,1 0 1259,2 0 0,0 0 0,-2-1 0,1 1 0,-2 0 0,0 0 0</inkml:trace>
  <inkml:trace contextRef="#ctx0" brushRef="#br1" timeOffset="49859">8556 5143 22464,'2'-9'1889,"0"0"-1529,-2 0-180,0 0 0,2 4 90,0 1-1,2 2 181,0-1 90,-1-2-1,-2 1-89,-1-3 0,2-4-360,9-19 0,14-14-90,3 0-90,6 1 90,8 20 0,-19 23 90,9 46-90,-32 14 45,-3-10 0,-3 2-485,-5-6 1,-1-1 439,-1 1 0,-1-1 90,2-1 0,0-2-45,0-7 0,1-1-45,1 19 0,2-14 0,12-14 0,8-12 0,12-11-3101,19-13 3101,17-13 0,-22 6 0,0-1-291,6-5 0,2-2 21,0-1 0,0-1-270,-1 0 1,-1 0-226,-1 2 0,-3 1-418,-5 3 1,-2 2 1182,23-10 0,-17 14 0,-7 8 0</inkml:trace>
  <inkml:trace contextRef="#ctx0" brushRef="#br1" timeOffset="50684">6030 8589 22554,'11'-45'3058,"-1"2"-2248,-2 4-180,-2 5-361,-2 9-89,-2 7 630,-2 9-540,-4 45-270,-6 25-917,0-3 1,-2 9 916,2-16 0,-2 3 0,-1 8 0,2-11 0,-1 6 0,-1 4 0,-1 2 0,0 1 0,1 0 0,0-3 0,1 1 0,-1 1 0,1 1 0,-1 1 0,1-1 0,-1 1-349,1-8 1,1 0 0,-1 1 0,0 0 0,0 0 0,1-1 0,-1 1 0,1-2 348,-1 7 0,0 0 0,0 0 0,1 0 0,0-2 0,0-3 0,0-3-404,-2 14 0,1-4 0,1-3 0,-1 0 404,0-3 0,1-1 0,0-1 0,0-1-243,1-3 0,0-2 1,1 0-1,-1-2 243,-1 10 0,-1-1 0,1-3-41,1-5 0,1-2 0,0-1 41,-3 10 0,1-3 721,1-10 1,2-3-722,-1 20 1756,0-18-2925,8-18 1415,-2-18-2855,3-23 2609,0-27 0,1 11 0,0-4 0,0-6 0,0-1 0</inkml:trace>
  <inkml:trace contextRef="#ctx0" brushRef="#br1" timeOffset="50937">6156 9828 23184,'2'-16'1889,"0"9"-1260,-2 18-89,-5 22-360,0 17 0,-1 12-120,2-8 0,-1 4 0,1 1-608,0 1 1,1 0 0,0 1 517,0 5 0,2 1 0,-1-6-105,2 3 0,0-5-270,2-5 1,0-2-136,0-6 0,1-4-270,0-6 1,2-4-1236,5 18 2045,-2-18 0,2-17 0,-2-9 0</inkml:trace>
  <inkml:trace contextRef="#ctx0" brushRef="#br1" timeOffset="51210">6477 10064 23094,'4'-49'2428,"0"9"-2068,-8 21-90,-2 17-180,-2 20 0,1 16 0,4 14-90,8 7 0,5 2-3392,11-5 3392,5-9-420,7-11 420,3-16 0,1-14 0,7-46 0,-17-5 0,-15-7 0,-6-4-45,-7 22 0,-3 1-1140,-4-11 1,-4 3 554,-15 0 1297,-4 15-2106,-1 14-606,1 18 2045,4 13 0,7 12 0,4 5 0</inkml:trace>
  <inkml:trace contextRef="#ctx0" brushRef="#br1" timeOffset="51415">7094 9865 24443,'8'-41'1619,"0"0"-1529,2-2 0,4 2-180,7 1-180,9 3-359,5 8-271,7 2-539,-1 8-810,0 4 2249,-6 6 0,-7 4 0,-4 3 0</inkml:trace>
  <inkml:trace contextRef="#ctx0" brushRef="#br1" timeOffset="51566">7317 9919 21475,'-16'44'3418,"0"-8"-2968,9-10-271,2-14-89,5-4 0,7-10-270,9-6-179,15-10-451,12-10-449,6-8-1336,4-3 2595,-4-1 0,-3 1 0,-3 1 0</inkml:trace>
  <inkml:trace contextRef="#ctx0" brushRef="#br1" timeOffset="51997">8036 9480 23094,'0'-18'3238,"0"2"-2249,-7-2-719,5 6-180,-10 3 0,7 5 0,-2 4-90,0 0 0,6-2 0,-2 2 0,4-6 0,3 1 0,5-4 0,5-4 0,4-2 0,8-3 0,5 0 0,4 4 0,1 5 0,1 5 90,-4 12-90,-3 6 90,-9 17 0,-9 17 0,-10 17-509,-6-24 1,-2 0 463,-3 6 0,-1-1-45,-2 1 0,-1 0 45,0-2 0,0-2-45,1-3 0,1-3 0,-7 24 0,10-3 0,2-26 0,13-6 0,6-20 0,35-20-360,-10-1 1,2-2-181,1 0 0,3-3-839,-4-2 0,2-2 0,-4 1 1514,-4 1 1,-2-1 0,6-5-1,-3-1 1,3-11 0</inkml:trace>
  <inkml:trace contextRef="#ctx0" brushRef="#br1" timeOffset="52231">8873 9353 24623,'0'-29'1529,"0"2"-1349,3 4-90,4 5-90,7 4 0,28 7-180,20 17 45,-29-4 0,0 2-180,1 4 1,-2 3-1485,17 21 449,-19-8-449,3 10 1799,-21-10 0,-6-14 0,-2 0 0</inkml:trace>
  <inkml:trace contextRef="#ctx0" brushRef="#br1" timeOffset="52398">9246 9200 22014,'5'-37'3688,"-2"5"-3328,-3 10 90,0 10-180,-5 6-90,-4 20-90,-7 12-1,-4 24-413,9-17 1,-1 3 143,0 8 0,0 1-225,0 4 1,0 4-526,1-3 1,0 3-1,1-2-284,-1 4 0,-1-1 1214,0 13 0,-1-4 0,-1 0 0,2-10 0</inkml:trace>
  <inkml:trace contextRef="#ctx0" brushRef="#br1" timeOffset="52566">9096 9512 22824,'0'-39'2698,"0"1"-2518,2 4-90,2 2-180,4 3-359,6 2-541,8 0-1079,9 2 2069,8 0 0,2 2 0,1 1 0</inkml:trace>
  <inkml:trace contextRef="#ctx0" brushRef="#br1" timeOffset="53000">9758 9005 23544,'-12'0'2248,"0"-2"-1798,-1-2 0,1-1-90,0-2-91,0 1-179,0-1 90,1-5-90,5 1 0,2-7-90,8-2 0,6-9 0,10-6 90,9-1-90,8 0 90,1 4 90,1 9 90,-2 9-90,-5 14-180,-1 16 0,-5 13 0,-5 17 0,-9 10 0,-14-14 0,-5 6 0,-2-1 0,-5 6 0,-1 0-97,3-8 0,-1 1 0,-1-4 97,-2-5 0,1-7 0,1-1 0,8-9 0,10-11 0,12-2 0,16-9 0,17-7 0,-3-7 0,4-2-251,-10 3 0,1-2 71,15-8 1,-2 0-361,-15 7 0,-2 0-809,8-5 0,-1 1-810,14-6 2159,-25 12 0,-4 3 0,-5 6 0,-6 3 0</inkml:trace>
  <inkml:trace contextRef="#ctx0" brushRef="#br1" timeOffset="53821">6818 12063 24443,'22'-48'1289,"-1"0"0,6-14 1,-1 4-1155,-12 26 0,1 3-135,18-27 0,-24 80 0,-5 29 0,-2 12 0,1-7 0,1 3 0,-2-1 0,0 8-944,-1-11 1,1 6-1,-2 4 1,1 1 0,-1-1-1,0-3 944,-1-7 0,-1-1 0,1-1 0,-2 0 0,1 1 0,0 1-180,-1 4 1,0 0-1,0 2 1,0-1-1,-1 1 1,1 0 179,0 3 0,1-1 0,-1 1 0,0 0 0,0 0 0,1 0-46,-1-8 1,1-1 0,0 0 0,0 1 0,0-1-1,0 0 1,1 0 45,-1 8 0,1-2 0,-1 1 0,1 0 0,1 1 0,-1 2 0,1-9 0,1 2 0,-1 2 0,1 0 0,-1 0 0,1 0 0,1-1 0,-1-1 0,0 3 0,1 0 0,0-1 0,1-1 0,-1 0 0,0 0 0,1 0-176,-1 6 0,1 0 0,0 0 1,0-1-1,0-3 0,0-2 176,1-1 0,-1-2 0,1-2 0,0-3 0,-1-7 380,2 20 0,0-10-1190,-3-9 1,0-6-1170,2 14 2283,-11-53 0,1-34 0,0-3 0,1 1 1</inkml:trace>
  <inkml:trace contextRef="#ctx0" brushRef="#br1" timeOffset="54322">7423 13709 24803,'-7'-25'2338,"-2"4"-1798,5 8 90,-1 6-360,-2 15-270,6 13 0,-2 21 0,2 8 0,2 4-605,0-9 0,1 2 605,1 19 0,0 0 0,1-19 0,1-1-405,2 11 0,0 0-270,-3-18 1,1 0-296,0 5 1,-1-2-1190,1 1 2159,0-14 0,-2-19 0,3-9 0</inkml:trace>
  <inkml:trace contextRef="#ctx0" brushRef="#br1" timeOffset="54567">7646 13695 24623,'3'-34'2518,"-2"3"-2158,-1 10-90,0 5-90,0 9-90,2 3 0,4 10-90,6 6-3302,27 21 3212,-6-9-243,-3-7 1,1-2 242,3-6 90,5-3 0,-20-12-90,-7-5 90,-6-12-180,-14-19-90,-5 9-180,-9-8 1624,-17 12-2793,11 12 1867,-14-2 1,27 14 0,1 1 0</inkml:trace>
  <inkml:trace contextRef="#ctx0" brushRef="#br1" timeOffset="55304">8418 13447 23094,'-20'-7'3058,"-1"2"-2698,3-4 0,2 4-91,7-3-269,4 3 90,6-4-90,7 2 0,8-4-90,13-2-179,10-5-181,7-3-180,4-2-359,-2 5-91,-5 2-179,-4 9-540,-9 3-8032,0 12 9567,-16 6 1,-7 11 0,-14 5 0</inkml:trace>
  <inkml:trace contextRef="#ctx0" brushRef="#br1" timeOffset="55449">8629 13469 11394,'-35'41'3958,"5"-2"-437,-2-2-2532,14-12 600,3-5-1499,13-14 769,10-8-859,8-5 3212,12-5-3661,9-6-451,8-2-179,2-5-900,-15 9 0,-1-1 1979,12-8 0,7-3 0,-23 12 0</inkml:trace>
  <inkml:trace contextRef="#ctx0" brushRef="#br1" timeOffset="55917">9116 12922 22284,'-5'-14'1080,"0"3"-990,-1 0 0,2 4-180,4 0 90,0 5 90,13-2-90,-1 1-90,12-1 90,-2-3 90,0 0-90,3-2 0,6-6 0,-8 2 90,4-2-90,-13 4 269,-1 2-89,-3 0 90,-2 2 180,-4 0 179,0 5-89,-4 0 899,0 10-719,0 10-270,-4 20-450,-2 19 0,-3 3 0,-1 5-646,1-12 0,1 1 646,1-4 0,-1 3 0,2-3 0,-1 6 0,1-1-62,4-7 1,0 2-1,0-1-58,1-4 0,-1 0 1,2-1-636,-1 20 0,2-2 80,-1-13 1,0-7-1035,0 3-8122,0-5 8803,0-22 0,-8-6 1,-1-17-1</inkml:trace>
  <inkml:trace contextRef="#ctx0" brushRef="#br1" timeOffset="56055">9116 13754 22734,'-10'-32'2159,"4"-13"-1709,7-2-450,8 0 89,9 6-178,6 13-271,11-1-540,8 0 900,-8 7 0,2 0 0,18-9 0,-19 12 0,0 0 0</inkml:trace>
  <inkml:trace contextRef="#ctx0" brushRef="#br1" timeOffset="56283">9661 13062 24803,'-13'-25'2518,"3"-2"-2158,7-8-270,10 8 0,36-10-180,3 24 0,-10 8 0,1 4-878,25 12 248,-3 10-269,-6 6-271,-10 5-269,-11 2-450,-12 2-7852,-17 10 9410,-10-13 1,-13 2-1,-3-18 1</inkml:trace>
  <inkml:trace contextRef="#ctx0" brushRef="#br1" timeOffset="56441">9924 13067 19856,'0'-48'4497,"0"3"-3687,0 8-91,-3 8-179,2 9-90,-6 10-91,6 10-179,-6 14-90,6 15-90,-6 14-270,2 14-659,0 9 30,2 0-360,3-1-271,0-8-628,0-9 2158,0-10 0,0-11 0,0-5 0</inkml:trace>
  <inkml:trace contextRef="#ctx0" brushRef="#br1" timeOffset="56590">9738 13297 21475,'-15'-22'2788,"7"-11"-2608,2 6-90,12-8-540,22-10-315,-2 19 1,4 0-1,-1-2 1,1 1-316,5 0 1,-1 2 839,10-9 0,-5 0 0,-3 3 1</inkml:trace>
  <inkml:trace contextRef="#ctx0" brushRef="#br1" timeOffset="56960">10225 12646 20575,'13'-19'4678,"-3"-2"-3959,-6 10-89,-3-3-91,-1 9-89,2-2-180,2 3 450,13-9-720,3-1 0,36-19 0,-12 10 0,-12 8 0,0 2 0,15 3 0,13 28 0,-23 16 0,-18 21 0,-9 8 0,-10-13 0,-5 2-1046,-2-2 1,-2 4 0,-2-2 1045,-6 9 0,-3-2 0,-2 1 0,-2-2-747,1-2 0,0-3 747,1-6 0,0-3 0,3-6 0,1-2 0,1 0 0,6-3 0,12 4 0,16-15 0,35-37 0,-20-3 0,1-4 853,7-6 0,2-1-853,3-5 0,1 0 341,3-5 0,0 1-341,2-2 0,0 0 0,-3 1 0,0 1 0,-3 2 0,1-1-1557,4-1 1,-1 1 476,-16 12 1,-1 3-315,3-2 0,-4 5 1394,-7 8 0,-12 17 0,-7 7 0</inkml:trace>
  <inkml:trace contextRef="#ctx0" brushRef="#br1" timeOffset="58191">3553 15830 20575,'-43'39'3148,"3"-1"-2698,3-2 90,6 0 179,7 1 91,11-1-180,6 2-1,13 1-179,11 3 0,22 0-360,-7-21 0,6-4-718,12-3 1,6-6 627,-10-4 0,4-3 0,2-2-757,8-5 1,3-4 0,1-3 756,-10 2 0,1-3 0,1-1 0,1-2-557,4-2 1,1-3 0,0-2 0,1-1 556,-11 3 0,1-1 0,-1-1 0,1-1 0,0-1-271,0-1 0,-1 0 1,1-2-1,1-2 1,2-2 270,-5 0 0,3-3 0,1-2 0,0-1 0,0 0 0,-2 0 0,-3 2-125,-3 1 1,-1 2-1,-2-1 1,-1 0 0,1-1-1,2-2 125,0-1 0,3-2 0,-1-1 0,1-1 0,-1-1 0,-2-1 0,-3 0 0,-4-1 0,-2-1 0,-1-1 0,-2-1 0,-1 0 0,-2 1 0,0 2-51,3-7 1,-1 1 0,-3 1-1,0-2 1,0-2 50,0-2 0,0-2 0,0-2 0,-1 0 0,-3 1 0,-3 2 14,-4 5 0,-3 1 0,-1 2 1,-2-1-1,-1 0-14,0-2 0,-1 0 0,-1-1 0,0 1 0,-2-1 20,0 0 0,-1 2 0,0-2 0,-2-1 1,-2-2-21,-1-4 0,-2-3 0,-1-3 0,0 1 0,-2 1 0,0 3 0,0 4 0,-1 2 0,-1 2 0,-1-1 0,-1-2 0,0 0 0,-2-3 0,0 0 0,-1 0 0,-2 4 0,-1 4 0,-4-3 0,-1 5 0,-2 3 0,-2 0 0,-1 2 0,0 2 0,-4 0 0,-5 2 0,-6 1 0,-6 1 0,-4 2 0,0 1 0,2 3 0,-3 1 0,1 3 0,-2 2 0,-3 1 0,-3 1 0,-5 1 0,-1 0 0,0 4 0,2 4 0,-3 4 0,3 5 0,-2 4 0,-5 3 0,12 2 0,-3 3 0,-2 1 0,-2 3 0,-1 2 0,0 2 0,1 3 0,2 2 0,0 3 0,-1 4 0,1 1 0,-1 1 0,0 2 0,0-1 0,0 0 0,6-3 0,-1 0 0,0 0 0,1 1 0,-1 0 0,1 2 0,0 1 0,1 1 0,1 2 0,-1 3 0,0 3 0,0 1 0,0 1 0,2 2 0,0 0 0,2 0 0,3 0 0,1 0 0,-3 5 0,3 0 0,3 0 0,0 1 0,2 0 0,1 1 0,-1 0-11,-1 3 0,1 0 1,1 0-1,0 1 1,1 1-1,1 0 1,1 1 10,0-1 0,1 1 0,1 1 0,0 0 0,2 0 0,0 1 0,2-1-27,1 0 0,0 0 0,2 0 0,1 1 0,0 0 0,2-1 0,0 1 27,3-4 0,0 0 0,1-1 0,1 1 0,1 1 0,2 1 0,2 1 0,1 8 0,2 2 0,2 2 0,1 0 0,2 0 0,2-3 0,1-3 0,1 5 0,2-4 0,2-2 0,2 1 0,3 1-135,1-3 0,1 3 0,3 0 0,1-1 0,3-4 0,3-6-270,6 1 0,3-6 1,3-4-1,1 0-134,0-3 1,2 0 0,1-3 0,1-1 538,11 8 0,1-3 0,1-2 0,-2-2 0,0-2 0,0-1 0,-1-3 0,0 1 0,0-1 0</inkml:trace>
  <inkml:trace contextRef="#ctx0" brushRef="#br1" timeOffset="58871">3565 17449 25522,'-22'-9'2339,"3"2"-1799,3 3-360,10 2-180,-3 2 0,8 14 0,1 17 0,8 33 0,-1-20 0,0 5-737,4 9 1,0 4 736,-3-18 0,0 2 0,1 2 0,1 1 0,2 3 0,0 1 0,-1-5 0,0 2 0,0-3 0,1 1 0,3 9 0,0 0 0,0-4-371,3-1 0,0-7 11,5-1 90,0-14 90,-17-59 90,-10-30-258,-2 17 1,-2-4 437,-4-9 0,-3-4 46,3 17 1,-1-1-1,0-1-16,-1-2 0,0 0 0,-1 0 0,-1 1 0,-1 0 0,1 0-90,1 3 0,0-1 0,0 2-30,-6-15 0,1 3 0,3 6 0,2 3 0,2 7 0,1 2 270,-4-19-270,10 13 0,13 16 0,20 12 724,21 23-724,-11 6 0,6 5 0,-1 0 0,13 9 0,2 2-437,-4 0 1,4 2-1,-2-1 437,-11-7 0,-2-1 0,1-1 0,0 1 0,-1-1 0,1 0-378,16 7 1,-2-1 377,-6-4 0,0-2-241,2-2 0,-2-2 241,-17-8 0,-3-4 0,33-2 0,-42-31 0,-18-19 0,-7-10 0,-2 5 0,-3-5 76,-1 1 0,-1-5 0,-2 2-76,1 4 0,-2 1 0,0-1 0,-1-4 0,0-1 0,0 0-557,0 0 1,0-1 0,1 1 556,-1-1 0,0 1 0,1 0 0,1 3 0,1 1 0,-1 1-92,2 3 1,0 2-1,0 0-88,-2-16 0,0 2-270,2 9 1,1 2-46,1 8 0,1 3-742,0-24-22,-2 20-360,8 13 876,-3 17 743,6 7 0,2 14 0,2 2 0</inkml:trace>
  <inkml:trace contextRef="#ctx0" brushRef="#br1" timeOffset="60125">6627 17191 23094,'-14'0'2878,"5"0"-2608,4 0 90,8 0 719,49-6-899,-18 0 0,4-1-702,5-1 1,5-1 0,7-1 557,0-2 0,5-2 0,6 0 0,2-2 0,1-1-349,-16 4 1,2-1-1,2-1 1,1 0-1,1 0 1,0-1-1,0 1 1,0-1 323,2 0 0,0 1 0,0-1 1,0 0-1,1 0 0,0-1 0,0 0 1,1 0-230,-4 1 1,1-1-1,0-1 1,1 1 0,0-1-1,-1 0 1,-1 1 0,-1-1-1,-2 1 218,2-1 0,-3 1 0,-1 0 0,0 1 0,-1-2 0,3 0 0,2-2-146,-2 0 1,2-1 0,2-1-1,1-1 1,0 0 0,0 0 0,-1 0-1,-2 0 1,-3 1 145,4-1 0,-3 0 0,-2 0 0,0 1 0,0-1 0,0-2 0,2-1-75,2 0 1,1-2 0,2-1 0,0-1 0,-1 0 0,-1-1 0,-4 0 0,-4 1 74,8-9 0,-4-1 0,-4 0 0,-1-1 0,-2-2 0,-1-3 0,-1 0 0,-2-3 0,-2-1 0,-1-1 0,-8 7 0,-1 0 0,-1-1 0,-1-2 0,-2-2 0,-2-5 0,-2-1 0,-2-4 0,-1-4 0,-1-2 0,-1 0 0,-2-1 0,-1 2 0,0 2 0,-1 3 0,-1 3 0,-1 0 0,-1 1 0,-2-4 0,-3-3 0,-2-6 0,-3 15 0,-1-3 0,-1-3 0,-1-3 0,-1-2 0,-1-2 0,-2-1 0,0-1 0,-2 0 0,-1 0 0,-2 0 0,-2 1 0,-1 2 0,-1 2 0,-3 2 0,-3-1 0,-2 1 0,-4 1 0,-1 1 0,-3 1 0,-1 0 0,-1 1 0,-1-1 0,0 2 0,0-1 0,-1-1 0,2 1 0,0-1 0,2 0 0,0-2 0,2 0 0,0-1 0,0 0 0,1 0 0,0-1 0,-1 1 0,0 0 0,-1 1 0,-1 1 0,-1 0 0,-2 2 0,-1 2 0,-3 1 0,0 2 0,-2 1 0,-1 0 0,-1 1 0,-2 1 0,0 1 0,-1 1 0,-1 1 0,-1 1 0,0 1 0,-1 2 0,0 2 0,0 1 0,-1 2 0,-7-4 0,-2 3 0,-1 2 0,-1 3 0,-1 1 0,0 1 0,0 2 0,0 1 0,1 0 0,1 1 0,1 0 0,-4-2 0,2 2 0,0 2 0,2 0 0,-1 1 0,-1 1 0,-1 0 0,-1-1 0,-3 1 0,6 3 0,-1-2 0,-2 1 0,-2 0 0,0 0 0,-1 0 0,0 1 0,1 1 0,0 1 0,1 1 0,1 2 0,2 1 0,-7 1 0,2 1 0,1 2 0,1 2 0,0 1 0,1 1 0,-1 0 0,0 1 0,-1 0 0,-3 0 0,1 1 0,-1 1 0,0 0 0,0 1 0,-1 1 0,1 0 0,-1 1 0,1 1 0,5-1 0,-1 2 0,1 0 0,0 0 0,-1 1 0,0 1 0,1 0 0,-1 0 0,0 1 0,0 1 0,0-1 0,1 2 0,0-1 0,0 1 0,0 0 0,-1 1 0,0 1 0,-2 1 0,-1 0 0,-2 2 0,7-1 0,-1 1 0,-1 0 0,-1 1 0,-1 1 0,-1 0 0,0 1 0,-1 0 0,0 1 0,0 1 0,0 0 0,1 1 0,-1 0 0,2 1 0,2 0 0,0 1 0,0 1 0,0 0 0,0 1 0,0 0 0,-1 1 0,1 0 0,0 1 0,0 0 0,1 0 0,-1 0 0,0 1 0,1-1 0,-1 0 0,1 0 0,0 0 0,-1 0 0,0 0 0,1 0 0,-1 0 0,1 1 0,-1 0 0,2 0 0,-1 1 0,1 0 0,0 0 0,1 1 0,0 1 0,1 0 0,-1 2 0,-1 1 0,0 1 0,1 0 0,0 1 0,0 0 0,1 1 0,1-1 0,0 1 0,2 0 0,1 1 0,1-1 0,1 0 0,2-1 0,-6 6 0,2 0 0,2 0 0,2 0 0,0 0 0,2 0 0,0 1 0,1 0 0,-1 1 0,0 1 0,0 0 0,0 1 0,0 0 0,1 1 0,0 1 0,1-1 0,-1 2 0,1-1 0,1 1 0,0 0 0,-1 0 0,0-1 0,-1 0 0,1 0 0,0 1 0,1 1 0,2 2 0,2 1 0,1 3 0,3 3 0,8-5 0,1 3 0,1 1 0,2 2 0,2 1 0,0 2 0,1 1 0,2 0 0,0 1 0,0 0 0,1 0 0,0-1 0,1 0 0,-1 0 0,1 0 0,0 1 0,1 0 0,1 0 0,0 1 0,1 0 0,0 0 0,2-1 0,0 1 0,1 0 0,1 0 0,1 0 0,1-1 0,1 1 0,2 0 0,0 0 0,1 0 0,1 0 0,0 0 0,1 0 0,1 0 0,-1-1 0,1 0 0,0-1 0,0-1 0</inkml:trace>
  <inkml:trace contextRef="#ctx0" brushRef="#br1" timeOffset="60125">0 18202 20439,'1'63'50,"0"0"0,5-2 1,11-4-51,8-12 0,8-2 0,5-2 0,4-2 0,2-3 0,4 1 0,4-2 0,3-4 0,4-1 0,3-4 0,-11-8 0,3-2 0,2-1 0,2-2 0,2-1 0,0-1 0,1-1 0,-1 0 0,4-1 0,0-1 0,1-1 0,0-1 0,2-1 0,-1-1 0,1-1 0,1 0 0,-6-1 0,1-1 0,-1-1 0,1-1 0,0 0 0,2-1 0,2-1 0,1-2 0,3 0-156,-14 0 0,2-1 0,2-1 0,1-1 0,2-1 0,0 0 0,2 0 0,-1-1 0,1 0 0,0 0 1,-1-1-1,-1 1 0,-1-1 0,-1 1 0,-2 0-69,5-1 0,-2 0 0,-1 1 0,-1-1 0,0 0 1,-1-1-1,0 1 0,1-1 0,0 0 0,1-1 0,2 0 1,1 0 218,-4 0 0,3 0 1,1-1-1,1-1 1,1 1-1,0-1 0,1 0 1,0-1-1,-1 1 1,0-1-1,-1 0 1,-2 0-1,-1 1 0,-2-1 1,-2 0-1,10-3 1,-3 0-1,-1 0 1,-2 0-1,-1 0 0,-1-1 1,-1 1-1,1-1 1,-1 0-1,2 0 1,-2-1-1,0 1 0,0-1 1,0 1-1,0 0 1,1-1-1,-1 1 1,0-1-1,0 1 0,0-1 1</inkml:trace>
  <inkml:trace contextRef="#ctx0" brushRef="#br1" timeOffset="60125">-1 15903 20389,'0'61'0,"1"-1"0,-1-3 0,0 10 0,0-2 0,0-3 0,0-1 0,0-2 0,0 1 0,0 0 0,0-2 0,0 0 0,0 0 0,0-1 0,0 0 0,0-1 0,0 0 0,0 6 0,0 0 0,0-1 0,0 0 0,0-1 0,0 0 0,0-2 0,0-2 0,0 1 0,0-1 0,0-1 0,0 0 0,0 8 0,0-1 0,0-1 0,0 0 0,0 0 0,0-5 0,-1 0 0</inkml:trace>
  <inkml:trace contextRef="#ctx0" brushRef="#br1" timeOffset="60867">16771 12433 26962,'-14'-14'1619,"-2"9"-1619,-5 23 0,-1 25 0,9-9 0,1 4-1744,0 13 0,2 4 1744,2-11 0,1 3 0,2 0 0,0 7 0,2 1 0,0 2 0,0 5 0,0 0 0,2 2 0,0-14 0,1 0 0,0 1 0,1 0 0,-1 1 0,1 0 0,0 0 0,0 0 0,0 0 0,1-1 0,-1 0 0,1 0 0,2 13 0,0 0 0,1 2 0,-1-8 0,2 1 0,0 0 0,-1-4-103,1-2 1,-1-3 0,1 1-288,1 7 0,0 1 0,0-7-375,-2-10 1,0-7-945,3 22-629,-2-19 2338,-4-24 0,0-21 0,-2-17 0</inkml:trace>
  <inkml:trace contextRef="#ctx0" brushRef="#br1" timeOffset="61400">16694 12746 23364,'-6'-41'1019,"0"1"0,-1 4 1,1 0-436,1 1 1,0 2-225,-5-9-90,6 1-90,0 25 0,8 9-180,7 7 0,14 13 0,13 15 0,4 8 0,2 7-817,-9-7 0,1 4 817,-4-3 0,5 6 0,-1 1 0,-3-3 0,-4-4 0,-2-2 0,1 4 0,6 8 0,3 6 0,0 0 0,-5-5 0,-4-6 0,-4-3 0,1 1 0,8 11 0,0 1 0,-3-2 0,-1 1 0,-1-3 0,-4-4 0,1 1 0,5 10 0,-2-1 0,-9-18 0,-1 1 0,7 17 0,-2-3 383,-2-2-383,-8-13 0,0-3 0,0-3 0,0 5 0,-6-26 0,-2-3 1251,0-6-1251,-3-4 0,0-7 0,-2-16 0,0-18-304,0-12 0,0-12 304,0 22 0,0-4 0,0-2 0,0 0-798,0-1 0,0 0 1,0-1-1,0-2 798,0-5 0,0-3 0,0 1 0,0 3 0,0-2 0,0 2 0,0 2-645,0 0 0,0 1 0,0 0 645,0 4 0,0 0 0,0 1-214,0 4 0,0 1 0,0 1 214,0-18 0,0 3 0,0 7 0,0 2 0,-2 6 0,0 3 0,2 7 0,-1 2 0,-6-22 244,6 17-244,-3 11 2035,4 11-2575,0 6 1379,0 8-3177,0 2 918,0 2 1420,0 6 0,8 4 0,1 6 0</inkml:trace>
  <inkml:trace contextRef="#ctx0" brushRef="#br1" timeOffset="61782">18781 12678 22914,'-5'-9'3148,"0"0"-2518,-2 2 179,0 0-89,6 5-360,-2 0-360,3 2 0,3 10 0,9 10 0,10 25 0,-3-14 0,1 2-1696,4 9 0,3 2 1696,2 3 0,3 4 0,1-3 0,4 5 0,-2-4-272,-7-10 0,-2-2 1,2 1 271,8 9 0,1 1 0,-2-4 0,1-2 0,-1-2 0,6 6 0,-3-2 0,-11-15 0,-2-1-54,8 8 1,-5-3-577,-7-7-629,-4-6-180,-14-14 2665,-3-6-3294,-7-6 836,-6-8 1232,-9-11 0,-3-11 0,-1-5 0</inkml:trace>
  <inkml:trace contextRef="#ctx0" brushRef="#br1" timeOffset="62680">19382 11389 26512,'0'-49'2069,"-5"19"-2069,-8 32 0,-9 47 0,4 2 0,0 9-1053,2-5 0,0 6 0,-3 9 1053,5-17 0,-2 7 0,0 4 0,-1 3 0,-1 1 0,1-2 0,1-2-270,2-7 0,0-2 0,0 0 1,0 0-1,0 1 0,0 1 1,-1 4 269,0-1 0,0 3 0,-1 3 0,-1 0 0,1 2 0,0-1 0,0-1 0,0-1 0,2-3-246,-2 5 0,1-2 0,0-1 1,1-1-1,0 0 0,0 0 0,0 1 246,0 1 0,0 0 0,0 0 0,1 1 0,-1-1 0,1 0 0,-1-1-165,1-1 1,0 0 0,0 0 0,1 0 0,-1-1-1,0 0 1,1 0 164,0-2 0,1 0 0,-1-1 0,1 0 0,0 0 0,0 0 0,0-1 69,-1 4 1,0-1-1,0-1 1,1 2-1,-1 2 1,0 4-70,2-9 0,-1 4 0,0 3 0,0 3 0,0 0 0,-1 0 0,1-1 0,1-3 0,0-4 0,1-4-270,-3 13 0,2-7 0,-1-4 0,1 3 0,0 4 33,0-6 1,0 6 0,-1 3 0,0 1 0,0-2 0,1-5 0,2-9 0,2-11-1068,0 7 0,2-13 1474,2 3 0,12-45 0,5-26 0</inkml:trace>
  <inkml:trace contextRef="#ctx0" brushRef="#br1" timeOffset="63322">19857 12917 14722,'-5'-45'3058,"0"4"130,-2 9-2288,0 8 1337,6 6-2147,-6 4 788,6 3-878,-2 10 3335,3 16-3335,0 28 0,0-1 0,0 9 0,0 5-805,0-1 0,0 5 0,0 1 1,0 1 804,-1 0 0,1 0 0,0 2 0,1 6 0,-1-11 0,2 6 0,-1 4 0,1 0 0,0-1 0,0-4 0,-1-7-481,1 4 0,-1-7 0,1-1 1,0 4 480,0 7 0,1 7 0,1 0 0,-1-4 0,0-9 0,1 12 0,0-9-45,0-7 0,0-2-1469,2 1 0,0-4-105,5 4-1709,21-45 1619,-8-55 0,-3-22 1879,-3 23 1,-1-2 0,0-3-37,-1-2 1,0-3 0,-1-2 0,-1 2 564,-1 7 1,-1 0 0,0 1-1,0-1-115,1-3 1,0 1 0,1-1 0,-1 0-181,0 2 1,0-1 0,-1 1 0,1 1-531,3-13 0,0 2 0,-1 1 486,-2 6 0,-1 3 0,0 1 56,1-12 0,-2 4 168,-2 8 1,-6 9-40,-12 21-545,6 25 0,-5 38 0,5 15 0,6-17 0,5 1 507,5 5 1,3 4-1,3-6-507,4-7 0,4-4 0,11 10 0,4-8 0,-10-21 0,3-9 0,11-11 0,-1-10 1282,-13-1 0,-4-8-1282,-3-14 0,-3-10 0,-6 1 0,-7-8 0,-7-4-872,-1 4 0,-3-5 1,-2 3 871,-3 11 0,-2 1 0,-1 1 0,-6-21 0,-3 3-777,-2 7 0,-3 3 777,-1 9 0,-4 5-376,-1 10 1,-4 7-300,-1 6 1,-3 8-91,0 6 1,-1 7-271,-1 5 1,0 5-3882,2 5 1,1 4 4379,2 3 0,3 3 0,4 3 0,2 1 1,4 1-1,-1 0 0</inkml:trace>
  <inkml:trace contextRef="#ctx0" brushRef="#br1" timeOffset="63983">22704 12320 22815,'12'-43'3867,"-2"5"-3327,-2 6 115,-2 5-655,0 9 0,2 6 229,6 10-229,10 17 0,11 13 0,-11-6 0,2 3-1321,4 5 1,2 1 1320,4 4 0,1 1 0,1 3 0,1 1-122,1-2 1,0-1 121,-2 0 0,-1-1 0,-3-4 0,-1-1 0,-4-5 0,-1 0-1799,4 6 0,-3-1-2339,2 6 4138,-5 0 0,-34-31 0,-11-11 0</inkml:trace>
  <inkml:trace contextRef="#ctx0" brushRef="#br1" timeOffset="64203">23341 12352 20485,'0'-60'1349,"0"0"0,1 2 1,0 0-811,0 4 1,0-1-371,2-7 0,0 3 236,-1 20 0,-1 3-26,3-8 1,-5 13-380,-6 28 0,-2 33 0,0 19 0,-1 5 0,-2 8 0,1 0-471,3-14 0,-1 1 0,1 1 0,-1 1 471,-1 7 0,1 2 0,0 0 0,0-4 0,-1 3 0,0-4 0,1-1 0,0-1 0,0-1 0,0 0 0,1-6 0,0-1 0,0 0-1568,-2 15 0,0-3 803,2-8 1,1-3-136,3-8 1,0-1-4017,1 0 1,-1-2 3843,-2 5 0,-5-6 1,-1-26-1</inkml:trace>
  <inkml:trace contextRef="#ctx0" brushRef="#br1" timeOffset="64366">22890 12759 23634,'-13'-35'1619,"0"-1"0,-3-4 0,0 1-1529,-2-13-90,1-2 0,22 23 0,19 4 0,25-5 0,-14 17 0,3 1-792,9-2 0,2 0 27,4 1 0,2 0-1597,3 1 1,0-1 1056,0 2 1,0-1 1304,-2 1 0,-2-1 0,-3 1 0,0-1 0,-4 0 0,0 1 0</inkml:trace>
  <inkml:trace contextRef="#ctx0" brushRef="#br1" timeOffset="64751">24210 11836 25522,'-21'16'2519,"-4"2"-1979,-8 9-540,-1 3 0,-3 2 0,4-5 0,5-4 0,5-6 0,7-9 0,13-18 0,13-16 0,18-16 0,8-4 0,-6 10 0,2-1-1131,-1 2 0,3-3 1,0 4 1130,5-2 0,-1 4 0,0 1 0,0 3-464,-4 5 0,-1 3 464,24-6 0,-11 22 0,-13 26 0,-14 32-288,-16-14 1,-6 8 287,-6-3 0,-6 7 0,-1 1 0,-1-2 234,-2 7 1,-1-2 0,-3 4-235,4-14 0,-1 4 0,-1 0 0,-2 0 0,0-1 0,-6 9 0,-2-1 0,0-1 0,2 0-102,4-7 1,1-1 0,0 0 0,2-1 101,-8 13 0,2-1 0,6-5-136,5 5 1,14-11 135,38-5 0,3-30 0,10-5 0,0-2-82,-4 0 0,0-2 0,4 0 82,3-2 0,4 0 0,2-1 0,-2 0 1,11-2 0,-2 0 1,1-1-2,-12 1 0,-1 0 0,2 0 0,-1-1 0,1-1 0,0 1 0,0-1 0,0 0-68,-1 0 1,1 0-1,-2 0 1,1 0-623,12-1 1,0-1-1,-2 1-120,-5-1 1,-2 1 0,-1-1 699,-7 1 0,-2-1 0,-2 0 1,10-1-1,-4-1 0,-8 0 1,1 0-1</inkml:trace>
  <inkml:trace contextRef="#ctx0" brushRef="#br1" timeOffset="65585">26533 12284 26422,'31'-45'2159,"-3"0"-3819,-9-2 1660,-5-3 0,-8-4-32,-10-5 32,-10-5 0,2 31 0,-5-1 0,-15-18 0,-5-1 0,4 10 0,-3-1-766,2 5 1,-2-1-1,-1 1 766,3 6 0,-1 2 0,-1 0 0,-4-3 0,-2 0 0,0 0-691,-5-3 1,-2-1 0,-1 0 690,8 8 0,0 1 0,-1-2 0,-1 1 0,-3-2 0,-1 0 0,-1-1 0,-1 1-282,-5-2 1,-1 0-1,-1 0 1,-1 1 281,8 4 0,0 2 0,-2-1 0,0 1 0,-1-1-183,-4 0 0,-1-1 1,0 1-1,-2 0 1,0 1 182,7 4 0,0-1 0,-2 2 0,1-1 0,-2 1 0,0 0-16,-3-1 1,0 1-1,-1 1 1,-1-1-1,0 1 1,0 1 15,6 2 0,0 0 0,-1 1 0,0 0 0,-1 1 0,1 0 0,-1 0 0,-2 1 0,1 0 0,-1 0 0,-1 1 0,1 0 0,-1 0 0,0 1 0,-2 0 0,1 0 0,-1 1 0,0 0 0,-1 1 0,1-1 0,-1 2 0,0-1 0,-1 2 0,0-1 0,0 1 0,0 1 0,-1-1 0,1 1 0,-2 1 0,0-1 0,0 2 0,0-1 0,0 1 0,-1 0 0,1 1 0,7 1 0,0 0 0,0 1 0,0 0 0,-1 0 0,1 1 0,0 0 0,-1 0 0,0 1 0,-1 0 0,1 1 0,-1 0 0,0 0 0,1 1 0,-1 0 0,0 1 0,-1 1 0,1-1 0,-1 2 0,0 0 0,0 0 0,0 1 0,0 1 0,0 0 0,-1 0 0,0 2 0,0-1 0,0 1 0,0 1 0,0 1 0,0-1 0,0 2 0,-1 0 0,1 0 0,-1 1 0,1 0 0,-1 2 0,0-1 0,1 1 0,0 1 0,-1 0 0,0 1 0,0 0 0,0 1 0,0 0 0,1 1 0,-1 0 0,1 0 0,0 1 0,0 1 0,-1 0 0,1 1 0,0-1 0,1 2 0,-1 0 0,1 0 0,0 0 0,1 0 0,1 0 0,-1 1 0,0 0 0,0 2 0,-3 1 0,0 1 0,10-4 0,-1 2 0,-1 1 0,-1 0 0,-1 1 0,-1 1 0,1 0 0,0 1 0,1-1 0,1 0 0,2-1 0,1-1 0,-5 4 0,2-1 0,1-1 0,1 0 0,1 1 0,0-1 0,0 2 0,-2 0 0,-1 2 0,2-2 0,0 1 0,-2 1 0,0 0 0,0 1 0,-1 0 0,1 1 0,0 0 0,1 1 0,1 0 0,2 1 0,-2 2 0,1 1 0,1 2 0,0-1 0,1 2 0,1-1 0,0 0 0,2-1 0,1 0 0,1-1 0,-1 1 0,2-2 0,1 0 0,2 0 0,-1 0 0,1 0 0,-1 1 0,-1 2 0,-2 2 0,-1 1 0,-1 2 0,0 0 0,0 0 0,1 1 0,2-2 0,2-1 0,3-2 0,-3 5 0,4-3 0,1 0 0,3-1 0,0 0 0,0 1 0,-5 5 0,2 0 0,0 0 0,1 2 0,1 2 70,2-2 0,1 2 0,0 2 0,0 0 0,3 1 0,1 0-70,3-3 0,2 2 0,1-1 0,1 1 0,1-1 0,0 1 0,-3 8 0,-1-1 0,2 0 0,3 1 0,3 2 0,7-6 0,2 4 0,3 0 0,1-1 0,3-3 0,1-4 96,2-1 0,3-5 1,1-1-1,2 3-96,0 10 0,2 3 0,3 1 0,6-1 0,4-8 0,4 1 0,3-1 0,2-1 0,0-2 49,5 3 1,0-2-1,2-2 1,2 3-50,-5-4 0,2 2 0,1 1 0,0-3 0,1-4 0,2-3 0,1-4 0,-1-2 0,-1-3 0,2 1 0,-1-3 0,1-1 0,3 1 0,0-2 0,2 0-174,2 0 1,1-1 0,2 0 173,3-1 0,2 0 0,2-1-14,-12-8 1,0 0 0,3 0 0,5-1 13,-1-2 0,7 0 0,2 0 0,2 0 0,-1-1 0,-3-2-33,3 1 1,-3-1 0,1-1 0,1 0 0,3 0 32,-13-3 0,1 1 0,2-1 0,1 0 0,1 0 0,1 0 0,0-1 0,1-1 0,-1-1 0,0 0 0,2-1 0,-1 0 0,2-1 0,0 0 0,1 0 0,0-1 0,1 0 0,-2 0 0,1-1 0,1-1 0,0 1 0,1-1 0,0 0 0,1 0 0,-1 0 0,0 0 0,1 0 0,-6 0 0,0 0 0,1 0 0,0 0 0,0 0 0,-1 0 0,1-1 0,0 1 0,0-1 0,0 0 0,-1 0 0,0-1 0,0 0 0,-1-1 0,1 1 0,-1-1 0,0 0 0,1 0 0,0-1 0,0 0 0,0 1 0,0-1-25,4-1 1,1 1-1,0-1 1,1-1-1,-1 1 1,1-1 0,-1 1-1,0-1 1,-2 0-1,0 1 1,-2-1 24,4 0 0,-3 0 0,-1 0 0,-1 0 0,0 0 0,0 0 0,2 0 0,1-1 0,1 0 0,-6 1 0,2-1 0,2 1 0,1-1 0,0 0 0,1 0 0,-1-1 0,0 1 0,-1 0 0,-1-1 0,-2 0 0,-2 1 0,12-2 0,-3 0 0,-1 0 0,-2-1 0,0 1 0,-1-1 0,1 0 0,0-1 0,0 0 0,-1 1 0,0-1 0,0 0 0,0-1 0,1-1 0,2-1 0,2-1 0,-7 0 0,2 0 0,1-2 0,2-1 0,1 0 0,-1-1 0,1 0 0,-1 0 0,-2-1 0,-1 1 0,-3 0 0,2-1 0,-3 0 0,-1 1 0,-2-1 0,1-1 0,-1 1 0,1-2 0,1 0 0,2-2 0,-3 2 0,2-2 0,2 0 0,1-1 0,0-1 0,0 0 0,-1 0 0,-1-1 0,-2 0 0,-2 0 0,-3 0 0,3-4 0,-2 0 0,-2 0 0,-2 0 0,-2-1 0,0-1 0,0 0 0,0-1 0,7-5 0,-1 0 0,-1-2 0,0 0 0,-2 0 0,1-1 0,-2-1 0,-1 1 0,-2 0 0,0 0 0,0-1 0,-1-1 0,0-3 0,1-2 0,-4 2 0,0-3 0,1-1 0,0-3 0,-1 0 0,0 0 0,-2 0 0,-1 2 0,-2 1 0,1-1 0,-3 2 0,0 1 0,-2-1 0,-1 0 0,0-4 0,1-4 0,-4 3 0,1-3 0,0-3 0,1-2 0,-2-1 0,0-1 0,-3 0 0,-2 1 0,-4 0 0,-4 3-90,-3-3 0,-4 0 0,-3 1 0,-3 0 0,-2 1 0,-1 0 0,0-1 0,0 1-270,1-1 0,0 1 0,0-1 1,-2 0-1,0 1 0,-3 0 1,-2 1-1,-3 2 360,-5-7 0,-2 1 0,-2 0 0,-4 1 0,-1 2 0,-2 3 0,-1 5 0,-8-5 0,-4 4 0,-1 5 0,-2 0 0,-1 0 0,-2 0 0,-1 0 0,0 0 0,0 0 0,1 0 0</inkml:trace>
  <inkml:trace contextRef="#ctx0" brushRef="#br1" timeOffset="66535">28275 11316 26332,'-30'-28'2249,"-8"18"-2249,-13 30 0,18 7 0,1 9-870,6-2 1,1 5 0,1 3 869,-4 8 0,0 5 0,0 8-364,7-13 1,0 5 0,-1 4-1,0 3 1,0 0 0,1 0 363,2-4 0,1 1 0,0 0 0,0 2 0,0-1 0,0 1 0,0-1-170,0 2 1,0 0 0,-1 0 0,1 0 0,0 0 0,1-1 0,0 0 169,2-4 0,0 1 0,1 0 0,0-1 0,1-1 0,1-3 0,0-2-162,-2 11 1,1-5 0,2-1 0,-1 2 161,-1 5 0,0 1 0,0 0 0,2-6 0,0-4 0,1-4 0,0 1-330,-1 14 0,0 0 0,4-29-805,6-33 505,10-34 450,-1-6 0,1-10 0,0-3 103,2-8 1,1-3 0,0-3 8,-1 7 1,1-2 0,-1-2-1,1-2 86,-1 7 0,0-2 0,0-1 0,0-1 0,0 0 90,2-3 0,-1-2 0,1 0 0,0 0 0,0 0-104,-2 10 0,0 1 1,0 0-1,0-1 0,1-1 1,1-1 200,0-1 1,1-3-1,1-1 1,-1 0 0,1 1-1,0 1 1,-1 4-327,1-4 0,0 3 1,-1 1-1,1 1 0,1-2 247,1-7 0,1-3 0,0 1 0,0 2 0,1 6 54,4-8 0,0 7 0,-1 5 199,2 2 0,1 6-379,3-4 0,4 18 0,6 45 0,1 21 0,-4 4 0,-1 10 0,-1 1 189,-5-9 0,0 1 0,-1 2 0,0 2-189,2 9 0,1 3 0,-2 1 0,-1-2 39,-6-9 0,-1-1 0,-1-1 0,0 1-39,6 15 0,-2 0 0,0 1 0,-1-3 0,-1 0 0,-1-1-510,-2-3 0,-1-1 1,-1 0-271,0-4 1,-2-1-1,0-1 297,-2-3 0,-1-2 1,-1 0 482,4 15 0,-2-3 0,-4-5 0,-3-3 0,-1-3 0,-1 0 0</inkml:trace>
  <inkml:trace contextRef="#ctx0" brushRef="#br1" timeOffset="66721">28222 12877 24983,'-54'-30'1139,"0"1"0,4 2 1,-2-3-1080,8 2 0,-1-3 0,5 2-60,6 2 0,5-1 0,-11-11 0,16 0 0,46 0-1177,2 18 1,6 2 1176,11-2 0,4 1-405,8-1 0,6-1-585,-14 8 1,5-2 0,0 1-1,-3 1 60,3-2 1,-2 1 0,3-1 803,-4 1 0,4-1 0,-2 0 0,-3 0 1,15-8-1,-4 0 0,-1-2 0,1 0 1</inkml:trace>
  <inkml:trace contextRef="#ctx0" brushRef="#br1" timeOffset="66948">29177 11190 19438,'0'-49'1019,"0"0"1,-2 4 0,0 1-172,0 7 0,-1 2-129,-1-19 329,-3 13-1048,6 63 0,3 24 0,2 8 0,2 8-211,-1-15 1,2 1-1,-1 2 211,2 7 0,0 1 0,1 2-518,0 5 1,-1 1 0,1 0 517,-2-15 0,0 1 0,0-1 0,1 0 0,-1-2 0,1 0 0,0 0 0,1 2-664,3 6 1,2 3 0,0-1 0,0-4-57,1-2 1,0-3-1,1-1-210,4 8 1,1-1 0,1-7 929,-1-12 0,1-6 0,18 9 0,-1-14 0</inkml:trace>
  <inkml:trace contextRef="#ctx0" brushRef="#br1" timeOffset="67666">29863 11913 24713,'4'-43'1079,"1"-1"1,-3 6-1,-4 4-449,-13-12-630,-11 24 0,-5 26 0,0 19 0,8 25 0,11 15-322,12-23 0,4 2 322,2 2 0,4 1 0,6 0 0,3-1 0,2-2 0,3-3 0,4-5 0,3-4-45,1-5 0,3-5-180,1-5 1,1-7 89,0-8 0,0-6 90,-2-7 0,-3-6 45,-4-10 0,-4-6 90,-4-5 0,-6-6 149,-9 0 1,-6-3 0,-4-1-240,-5 2 0,-6 1 0,0 0 0,2 1 0,-2-1 0,-2 4 0,-15-8 0,-1 7 0,-5 0 0,3 8 0,24 18 0,9 14 0,27 29 0,13 27 0,-15-10 0,1 10 0,-3-1-364,-3-7 0,-1 0 1,-2 6 363,-2 2 0,0 8 0,-1 4 0,-1-2 0,-3-5-940,0 9 1,-4-4 0,-2 4 939,0-3 0,-2 3 0,-1 1 0,-3-6 0,-2-3 0,-2-4 0,-3 1-79,-1-6 0,-2 1 0,-2 0 0,-1-3 79,-4 7 0,-2-2 0,-1-1 0,2-2 0,-1-2 0,0-5 0,-5 0 0,2-11 0,-2-13 0,13-51 0,15-15 0,8 4 0,5-5-77,5-3 1,4-2 16,-3 11 0,2-1 0,1 0 328,3-7 0,1-1 1,1 0-299,4-4 0,1-1 0,2 0 7,-8 13 1,2-1-1,-1 1 1,2 0 22,0 0 0,1 1 0,0 0 0,1 1 22,-1 1 1,1 0-1,0 1 1,1 1 67,8-10 0,1 1 0,-1 2-31,-2 5 1,0 0 0,-1 3-135,-3 4 1,-1 2 0,-1 1 74,8-7 0,-1 4 0,-9 6 0,-1 8 0,6 11 966,-25 31-966,-18 38 0,-3-24 0,1 3 442,-1 21 0,5 2-442,4-17 0,5 0 0,3 10 0,9-4 611,5-22 1,5-6-612,33 7 0,-24-23 0,1-5-164,1-8 0,0-6 164,-2-6 0,-1-5 0,-2-9 0,-3-4 0,-4-3 0,-3-4 0,-3-20 0,-6-2-261,-6 19 1,-5 1 260,-3-10 0,-7 4 0,-25 1-371,-1 31 0,-5 7-574,7 8 1,0 6-360,-15 6 0,1 8 1304,10 8 0,3 6 0,-2 6 0,1 3 0,-1 4 0,1-1 0</inkml:trace>
  <inkml:trace contextRef="#ctx0" brushRef="#br1" timeOffset="68173">30078 11732 22824,'2'-52'2159,"0"2"-1620,-2 3 91,0 6-180,-5 3-90,-2 6-270,-7 7-1,-4 5-178,-7 10-271,-5 10-630,-7 16-629,0 16-899,-1 15 2429,21-16 1,1 2 0,1 3 0,2 3 0,1 2 0,0-1 0</inkml:trace>
  <inkml:trace contextRef="#ctx0" brushRef="#br1" timeOffset="81500">26403 12063 25343,'0'-32'2518,"0"4"-2068,0 4-180,0 6-270,4 8 0,9 20 0,14 24 0,-7-3 0,1 4-646,3 11 1,-1 3 645,1 8 0,-3 4 0,-7-16 0,-2 1 0,-1 1 0,-3 3 0,-1 1 0,-3 0-929,-2 3 1,-1 0 0,-4 1 358,-4 1 0,-2 1 1,-3 0-241,-3 2 0,-3 0 1,-2-1 809,-4 2 0,-2 0 0,-2-1 0,5-13 0,-2 0 0,0-1 0,-1 1 0,-1 0 0,-1 0 0,1 0 0,0-1 0</inkml:trace>
  <inkml:trace contextRef="#ctx0" brushRef="#br1" timeOffset="82874">16755 15342 23364,'-22'0'1619,"-1"0"-1349,-1 0 89,1 0 1,3 0 0,4 0-90,7 0 90,0 0-1,8 0 811,-3 0-1080,22-8-90,10-8-124,1 1 0,2-2 124,8-6 0,2-1-1289,8-4 0,2-2 1289,5-2 0,0-1 0,2 0 0,-1 2 0,-4 2 0,0 1 0,-6 3 0,-1 3-628,-7 3 0,-1 1 628,-6 4 0,-1 1 0,18-7 0,-11 7 0,-10 2 153,-7 4-153,-7 2 2193,-4 3-2193,-4 2 1646,0 0-2636,-4 0-1888,0 14 2878,-2 8 0,0 8 0,0 4 0</inkml:trace>
  <inkml:trace contextRef="#ctx0" brushRef="#br1" timeOffset="83645">19345 15717 17279,'-20'-4'2878,"2"-3"-237,1 2-2282,9-4 752,2 0-1111,12-6 600,11-10-600,24-11 45,-8 11 0,4-2 129,13-4 0,8-2-62,-7 7 1,7-3 0,5 0-1,-1 0-40,-7 5 0,2 1 0,1-1 0,1 0 0,1 0-526,-3 1 0,3 0 0,0-1 0,1 1 0,-2 0 1,-3 2 506,0 1 1,-2 1 0,-2 0 0,-1 2 0,-2 0 36,17-5 0,-3 1 0,-7 2-149,-3 3 0,-7 1 59,12-4 0,1 1-450,-45 14-360,-2 2 652,-12 2-1281,0 6 2717,0-5-3886,2 5 2777,2-6 1,6 0 0,3 0-1</inkml:trace>
  <inkml:trace contextRef="#ctx0" brushRef="#br1" timeOffset="85766">22955 14686 21115,'-42'5'2698,"1"3"-2158,-1-3 180,3 0-91,2 3 451,-3-7-361,10 3-449,8-4 90,11 0 0,18-4-270,13-7-90,24-10 0,-8 4 0,5-1-897,12-6 0,6-2 897,-11 5 0,2-1 0,2-1 0,-8 4 0,1-1 0,2 0 0,4 0-461,-1 0 1,5 0-1,3-1 1,1 1-1,-1-1 1,-3 2 460,0 0 0,-3 0 0,0 2 0,3-2 0,6 0 0,-6 3 0,6-2 0,4 0 0,3-1 0,0 1 0,0 0 0,-3 0 0,-4 2 0,-6 2 0,5-2 0,-7 3 0,-3 0 0,2 0 0,5-1 0,2 0 0,5-1 0,4-1 0,0 1 0,-3 0 0,-7 1 0,-8 3-126,1 0 1,-8 1-1,0 1 126,4-2 0,0-1 0,-5 3 0,-4 1 0,-5 2 0,13-1 0,-8 3 1127,-21 4-1127,-11 0 3128,-2 0-3128,0 0 679,-2-2-679,0 0 0,-2-11 0,-4-8 0,-4-17 0,-5-20-175,4 18 0,-1-4 175,-2-8 0,-1-5-1092,4 13 0,-1-3 0,0-1 1092,-1-6 0,-2-2 0,1-2 0,3 10 0,0-1 0,0-1 0,-1-2-310,0-3 0,0-1 1,-1-2-1,0-3 310,1 5 0,-1-4 0,-1-2 0,0-1 0,1 0 0,-1 0 0,-1-2 0,1 0 0,-1-1 0,0 0 0,0 1 0,1-1-297,-1 2 0,0-1 0,0 0 1,0 1-1,0 0 0,-1 2 297,0-6 0,-1 0 0,0 2 0,1 2 0,0 5 0,-2-8 0,0 6 0,0-3-277,0 8 1,-2-3 0,1 0 0,1 5 276,0 2 0,2 3 0,-4-4 149,-5-6 1,-5-7 0,0 3 0,2 11-150,-2 7 0,-1 5 0,-1-1 0,-4-2 0,-6 12 0,-5 18 0,-6 10 0,1 3 0,5-2 0,1 2 0,-3 1 0,-4 0 0,-3 1 0,-1 1 0,2 1-183,-10 3 1,1 2 0,-2 0 182,11-2 0,-1 1 0,-1 0 0,-2 0 0,-5 2 0,-1-1 0,-2 1 0,0 0 0,8-1 0,-1 0 0,-1 0 0,0 0 0,-1 0 0,7 0 0,-2-1 0,1 1 0,-2-1 0,1 1 0,-1 0 0,-3 1 0,0-1 0,-1 1 0,0 0 0,-1 0 0,0 0 0,-3 1 0,0-1 0,-1 1 0,0 0 0,0 0 0,-1 1-71,7-2 1,0 0-1,-1 0 1,0 1 0,0-1-1,0 1 1,0-1 70,-2 1 0,-1 0 0,1 0 0,-1 0 0,0 0 0,0 0 0,0 0 0,-1 0 0,0 0 0,0 0 0,-1 0 0,0 0 0,1 0 0,-1 0 0,1 0 0,1 0 0,1 0 0,-2 0 0,0 0 0,-2 0 0,-3 0 0,9-1 0,-3 0 0,-2 0 0,0 0 0,-2 0 0,0 0 0,1 0 0,1 0 0,2 0 0,2-1 0,-2 0 0,2 1 0,2-2 0,1 1 0,-1 0 0,1 0 0,-3 0 0,-1 0 0,4 0 0,-2-1 0,0 1 0,-2 0 0,0 0 0,0 0 0,-1 0 0,2 0 0,0 0 0,1 0 0,-1 0 0,-1 1 0,1 0 0,0-1 0,0 1 0,2-1 0,0 1 0,2-1 0,1 0 38,-11 2 1,3-1 0,3 0 0,-1 1 0,-4 0 0,-4 1-39,14-2 0,-4 1 0,-4 0 0,-2 1 0,-1 1 0,0-1 0,1 0 0,2 0 0,2 0 0,5-1 0,4-2 0,-14 4 0,7-1 0,3-1 0,0 0 0,-5 1 0,4 0 0,-5 0 0,-2 1 0,0 0 0,3 0 0,5-1 0,8-2 0,-6 1 0,9-1 0,1 0 264,-15 4 0,4-1-264,11-1 0,3-1 680,9-1 1,2 0-681,-16 6 1429,8-2-1429,15-7 2774,3-3-2774,14 4 1793,4 0-1793,3 16 0,0 7 0,0 18 0,1 8-399,0-6 1,-1 6 398,0-10 0,1 6 0,-1 5 0,1-1 0,-1-4-338,-1-1 1,0-3 0,0 1 0,0 3 337,0 3 0,0 4 0,0 1 0,0 0 0,1-3-412,-2 2 1,1-3 0,0 1 0,0 4 411,0-2 0,0 3 0,0 4 0,1-1 0,-1 0 0,1-4-423,1 0 1,0-3 0,0-1 0,0 1-1,1 3 423,-1 2 0,0 3 0,1 2 0,-1 0 0,1-3 0,1-4-287,1 7 0,1-5 1,1-1-1,0-1 287,-1-1 0,1-2 0,1 0 0,-1-1-61,1-4 1,0-2 0,0 0 0,1-1 60,1 11 0,1 0 0,-1-3-153,0-7 1,0-1 0,0-2 152,2 15 0,0-2 0,-1-12 0,-2-3 599,-1-7 0,-1-3-599,4 19 1791,-6-5-1791,0-22 1441,-3-5-1441,2-18 3392,1-6-3392,2 0 0,0 0 0,6-4 0,11-3 0,23-9 0,10-4-901,2 0 0,6-2 901,-15 6 0,6-3 0,1 0 0,1 0-699,3 0 0,0-1 1,2 1-1,3 0 699,-6 1 0,1 1 0,2-1 0,4 0 0,5 0 0,-17 5 0,4 0 0,3-1 0,3 1 0,1-1 0,1 0 0,0 1 0,-1-1 0,-1 2 0,-2-1-208,0 1 0,-3 0 1,-1 1-1,-1 0 0,1 0 1,1 0-1,3 0 0,2-1 1,4 0 207,-11 2 0,2 0 0,2 0 0,3 0 0,1-1 0,1 0 0,2 0 0,1 0 0,0 0 0,0 0 0,0 1 0,0-1 0,-1 1 0,-1 0 0,-1 0 0,-1 0-90,3 0 1,-1 1 0,0 0-1,-1 0 1,0 0 0,0 0 0,-1 0-1,0 1 1,1-1 0,-1 1-1,0 0 1,0-1 0,1 1 0,0-1 89,-1 0 0,1 1 0,0-1 0,0 0 0,0 1 0,0-1 0,0 0 0,0 1 0,-1-1 0,0 1 0,0 0 0,0 0 0,-1-1 0,0 2-37,0-1 0,0 0 1,1 0-1,0 0 1,-1 0-1,0 1 0,-1-1 1,0 1-1,-2 0 1,0 0-1,-3 0 1,0 0-1,-3 1 37,13-2 0,-4 1 0,-1 0 0,-2 1 0,-2-1 0,0 1 0,1-1 0,-1 1 0,6-1 0,-2 0 0,-1 0 0,1 0 0,0 0 0,1 0 0,1 0 0,-7 0 0,2 1 0,1-1 0,0 0 0,1 0 0,-1 1 0,-2-1 0,-1 0 0,-3 1 26,9-1 1,-3 0 0,-2 0 0,-1 0 0,1 0-1,2 0-26,-3 0 0,1-1 0,2 1 0,-1 0 0,-1-1 0,-2 1 0,-4 1 0,15-3 0,-5 1 0,-3-1 0,-2 2 0,2-2 0,-3 1 0,-1 0 244,0 2 1,-1 0 0,-7 0-245,-8 2 0,-6 0 1458,3 4-1458,-23 0 2180,-4 0-2180,-4 0 2544,0 0-2544,-2 0 1116,0 0-1386,-2 6-1529,-5 2-990,-6 9 2789,-9 8 0,-10 13 0,-5 9 0</inkml:trace>
  <inkml:trace contextRef="#ctx0" brushRef="#br1" timeOffset="86756">17839 6093 19920,'1'-62'346,"0"0"1,0 0 0,-1 0 0,2 3 0,0 1 0,1 0 0,0 2-190,1 3 1,0 2-1,1 0 1,1 2-861,2-11 1,1 3 0,1 2 792,-1 9 0,0 1 0,1 3 0,4-11 0,1 4 44,-3 12 1,2 4 1565,9-1-1070,-3 40-90,-4 54-316,-9-4 1,-2 8-484,-2-8 1,-1 3-1,0 3 259,-1-8 0,0 1 0,0 2 0,-1 0 0,1 5 0,-2 0 0,1 2 0,0 0 0,0-12 0,0-2 0,0 2 0,0 3 0,0 5 0,0-7 0,1 6 0,-1 3 0,1 2 0,-1 1 0,1 1 0,0-3 0,0-2 0,0-4-280,0 4 0,0-5 0,0-2 0,1 1 1,0 3-1,1 7 280,0-8 0,0 7 0,0 4 0,1 3 0,1 2 0,-1 1 0,1-2 0,-1-2 0,1-4 0,0-5 0,0-7-41,1 10 0,0-9 0,1-3 1,0-1-1,1 6 41,1 6 0,0 4 0,1 3 0,0-2 0,1-5 0,-1-9 0,2 1 0,0-8 0,0-2 0,5 15 0,1-3 0,-3-9 0,1-3 0,-4-10 0,0-2-1619,6 20 926,-15-28-1735,-15-17 2428,-23-29 0,8 4 0,-3-3 0,-4-2 0,0-1 0</inkml:trace>
  <inkml:trace contextRef="#ctx0" brushRef="#br1" timeOffset="87100">17733 8408 22914,'-9'-22'1889,"2"1"-1439,14 5-1,10 7-179,17 19 0,15 18-135,-18-3 0,1 6-451,3 5 0,0 7 525,-2 8 1,1 8 0,-3 0-739,-6-11 0,-2 1 1,-1 2 550,0 1 1,0 4-1,-1 1 1,-2-3 7,-1 6 0,-3-1 0,0-1 0,0 3 0,0 0 0,0-1-30,0-1 0,-1 0 0,1-2 30,0-3 0,0-1 0,0-2-348,-1-4 1,0-3 0,1-1 452,6 12 0,2-3-249,-2-11 1,3-5 113,28 3 0,-4-49 0,3-16 0,-7-7 0,-2-9-152,-1-2 1,2-6-1,-5-2 152,-5 0 0,-5-2 0,-1-1-25,1-2 1,-1-2 0,-2-4 24,-9 13 0,0-4 0,-1-1 0,-2 1 0,-1 2-253,2-14 0,-4 2 0,-1-3 253,-3 7 0,-1-4 0,-3 2 0,-6 5 0,-4 6 0,-6 4 0,-8 2-145,-8 6 0,-8 1 1,-4 3-1,1 3-95,-7 0 0,-2 6 1,-4 1-76,-2 4 0,-5 1 0,-2 3 0,3 6-177,8 6 1,2 5-1,-1 2 1,0 1-139,-2 1 0,0 1 1,0 2-1,0 0 617,1 1 1,-1 2 0,1 0 0,0 1 0,2 1 0,0 0 0,0 1 0,1 0 0,0 0 0,1 0 0,-1 0 0,1 0 0</inkml:trace>
  <inkml:trace contextRef="#ctx0" brushRef="#br1" timeOffset="87688">19548 3379 23723,'15'-48'1799,"-7"7"-1439,-8 18-180,-17 20 0,-20 28-90,7 1 0,-2 4-1112,-11 11 1,-2 5 1051,10-10 0,-2 2 0,1 1-30,-3 3 0,0 1 0,0 0 30,0 0 0,1 1 0,1 1-482,3-3 0,1 0 0,2 0 482,4-3 0,2-1 0,3 1-30,-4 13 0,6 0-133,8-6 1,6-2 132,7-4 0,6-1 0,6-3 0,5-2 0,3-3 0,7-1-20,19 7 1,7-3 109,3-4 0,3-3 274,0-2 0,0-2-319,-5-5 0,-4-4 135,10-3 1885,-13-4-1705,-11-3 0,-9-4 307,-10 0-667,-4 0 190,-5-6-190,-5-7 772,-3-16-772,-1-17 0,-2-4 0,-1-9 0,-1 8 0,-1-4 0,0 0-574,0-3 0,0 0 0,-1-1 574,-1-7 0,0 0 0,0 3-120,1 14 0,1 3 0,-1-5-1508,0-4 1,0-6 0,-1 0-1,1 7 504,-2-10 0,-1 3 867,2 1 1,0-1-1,-2 15 1,-5 19-1,0 15 1</inkml:trace>
  <inkml:trace contextRef="#ctx0" brushRef="#br1" timeOffset="88045">19203 4216 20575,'8'45'697,"0"0"0,1 2 0,2 5 1,-2 0-579,0-7 1,-2-1 0,1 3-1526,2 17 1,0 3 0,-3 0 1494,-2-7 1,-1-1 0,-3 0 0,-1 6 0,-2 0 0,-1 1-418,0-14 0,-2 1 1,0 0-1,-1-1 350,-1 1 1,-1-1-1,-1 1 1,-1-2-1,-1 0 1,0 0-1,-1 0 1,-1-2 66,-5 13 0,-1 0 0,-1-3-29,-1-4 0,0-2 0,-2-2-421,1-5 1,0-1-1,-2-3 541,-10 12 0,-1-6-45,5-8 0,-3-7 458,-4-11 0,1-10-503,-8-16 0,4-38-90,34 6 0,8-5 583,5-10 1,4-4-584,-1 12 0,1-2 0,3 0 125,3-7 0,4-2 1,1 1-126,4-4 0,3 0 0,1 0 0,-4 14 0,0 0 0,2 1 0,1 2 0,11-12 0,3 2 0,2 4 0,0 4 0,2 3 0,1 4-251,0 7 0,2 3 0,1 5 251,-2 6 0,2 3 0,-1 5 0,0 6 0,-1 4 0,-1 4 0,-1 4 0,-1 3 0,-1 4-87,-3 1 1,-1 3-1,0 4-303,7 12 0,-1 5 1,-3-2-106,2 5 1,-3 0 104,-10-8 0,-2 2 0,-4-5-1589,9 18 2148,-14-26 1,-6-35-1,-4-20 1</inkml:trace>
  <inkml:trace contextRef="#ctx0" brushRef="#br1" timeOffset="88325">20949 3288 23094,'-15'-47'509,"0"-1"1,-6 10 0,-5 6-285,-10 13 0,-5 11-1435,-8 11 1,-3 10 1344,-6 11 0,0 9-45,17-5 0,0 3 0,1 3-30,0 2 0,2 3 0,1 4 7,5 2 0,1 5 1,3 3-1,5 0-22,8-1 0,6 1 0,2 1 0,2 0-545,0-2 0,1 1 0,3-1 0,8-3 500,13 13 0,10-3 0,6-9 0,-1-15 0,6-6 0,1-2-396,2 0 0,3-2 1,1-3 335,1-2 0,2-2 0,-1-1-90,0-2 0,-1-2 0,-1-1-239,-1-3 0,-2-1 0,0-2-16,15 0 1,-2-3 175,-9-3 0,-1-7-1840,1-11 0,-5-8 2069,-16 2 0,-6-5 0,1-12 0,-8-4 0,-16 5 0,1 0 0</inkml:trace>
  <inkml:trace contextRef="#ctx0" brushRef="#br1" timeOffset="88886">19735 3311 20987,'-54'-6'269,"0"1"1,1-1 0,-1 0 0,1 1 0,1-1 0,0 1 0,1-1-60,-13-2 0,1 1 0,2-1-1332,6 1 0,1-1 0,3 1 1257,-16-3 0,6-3-45,11-3 0,10-5 1284,13-11-1374,52-18 0,16 22 0,11 2-405,-8 4 0,2 0 0,3 0 405,9-5 0,3 0 0,2-1-426,-7 6 0,1 0 0,2 0 1,2 0 425,-7 3 0,1 0 0,1 1 0,2-1 0,0 1 0,-6 2 0,1 0 0,1 1 0,0-1 0,1 1 0,-1 0 0,2 0 0,1-1 0,0 1 0,0 0 0,0 0 0,0 0-64,-2 1 1,1 0 0,-1 1 0,0-1 0,0 1 0,-1 0 63,8-2 0,-1 0 0,0 1 0,-1 1 0,-1-1 0,8-1 0,-1 1 0,-2 0 0,-1 1-60,-7 2 1,-3 0-1,0 1 1,0 1 59,0 1 0,1 0 0,-3 1 0,-4 3 45,13 2 0,-6 7-45,1 3 0,-15 12 563,-33 12 0,-14 8-563,-7 11 0,-11 8 22,0-6 1,-6 6-1,-2 2 1,2-4 66,5-9 0,1-2 1,0 0-1,-2 2-71,-1 1 0,-1 3 0,-1 1 0,1-3 0,2-3-18,-3 6 0,3-4 0,1 0 30,-1 6 0,3 0 0,2-4-30,2 2 0,5-1 0,1 6 0,10-3 2111,24 4-2111,-2-31 0,3-2 0,4 0 0,3-2 107,3-1 1,1-1-63,1-1 0,0-1-45,-2-3 0,1 0 0,26 14 118,-10-8-28,-6-2 2769,-13-12-2499,-7-3 199,-8-14-559,-12-10 498,-4-18-498,-10-21 0,5 20 0,1-2-731,-1-9 1,0-2 730,1-7 0,0-3 0,2 16 0,0-1 0,0 0 0,-1-4 0,1 0 0,0 0-60,1-1 0,-1-1 0,1 1-90,0 1 0,-1-1 1,1 2-346,-1-18 0,-2 2-405,0 8 1,-2 2 899,-1 10 0,-4 4 0,-23-15 0,-8 17 0</inkml:trace>
  <inkml:trace contextRef="#ctx0" brushRef="#br1" timeOffset="89520">21481 3329 22914,'27'-34'1529,"-3"0"-1349,-2-4-90,2 1 0,7-1 90,11 4-582,11 6 491,-21 18 1,3 4 45,21 10 0,1 6-45,-10 3 0,1 6-277,6 11 1,4 8 0,-4 5 245,-8 4 1,-3 4 0,-1 0-328,-9-12 1,1 1 0,-2-1 0,-1 2 297,7 13 0,-2 2 0,-3-5 15,0 1 0,-3-4 0,-2-4 0,-1-2 44,-5-7 1,-1-2 270,13 18 90,-8-14 0,-7-25-360,-9-55-90,-8 12 0,-4-6-286,0-6 1,-2-10 0,-2-3-1,1-1 286,-3-6 0,0-2 0,-1-2 0,1 1-255,1 12 0,0 0 1,0 0-1,0 0 1,0 0 272,-1-1 0,0-1 0,0 1 0,-1 1 0,1 5-18,-2-7 0,-1 4 0,1 1 0,1 4 0,-1 1 0,0 2 292,-4-14 0,2 3-292,4 8 0,3 1-54,3-3 0,11 2 99,33 3 0,14 5-75,-20 12 0,2 1 0,4 3-201,3 5 1,6 3-1,2 1 1,-1 0 252,-3 3 1,0 0-1,0 1 1,1 0-23,4-1 0,-1 0 0,3 1 0,4-1-87,-2 0 1,5 0 0,2-1 0,1 0-1,-1 1 1,-4 0 86,0 1 0,-2 0 0,-2 1 0,2-1 0,2 0 0,-6 2 0,2-2 0,2 0 0,0 1 0,-1-1 0,-2 1 0,-4 1-182,16-3 1,-5 1-1,-2 1 1,-1 0 181,-2 0 0,-2 1 0,0-1 0,-2 1 0,11-3 0,-2 1 0,-2 0 0,-8 2 0,-1 0 0,-3 0 0,14-2 0,-5 0 0,-10 3 0,-3 1-84,-7 1 0,-3 1-96,22-1-90,-12 3 0,-11 2 1374,-10 0-1553,-6 4 2314,-6 1-3484,-5 12 302,-16 6 1317,-7 2 0,-16 3 0,-1-8 0</inkml:trace>
  <inkml:trace contextRef="#ctx0" brushRef="#br1" timeOffset="90401">4300 7956 24533,'-48'7'427,"-1"0"0,1 0 1,-17 0-1,5-4-337,13-4 0,8-7 0,10-28 0,41 3 0,17-3-60,5 1 0,9-1 0,4 0-1093,2 1 0,4-1 0,4 0 0,3 0 1078,-10 7 0,1 0 0,3 0 0,2 1 0,0-1 0,2 0-204,-1 2 1,1 0 0,2 0-1,0 0 1,2 0 0,1 0-1,1 1 189,-7 3 0,0 1 0,1 0 0,1 0 0,1 0 0,1 0 0,0 1 0,0-1 0,1 1-143,-2 1 0,0 0 1,1 0-1,0 0 0,0 0 1,2 1-1,-1 0 0,1 0 1,0 0-1,0 0 143,-2 1 0,-1 1 0,2-1 0,-1 1 0,1 0 0,0 0 0,0 0 0,0 1 0,1-1 0,0 1 0,0 0-85,-4 1 1,0 0-1,1 1 1,0-1-1,-1 1 1,2 0-1,-1 0 1,0 0-1,0 0 1,0 0-1,1 1 1,-1-1 84,0 1 0,0 0 0,0 0 0,1 0 0,-1 0 0,0 0 0,1 1 0,-1-1 0,0 1 0,1 0 0,-1 0 0,0 0 0,4-1 0,0 1 0,1 0 0,-1 0 0,0 0 0,0 0 0,0 1 0,0-1 0,0 1 0,0 0 0,-1 0 0,-2 0 0,1 1 0,-1-1 0,0 1 0,0 0 0,0-1 0,-1 2 0,1-1 0,-1 0 0,0 1 0,0-1 0,3 0 0,-1 1 0,1 0 0,-1-1 0,0 1 0,0 0 0,0 1 0,-1-1 0,0 0 0,0 1 0,3-1 0,0 0 0,0 0 0,0 1 0,-1-1 0,0 1 0,0-1 0,-1 1 0,0 0 0,3 0 0,1 0 0,-2 0 0,1 0 0,-1 0 0,-1 0 0,0 1 0,-1-1 0,4 0 0,-1 1 0,0-1 0,-1 1 0,-1-1 0,0 1 0,-2 0 0,4-1 0,-1 0 0,-1 1 0,-1-1 0,-1 1 0,-2 0 0,3 0 0,0 0 0,-3 0 0,0 0 0,-3 1 103,4-1 1,-1 0-1,-3 0 1,-2 1-284,4-1 0,-3 0 0,-4 1-270,7-2 1,-8 2-721,2-1 275,-59 9 895,-58 10 0,4 1 0,-6 2 0,13-3 0,0 0 0,0-1 0</inkml:trace>
  <inkml:trace contextRef="#ctx0" brushRef="#br1" timeOffset="90841">3525 12158 11484,'-52'25'929,"0"0"1,5-3-1,1-1 419,8-4 1,2-2-809,-15 1 1532,24-10-1442,31-17 179,38-13-404,1 1 0,8-4-410,-1 3 0,5-2 0,3 0 185,-2 0 0,3 1 0,3-2 0,1 0-120,-13 6 0,2 0 0,1-1 0,2 0 0,0 0 0,1 1-35,0 0 1,0 1 0,2-1-1,0 1 1,1-1 0,1 1-1,0 0-201,-2 1 1,0 0 0,0 0 0,1 0-1,1 0 1,0 0 0,1 1 0,1 0 175,-4 1 0,1 0 0,1 1 0,0-1 0,1 1 0,0 0 0,1 1 0,-1-1 0,1 1-111,-4 0 1,0 2 0,1-1-1,0 0 1,0 1 0,1-1-1,-1 1 1,1 0 0,0 1-1,0-1 111,1 0 0,0 1 0,0 0 0,1 0 0,-1 0 0,1 0 0,0 1 0,-1-1 0,1 1 0,0 0-18,0 1 0,0-1 0,0 1 0,0 0 0,0 0 0,1 0 1,-1 0-1,0 1 0,0-1 0,-1 1 18,0 0 0,0 0 0,0 0 0,0 0 0,-1 0 0,1 1 0,-1 0 0,1-1 0,-1 1 0,0 0-30,4 0 0,-1 0 0,-1 0 0,1 1 0,-1-1 0,2 1 0,-1-1 0,2 1 0,2 0-93,-4 1 0,2-1 1,1 1-1,1 0 0,1-1 1,0 1-1,-1 0 1,-1 1-1,-1-1 0,-2 1 1,-2 1-2,4-1 0,-2 1 1,-1 0-1,-3 0 0,1 0 1,0 1-1,0 0 0,3-1-6,-2 1 0,3-1 0,1 0 0,1 0 0,-1 1 1,-1 0-1,-3 0 0,-3 2 0,-5 0-122,8 1 0,-4 2 0,-4 0 1,-2 1-1,-1 0-243,4 0 0,-2 1 1,-2 1-1,-3 2 600,4 2 0,-3 2 0,-5 3 0,-1 7 0,-7 5 0,-12 0 0,-1 1 0</inkml:trace>
  <inkml:trace contextRef="#ctx0" brushRef="#br1" timeOffset="91328">4771 16337 23723,'-41'9'480,"0"0"0,3-3 0,3 0-390,-18 4 89,19-9 181,21 3 90,25-12 0,36-8-181,-7 0 1,5-4-1226,-3 2 0,3-1 0,8-4 1071,-9 4 1,7-3 0,3-1-1,4-1 1,0-1 0,0 1 0,-3 0-370,-3 2 0,-3 0 0,0 1 0,0-1 1,3 0-1,3-2 0,6-1 254,-14 5 0,4 0 0,2-2 0,3-1 0,2 0 0,2-1 0,1 0 0,1 0 0,0 0 0,0-1 0,-1 1 0,0 1 0,-3 0 0,-1 1 0,-2 1-153,5-2 1,-3 2 0,-2-1 0,-1 2 0,0 0-1,-1 0 1,2 0 0,1-1 0,2 0 0,3-1 0,4-1 152,-13 5 0,2-1 0,2 0 0,1-1 0,2-1 0,2 0 0,0 0 0,1 0 0,2 0 0,-1-1 0,2 0 0,-1 1 0,1 0 0,-1-1 0,0 1 0,0 1 0,-1-1 0,-1 2 0,0-1 0,-2 2-63,1-1 1,0 0 0,0 1 0,-1 0-1,1 1 1,-1 0 0,0 0 0,0 0 0,-1 0-1,1 1 1,-1-1 0,1 1 0,-1-1 0,0 1-1,1-1 1,-1 1 0,1-1 0,0 1 62,3-2 0,0 0 0,1 0 0,-1 0 0,1 1 0,-1-1 0,1 0 0,-1 0 0,1 0 0,-1 1 0,0-1 0,0 1 0,-1 0 0,1 0 0,-1 1 0,-1-1 0,0 1-15,4-1 1,1 1 0,-1-1 0,1 0 0,0 1-1,0 0 1,-1 0 0,-1 0 0,0 1 0,-2-1 0,0 2-1,-2-1 1,-1 1 0,-2 1 0,-1 0 14,11-3 0,-2 2 0,-3 0 0,-2 1 0,-1 0 0,-1 0 0,1 0 0,1 0 0,2 0 0,-2 0 0,1 0 0,2 0 0,0-1 0,-1 1 0,1 0 0,-2 0 0,-1 1 0,-2 0 0,-3 0 0,5 0 0,-3 0 0,-2 1 0,-1 0 0,-1 0 0,1 0 0,2-1 58,3 0 0,2 0 1,0-1-1,0 1 1,-2 0-1,-3 0 1,-4 2-59,7-2 0,-3 1 0,-5 1 0,-3 1 553,17-5 1,-4 1-584,-16 4 0,0 0 0,-7 1-240,5-1 326,-4 2-3924,-33 5 4528,-10 8 0,-19 8 0,-7 7 0</inkml:trace>
  <inkml:trace contextRef="#ctx0" brushRef="#br1" timeOffset="99387">25408 1773 24263,'19'-31'1889,"-7"-3"-1439,-6-2 0,-14-5-1,-4-2-179,-9-2-180,-7-5 0,-8 0-45,12 21 0,-3 0-747,-7-2 1,-4 1 746,-11-5 0,-5 2-15,10 9 0,-3 0 0,-2 1 0,-8-2 0,-3 0 0,-2 1-720,10 5 1,0 1 0,-3 0 0,0 0 689,-6-1 0,-1 1 0,-1 0 0,-2 1 0,9 3 0,0 1 0,-2 0 0,0 1 0,-2 0-336,8 2 0,-1 0 1,-1 1-1,0 0 0,-4 1 1,-2 0 345,6 1 0,-2 1 0,-3 0 0,-1 0 0,-1 0 0,-2 1 0,1 1 0,-1 0 0,1 1-10,3 0 0,0 2 0,-1 0 0,0 0 0,0 1 0,-1 0 0,0 0 0,0 1 0,1-1 0,-1 0-135,0 0 0,0 0 1,-1 0-1,0 0 0,1 1 1,-1-1-1,1 1 0,0 1 1,0 0-1,1 1 135,-4 1 0,0 0 0,0 2 0,0-1 0,0 2 0,2-1 0,1 1 0,2 0 0,1 1-79,-9 1 0,3 1 1,2 1-1,1-1 0,0 2 1,0-1 78,2 1 0,0 0 0,1 0 0,0 1 0,-2 1 0,-1 0 3,6 0 0,0-1 1,0 1-1,-2 1 0,-1 1 1,-1 1-1,-4 2 1,-1 2 2,10-3 0,-3 2 1,-3 2-1,-2 2 1,-1 0-1,-1 1 1,-1 1-1,0 0 0,0 1 1,2-2-1,0 1 1,3-2-1,1-1 1,4-1-7,-9 3 0,3-1 0,2-2 0,2 0 0,1-1 0,-1 1 0,-1 1 0,-1 1 0,-4 2 0,8-3 0,-3 2 0,-2 0 0,-1 1 0,-2 0 0,1 1 0,-1 1 0,1 0 0,2-1 0,2 1 0,2-1 0,4 0 0,4 0 0,-11 8 0,4 1 0,3 0 0,3-1 0,3 0 0,1-1 0,1-2 27,-12 9 0,4-3 1,1 1-1,-3 3-27,5-3 0,-3 3 0,-2 2 0,1 0 0,3-1 0,7-5 0,-9 11 0,8-5 0,0 1 0,-1 2 0,1 1 0,1 0 0,0-1 0,1 2 0,1-1 0,1 2 0,1-1 0,2 2-48,1-1 1,0 0 0,2 1 47,2 0 0,1 1 0,1-1 0,2 0 0,1-1 0,1 1 174,2-1 1,1 0 0,1-1-175,1-1 0,2 0 0,0-1 0,1-1 0,2-1 0,-1 0 0,2-3 0,0 0 0,1 0 0,-5 18 0,1 0 0,1-2 0,2-1 438,3-1 0,1 1-438,1-1 0,2 1-85,3 1 0,2-1 85,-1 0 0,2 0 0,3-2 0,4 3 278,1-6 0,4 2 0,0-1-278,4 7 0,2 0 0,-1-8 0,3 1 0,0-3 0,5 3 0,3 0-275,1-4 0,3 3 0,1-3 275,-7-11 0,0-2 0,2 2 0,8 10 0,1 1 0,0-3 55,5 1 0,1-3-55,1-6 0,3 2 0,-1-2 0,-9-10 0,-1-1 0,3 1 373,10 5 0,2 2 0,4-4-373,6-4 0,2-3 0,0-2 0,-10-4 0,-1-3 0,7 0 0,2-4 0,7 1 0,4-2 0,-1-1 0,-5-2-128,-5-2 0,-4-1 0,1-2 0,3 1 128,2-1 0,5 0 0,0 0 0,0-1 0,-4 0 70,0-1 1,-3 0-1,-1 0 1,0 0-71,1 0 0,-1 0 0,0 0 0,-1 0 0,0 0 0,-1 0 0,-1 0 0,1 0 0,-2 0 0,0 0 0,0 0 0,0 0 0,0 0 0,-1 0 0,1 0 0,0 0 0,1 0 0,1-1 0,0 1 0,0-1 0,2 0 0,1 0 0,0 0 0,0-1 0,3 1 0,1-2 0,-1 1 0,1-1 0,2 0 0,1 0 0,0 0 0,0-1-238,-13 1 1,1-1 0,-1 1 0,1-1-1,0 0 238,0 0 0,0-1 0,0 1 0,0-1 0,0 0 0,0 0 0,0 0 0,0-1 0,0 1 0,0-1-156,0 0 1,-1 0 0,1 0 0,0-1 0,-1 0 155,0 0 0,1 0 0,-1-1 0,0 0 0,0 0-48,0 0 1,0 0-1,0-1 1,0 0-1,-1 0 48,13-3 0,0-1 0,-1 0 0,0-1-35,0 0 0,-1 0 0,0-1 0,-1-1 35,-1 0 0,0-1 0,-1-1 0,0 0 121,-2-2 1,0 1 0,-1-2 0,0-1-122,-2 0 0,-1-2 0,0 0 0,0-1 51,-3 0 1,0-2-1,0 0 1,-1 0-52,-1-2 0,-1 0 0,0 0 0,-1-2 0,-1 0 0,0-1 0,-1 0 0,-1-2 0,0 1 0,-1-2 0,0 0 0,0 0 0,-2 0 0,-1 0 0,1-2 0,1-1 145,0-1 0,2-2 0,1-1 0,-1-1 0,1 0-145,-2 1 0,0 1 0,0-2 0,0 0 0,1-2 0,-1 2 0,1-3 0,1 0 0,-1 0 0,-1 0 0,-2 3 85,-2 0 1,0 2 0,-3 1 0,0 0 0,0 0-86,4-8 0,1-1 0,-3 1 0,-3 3 0,-2 1 0,-2 2 0,-2-1 0,0 1 0,-2-1 0,0 0 0,-2 1 0,0 1 0,-2-1 0,-1 1 0,-1 1 0,-1-1 0,9-19 0,-3 0 0,-3 3 0,-3-1 7,-2-1 1,-2 1-8,-3-2 0,-3 0 430,-2-3 0,-4-1-430,-4 20 0,-1 0 0,-2-1 0,0-2 0,-2 0 0,-2 1 0,-1-2 0,-2 0 0,-2 1 0,0-1 0,-2 1 0,0-1 0,-2 0 0,0 1 0,-2 0 0,2 1 0,-2 1 0,-1-2 0,1 1 0,-2-2 0,0 1 0,0 2-210,0-1 0,0 2 0,-2 0-420,-4-10 1,-2-1-1,-6 6 630,-8 9 0,-6 5 0,-1 6 0,7 7 0,0 4 0,-4 1 0,-18-1 0,1-1 0,-1 1 0</inkml:trace>
  <inkml:trace contextRef="#ctx0" brushRef="#br1" timeOffset="104341">15796 11705 20215,'-44'0'2789,"-3"4"-2519,2 1 0,-1 6-1,1-5 181,2 6 0,2-10 0,7 8-91,3-9-89,7 3 0,4 0 0,4-3-90,7 3-90,4-4 0,5 0 0,0 0 90,0 6 179,5 1-179,7 7 90,13-1-45,11-7 0,9-4-1266,3-2 0,5-3 1,2 0 1070,4-1 0,1-1 0,3-1-30,-4-1 0,2-1 0,2-1 0,-3 0 0,-4 0 0,-1-1 0,0 0 0,1 0-399,5-2 0,1-1 0,1 0 1,1-1 398,-9 2 0,2 0 0,0 0 0,1 0 0,0-1-348,5-1 0,0 0 0,1 0 0,1 0 0,1-1 348,-8 3 0,2-1 0,0 0 0,0 0 0,1 0 0,0 1-167,-6 0 1,0 1 0,1 0 0,0-1-1,1 1 1,0 0 0,-1-1 166,3 0 0,1 0 0,-1 1 0,1-1 0,0 0 0,0 0 0,1 0 0,1 0 0,0-1 0,1 1 0,0 0 0,0-1 0,1 1 0,-1 0 0,-6 1 0,0 0 0,0 0 0,1 0 0,-1 1 0,1-1 0,0 0 0,-1 0-38,2 1 0,0-1 1,0 0-1,0 0 1,0 0-1,0 0 0,0 1 1,0-1 37,1 1 0,-1 0 0,1 0 0,0 0 0,0 0 0,-1 0 0,1 1 0,0-1 0,-1 1 0,0-1 0,0 1 0,1 0 0,-1 0 0,0 0 0,0 0 0,0 1 0,-1-1 0,1 1 0,0-1 0,-1 1 0,0 0 0,1 0 0,-1 0 0,0 0 0,7 0 0,0-1 0,0 1 0,0 0 0,0 0 0,-1 0 0,0 1 0,-1-1 0,0 1 0,-1 0 0,0-1 0,0 1 0,0 1 0,-1-1 0,-2 0 0,0 1 0,-1 0 0,0 0 0,0 0 0,0 0 0,-1 0 0,5 0 0,-2 0 0,-1 1 0,2-1 0,3 1 0,5-1 0,-13 2 0,4-1 0,3 1 0,3-1 0,1 1 0,1-1 0,-2 1 0,-1 0 0,-3-1 0,-4 1 0,-5 1 0,17-2 0,-9 0 0,-3 1 0,2-1 0,6 1 33,-4 0 1,9-1-1,3 1 1,2 0-1,-4 0 1,-5 0-1,-11 0 1,-12 1-34,-3 0 0,-10 0 1147,33 0-1147,-22 1 0,-7 2 0,-16 0 1715,-15-2-1715,0 8 2564,-4 3-2564,0 18 0,0 18 682,0 21-682,-1-24 0,2 6 0,1 7 0,1 6 0,1-2 0,-1-9 0,0-1 0,0 2 0,1-1 0,1 4 0,-1 1 0,1-4 0,1 2 0,1-2 0,0 3 0,1 2 0,0 5 0,1 0 0,0-4 0,0 3 0,0-2 0,2 4 0,-1-6 0,2 5 0,0 3 0,0-3 0,-1-6 0,1 2 0,0-5 0,1 3-423,-1-5 1,1 2 0,0 0 0,0-4 422,4 16 0,1-4 0,-1-3 0,0-1 0,-1-4 0,0 0-230,0-4 1,-1-1 229,-1-4 0,0 0 0,0-4 0,-1-1 0,-1-3 0,0-1-297,10 28 297,-1-6 0,-3-8 1099,-2-6-1099,0-3 0,1-7 1775,-3-1-1775,0-8 648,-2-1-648,-1-6 472,-5 0-472,-3-5 267,-6-4-267,-3-3 0,-8-4 0,-10 0 0,-13 0 0,-14 0-434,19 3 0,-3 0 434,-4 2 0,-3 0 0,-6 3 0,-3 2 0,-7 1 0,-4 1-601,17-4 1,-3 1-1,-4 1 601,2-2 0,-3 1 0,-5 1 0,-3-1 0,-4 1-279,10-3 0,-3 0 1,-4 0-1,-2 1 1,-1-1-1,-2 0 1,-1 1-1,1-1 0,0 0 279,9 0 0,0 0 0,0-1 0,-1 1 0,0-1 0,-1 1 0,0 0 0,-2-1 0,0 1 0,-1 0 0,-1 0-120,4-1 0,-1 1 0,-3-1 1,0 1-1,-1-1 0,-1 1 0,0 0 1,0-1-1,0 1 0,1 0 1,2-1-1,0 0 0,3 0 0,1 0 120,-7 1 0,3-1 0,1 0 0,2 0 0,1 0 0,-1 0 0,1 0 0,-1 0 0,-1 0 0,-2 1-83,-1 0 0,-3 0 0,-1 1 0,-1 0 0,0 0 1,-1 0-1,2 0 0,2 0 0,1-1 0,4 1 1,2-1 82,-5 0 0,4 0 0,3 0 0,2 0 0,0 0 0,-2 0 0,-3 1-54,-1 0 1,-4 0 0,0 1 0,-2-1 0,1 1-1,2 0 1,2-1 0,3 0 53,-11 2 0,4 0 0,2-1 0,1 0 0,-1 1 0,1-1 0,-1 1 0,1-1 0,1 1 0,0 0 0,2-1 0,1 1 0,0-1 0,0 1 0,1-1 0,2 0 0,0-1 0,1 1 0,0-1 0,0 1 0,-9 2 0,1-1 0,0 1 0,2 0 134,4-2 0,1 1 0,-1-1 0,-1 1-134,4 0 0,-2 1 0,-1 0 0,1 0 0,4-1 0,-14 3 0,4-1 0,-1 0 0,7 0 0,-3-1 0,2 1 0,5-1 0,-14 4 0,5-1 0,3 1 0,2-1 0,4 0 0,1 0 0,3 1 0,2-1 0,3-1 0,1-1 613,2 0 1,1-1-614,2-1 0,1 0 943,2-1 1,-1 0-944,-11 5 0,0 0 0,11-2 0,0-1 1411,-7 3 1,-2 1-1412,2 0 0,2 0 0,-21 5 0,21-6 0,0 0-1294,-13 5 1294,-1-1-229,7-3 1,-1 2 228,-11 4 0,5-2 0,2-1 0,7-1 0,-10 2 0,22-7 0,7-5 0,6-3 0,4-4 2688,9-26-2688,2-9 0,5-25 0,3-10-76,-1 12 0,-1-4 76,0 2 0,1-5 0,-1-4-402,-1 17 0,0-3 0,0-2 1,-1 1-1,0 2 402,0-3 0,-1 1 0,0-1 0,-1-6-333,1 6 0,-1-5 0,0-5 0,0 0 1,-1-1-1,1 4 0,-1 5 333,1-2 0,-1 6 0,0 0 0,-1 0 0,1-3-275,0-3 1,-1-3 0,0-2 0,0 1 0,1 1 0,0 5 274,-1-9 0,0 4 0,1 2 0,-1-1 0,0 2 0,1-1 0,-1 1 0,1 1-119,0 4 0,1 1 0,-1 0 0,1 1 119,-2-12 0,0 1 0,1 2 0,0 8 0,1 2 0,-1 2 0,-1-14 0,0 4 254,1 0 0,0 5-254,2 20 0,0 3 786,-2-7 1,0 5-787,3 9 2440,-2 2-2440,3 15 2005,0 0-2185,0 6 868,0-1-5006,0 4 3509,2 11-2969,7 9 3778,1 7 0,5 14 0,-2-4 0</inkml:trace>
  <inkml:trace contextRef="#ctx0" brushRef="#br1" timeOffset="110519">24925 10647 24443,'0'-25'2159,"0"4"-1979,0 8 449,2 6-179,4 21-180,6 16-180,10 25-45,-8-20 0,1 3 45,3 2 0,2 1-507,0 3 0,1-1 417,0-1 0,3 0 0,6 5 0,3-3 0,-10-15 0,3-5 111,13-3 1,2-14-112,-3-31 0,-3-15-434,2 1 0,-2-7 434,-9 4 0,-2-5 0,-1 1-374,-4 5 0,-2 0 0,2-4 374,2-8 0,1-5 0,1-1 0,0 2-464,-4 9 1,0 1 0,0 1-1,2-4 464,0-1 0,1-3 0,1-2 0,0 2 0,0 3 0,1 0 0,0 3 0,1 0 0,0 1 0,1-1 0,0 1 0,2 0 0,0 1 0,-1 3 0,2 0 0,0 1 0,0 1-629,9-11 0,1 2 1,0 2 628,-3 5 0,1 2 0,0 2 0,-3 4 0,0 1 0,-1 3-156,12-9 0,-2 3-474,-6 8 0,-1 2-225,-7 5 1,-1 2-713,14-4-1042,-15 10 3031,-13 17 1,-25 14 0,-9 10 0</inkml:trace>
  <inkml:trace contextRef="#ctx0" brushRef="#br1" timeOffset="112469">25611 9435 23364,'-49'-7'2788,"6"0"-2518,13 2 180,11 1 179,9 10 451,27 36-1080,4 14-408,1-4 0,1 5 408,-8-17 0,-1 1 0,1 5-711,2 9 0,2 7 1,1 2-1,-2-4 711,-3-10 0,-1-2 0,0 0 0,1 2 0,1 1 0,0 2 0,0 2 0,1-3 0,-1-3 0,4 9 0,-1-5 0,1-1 0,-1-4 0,0-1 0,4-1-258,4 1 0,3-1 0,1-4 258,3-2 0,3-5-259,10 0 1,2-11 258,-9-23 0,-1-9 0,6-8 0,1-6 0,7-9 0,0-4-333,-13 5 1,1-1 0,0-3 332,2-4 0,1-1 0,3-6 0,-6 4 0,2-5 0,2-2 0,1-2 0,-1 1 0,-4 5 0,1-2 0,-1 0 0,2-1 0,-1 1 0,0-1-31,0 0 1,1 0 0,0 0 0,-1-1 0,1 2 0,0 0 30,-2 2 0,1-1 0,-1 1 0,1 1 0,-2 2 0,-2 3 0,6-3 0,-3 3 0,0 2 0,0 0-84,0 2 1,-1 2-1,1 0 1,-1 1 83,12-7 0,-2 1 0,1 1 0,-4 5 0,0 2 0,-1 1 0,-3 3 0,-1 1 0,-1 1 0,14-4 0,-2 2 0,-6 4 0,-3 2 0,-6 3 0,-1 3 0,1 0 0,-2 1 0,10-5 370,4 6-370,-35 7 1404,-1 8-1404,-16-3 2750,-6 3-3649,-1 2-540,-5 2 1487,0 11-2926,-10 7 2312,-16 10 1,10-11 0,-3 1-1,-5 3 1,0 0 0</inkml:trace>
  <inkml:trace contextRef="#ctx0" brushRef="#br1" timeOffset="124514">4369 2827 24263,'-52'-38'607,"-1"0"0,13 15 0,-2 2 1,-2 4-369,-7 2 1,-2 4 0,-2 5-1201,-6 5 0,-3 7 1,0 5 1027,11 2 1,-1 4-1,0 3 1,0 4-479,6 1 0,1 2 0,-1 4 1,0 1-1,1 2 411,3 0 0,0 1 0,1 2 0,-1 1 0,1 2 0,-1 1-110,4-2 0,0 2 1,0 1-1,0 1 1,0 1-1,1 1 1,0 1 109,2-1 0,0 0 0,0 2 0,1 0 0,0 1 0,0 1 0,0 1 0,1 0-134,3-2 0,-1 1 0,1 0 0,0 1 0,0 1 0,1 0 1,0 1-1,1 0 0,0 0 134,-1 3 0,1 1 0,1 0 0,0 1 0,0 1 0,1 0 0,0 0 0,1 1 0,1-1-43,0 3 0,0 0 1,1 0-1,0 1 0,1 0 1,1 0-1,1 1 1,0-1-1,1 1 43,1 0 0,0 0 0,1 1 0,1-1 0,1 1 0,0 0 0,2 0 0,0 1 0,1-1 0,1-1 0,1 0 0,1 1 0,1 0 0,1-1 0,0 1 0,1 0 0,2-1 0,0 0 0,2-2 0,0 0 0,1 0 0,1 0 0,1 0 0,0-1 0,2 0 0,2 0 0,0-1 0,2 5 0,1-1 0,2 0 0,1-1 0,1 0 0,1-1 0,2-1 0,2-1 0,2 5 0,2-1 0,2-1 0,1 0 0,2-2 0,2-2 0,2-1 0,0-4 0,2-1 0,2-1 0,2-2 0,1-1 0,2-3 0,1-1 0,7 3 0,3-2 0,1-2 0,3-2 0,1-4 0,1-3 0,2-2 0,2-4 0,1-2 0,2-3 0,0-4 0,2-2 0,-8-5 0,1-2 0,2-3 0,-1-2 0,2-2 0,-1-2 0,0-3 0,2-1 0,1-4 0,-1-1 0,1-3 0,0-1 0,0-3 0,-1-1 0,2-3 0,0-3 0,0-1 0,0-3 0,-1-2 0,-1-1 0,0-1 0,-7 1 0,0-1 0,0-2 0,-1 0 0,-1-3 0,0 0 0,-1-1 0,0-1 0,0-3 0,0 0 0,-1-2 0,-1-1 0,-1-1 0,0-1 0,-1-1 0,-1-1 0,-4 5 0,-2-1 0,0 0 0,-1-1 0,0 0 0,-1-3 0,0-1 0,-1-3 0,-1-2 0,-5 5 0,0-1 0,0-3 0,0-1 0,-1-1 0,0-2 0,-1-1 0,0-1 0,-1 0 0,-1 0 0,-1-1 0,-1 0 0,-1 1 0,-1-3 0,0 1 0,-2-1 0,0-1 0,-2 0 0,0-1 0,-1 0 0,-1 0 0,0-1 0,-1-1 0,-1-1 0,0 0 0,0 0 0,-3 5 0,1-1 0,-1-1 0,-1-1 0,0 0 0,0-2 0,-1 1 0,-1-1 0,0 1 0,0-1 0,-1 1 0,-1 1 0,-1 1 0,0 1 0,-1 1 0,-1 1 0,0-6 0,-1 1 0,-1 0 0,0 1 0,-1 1 0,-1 1 0,-1 1 0,-2 0 0,0 1 0,-1 1 0,-2 1 0,-1 0 0,-3-10 0,-3 0 0,0 0 0,-3 1 0,-1 2 0,-1 3 0,-1 2 0,-2 5 0,-2 3 24,-8-9 1,-3 6 0,-3 5 0,-2 3 0,-1 3-25,-1 3 0,-1 3 0,-2 3 0,-2 3 0,-1 4 0,1 3 0,-3 3 0,0 2 0,-2 4 0,1 2 0,-14 1 0,-1 5 0,0 4 0,0 3-180,2 2 0,1 4 0,-1 4 0,0 6-478,4 4 1,-2 5-1,0 4 1,2 2-1,5-2-84,4 1 0,3 0 0,3 2 0,0 3 742,-5 7 0,-2 4 0,5 1 0,12 0 0,15-4 0,8 1 0,4-1 0,3 20 0,1 0 0</inkml:trace>
  <inkml:trace contextRef="#ctx0" brushRef="#br1" timeOffset="124971">6822 3763 23184,'-21'-44'599,"1"-1"1,2-3 0,5-2-376,6-7 1,7-3-1064,4 16 0,4 0 1,2-1 1018,5-5 0,4 1 0,4 0-896,5-3 1,5 1-1,3 2 806,-4 9 0,1 2 0,3 0 0,3 2-45,5-1 0,3 2 0,3 1 0,1 2-136,-5 5 0,2 1 0,1 1 0,1 1 0,1 1 163,5 0 0,2 2 0,0 1 0,2 1 0,0 2-265,1 0 1,0 1-1,2 2 1,1 1-1,3 3 231,-6 3 1,2 1 0,3 2-1,1 1 1,-2 2 0,-1 0-1,-3 1-151,5 0 1,-3 2 0,-2 1 0,1 1-1,2 2 113,-2 0 0,2 1 0,1 0 0,-1 3 0,-3 2 0,-4 3 0,-4 5 0,-2 4 0,-4 2 0,-1 1 0,-4-2 140,11 7 1,-5 0 0,-1 4-141,5 6 0,-1 4 0,-8-1 413,-12-2 1,-8 0-414,-4-4 0,-4 1 710,-4 3 1,-4 0-711,1 14 2332,-6 1-2332,-2-33 449,0-9-2518,0-11-173,-5-14 2242,-2-16 0,-5-16 0,-1-7 0</inkml:trace>
  <inkml:trace contextRef="#ctx0" brushRef="#br1" timeOffset="125312">10111 2311 19325,'-30'22'450,"0"0"0,-2 7 0,-1 3-226,-4 8 1,0 4 0,0 8 0,3 3 0,2 2 0,4 2-135,5 0 0,5 0 427,8-4 1,6-1-473,6-4 0,8-3 0,7-7 0,7-4-45,5-5 0,5-6 391,7-8 0,2-7-391,2-4 0,0-5 0,1-8 0,0-7 45,-4-4 0,-3-6-45,-3-7 0,-4-4 0,-5-6 0,-6-5 0,-3-3 0,-7-6 30,-9 2 0,-4-5 0,-3 2-454,-3-10 1,-5 0 423,0 8 0,-4-1 0,-3 4 0,-5 0 0,-5 3-378,0 10 0,-3-1 1,0 5 332,-3-2 0,-1 4-180,-11-6 0,0 7-244,-11 15-521,5 20-34,7 20-910,17 11 0,3 7 1934,8-7 0,1 2 0,-5 15 0,2 2 0,9-11 0,0 0 0</inkml:trace>
  <inkml:trace contextRef="#ctx0" brushRef="#br1" timeOffset="126444">4889 9299 25522,'-17'-41'869,"0"1"1,-3-1 0,-2 0-645,-5 1 0,-5 1-1549,-5 1 1,-5 3 1323,-7 2 0,-5 5 0,13 11 0,-3 3 0,-1 2 0,-6 1 0,-1 3 0,-2 4 0,-3 4 0,-2 3 0,0 4-327,-3 3 0,-1 4 1,1 5 326,14 0 0,1 3 0,0 3 0,1 3-178,-1 4 1,1 2-1,1 5 1,1 7 177,9-4 0,1 5 0,-1 4 0,2 3 0,0 3 0,1 0 0,1 1-245,3-2 1,1 1-1,1 1 1,1 2 0,0 1-1,1 1 1,1 2-1,1 1 245,3-9 0,1 2 0,0 2 0,0 1 0,1 1 0,1 0 0,0 1 0,1-1 0,1-1 0,1-2 0,1 0-98,-1 2 0,2 0 0,0-1 0,1-1 0,2 0 0,0-1 0,2 0 0,2-1 0,1 0 98,1 12 0,2 0 0,1 0 0,3-1 0,2-3 0,2-3 0,3-3-69,5-1 1,2-3-1,3-3 1,2-3-1,3 0 69,8 9 0,4-3 0,4-3 0,4-4-112,4-5 0,4-3 1,3-5-1,3-5 112,-8-9 0,2-4 0,2-2 0,1-4 0,1-2 49,3-3 1,1-4 0,2-2 0,1-5 0,3-5-50,-9-3 0,2-3 0,2-3 0,1-3 0,1-2 0,0-3 0,-1 0 0,-1-2 0,-7 0 0,1-2 0,-2-2 0,1-1 0,-1-2 0,0 0 0,0-1 0,-1 0 0,0 0 0,1-1 0,1 1 0,-1-1 0,0-1 0,0 0 0,-2-1 0,0-1 0,-3-1 0,-1-1-28,-4 0 0,0-2 0,-2-1 0,0-1 0,-2 0 0,-2-1 0,-2 1 0,-3 0 0,-3 1 28,4-10 0,-5 1 0,-3 0 0,-2-1 0,-3 1 0,0-2 0,-1 1 0,-2-1 0,-1 1 0,-2-2 0,-4-2 0,-2-2 0,-6 5 0,-2-3 0,-2-3 0,-3 0 0,-1 0 0,-1 1 0,-1 2 0,-1 2 0,-1-3 0,-1 2 0,-2 1 0,-1 2 0,-2-2 0,-2-1 0,-2-1 0,-2-2 0,-2-2 0,-1 1 0,-2 1 0,-1 5 0,-1 4 30,-5 1 1,-1 5 0,-2 3-1,-2 2 1,0 1-31,-8-7 0,-2 2 0,-1 3 0,-1 3 0,1 5 0,0 3 0,-2 2 0,1 3 0,1 4 0,-1 3 0,1 2 0,-1 3 0,-11-1 0,0 4 0,1 4-390,4 5 0,1 3 1,2 3-91,6 3 0,2 2 1,2 4 121,-11 7 0,6 8 358,12 12 0,9 4 0,11 19 0,21-21 0,-1 0 0</inkml:trace>
  <inkml:trace contextRef="#ctx0" brushRef="#br1" timeOffset="126853">5669 8675 25432,'-25'-2'2069,"-3"-9"-1979,14-3 0,3-15 0,32-11-68,6 16 1,15-7-1,10-4 1,8-3-1,4-1 1,1 1-1,-2 3 1,-5 3-605,-2 4 0,-2 2 1,1 3-1,0 0 1,1 0-1,3-2 0,2-2 582,-9 3 0,1-3 0,2-2 0,2-1 0,0 0 0,2 0 0,0 0 0,1 2 0,0 2 0,0 3 0,1 3 8,1 3 0,1 2 0,3 3 1,0 0-1,0 3 0,1 1 0,-1 1 1,-2 1-1,-1 1 0,-3 1 0,-2 0-167,9 1 0,-4 2 1,-3 1-1,-1 2 1,0 0-1,2 1 0,3 1 179,-3-1 0,3 1 0,3 0 0,0 1 0,0 0 0,-1 2 0,-3-1 0,-4 2 0,-6 1-20,8 2 0,-4 2 0,-5 2 0,-3 0 0,-2 1 0,16 9 0,-6 1 0,-7-1-308,-8 0 1,-5-2 307,-5-1 0,-1-1-109,17 15 109,-8-6 0,-9-8 1968,-7-4-1968,-5-11 2720,-7 3-2720,-2-9 765,-4 3-765,-25-28 0,5 4 0,-20-21 0</inkml:trace>
  <inkml:trace contextRef="#ctx0" brushRef="#br1" timeOffset="127178">10387 7454 25702,'-9'-33'1439,"-11"11"-1349,-19 19 0,-16 21-460,24-1 1,-1 5 414,-12 19 0,4 5-478,12-8 0,3 2 433,-2 12 0,7 1 45,14-13 0,8-3-90,5-1 0,6-2 138,3-1 0,5-4-138,4-3 0,5-4 45,2-5 0,3-3 0,1-4 0,0-4 0,1-5 0,-1-4 0,-3-4 0,-1-6 45,5-19 0,-4-7-45,-12 5 0,-3-3-119,2-17 0,-7-2 164,-11 12 0,-7-1-45,-8-17 0,-5 1 0,2 18 0,-3 2-90,-6-10 1,-3 5-361,-17 3 275,-3 16-1264,-5 14 1439,10 23 0,-2 8 0,8 0 0,-1 4 0,-14 15 0,1-1 0</inkml:trace>
  <inkml:trace contextRef="#ctx0" brushRef="#br1" timeOffset="129337">8028 8096 23184,'-16'-22'2338,"0"1"-1798,-1 3 90,3 2-1,0 5-269,7 0-90,2 4-180,5 0 0,0 3 0,3-5-45,25-9 0,12-4 0,6-5 0,8-3-848,-9 6 0,5-3 0,3-1 0,1 0 803,-4 3 0,1-1 0,2 0 0,2 0 0,1-1-379,0 1 1,1 0 0,1-1 0,2 0 0,1-1 0,0 2 378,-9 3 0,-1 2 0,0-1 0,2 0 0,1 0 0,2 0 0,2-1 0,3 0-117,-7 4 0,2-2 1,3 1-1,2-1 0,2-1 1,0 1-1,2-1 0,-1 1 1,1 0-1,-1 0 1,-1 1-1,-2 0 0,-1 1 117,1-1 0,-1 1 0,-1 1 0,-1 0 0,-1 0 0,1 0 0,0 1 0,1-1 0,1 0 0,1 0 0,3 0-68,-8 2 0,1-1 1,2 0-1,0 0 1,1 0-1,1 0 1,1 0-1,-1 0 0,2 0 1,-1 0-1,0 1 1,1 0-1,-1 0 1,-1 0-1,1 1 68,-1 0 0,1 1 0,1 0 0,0 0 0,0 0 0,0 0 0,0 1 0,0 0 0,0 0 0,-1 0 0,-1 1 0,0 0 0,-2 0 0,0 0 0,-1 0 0,7-1 0,-1 0 0,-1 0 0,-2 1 0,-1 0 0,0 1 0,0-1 0,1 0 0,1 1 0,1-1 0,1 0 0,-2 0 0,3 0 0,1 0 0,1 0 0,1-1 0,0 1 0,0 0 0,-1 0 0,-1 0 0,-1 1 0,-2 0 0,-3 0 0,-2 2 0,10-3 0,-3 1 0,-3 1 0,-2 1 0,-1-1 0,1 1 0,1 0 0,2 0 0,0-1 0,1 1 0,2 0 0,0 0 0,1 0 0,-2 0 0,-1 0 0,-2 1 0,-3 0 0,8-1 0,-3 1 0,-2 0 0,-1 1 0,1-1 0,1 1 0,-3-1 0,2 1 0,0-1 0,1 1 0,-3 0 0,-4 0 0,-6 2 285,18-2 0,-8 1 0,-1 1-285,-2-1 0,0 1 0,-5 0 0,-3 0 0,-3 1 0,1 0 0,-6 1 1439,-11 1-1439,-14 2 2150,-13 0-2150,-6 0 3216,-15-2-6814,-29-7 3598,-14-3 0,10 2 0,-4-2 0,1 1 0,1-1 0</inkml:trace>
  <inkml:trace contextRef="#ctx0" brushRef="#br1" timeOffset="130256">8564 2823 20755,'-22'32'3148,"1"-5"-2518,3-9 90,4-9-1,0-5-179,2-10 89,5-22-449,3-4-90,14-26-45,1 28 0,5 0-928,11-9 0,6 1 913,-2 6 0,5 0 0,2 1-427,0 2 0,3 1 0,2 0 0,3 0 433,-1 1 0,2 1 0,2 0 0,2 0 0,1-1-387,0 2 1,2 1 0,1-1 0,1 0 0,2 0 0,0 0 375,-2 2 1,0 0 0,1 0 0,1 1 0,3-1-1,2-1 1,4 1-116,-16 6 0,4-1 1,1 0-1,3-1 0,1 1 1,1-1-1,1 0 1,1 1-1,-1 0 0,-1 0 1,0 1-1,-2 0 0,-2 1 99,7-2 0,-2 0 0,-1 2 0,-1-1 0,0 2 0,0-1 0,0 0 0,2 0 0,2 1 0,2-2-60,-9 4 1,1-2-1,3 1 1,0-1 0,2 0-1,0 0 1,0 1 0,1-1-1,-1 1 1,-1 1 0,-1 0-1,0 0 1,-3 1 0,-1 1 50,13-1 0,-2 0 0,-1 1 0,-2 1 0,-1 0 0,0 1 0,0 0 0,0 1 0,1-1-37,-1 1 1,0 0 0,-1 0 0,1 0 0,-1 1-1,1 0 1,-1 0 0,-1 1 0,1 0 36,-3 0 0,0 1 0,0-1 0,0 1 0,0 1 0,-1-1 0,0 1 0,-1 0 0,1 0 0,2 0 0,1 0 0,-1 0 0,0 1 0,-1 0 0,0 0 0,0 0 0,-2 0 0,4 1 0,0 0 0,-1 0 0,0 1 0,-1-1 0,-1 1 0,-1 0 0,4-1 0,-1 1 0,-1 0 0,-1 0 0,-1 0 0,-1 1 0,4-1 0,-2 1 0,-1 0 0,-1 1 0,-1-1 142,3 0 1,-1 0 0,-2 0 0,-3 0-143,8 0 0,-4 0 0,-3 0 0,12 0 0,-6 0 0,-13 0 0,-3 0 1297,20 0-1297,-10 0 1940,-24 0-1940,-3 0 2900,-17 0-2900,-4 0 1484,0 0-1484,-2 0 0,0 0-1529,-1 0-270,-9 0-810,-7 8 2609,-16 6 0,-18 13 0,-11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6:56:13.24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9778 2357 22914,'9'-35'779,"0"-1"1,0 3 0,1 1-421,12-25-179,-1 14 90,-5 17 360,-6 28-1,-4 36-359,-9 4 0,-5 9-976,2-2 0,-2 5 0,-1 3 773,0-2 1,-2 2-1,-1 2 1,0 2-577,1-5 1,-1 2 0,0 1 0,0 1-1,0 0 509,0-5 0,0 0 0,0 1 0,0 1 0,-1 0 0,0 1-284,0 2 1,0 1 0,-1 1 0,1-1 0,-1 1 0,0 1 283,-1 0 0,0 1 0,0 1 0,0-1 0,0 0 0,0 1-163,3-9 1,-1 0 0,0 0-1,0 0 1,0 0 0,0 0-1,1 0 163,-3 7 0,1-1 0,-1 0 0,1 1 0,-1 1 0,0 1-12,2-9 1,0 3 0,-1 1 0,1 1 0,-1-1 0,1-1 0,1-2-1,-1-3-85,-1 12 1,0-4 0,1-2-1,0 0 1,-1 2-39,2-4 0,-1 2 0,0 1 0,1-2 0,1-4 1,1-6-286,0 6 0,2-6 0,2-4 171,-4 13 0,12-16 249,31-35 0,-12-27 0,1-12 0,3-9 0,0 0 0,0 0 0</inkml:trace>
  <inkml:trace contextRef="#ctx0" brushRef="#br0" timeOffset="257">10798 2488 24032,'23'-56'419,"1"-1"1,-4 8 0,-1 3-285,-6 13 0,-2 3 295,1-2 110,-21 42-180,-12 51-203,6-12 0,-3 13 1,0 5-1,1-3-1164,2-5 0,0-2 0,1 2 0,-2 5 1022,3-7 0,-1 3 0,-1 2 0,1 2 0,-1 4 0,2 2-6,2-15 0,1 2 0,0 3 0,1 2 0,-1 0 0,0 2 0,1-1 0,1-1 0,-1-1 0,1-1-184,0 7 0,0-1 1,0-1-1,1-1 1,1 1-1,-1 0 0,0 1 1,0 2 174,1-8 0,-1 3 0,0 1 0,0 0 0,1 1 0,-1-1 0,1-1 0,0-1 0,1-3 0,1-2-224,-1 16 0,1-2 0,1-3 1,1-2-1,1-4 0,-1-4 134,2 1 0,0-6 0,0-2 0,0 1-499,-1 5 0,0 0 0,0-2 0,-1-3-266,-1 16 1,-1-4-540,-1 5 0,-7-12 1644,-16-27 0,-13-35 0,-11-22 0</inkml:trace>
  <inkml:trace contextRef="#ctx0" brushRef="#br0" timeOffset="618">8105 4333 22554,'-53'-2'479,"-1"0"1,6-2 0,3 1-390,7 1 0,3-1 0,-14-5 270,35-6-270,41-2-45,10 2 0,9-1-922,-3 3 1,4 1 0,3-2 936,11-3 0,3 0 0,2-2 7,-9 3 1,0 0-1,4-1 1,4-1-4,-8 2 0,4-1 0,3-1 1,2 0-1,0 0 0,-1 0 0,-3 1-375,0 0 0,-3 0 0,0 1 0,0 0 0,3-2 0,5 0 335,-14 3 1,3 0-1,4-2 1,2 0-1,1 0 1,0 0-1,0 0 1,-2 0-1,-1 1 1,-4 0-1,-3 2-307,14-5 1,-5 3 0,-4-1 0,0 2 0,1-2 0,3 1 282,-1-1 0,3-1 0,1 0 0,0 0 0,-2 1 0,-3 0 0,-6 2 22,6-2 1,-5 1-1,-3 1 1,-2 0-94,8-1 1,-3 0 0,-2 0 100,-1 0 0,-1 0 0,-5 1-30,-1 2 0,-4 1-45,2-2 0,-6 1 672,-6 5-1077,-11 3 1810,-8 1-2350,-6 10 2839,-10 4-4097,-8 12 2248,-14 8 0,-16 12 0,16-19 0,0 0 0</inkml:trace>
  <inkml:trace contextRef="#ctx0" brushRef="#br0" timeOffset="960">8365 4858 22734,'-45'17'269,"0"1"1,0-1 0,-18 8 0,4 0-225,9-4 0,4 1-287,9-3 1,3 0 331,-5 11 248,35-7-248,49-12 90,1-10 0,8-4-790,-4-2 1,4-2 0,3-1 766,-6-1 1,1 0-1,3-2 1,0-1-14,-4 1 0,1 0 0,0-1 0,2 0 0,0-1-537,4-1 1,2 0 0,0-1 0,1 0 0,1 0 467,-9 2 0,1 0 0,1-1 0,-1 1 0,1 0 0,0 0-310,0 0 0,1 0 0,-1 0 0,1 0 0,-1 0 0,0 0 253,9-2 0,-1 1 0,0-1 0,-1 1 0,-1 0-180,-5 1 0,0 1 0,-1 1 0,-1-1 0,-1 1 162,5-2 0,-2 0 0,-1 1 0,-3 0 206,8 0 1,-3 0-1,-2 0-206,-1 0 0,-2 0 0,-3 1 736,4-1 0,-3 2-1141,-2 0 1,-5 2-676,-3 2 1854,-19 6-3023,-13 0 2860,2-4 1,2-1 0,3-4 0</inkml:trace>
  <inkml:trace contextRef="#ctx0" brushRef="#br0" timeOffset="1822">14160 2330 24083,'33'-42'1170,"-7"6"-1080,-6 9-90,-8 9 0,-2 9 269,-2 17 91,2 19 0,0 29 0,-2 11-1082,-2-4 1,0 4 766,-1-17 0,-1 4 0,0 2 0,0-3-602,0 12 0,-1-1 1,0 0 586,1 1 0,0 0 0,0 3-8,2-5 1,1 4-1,0-1 1,1-3-23,-1-1 0,0-3 0,2 1 0,-2-7 0,1 2 0,0-3 0,0-4-194,2 7 1,0-6 238,-1-8 0,-1-3-45,4 20 90,-6-19 0,-2-13 1218,-11-24-1308,-8-17 0,-15-26 0,9 14 0,-3-2 66,-6-5 0,-3-1-66,-5-1 0,-3 1 0,-4 2 0,-6 3-280,2 10 0,-5 4 0,1 4 280,-9 2 0,-1 7 0,10 3 0,-2 4 0,5 5 0,-4 12 0,6 6-287,2 2 0,3 5 332,5 4 0,4 3-45,6 0 0,5 3 0,7 1 0,8 2 0,6-1 0,8-1 45,6 0 0,6-1-45,8-3 0,9-3 0,10-8 0,9-3 0,1-4-634,-7-6 1,1-3 0,3-2 633,2-1 0,4-1 0,2-2 0,-3-4 0,9-4 0,-1-4 0,0-3 0,-13 2 0,0-1 0,0-2 0,0 0 0,-1-2 0,1-2 0,-1 0 0,0-2-118,-1 0 0,0-1 0,-1-1 0,-1-2 118,13-5 0,-1-3 0,0-4-155,-5-4 1,1-4-1,-1-2 1,-4 0 154,0-1 0,-4-1 0,0-3-140,-5 2 1,1-4-1,-2 0 1,-7 2 139,-4-1 0,-6 2 0,-3 0 312,-1 1 0,-3 1 0,-3-2-312,0-8 0,-3-2 0,-4 4 0,-2-4 0,-5 2 0,-2-8 0,-9 6 1497,-25 4-1407,-15 25-90,-12 25 743,25 11 0,1 7-698,-5 8 0,0 7 500,-3 7 1,2 6-516,13-11 0,2 3 0,0 0-629,2 3 0,2 1 0,1 0 599,2 2 0,3 1 0,2 0 30,4-1 0,2 1 0,3 0-335,0 19 0,7-1 350,7-3 0,6-3-45,3-3 0,6-4 0,6-3 0,5-3 0,6-3 0,4-3-45,4-4 0,7-4-503,3-9 0,7-3 0,-2-4 188,-11-4 0,-2-2 1,3-3-162,-1-2 0,2-1 1,1-2-1,-4-4-199,3-5 1,-3-5-1,-1-3 720,3-5 0,0-5 0,-1-3 0,2-7 0,0-4 0,-1-3 0,-12 7 0,0-1 0,0 1 0,1 0 0</inkml:trace>
  <inkml:trace contextRef="#ctx0" brushRef="#br0" timeOffset="2073">17161 2280 21393,'-11'-51'287,"-1"0"1,1 0 0,0 4 0,-1 1 0,-2 3-198,-8-11 0,-3 4 45,3 10 0,-1 5 134,-21-6 1232,5 34-871,-1 41-300,19 11 0,4 16 0,1 0-702,2-3 1,2 0 0,1 13 407,7-25 0,-1 6 0,2 5 0,-1 3 0,2 4 0,-1 1 0,2 1 0,0-1 0,0 0 0,1-3-248,1 1 1,1 0-1,0 0 1,1 0 0,1 0-1,0 1 1,0-1 0,-1 1-1,1 0 1,-1 0 211,0 2 0,-1 0 0,0 0 0,1 1 0,-1 0 0,0 0 0,1-1 0,-1 0 0,1-2 0,1 0-176,0 2 1,0 0 0,1 0 0,1-1 0,-1 0 0,0-3-1,-1-2 1,0-4 0,-2-3 175,-1 20 0,-1-8 0,-1-3 0,-1 0-316,-1-2 0,0-2 0,-1-1 1,-2 0 90,-1-6 0,0-1 0,-2 0 0,-1-2-406,-3 8 1,-2-1 0,-2-4 90,0-6 0,-2-4 1,-2-2-586,-9 8 1,-5-8 389,1-14 0,-3-11 735,-1-13 0,-1-11 0,-2-16 0,2-9 0,-1-11 0,-1 1 0</inkml:trace>
  <inkml:trace contextRef="#ctx0" brushRef="#br0" timeOffset="2378">16068 4835 15421,'-7'-54'395,"-1"-1"1,0 1 0,1 2 0,2 2 0,1 0 163,3 4 1,1 0-1,5 0-529,5-9 0,6 0 0,2 3-75,7-5 0,7 4 35,-2 8 1,4 1 0,3 5-216,17 0 0,4 8-232,-15 10 0,3 2 1,0 0 336,3 1 0,1 1 0,1 0 60,1 2 0,0 1 0,0 0 200,-1 1 1,1 1-1,-1-1-80,-3 1 0,0 0 0,-2 0 56,-2 1 0,-1 1 1,0-3 422,7-3 1,1-1 0,-4 0-46,3-2 1,-3 0-45,8-5 0,-5 1 359,-4-5 374,-13 3-913,-9 7 2375,-8 9-2645,-2 9 1627,-2 21-1627,0 22 0,-5-7 0,0 3-344,1 9 0,0 4 344,1 8 0,-1 2 0,-3-17 0,0 0 0,-1 0 0,0 0 0,0 1 0,-2-1-1523,1 19 0,-2-1 1073,1-5 0,-2-3-360,0-7 1,0-3-645,1-8 1,-2-4 1453,-4 9 0,-6-29 0,-5-19 0</inkml:trace>
  <inkml:trace contextRef="#ctx0" brushRef="#br0" timeOffset="2497">17900 2687 23237,'6'-50'-90,"0"1"0,-2 6 1,1 4-451,0-8-802,-3 35 1342,-2 39 0,-3 6 0,-1 6 0,-1 9 0,1 0 0</inkml:trace>
  <inkml:trace contextRef="#ctx0" brushRef="#br0" timeOffset="3080">17936 3646 20738,'17'-30'989,"-1"1"1,15-28 1058,-1 5-1509,-2 9-269,2 13 772,3 22-862,5 27-180,5 30-721,-20-11 0,-1 4 721,1 7 0,-3 4 0,-2 7 0,-3 2-57,-3 2 0,-4 0 57,-2 0 0,-6 3 0,-5-12 0,-3 2 0,-1-4 0,-1 4 0,-2-2 0,-6 10 0,-2-6-468,-4-7 468,3-18 0,5-18 0,11-44 0,13-19 0,5 1 0,5-4 418,7-5 1,4-2-419,-6 14 0,2-1 0,1 0-33,2-1 0,2 1 0,2 0 33,8-7 0,4 0 0,-2 4 0,3 0 0,1 6 0,9-3 0,-2 14 323,8 36-323,-31 10 0,-1 6 0,1 9 0,-2 6-542,3 5 1,-1 2 541,2 4 0,0 0 0,-1 0 0,1-1 0,-1-3 0,0-1 0,-1-5 0,1-2 0,-1-7 0,1-3 382,-1-4 0,3-6-472,14-10 0,2-10-45,-11-5 0,0-6-60,15-12 0,-4-9 15,-11-8 0,-4-7 90,-10 12 0,-1-3 1,-1-1 59,0-7 0,0-3 0,-1-1-352,-2-4 1,0-2 0,-2-1 441,-1-1 0,-1-1 0,-1 1-1,-3 0 1,-1 1 0,-3 0-30,0 7 0,-3 0 0,-6 1-280,-11-1 0,-6 1 1,-3 10 383,-1 14 1,-4 13-75,-13 23 0,-6 17 0,7 7-430,12 7 1,8 8-1,1 3 370,-1 0 0,1 5 0,2 0 0,5-1-79,4 4 1,6-1 0,3-1 78,5-1 0,4 0 0,3-1 0,6-2 0,3-1 0,5-2-330,5-2 0,4-3 1,5-3-361,7-1 1,5-3-1,3-4 690,-10-9 0,2-2 0,2-1 0,0-3 0,3 0 0,2-3 0,0-1 0,1 0 0,2-3 0,0 0 0,0 1 0,-1-1 0</inkml:trace>
  <inkml:trace contextRef="#ctx0" brushRef="#br0" timeOffset="3803">25116 2913 20755,'34'-45'2519,"-3"0"-1890,-5 1 181,-5 6-91,-7 4-179,-6 7 0,-10 4 0,-8 3-181,-12 2 1,-14 2-90,-19 6-135,18 11 0,-3 4-686,-8 8 1,-2 6 595,-7 10 0,0 7-45,16-6 0,1 3 0,1 2 0,-2 4 0,1 3 0,2 2 0,1 2 0,2 1 0,1 1-464,3 0 1,2 0 0,2 1 463,3-2 0,2 0 0,3 0 0,4-4 0,2 0 0,4 0 0,0 14 0,6-1-360,9-8 1,6-3 359,7-7 0,7-4-45,7-6 0,5-6 0,7-6 0,4-7 0,6-7 0,2-8 45,4-6 0,0-8-430,-19 1 0,0-4 1,-1-2 429,0-5 0,-1-2 0,-1-4 0,-1-4 0,-2-4 0,-3-1 90,-1-3 0,-3-3 0,-2 0-90,-2-1 0,-2 0 0,-4-4 114,-5 8 1,-2-4 0,-2 1-1,-2 2-114,1-5 0,-2 1 0,-2 2 0,-1 4 0,-2 1 0,-2 5 0,-9-21 1106,-5 72-1106,1 31 0,8-4 0,2 5 0,3 8 0,5 5-711,8 4 1,5 4 0,2-2 140,-2-13 1,0-2-1,4 0-60,0-1 1,3 2-1,1-1 1,2-5 536,2-3 0,2-5 0,1-2 1,2-2-1,2-2 0,1-2 1,1-2-1,0 0 0,-1 0 1</inkml:trace>
  <inkml:trace contextRef="#ctx0" brushRef="#br0" timeOffset="4023">27455 2357 23094,'30'-37'449,"0"1"1,3 1 0,1 2-360,4 3 0,3 3-1109,6 1 1,3 3 1063,9 2 0,3 3-15,-14 6 0,1 2 0,6 1-138,-2 3 0,5 1 0,3 1 0,-1 1 1,-2 0-163,2-1 0,-2 1 0,1 1 0,2 0-821,2 1 1,4 1 0,1 0-1,-2 1 1,-4-1 1090,-5 0 0,-2 0 0,-3 0 0,0 1 0,12 0 0,-2 1 0,-1-1 0,-3-1 0,-1 0 0,1 0 0</inkml:trace>
  <inkml:trace contextRef="#ctx0" brushRef="#br0" timeOffset="4397">28421 2045 24173,'-43'-3'509,"0"1"1,3-1 0,3 2-150,-22 1 270,9 6-91,5 9-44,9 15 0,-1 8-360,7-5 0,1 3-882,2 0 1,0 3 0,2 0 746,-3 10 0,5 0 0,2 3 0,5 0 0,4-1 0,4-2-95,1-1 1,5-1 94,5-4 0,4-2 0,2-2 0,5-3 0,8-4 0,6-3 0,7-1 0,5-4 0,11-2 0,4-3-214,-13-7 0,2-1 0,0-1 214,5 0 0,0 0 0,0-1 0,2 2 0,1-1 0,-2 1 0,0-1 0,-1 0 0,-1 2 0,-4 0 0,-1 2 0,-1 0 0,13 5 0,-5 5-308,-6 12 0,-11 4 308,-17-10 0,-8 3 0,-9 11 0,-11-1 0,-17-8 0,-10-4 0,-5 3 0,-4-2-545,-3 0 0,-2-1 545,0-2 0,2-1-405,4-3 1,2-2-150,7-3 0,3-2-1605,-18 9 2398,26-13 1,29-12-1,18-9 1</inkml:trace>
  <inkml:trace contextRef="#ctx0" brushRef="#br0" timeOffset="4565">30492 2429 25792,'51'-41'420,"-1"0"0,-5 3 0,-3 1-420,-7 8 0,-3 1-450,15-14-899,-11 13-1080,-12 15 2429,-11 12 0,-19 19 0,-10 9 0</inkml:trace>
  <inkml:trace contextRef="#ctx0" brushRef="#br0" timeOffset="4765">30667 2863 23544,'44'-6'2068,"3"1"-1348,6 0-180,0 3-271,-2 10 1,-6 14-180,-28 22 0,-10 10-540,-11-2 1,-9 3-1401,-4 3 1,-6 5-1,-6-2 1850,0-16 0,-4-1 0,-4 0 0,-2 0 0,1-4 0,-3 1 0,-2 0 0,-1-1 0,-1 1 0,-4 2 0,-1 1 0,1-1 0,-1 0 0,0 0 0</inkml:trace>
  <inkml:trace contextRef="#ctx0" brushRef="#br0" timeOffset="7203">30322 2578 22464,'2'-52'2249,"0"4"-1799,-2 12-181,0 9-89,1 7-180,2 6 90,4 7-90,9 9 90,16 10-90,25 8-719,-18-7 1,3 0 673,10 0 0,2-1 0,6 0 0,1-2-398,0-3 0,-1-2 398,-4 1 0,-2-6 45,0-8 0,-10-10 180,-20-31 0,-30-5-90,-31 22 0,-13 7-396,-4 8 0,-3 7 396,-6 1 0,-4 4-60,9 4 0,-2 2 0,3 1 15,-4 3 0,2 2-45,-9 3 0,8 5 90,18 17 1073,33 8-1163,39 8 0,1-22 0,8-4-146,11 2 1,6-4 145,6-4 0,3-3-30,-21-6 0,1-2 0,-1-1 30,18-2 0,-3-4-90,-11-4 1,-4-4 89,9-15 968,-47-12-968,-51 1 45,4 18 0,-8 4-641,-11 0 0,-5 3 626,19 5 0,0 1 0,-1 0-30,1 2 0,0 1 0,1 0 0,-15 0 0,2 0 263,9 2 0,3 0-218,9 2 0,3 2 137,-9 8-272,55 31 0,32-14 0,13-2 90,-18-6 0,2 0 0,2-1-303,12 1 1,3-2 0,-3-2 302,6 1 0,-5-2 0,-9-3 0,-3-1 45,-9-2 0,-5 0 1398,1 7-1263,-31 2 0,-38 5-90,5-8 0,-4 0-117,-9 3 1,-1 1 70,-1 1 1,0 1-45,3-1 0,2 1 0,6-2 0,3 1-272,-17 19 362,24 1 731,20 2-911,27 2-90,22 0 90,-11-23 0,4-3-275,6 2 0,3-3 320,3-3 0,1-1 0,-3 0 0,0-1 45,-6-3 0,-3 1 514,17 9-514,-26 0 391,-27 2-301,-29 7-45,-25 2 0,-8 1-45,17-6 0,1 0-45,-19 4 0,11 4-315,27 17 889,43-21-619,31 5 90,8-14 0,1-12 203,-5-3-23,-13-2 0,-11-3 0,-13 3-90,-8-4-1,-16 0-89,-5 6 0,-11 2 0,-1 3 0,1-4 0,5 1 0,5-7-359,8 7-271,2-3-629,4 1-1080,0-2 2339,0-4 0,-3 8 0,-2 2 0</inkml:trace>
  <inkml:trace contextRef="#ctx0" brushRef="#br0" timeOffset="10305">23902 5061 23634,'-25'-9'2878,"4"0"-2518,11-2-1,5-2 181,16-7-180,16-8-180,1 11 0,5 0-135,14-3 0,5 0-1463,-8 5 1,2 0 0,3 1 1417,7-1 0,3 1 0,1 0 0,-11 3 0,0 0 0,2 1 0,0-1-221,2 1 0,0 0 0,1 0 0,0 0 221,-2 0 0,0 1 0,1-1 0,2 0-230,-4 0 0,4-1 1,0 0-1,-2 1 0,-3 0 230,12-2 0,-4 0 0,1 0-124,-9 1 1,2 0-1,-1 0 1,-7 1 123,5-3 0,-5 1 0,-8 2 0,-3 0 0,17-11 1714,-14 3-1714,-6-8 1498,-21 14-2848,-7 0-2427,-48 33 988,-3 2 2938,9-2 1,-3 2 0,0 0-1,-1 1 1,-5 4 0,1 0-1</inkml:trace>
  <inkml:trace contextRef="#ctx0" brushRef="#br0" timeOffset="10792">23768 5767 22284,'-37'10'749,"0"0"1,2 1 0,1-1-210,-25 6-1,8-3 1,13-6-90,7 1-90,13-7-1,8 3 91,15-4 90,52-2-450,-15-3 0,7-3 0,1 1-901,5 0 0,1 1 0,4-2 811,-3-2 0,3 0 0,2-1 0,-3 0 0,-5 2 0,-2-1 0,1 1 0,4-2 0,-6 1 0,4-1 0,2-1 0,0 1 0,-1-1 0,-3 1 0,12-3 0,-4 1 0,0 0 0,2 0 0,-1-1 0,2 0 0,1-1 0,-3 1 0,-4 1 0,6-3 0,-6 1 0,-1 1-348,-6 0 1,-2 2 0,-1-1 347,11-4 0,-3 0-117,1 0 1,-5 1 116,11-4 0,-25 8 0,-5 3 0,-11 4 0,0 1-900,-16 4-1832,-9 10 2732,-2 0 0,-11 16 0,-1 0 0</inkml:trace>
  <inkml:trace contextRef="#ctx0" brushRef="#br0" timeOffset="12099">24373 6377 22824,'-19'-13'2519,"3"1"-2250,2 3 91,4 5-90,3 2 360,-2 2 89,2 14-89,-7 15-450,-1 19 0,0 12-645,3-5 1,0 6 0,1 1 464,2-13 0,0 0 0,0 2 0,4 3-400,2-2 1,1 5 0,2 2-1,1 0 1,2-2 0,0-4 399,3 6 0,3-5 0,1 0 0,2 2 0,2 2 0,1 3 0,2 1 0,2-3 0,2-4 0,5-3 0,3-4 0,1-2 0,3-2 0,3 1 0,1-2 0,3-2 0,2-2 0,2-1 0,3-2 0,1-2 0,2-2-535,2-2 1,2-2 0,1-2 0,1-3 534,3-2 0,2-1 0,0-3 0,2-3 0,-9-4 0,0-2 0,1-2 0,1-1 0,0-2 0,4-1 0,1-2 0,0-2 0,0-1 0,1-3-239,-7 0 1,1-1 0,0-2 0,0-1 0,1-1 0,-1-2 238,3-2 0,-1-1 0,1-1 0,0-2 0,0-1 0,-1-1-109,3-2 0,-1-2 1,0-2-1,-1 0 0,0-2 1,0-1 108,-8 3 0,-1 0 0,0-2 0,0-1 0,-1 0 0,0-1 0,0 0-27,0-1 1,-1-1-1,0 0 1,-1-1 0,0 0-1,-1-1 1,0 0 26,6-6 0,-1 0 0,0-1 0,-1 0 0,-1-1 0,0 1 0,-3 0 0,-1 0 0,0 0 0,0 0 0,-2-1 0,-1 0 0,-3 2 0,0-1 0,-1 0 0,-1 0 0,-2 0 0,0 0 0,4-7 0,-2 0 0,-1 0 0,-2-1 0,-1 0 0,-3 3 0,-1-1 0,-2 0 0,0 0 0,-3 0 59,5-11 1,-3 0-1,-2 0 1,-1 0-60,-4 4 0,0 0 0,-2-1 0,-2-2 106,-1 2 0,-2-3 0,-1 0 0,0 0 0,-1 5-106,1-13 0,-1 3 0,-1 0 0,-1 8 0,-1-1 0,0 1 0,-2 5 0,0-17 0,-2 8 550,-1 22 1,0 2-551,-1-3 0,0 3 1940,-1 3-1940,0 7 1990,0 8-1990,-5 9 1676,0 7-1676,-2 0 717,4-2-717,3-3 0,0-4 0,-4-11 0,-2-2 0,-5 0 0,-1 7 0,0 13 0,-11 8 0,-5 11 0,-23 21 0,16-4 0,-4 7 0,1-1-588,5-5 1,2-2 0,-3 4 587,1 0 0,-3 3 0,0 0 0,4-2 0,-13 14 0,2-2-422,12-12 0,0 0 0,2-3 422,0 1 0,2-3 0,-2 4 0,4-5 0,9-12 0,41-40 0,12-18-344,-1 3 1,4-4 343,-1-1 0,0 0 0,2-3 0,1 1 0,-2-1 0,2-1 0,-8 10 0,3-1 0,0 2 0,-3 5 0,1 1 0,-1 1 0,18-12 0,0 5 0,-6 13 0,-2 6 544,-10 10 0,-1 4-544,2 4 0,-1 4 0,1 1 0,0 4 0,1 5 0,-1 2 0,0 4 0,-1 2 388,0 2 1,-1 2-389,1 2 0,-1 1 0,-1 3 0,-1 0 0,-1 0 0,-1 0 0,-2 0 0,-1 0 0,-4-4 0,-1 0 0,13 21 0,-10-12 883,-11-8-883,-11-8 326,-24-5-326,-26-7 0,-13-5 0,3-1 0,-5-2-332,16 1 1,-4 0 0,-2 0 0,1-1 331,-9-2 0,0-2 0,0 2 0,-2 2 0,0 1 0,1-1 0,2-1 0,0 0 0,1-1 0,4 1 0,2 0 0,0-1 0,6 1 0,1-1 0,1 0-493,-13-1 0,2 0 493,10 2 0,3 0-76,8-1 0,3-1 76,-16 4 0,16-4 0,9 0 796,10 0-2865,12 0 2367,13 0 1,2 0 0,7 0-1</inkml:trace>
  <inkml:trace contextRef="#ctx0" brushRef="#br0" timeOffset="15697">24937 2108 25432,'-22'-14'1350,"1"3"-901,5 0 271,2 2-90,7 2-630,-2-2 0,8-6 0,7-24 0,10-3 0,0 9 0,3 0-230,5 2 0,4 1 230,7-6 0,3-1-503,9-3 1,4-1 502,-13 11 0,2 1 0,2-1-513,2-1 0,2 0 0,0 0 513,3 0 0,0 0 0,2 0 0,0 2 0,2 1 0,1 1 0,1 1 0,1 2 0,1 2 0,2 1 0,0 3 0,2 2-508,1 3 1,2 1-1,-1 3 508,0 2 0,1 3 0,-1 2 0,-2 2 0,0 3 0,0 3-247,-3 1 1,-1 2 0,-2 2 246,-2 2 0,-2 1 0,0 2 0,-4 1 0,-1 2 0,-1 0 0,-4-1 0,0 1 0,-1 1 0,14 9 0,-1 1 0,-6-3 0,-2 0 0,-6-3 0,-1 0-23,-6-3 1,-2-1 22,19 13 879,-10-8-879,-11-5 1548,-8-4-1548,-4-8 1490,-6 2-1490,0-9 294,-3 3-1261,-3-4 0,-17 0 0,-5 0 1</inkml:trace>
  <inkml:trace contextRef="#ctx0" brushRef="#br0" timeOffset="16032">27296 1728 24803,'-16'0'1259,"2"-2"-989,7 2-90,4-2 0,28 2-90,10 6-45,-2-4 0,3 1-45,1 1 0,2-1-364,2 0 0,1-2 364,1-1 0,-1 0 45,-1 0 0,0 0-223,-1 0 0,-1 0 223,-4 1 0,-1-2 45,31-5 90,-10-5 45,-21-5 0,-1-5 134,-6-6 1,-2-3-360,0 0 0,-3-1 0,-7-2 0,-5 0 0,-4-14 787,-10 4-787,-8 4 0,-45 10 0,25 24 0,-4 6-531,-21 3 1,-9 9 530,11 3 0,-6 5 0,-2 3 0,2-1 0,8-4 0,1 0 0,-1 1 0,-3 1 0,-6 2 0,-1 0 0,1 0 0,-1 1 0,1-1 0</inkml:trace>
  <inkml:trace contextRef="#ctx0" brushRef="#br1" timeOffset="468693">9766 8883 19856,'-50'28'2698,"6"-4"-2338,14-6 0,9-4 89,15-7 91,21-5 90,39-12-361,-4-1 1,8-3-1057,-4 1 0,5-3 0,9-2 922,-21 4 0,5-2 0,3-1 0,4-1 0,3-1 0,1 0 0,2-1 0,1 0-272,-12 4 1,1 0 0,2-1-1,2 0 1,1-1 0,1 1 0,1-1-1,0 0 1,1-1 0,1 1 0,-1 0-1,0 0 1,-1 0 142,-1 1 0,-1-1 1,0 1-1,0-1 1,0 1-1,0-1 1,1 1-1,0-1 1,2 0-1,1 0 1,1 0-1,2 0 1,3 0-1,1 0-67,-16 3 0,2 1 1,2 0-1,1-1 0,2 0 1,1 0-1,1-1 1,1 1-1,1-1 0,0 1 1,1-1-1,0 1 1,1-1-1,0 1 0,-1 0 1,1-1-1,-1 1 0,-1 1 1,0-1-1,-1 1 1,0 0-1,-2 0 0,-1 1 1,-1 0-1,-2 1 61,8-2 0,-1 0 0,-2 1 0,-1 1 0,-1 0 0,-1 0 0,0 0 0,-1 1 0,0-1 0,0 1 0,0 0 0,1 0 0,0 0 0,2 0 0,0 0 0,1-1 0,2 1 0,1-1-43,-8 1 0,1 1 0,2-1 0,0 0 0,1 0 0,0 0 0,2-1 0,0 1 0,0 0 0,1 0 0,0-1 0,1 1 0,-1 0 1,0 0-1,1 0 0,-1 0 0,0 0 0,-1 1 0,0-1 0,0 1 0,-1 0 0,-1 0 0,-1 0 0,-1 1 0,0 0 43,7-1 0,-1 1 0,-1-1 0,0 1 0,-1 1 0,-1-1 0,0 1 0,0 0 0,-1 0 0,0 0 0,0 0 0,0 0 0,0 1 0,-1-1 0,1 1 0,1-1 0,-1 0 0,1 1 0,0-1-7,2 0 1,-1 0 0,0 0-1,1 1 1,-1-1 0,1 0 0,-1 1-1,1-1 1,0 1 0,-1-1-1,1 1 1,0-1 0,-1 1 0,1 0-1,0-1 1,0 1 0,-1 0 0,1 0-1,0 0 7,0 0 0,0 0 0,0 0 0,0 0 0,1 0 0,-1 0 0,0 0 0,0 1 0,1-1 0,-1 0 0,0 1 0,0-1 0,1 1 0,-1-1 0,0 1 0,0-1 0,0 1 0,0-1 0,0 1 0,-1 0 0,1 0 0,-1-1 0,0 1 0,0 0 0,1 0 0,-1 0 0,0 0 0,0 0 0,0 0 0,0 0 0,0 0 0,0 0 0,0 0 0,0 1 0,0-1 0,0 0 0,0 1 0,-1-1 0,0 1 0,0-1 0,0 1 0,0-1 0,0 1 0,0 0 0,0-1 0,0 1 0,0 0 0,0 0 0,0 0 0,-1 0 0,1 0 0,-1 0 0,1 0 0,-1 0 0,0 0 0,0 0 0,0 1 0,2-1 0,0 0 0,0 0 0,-1 0 0,1 1 0,-1-1 0,0 0 0,0 1 0,1-1 0,-1 0 0,0 1 0,-1 0 0,1-1 0,0 1 0,-1 0 0,1-1 0,-1 1 0,1 0 5,1 0 0,0 0 1,0 0-1,0 0 0,0 0 1,0 0-1,0 0 0,0 0 1,-1 1-1,1-1 0,-1 0 1,0 1-1,0-1 0,0 1 1,0-1-1,-1 1 0,1 0 0,0 0 1,1-1 0,-1 1-1,0 0 1,0 0 0,0 0-1,0 0 1,-1 0 0,0 1-1,1-1 1,-1 0 0,0 1-1,-1-1 1,1 1 0,-1-1-1,0 1-5,5-1 0,1 0 0,-1 1 0,0-1 0,-1 1 0,1 0 0,-1 0 0,0-1 0,0 1 0,0 0 0,-1 0 0,0 0 0,-1 0 0,1 0 0,0 1 0,0-1 0,0 0 0,0 1 0,-1-1 0,0 1 0,0 0 0,-1 0 0,1-1 0,-2 1 0,1 0 0,-1 0 0,0-1 8,6 1 0,-1 0 0,0-1 0,0 1 1,-1 0-1,0 0 0,0 0 0,-1 0 1,-1-1-1,1 1 0,-2 0 10,2 0 0,0 0 0,-2 0 0,1 1 0,-1-1 0,0 0 0,-1 0 0,-1 0 0,0 0 0,0 0 4,7 0 1,1 0-1,-2-1 1,0 1-1,0 0 1,-2-1-1,0 1 1,-1-1-23,1 0 0,0 1 0,-1-1 0,-1 0 0,-1 0 0,-1 0 0,-1 0 0,2-1 0,-1 1 0,-2-1 0,0 0 0,-2 1 0,0-1 81,0-1 0,0 1 0,-2-1 0,-1 0 1,-2 0-82,4 0 0,-3 1 0,-1-1 0,-3-1 0,6 0 0,-3 0 0,-3 0 0,9-2 0,-4 0 0,-13 2 0,-4-1 1215,15-5-1215,-19 4 1817,-13 0-1817,-12 3 2718,-10 1-2718,-12 1-393,-20 2-1946,-10 0 2339,12-2 0,-4 0 0,-4 0 0,-3-1 0,-5-2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6:59:05.49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FFFF"/>
    </inkml:brush>
    <inkml:brush xml:id="br2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15179 9865 17427,'-4'-3'3508,"0"1"-3058,0 2-180,3 0-90,-6 0-180,6 0 809,-2 0-539,3-2 90,0-1 89,0 1 1,0-2 90,0 1 0,0-1 359,-4 1-449,0 1 0,-1 2 89,1 8-89,1 11-90,2 19-270,-2 15 0,-1 7-640,1-9 1,1 5 549,1-4 0,0 8 0,0 2 0,0-7 0,-1-4 0,1-4 0,0 3 0,1 8 0,0 5 0,0-1 0,0-7 0,0 8 0,0-5 0,0-11 0,0 1 0,0-5-135,1-6 0,0-4-495,1 19-180,4-15-359,0-19-180,1-14-180,0-17-540,0-17-7762,-1-17 9760,-2-19 1,-3 27-1,0-2 1,-1-2-1,0 0 1</inkml:trace>
  <inkml:trace contextRef="#ctx0" brushRef="#br0" timeOffset="208">14671 9955 22374,'-26'-50'1439,"25"-6"-1439,11-3-307,9 30 0,9 3 352,24-3 0,10 6-255,-15 10 0,4 4 0,0-1-599,2 0 0,0 1 0,0 2 89,-1 5 0,-1 4 1,-4 2 719,0 5 0,-4 4 0,-7 2 0,-1 2 0,-4 1 0,0 1 0</inkml:trace>
  <inkml:trace contextRef="#ctx0" brushRef="#br0" timeOffset="415">14822 11371 22850,'-40'48'1979,"8"-7"-1800,12-12 31,13-9-120,19-11-19,21-9-71,23-11-45,-16 0 0,3-1-639,8-2 0,3-1 324,5-2 0,6-1-720,-4 2 1,4-2 0,-3 2 1079,-13 4 0,-3 0 0,2 0 0,11-2 0,2-1 0,-5 1 0,-2 2 0,1 0 0</inkml:trace>
  <inkml:trace contextRef="#ctx0" brushRef="#br0" timeOffset="802">16950 9837 23903,'-16'-27'2519,"-3"0"-2339,-1 9-90,-1 0 0,7 6-90,6 3 0,4 3 0,4 3 0,0 1-90,4 0 90,2-2 0,3-3 0,0-12 0,-8 1 90,-7-7 269,-34 9 1,-5 19-180,9 6 0,-1 5-383,0 10 0,2 5 338,-3 6 0,-1 7-135,4 4 0,0 6 0,4-1-443,7-11 1,3-1-1,1 3 443,-3 11 0,1 2 0,8 0 0,11-6 0,7-2 0,4-2-286,3 4 0,9-3 166,8-3 0,9 0 1,0-8-331,3-9 0,6-8-630,8-3 1,8-3 0,-3-7 1079,-8-7 0,-3-5 0,1-1 0,1 0 0,-1-1 0,-1-2 0,14-11 0,0 0 0</inkml:trace>
  <inkml:trace contextRef="#ctx0" brushRef="#br0" timeOffset="1016">17603 9684 24083,'-5'-58'2879,"-2"9"-2520,-5 12 271,2 17-90,0 19-495,3 27 0,4 15-45,0 5 0,2 6 0,0 5-887,-1 4 1,0 5 0,1 2-1,0-1 887,2-5 0,-1 0 0,2 0 0,-1-1-23,0 4 1,1 1 0,0-3-1,1-4-337,1-3 0,1-5 1,1-1-86,-1-4 0,2-2 1,1 1-936,2 3 1,2 0 0,-1-5 1379,1 1 0,2-5 0,1 2 0,1-7 0,2-13 0</inkml:trace>
  <inkml:trace contextRef="#ctx0" brushRef="#br0" timeOffset="1269">17620 9896 17616,'-6'-57'719,"-1"0"1,4 12 0,-1-2-1,1 3 279,-1-2 0,2 2-818,2-7 0,5 5-1,14 1-89,17 17 0,13 13 0,9 29 984,-1 19-1074,-31-4 0,-3 5 0,-2 6 0,-5 4-210,-5 4 1,-4 2 164,-4 4 0,-4 1 45,-5-1 0,-4 1 0,-3-2 0,-3 0-45,-3-3 0,-3-2 0,0-4 0,-3-2-90,0-5 1,-1-2-91,1-4 0,-1-1 672,2-6 1,-2-1-1753,-3 2 1,0-5 1304,-11-8 0,8-8 0,24-27 0</inkml:trace>
  <inkml:trace contextRef="#ctx0" brushRef="#br0" timeOffset="1649">19268 9647 26242,'9'-41'1259,"-3"5"-1079,-4 7 0,-2 8-180,0 4 90,1 5-180,2 3 90,1 3 0,-2 1 0,0 1 0,-2-3-90,-6-4 180,-6-3-90,-14-4 180,-10 8 0,-7 4-45,6 2 0,-5 4-733,-12 7 1,-9 6 0,5 3 597,16-1 0,3 2 0,-3 5 0,-8 9 0,-4 7 0,0 2 0,8-1 0,7-1 0,6-1 0,1 3 0,-9 12 0,0 3 0,11 2-114,16-4 0,9 2 0,10-3 114,10-3 0,9-2 0,3-1 0,-2 1 0,3-2 0,8-6-180,8-11 0,8-6 0,3-5 0,-5-2-612,-5-4 0,-1-4 0,1-2 162,13-1 0,3-2 1,-6-2-721,1-3 1,-6-2 1349,-3-1 0,-2-1 0,-9 0 0,-1 0 0,27-9 0</inkml:trace>
  <inkml:trace contextRef="#ctx0" brushRef="#br1" timeOffset="7092">15098 3682 24983,'-11'-3'1169,"0"1"-989,0 10 0,-1 10 0,0 19 0,5 17-135,4-20 0,1 2-410,1 6 1,2 2 364,-1 3 0,2 2 45,-1 2 0,2 0-45,0-1 0,2 0-45,0-3 0,0-1-90,1-4 0,0-1-135,0-5 0,1-2-449,3 25-310,0-13-51,-6-11-719,0-12-629,-4-9 2428,-5-10 0,-6-11 0,-5-2 0</inkml:trace>
  <inkml:trace contextRef="#ctx0" brushRef="#br1" timeOffset="7285">14278 3926 22104,'-23'-37'480,"0"-1"0,4 1 0,3 0-435,6 3 0,4 0-1,6 0 1,8 0 0,20-8 0,10 3-1192,-1 7 0,5 4 1147,-1 4 0,4 2 0,0 3-45,18 0 0,1 6-75,-20 6 0,1 1 0,1 3-240,19 1 0,2 6 360,-13 6 0,1 4 0,-4 3 0,2 4 0,-4 3 0,-9 0 0,-1 0 0,1-1 0</inkml:trace>
  <inkml:trace contextRef="#ctx0" brushRef="#br1" timeOffset="7482">14700 4858 23004,'-29'21'1709,"5"-1"-1619,11-13 0,8-1-90,16-10 0,15-5-90,13-2 0,5-2-180,-6 2 0,2-1-890,18-3 0,1 2 125,-15 4 1,-1 2 1034,-2-1 0,0 2 0,-3 3 0,-1 1 0,-3 0 0,0 0 0</inkml:trace>
  <inkml:trace contextRef="#ctx0" brushRef="#br1" timeOffset="7966">16345 3958 22914,'-13'-5'1619,"1"1"-1529,2 4 0,3 0-90,0 0 0,6 0 90,-2 0-90,10-2 0,-2-13 0,3-2 0,-4-13 0,-11 3 180,-26-10 0,-7 15-46,7 9 1,-3 3-70,0 9 1,-1 6 249,-23 9 0,-2 9-195,20-3 0,1 5 0,1 0-1196,0 1 1,0 1 0,3 2 1120,-9 19 0,11 1-45,19-9 0,7-1-126,2 0 0,7 2 126,17 16 0,9-1-45,-2-13 0,6-2-757,-1-6 1,5 1 0,2-5 396,17 0 0,2-6-135,6 0 1,3-4-49,-21-9 0,2 0 0,-1-3-582,23 1 1,-2-3 1169,-2-2 0,-1-4 0,-6-4 0,-1-3 0,-2-1 0,-1 0 0</inkml:trace>
  <inkml:trace contextRef="#ctx0" brushRef="#br1" timeOffset="8439">17185 3736 22644,'9'-42'749,"1"0"1,-3 3 0,0 1-300,3-25-91,-6 13-89,-2 16 0,-2 16 0,2 26-180,0 26 90,4 32-135,-4-22 0,0 3-668,2 6 1,0 3 622,0 2 0,0 2-440,1 1 0,0 0 440,2-2 0,0 0 0,-1-4 0,1 1-272,3 8 0,-1-2 272,-3-20 0,0-2 0,2 4 0,0-4 0,-4-8-90,0-17 0,-4-15 90,-8-17-90,-2-20 90,-9-21 0,8 20 0,0-6-112,1-7 0,2-6 0,0 1 112,2 9 0,2 2 0,-1-3-257,0-16 1,-1-3 0,3 3 286,3 16 0,2 3 0,1 0-30,2-20 0,3 1-45,2 6 0,4 2 136,2 8 1,4 3-137,1 9 0,4 4 45,27-8 0,3 28 0,0 26-40,-4 27 40,-24 3 0,-7 9 0,-11 11 0,-6 3-476,-2-22 0,-2 1 0,-4-1 476,-5 2 0,-5 0 0,-1-4 0,-9 4 0,-3-3 327,0-1 1,-1-2-373,-1-4 0,0-2-45,4-4 0,-1-1-135,3-4 0,0-2-531,-15 14-234,7-8-235,9-16 1225,22-24 0,16-19 0,18-19 0</inkml:trace>
  <inkml:trace contextRef="#ctx0" brushRef="#br1" timeOffset="8783">18765 3234 24353,'8'-6'-90,"-2"-1"90,-2-11 180,-2-13 450,-25-8-271,-1 4-44,-11 21 0,-7 11-45,0 15 0,0 12-210,7 1 0,0 6 0,3 1-495,-8 16 1,7 4 434,7 10 0,10 0 0,10-14 0,6-1 0,5-2 0,4 1 0,2-3 0,4-1-90,5-3 1,3-3-136,4-2 0,3-2-180,1-4 0,2-2-225,2-2 1,0-3-496,0-3 1,0-2 1124,-1-1 0,-1-3 0,30 6 0,-4-2 0</inkml:trace>
  <inkml:trace contextRef="#ctx0" brushRef="#br1" timeOffset="9956">20462 9819 22734,'-22'0'2429,"1"0"-1890,3 0-89,4 0-180,5 0-180,4-2 90,5-2-180,9-3 0,11-6 90,24-5 0,-11 5 0,3-2-198,9-2 0,6-2 257,7-1 1,8-3 0,-3 1-764,-12 4 0,-1 1 0,2-1 636,-1 1 1,3-1-1,0 1 1,-5 1 7,-1 1 0,-3 1 0,-2 0-30,19-4 0,-3 0 45,-8 3 0,-1 0 90,3-1 0,-3 2-45,13-4 0,-2-1 0,-37 14-90,-4 1-90,-9 4-810,-2 0 229,-7 0-296,-2 0 0,-5 0 0,-2 0 0</inkml:trace>
  <inkml:trace contextRef="#ctx0" brushRef="#br1" timeOffset="11198">22996 8856 24173,'-7'-12'1619,"0"5"-1439,-7 7 0,1 13-90,3 15 0,4 19-90,3-14 0,2 4-577,1 6 0,0 7 397,2 5 0,1 7 1,1 1-648,0-13 0,0 1 1,0 0-1,1 1 534,-1 0 1,1 0 0,0 0 0,1-1-248,1 10 0,1-2 0,0-4 194,2 8 0,-2-8 0,-3-20 1,0-3-1,-1 3 0,1 0 0</inkml:trace>
  <inkml:trace contextRef="#ctx0" brushRef="#br1" timeOffset="12289">22959 9489 19259,'7'-62'922,"0"0"0,2 8 0,1-2 0,2 1-772,1 5 0,2 0 0,3 0-687,4-6 1,2-1 0,1 5 716,4-3 0,4 9 135,8 6 0,3 13 1226,16 31-1316,-27 19 0,-6 10-136,-8 2 1,-9 7-415,-12 11 1,-8 8 0,-3-4 324,-6 3 0,-6-1 0,2-4 0,-3 2 0,0-4 0,-8 3 0,0-5 0,1-4 0,1-2 45,3-8 0,1-1 0,0-2 0,2-4-45,-5 1-484,6-9 484,25-37 300,23-21 0,16-12 0,-2 5-165,-11 14 0,1 1-75,11-17 0,6-5 0,-1 15-15,-4 24 0,-2 9-45,18 8 0,-4 13 0,-1 7 0,-20-6 0,-1 1-45,10 11 0,2 0-315,0-7 0,-1-3-90,21 4 270,-24-17 1,0-6 862,10-24-863,-21-10 0,-3-7 180,-7 7 0,-2-2-456,2-14 0,-5-2 546,-8 11 0,-5 1 763,-6-10 1,-6 1-764,-1 9 0,-3 3 0,0 3 0,-2 6 687,-17 7-597,14 37-91,3 18-89,9 20-138,7-23 1,5 2 47,9 21 0,9 2-270,9-3 0,8-3 90,-2-16 0,5-2 1,2-5 374,12 3 0,4-12-285,-5-21 0,3-9 0,-2-7 120,-11-5 0,-4-5 0,0-1 60,1 0 0,0-1 0,-4-5 60,-2-11 0,-5-5 0,-5 1 300,-6-8 0,-7 1-226,-2 1 1,-5 1-45,-6 11 0,-5 7-28,-17 5 118,-5 15 0,-3 19-90,-2 14-90,3 19 90,7 6-90,5 9 90,12-4 113,2 0-203,10-12 600,2-5-690,6-10 326,3-15-236,-1-14 0,4-17 90,0-9 0,5-5 90,1 0 89,10-7-179,-10 18 90,8 0 0,-10 22 90,2 16-90,3 15-90,-1 25-368,-12-14 1,-2 4 322,0 8 0,-1 2-454,-1 9 1,-2 2 408,0 4 0,-2 0-568,-1 1 1,-3 0 612,-2-3 0,-2-2-45,-2-5 0,-4-1-293,-8 5 1,-3-5 292,3-18 0,0-4 0,-5 3 0,-2-6-90,-5-14-514,-7-28-566,13-19 1,1-30 179,23 9 1,11-10 0,8-3 1591,7 10 0,9-3 0,5 0 0,-1 1 0,-7 7-1502,-4 0 1,-4 5 0,6 0 306,11-5 1,9-5 0,-5 13 0,-17 28 592,-22 52 0,-12 17 0,4 10 0,0-4 0</inkml:trace>
  <inkml:trace contextRef="#ctx0" brushRef="#br1" timeOffset="12433">25091 8218 21904,'-10'-60'209,"0"-1"1,0 7 0,0 2-390,1 8 0,1 4 573,-2-19-1922,4 25 1648,8 23 1,4 25 0,3 12 0</inkml:trace>
  <inkml:trace contextRef="#ctx0" brushRef="#br1" timeOffset="12783">25465 8752 25253,'0'-16'1619,"0"2"-1529,-4 7 0,3 3-1,-2 10-89,3 8 0,5 11 90,6 11-90,9 7 0,7 5 0,5-2-90,1-5 90,1-10 0,-1-6 0,-3-13 0,-1-4 0,-5-14 0,-3-6 0,-9-12 0,-4-12 0,-14-12 0,-4-9-89,-9 0-1,-3 4-810,-13 3 91,2 26-271,-11 2-539,6 32-899,-1 7 2518,2 10 0,3 7 0,3 0 0</inkml:trace>
  <inkml:trace contextRef="#ctx0" brushRef="#br1" timeOffset="13085">25810 8761 23274,'33'-25'2069,"-5"2"-1800,-5 7-89,-5 7 90,-4 11-90,2 14-90,-2 11 0,4 34-90,-6-14 0,-3 16 0,-7-29 0,-2-7 90,-4-13-90,0-12 0,-1-15 90,2-15 0,3-10 0,0-8 0,1 0 0,4 8-90,1 8 0,7 18 0,0 17-90,6 18-540,-1 18-629,0 9-630,4 11-1204,3-1 3093,3-2 0,4-10 0,3-6 0</inkml:trace>
  <inkml:trace contextRef="#ctx0" brushRef="#br1" timeOffset="13666">26809 8530 15891,'-1'-46'2069,"-7"10"799,-11 16-2598,-9 15-180,-5 16 0,-2 16-90,1 17-90,5 12-450,13-11 1,2 0 134,6-11 0,2-1 706,-1 7 0,1-2-930,6-2 1041,6-18-591,2-12 3562,7-21-3293,1-12 180,0-18 359,-1-12 207,-3-5-297,-8 22 1,-2 1-360,2-14-90,-4-1 0,0 34 0,0 25 0,0 41-90,4 7-217,-1-12 0,2 0 217,9 20-90,3-23 0,3-3-90,13 9 90,-7-21 0,2-6 0,20-21 0,7-19 90,-25 2 0,0-7 0,-2-10 0,3-10 0,-1-3 0,-3 3 30,-1 0 0,-3 3 0,2-6-478,-3 4 1,1-5 0,1-2 0,-1 1 0,-4 4 657,0-12 0,-4 4 0,-1 0-1,0-2 1,-2-1 0,-1 1 60,-1 3 0,-2 1 0,-1 0-90,-2 7 0,-1 0 0,-2 2-235,0-13 1,-4 3 54,-5 2 0,-3 6 0,-6-1 0,-17 29 0,10 67 0,4 26 0,7-31 0,2 0 0,0 5-423,0 5 1,0 4 0,1 2 0,2-3 422,2 8 0,3-1 0,1 0 0,3 0 0,1 1 0,2 0 0,2-4 0,1 0 0,2-1-139,1-4 0,1-1 1,4 1 138,0-7 0,3 2 0,1-2 0,-1-3 0,0-2 0,-1-3 0,3 1-120,3 6 0,3 0 0,-2-5-240,-3-8 0,-1-5-449,15 15 1296,-8-14-2107,-5-15-705,-3-16 2325,-8-14 0,-4-12 0,-4-6 0</inkml:trace>
  <inkml:trace contextRef="#ctx0" brushRef="#br1" timeOffset="15874">14107 13410 23364,'-18'0'1709,"1"0"-1529,5 0-90,6 0 89,2 0-89,4 0 0,7-2-90,15-4-354,26-8 399,-10 4 0,7-2-584,2-3 1,8-2 0,3-1 0,-2 0 560,-5 1 1,-2 1 0,3-1-1,7-3 8,-11 4 0,4-2 0,5-1 0,3-2 0,1 1 0,0-1 0,-1 0 0,-1 1 0,-4 1-366,3-1 0,-3 0 0,-2 1 0,1 1 0,0-1 0,2-1 0,4-1 336,-6 3 0,2-1 0,2-1 0,2-1 0,0 1 0,1-1 0,0 1 0,-1 0 0,-1 1 0,-2 0-193,7-1 0,-2 0 0,-1 1 0,0 0 0,0 0 0,0 1 0,0-1 0,2 1 193,-5 0 0,0 1 0,1 0 0,0 0 0,1 0 0,-1 0 0,1 1 0,0-1 0,1 1-113,1-1 1,1 1-1,0 0 1,0 0-1,0 0 1,1 0-1,0 1 1,0-1-1,0 1 113,-6 1 0,1 1 0,-1-1 0,1 1 0,-1 0 0,1 0 0,0 0 0,0 0 0,0 0 0,0 1-24,1 0 0,0 0 1,0 0-1,-1 0 1,1 0-1,1 1 1,-1 0-1,0-1 1,0 1-1,0 0 24,0 1 0,0-1 0,0 1 0,0-1 0,1 1 0,-1 0 0,0 0 0,0 0 0,0 0 0,0 1 0,0 0 0,0-1 0,0 1 0,-1 0 0,1 1 0,0-1 0,-1 0 0,1 1 0,0-1 0,-1 1-10,7-1 0,1-1 0,-1 1 0,0 0 0,0 0 0,0 1 0,0-1 0,0 0 0,0 0 25,-1 0 0,0 1 1,0-1-1,-1 1 0,1-1 1,0 1-1,0-1 1,0 1-1,-1-1-25,1 1 0,0-1 0,0 1 0,-1-1 0,1 1 0,0-1 0,-1 1 0,1-1 0,-1 0 20,0 1 0,-2-1 0,0 1 0,0 0 0,0-1 0,1 0 0,1 0 0,2 0 0,2-1-10,-10 2 0,1-1 0,2 1 0,2-2 0,0 1 0,1 0 0,0-1 0,0 0 0,-1 1 0,0-1 0,-2 1 0,-1 0 0,-2 0 0,5-1 0,-2 1 0,-1-1 0,-2 1 0,0 0 0,0-1 0,0 1 0,1-1 0,2 1 0,1-2 0,-2 1 0,2 0 0,2-1 0,1 1 0,0-1 0,1 0 0,-1-1 0,0 1 0,-2 0 0,-1 1 0,-2-1 0,-3 1-12,9-2 1,-3 0 0,-2 0 0,-2 1 0,0-1-1,-1 1 1,0-1 0,1 1 22,-1-1 0,-1 1 0,-1 0 1,0 0-1,1 0 0,0 0 1,2-1-1,1 0-16,-4 0 0,3 0 0,1-1 1,1 1-1,0-1 0,0 0 0,0 0 1,-2 0-1,-1 1 0,-3 1 5,9-2 0,-4 0 0,-2 1 0,0 1 0,1-1 0,2-1 0,3 0 5,-6 1 1,3-1-1,2 0 1,1 0 0,2-1-1,-1 0 1,-1 1 0,-1 0-1,-3 0 1,-3 1 19,5-1 1,-3 0 0,-2 1 0,-1 0-1,-1 1 1,0-1 0,0 0 4,8-1 0,1-1 0,-2 1 0,0 0 0,-2 0 0,-2 0 6,1 0 0,-2 1 0,-1-1 0,-4 2 0,-4-1 146,2 0 1,-5 0 0,0 1-138,15-4 0,-1 0 0,-7 0 0,-1 1-45,-2 1 0,-1 1 0,-2 0 0,0 1 515,-1 1 0,1 0-515,-2 2 0,-1 0 0,-2 1 0,2 0 0,9 0 0,2 1 857,-5 3 0,1 1-857,8-3 0,-2 0 45,-16 2 0,-3 1 2552,20-5-2147,-29 0 1669,-10 3-2119,-2-1 633,-9-1-633,-2-1 124,-5-6-124,-3-8 0,-4-12 0,-5-17 0,5 16 0,0-4-594,-3-8 1,0-3 593,-1-9 0,-1-4-543,3 15 1,0-1 0,-1-2 542,-1-4 0,0-2 0,0-1 0,0-5 0,-1-1 0,1-2-505,1 13 1,1 0 0,0-1 0,0-1 504,0-2 0,-1-2 0,1 0 0,0 0 0,0-3 0,1-1 0,-1 0 0,1 0 0,0-1 0,0 0 0,1-2 0,-1-2 0,2 10 0,0-4 0,0-1 0,0 0 0,0 2 0,1 2 0,-2-10 0,1 3 0,0 1 0,0-3 0,1 4 0,-1-3 0,1-1 0,-1 3 0,1 5-598,-2-6 1,1 5 0,-1 2 597,1 3 0,0 2 0,0 1 0,-2 5 0,0 2 0,0 1 45,-4-15 1,-1 3-46,-1 8 0,-2 3 312,-1 5 0,-1 4-312,0 5 0,-2 3 0,-25-19 0,-2 10 0,-4 10 0,-1 7 0,-9 7 0,10 7 0,-7 5 0,8 2 0,-3 3 0,-1 1 145,-2-2 1,0 2-1,-2 0-145,8 1 0,-1 2 0,-1-1 0,2 1 0,-8 0 0,2 0 0,-6 1 0,4-1 0,-4 0 0,-3 1 0,-2 0 0,-1 0 0,12-1 0,-1-1 0,0 1 0,-2-1 0,0 1 0,0 0 0,0-1 0,-1 1 0,0 0 0,0 0 0,-1 0 0,0-1 0,0 1 0,0 0 0,-2 1 0,-2-1 0,0 1 0,1-1 0,0 1 0,1-1 0,3 0-209,1 0 1,1-1 0,2 1 0,1-1 0,-1 1 0,-1-1 208,-3 2 0,-1-1 0,0 1 0,-1-1 0,1 1 0,-2 0-178,-1 0 1,-1 0 0,0 1 0,-1-1-1,0 1 1,0 0 177,8-1 0,0 0 0,1 0 0,-2 0 0,0 1 0,-3 0 0,-3 1-37,10-1 0,-2 0 0,-2 1 0,-2 0 0,-2 0 0,1 1 0,-1 0 0,1 0 0,1 0 0,1-1 0,3 0 37,-11 3 0,3-2 0,1 1 0,1 0 0,0 0 0,-1 0 0,-1 1 0,-4 0 0,9-1 0,-2 0 0,-2 1 0,-2 0 0,0 0 0,0 0 0,0 0 0,1 0 0,2 0 0,1 0 0,3 0 0,-6 1 0,3-1 0,1 1 0,1 0 0,1-1 0,0 1 0,0-1 0,-1 1 0,0 0 0,0-1 0,0 1 0,0 0 0,0 0 0,0-1 0,0 1 0,1 0 0,0 0 0,1 0 0,-1 0 0,1 1 0,0-1 0,0 0 0,0 1 0,0-1 0,-6 2 0,1-1 0,0 1 0,0 0 0,-1 0 0,-2 1 0,-2 0 0,10-2 0,-2 0 0,-2 1 0,-1 1 0,-1 0 0,1-1 0,0 1 0,1-1 0,1 0 0,3-1 0,-3 1 0,3-1 0,1 0 0,1 0 0,0-1 0,0 1 0,-2 0 0,-2 0 0,4 0 0,-2 0 0,-1 0 0,-2 1 0,1-1 0,-1 1 0,2-1 0,1 0 0,1-1 0,4-1 0,-16 4 0,4 0 0,2-2 0,1 0 0,1 0 0,-1 0 0,1-1 0,0 1 0,1 0 0,0-1 0,0 0 0,0 0 0,3 0 0,0-1 0,0 0 0,0 0 0,1-1 0,0 1 0,-9 2 0,2 0 0,0-1 0,-1 1 0,-4 0 0,8-2 0,-3 1 0,-1-1 0,-2 1 0,2 0 0,1-1 0,3 0 0,3-2 0,2 1 0,2-2 0,0 1 0,-1 0 0,-2 0 34,-1 1 1,-1-1 0,-2 1-1,0 0 1,0 0 0,1 0 0,1-1-35,-4 2 0,0 0 0,0 0 0,2-1 0,1 0 0,3 0 0,-11 2 0,5-2 0,-1 1 0,-5 2 0,15-3 0,-3 0 0,-3 2 0,-1 0 0,2-1 0,3 0 0,5-2 0,-5 2 0,5-2 0,2 0 0,-3 1 0,-10 2 0,-4 2 0,2-1 0,4-1 0,5-2 0,3-2 0,0 1 0,2-1 0,0 1 0,1-2 0,1 1 0,0-2 0,1 1 243,2 0 1,1 1 0,0-1-244,-20 5 0,0 0 0,5 1 0,0 2 0,2-2 0,1 2 712,3-1 1,-2 2-713,8-3 0,-4 2 0,3-2 0,-6 2 0,0 0 547,10-3 1,-3 1 0,5-2-548,-2-2 0,4-1 0,3 1 0,-1-2 1026,-6-1 0,0-2-1026,5 1 0,2-2 0,-29 1 1085,20-3-1085,25-4 151,-3 0-151,9 0 862,-9 0-862,14 0 0,-7 6 0,6 2 0,-2 5 0,1 5 0,1 6 0,6 17 0,-3 21 0,6-18 0,1 3-1526,-2 11 0,0 4 1526,3-14 0,0 2 0,1 1 0,0 5 0,1 1 0,0 1-794,1 4 1,1 1-1,0 2 794,0-15 0,1 0 0,-1 1 0,1 1 0,1 3 0,-1 0 0,1 0 0,0 1-319,1 3 1,1 1 0,-1 0 0,1 1 318,0 1 0,1 0 0,-1 1 0,2 4 0,-1-8 0,1 4 0,1 2 0,0 0 0,0-1 0,-1-4-222,0-3 0,0-2 1,-1-2-1,1 2 1,1 1 221,0 0 0,0 3 0,1 1 0,-1-1 0,1-3 0,-1-3 0,1 1 0,0-5 0,0-1 0,1 2 131,3 6 1,1 2 0,1-1-1,0-2-131,-2-6 0,0-2 0,0 0 0,0-1 0,6 12 0,-1-1 0,0-3 0,3 7 0,-2-8 1463,5 4-1463,-13-23 0,-2-1 0,7 10 0,0 11 0,-10-27 1591,-4-2-1591,0-7 2744,-2-4-2744,2-7 1490,-2-3-1850,4-4-1529,-2-24 630,-1 2-270,-2-31-1260,-3-3 2681,0 18 1,0-3 0,2-9 0,0-2 0,0-6 0,0 0 0</inkml:trace>
  <inkml:trace contextRef="#ctx0" brushRef="#br1" timeOffset="17539">13689 7069 13373,'-58'12'2159,"6"-5"642,9 1-2441,1-3 1229,20 0-1410,3-1-89,50-16 0,5 0 0,10-4 0,3 1-502,6-2 1,3-1-1,6-1 412,-11 2 0,4-1 0,3-1 0,1 1 0,-1-1 15,-8 4 0,-1-1 0,1 1 0,1 0 0,4-2 0,4 0-15,-10 3 0,3-1 0,2 0 0,2-1 0,2 0 0,1-1 0,2 1 0,1-1 0,1 0 0,0 1 0,0-1-105,-9 3 0,2 0 0,1 0 0,0 0 0,1 0 0,1 0 0,1 0 0,0 0 0,0 0 0,1 0 0,-1 0 0,1 0 1,0-1-1,0 1 0,-1 0 105,-2 1 0,1-1 0,-1 0 0,1 0 0,0 0 0,0 0 0,1 1 0,-1-1 0,0 0 0,1 0 0,0 0 0,0 1 0,0-1 0,1 1 0,-1-1 0,1 1-62,0 0 0,-1 0 0,2 0 0,0 0 0,0 0 0,1 0 0,0 0 0,0 1 0,-1-1 0,1 1 0,-1-1 0,-1 1 0,1 0 1,-2 0-1,0 0 0,-2 1 0,0 0 82,6-2 1,-1 1 0,-2 1 0,-1-1-1,-1 1 1,0 0 0,0 0 0,0 0-1,1 1 1,1-1 0,1-1 0,2 1 0,2-1-7,-9 2 1,0 0 0,1 0 0,2 0 0,0-1 0,1 0-1,1 1 1,0-1 0,1 0 0,0 1 0,0-1 0,1 0-1,0 0 1,-1 1 0,1-1 0,0 1 0,-1 0 0,0-1 0,0 1-11,-3 1 0,0-1 1,1 1-1,0-1 1,-1 1-1,1 0 1,0 0-1,0 0 1,0 0-1,0 0 1,0 0-1,0 0 1,0 0-1,0 0 1,-1 0-1,1 0 1,0 0-1,0 0 1,0 0-1,-1 0-4,3 0 0,1 0 0,-1-1 0,1 1 0,0-1 0,0 1 0,0-1 0,-1 1 0,1 0 0,-1-1 0,1 1 0,-1 0 0,0 0 0,-1 0 0,1 0 0,-1 1 0,-1-1 0,0 1 0,0 0 5,6-1 1,-1 0 0,0 1-1,-1-1 1,0 1 0,0 0-1,0 0 1,-1 0 0,0 0-1,0 1 1,-1-1 0,0 1-1,0-1 1,-1 1 0,0 0-1,-1 0-5,3 0 0,-1 0 0,1 1 0,-1-1 0,0 1 0,0-1 0,-1 1 0,-1 0 0,0 0 0,-1 0 0,-1 0 0,-1 0 0,-1 1 0,-1-1 0,7 0 0,-2-1 0,-2 2 0,-2-1 0,0 0 0,0 0 0,0 1 0,2-1 0,1 0 0,3-1 20,-3 1 1,2 0 0,3-1 0,2 0 0,0 0-1,1 0 1,0 0 0,-2 0 0,0 0 0,-3 1 0,-3-1-1,-4 1 1,-3 1 39,16-3 0,-6 1 0,-5 1 0,-1 0 0,0-1 0,3 0 28,5-1 0,3 0 0,1-1 0,-3 0 0,-4 1 0,-8 1 32,7-2 0,-8 1 0,-3 0 377,11-4 1,-6-1-408,-14 2 0,-4-3 624,-6-6 1,-6-3-715,-1-17 90,-9-19-90,-24 5 0,-5-11 45,4 26 0,0-1 505,-2-8 0,0-3-550,-2-11 0,-1-2 0,4 13 0,-1-2 0,1-2-276,-2-8 0,-1-3 0,0-1 276,3 11 0,0 0 0,0-2 0,-1 1-314,0-5 1,0 1-1,-1-2 1,0 1 313,0-1 0,0-1 0,0 0 0,-1 1 0,1 1 0,-1 1 0,-1 0 0,1 0 103,-1 3 0,0 1 1,0 0-1,-1 1-103,0 3 0,1 0 0,-2 2 0,0 0-13,-4-12 1,-2 1 0,-3-1 12,-2 7 0,-4-3 0,-1 2 0,1 4-30,-2-1 0,0 4 1,-4 0 29,3 4 0,-2-1 0,-2 2 0,-3 4-23,-1 6 1,-3 4-1,-1 3 1,1 1-38,-5-3 0,1 4 0,-4 0-50,2 3 0,-4-1 0,-1 3 0,2 2 50,-9 3 0,1 3 0,-2 2 15,11 2 0,-1 1 0,-2 2 0,-5 0-75,2 1 0,-6 1 1,-2 1-1,-2 1 1,1-1-1,3 1 66,-3 1 0,2-1 0,0 1 0,-1 1 0,-4-1-14,14 2 1,-2-1 0,-3 0 0,0 1-1,-1 0 1,0 0 0,2 1 0,2-1 52,-10 2 0,4-1 0,1 1 0,0 0 0,-4 1 0,-5 0-73,17-1 1,-3 1-1,-2 0 1,-2 1-1,-1-1 1,-1 1-1,-1 0 1,1 0 0,1 0-1,1 0 1,2-1 77,-5 2 0,1-1 0,2 0 0,0 0 0,1 0 0,-1 1 0,-2 0 0,-1-1 0,-2 2-2,6-2 1,-1 1-1,-1 0 1,-1-1-1,-1 1 1,-1 1-1,0-1 1,-1 1-1,-1-1 1,1 2-1,-1-1 1,-1 1-1,10-1 0,-1 1 0,-1-1 0,0 1 0,0 0 0,-1 0 0,0 1 0,0 0 0,-1-1 0,0 1 0,0 0 0,0 0 0,0 1 0,-1-1 0,1 0 6,-1 0 0,1 1 1,-2 0-1,1-1 0,-1 1 1,1 0-1,-1 0 1,-1 1-1,1-1 0,0 0 1,-1 1-1,1-1 1,-1 0-1,1 1 0,0-1 1,-1 0 5,1 1 0,-1-1 0,0 1 0,0-1 0,-1 0 0,1 1 0,0-1 0,-1 1 0,1-1 0,0 1 0,0 0 0,1-1 0,-1 1 0,1 0 0,0-1 0,1 1 0,-2 0 0,0 1 0,-1-1 0,0 1 0,1-1 0,-1 1 0,1-1 0,1 1 0,0-1 0,1 1 0,0-1 0,2 1 0,2-1 0,0-1 0,2 1 0,-9 2 0,2-1 0,1 0 0,3 0 0,0 0 0,1-1 0,0 1 0,1 0 0,0 0 0,-1 0 0,-5 1 0,1 0 0,0 0 0,0 0 0,1 0 0,0 0 0,0 0 0,1 0 0,0 1 0,3-1 0,0 0 0,2-1 0,0 1 0,-1 0 0,1 1 0,-2-1 0,0 1 0,-2 0 0,3 0 0,-2 0 0,0 1 0,-2-1 0,0 1 0,-1 0 0,2 0 0,0 0 0,1 0 0,2-1 0,2 0 0,-5 2 0,2-2 0,2 1 0,1-1 0,1 1 0,-1-1 0,-1 1 0,-1 0 36,-1 1 1,-1-1 0,-1 1 0,0 0 0,-1 1 0,1-1-1,1 0 1,2 0 0,2 0-37,-3 1 0,2 0 0,0 0 0,2 0 0,1-1 0,3 0 0,0 0 63,-3 0 0,3 0 0,2 0 0,0 0 0,-2 0-63,-6 3 0,-3 0 0,0 0 0,4 0 0,5-2 0,-1 1 0,6-2 0,2 0 0,-16 5 0,4-2 424,7-1 0,3-2-424,7-1 0,1-1 877,4 0 1,0-1-878,-8 5 0,1 0 0,-18 7 0,24-10 0,2 0 0,-3 1 0,5-2 1521,9-7-1521,2 1 2185,6-3-2185,0 4 1236,1 0-1236,1 2 0,0 0 0,0 5 0,0 0 0,5 6 0,2 3 0,5 11 90,5 2 0,4 3-45,-1-3 0,2 2-1696,7 19 0,2 3 1651,0-6 0,1 5 22,-4-7 1,2 6 0,0 3-1,-2-1-501,-2-7 0,-1-2 0,-1 2 0,2 4 479,-2-8 0,0 4 0,1 2 0,-1 0 0,0-1 0,-1-2-321,0 3 0,-1-1 0,-1-1 1,0-1-1,1 2 321,-1 0 0,1 1 0,0 0 0,0 0 0,-1-1 0,1-1 0,0 1 0,0-1 0,1-1 0,-1 0-224,3 11 1,0-2-1,0 1 1,1-2 223,-1-4 0,0-1 0,1 0 0,1 2 0,-1-6 0,2 3 0,0 0 0,0-1 0,-1-4 0,4 14 0,-1-4 0,1 1 0,-2-9 0,0 1 0,1 0 0,-2-3 350,1 1 0,0-2 0,-1-3-350,4 13 0,0-2 45,-2-4 0,-1-4-90,-5-15 0,-3-5 1452,-2-3-1497,-2-7-810,-1-7-89,2-6 1028,1-3-39,0-14 0,3-8 0,3-12 0</inkml:trace>
  <inkml:trace contextRef="#ctx0" brushRef="#br1" timeOffset="18369">21092 3795 22914,'-5'-16'1439,"-2"2"-1349,6 5 0,-3 5 0,4 14-90,4 11 90,6 18-90,3-7 0,5 3 0,4 2 0,4 0 0,8 5 0,1-2 0,-6-10 0,0-5 0,26 6 0,-23-23 90,6-16-90,-12-6 0,4-14 0,-14-8 180,-2-7 0,-4-3 0,0 1-91,-4 6-89,0 10 0,-4 7 0,2 12 0,0 10 90,4 12-90,4 10 0,5 6 0,3 4 0,3-3 0,5-2 0,0-6 0,5-10 0,-1-8 0,-3-13 0,-3-12 90,-5-12 0,-5-14-90,-4-10 90,-6-6-90,-2-2 90,-4 5-90,-5 8-728,-2 11 368,-3 12-180,0 10-269,5 11-361,1 11-1078,4 9 2248,0 8 0,4 4 0,1-1 0</inkml:trace>
  <inkml:trace contextRef="#ctx0" brushRef="#br1" timeOffset="18685">22168 3533 16994,'2'-18'3508,"0"7"-1729,-2 1-1689,-4 8 524,3 18-524,-2 0 324,8 19-414,5-3 1134,11 3-1134,7-4 0,9-6 0,7-5 90,5-10-90,2-8 0,-5-11 0,-10-7 0,-11-9 0,-13-4 0,-12-10 0,-18-16-270,0 14-90,-12-4-179,4 29-721,-5 8-1078,-3 10 2338,-1 5 0,1 8 0,1 4 0</inkml:trace>
  <inkml:trace contextRef="#ctx0" brushRef="#br1" timeOffset="19067">22549 3433 21835,'29'-20'2428,"-3"1"-2248,-5 8-90,-3 4 90,0 11 0,15 22-90,9 20-90,1 5-623,-22-23 1,-1-1 622,4 9 90,-4-6-90,-3-8 180,-7-6-180,1-19 0,-4-8 0,6-22 0,6-10 0,7-12-218,-10 24 1,1 1 217,1 0 0,1 0 0,15-22-148,6 1 148,-13 28 0,2 5 0,-15 29 0,4 25 0,-9 10-990,1 18-89,-9-20-1260,-1-9 2339,-5-24 0,0-5 0,-5-6 0</inkml:trace>
  <inkml:trace contextRef="#ctx0" brushRef="#br1" timeOffset="19468">23491 2691 23184,'27'-57'1709,"-4"5"-1529,-5 14-90,-3 11 90,0 13-1,3 18 181,11 41-270,-4 5-317,-7-9 0,-1 2 227,-4-6 0,-1-1 45,0 1 0,0-1-45,0-2 0,-1 0 0,1 5 0,-1-1 0,7 12 0,0 4-90,-10-32 0,-2-10-90,-4-6 90,0-6-270,-9-6 815,-4-6-545,-11-6 0,-19-7 180,6 12-90,-12 11 90,15 21 179,-6 35-269,13-4 45,13-16 0,3 1-45,5 16 90,14-3-315,4-17 1,5-3-586,13 11-899,19 1 1709,-10-28 0,5-14 0,3-8 0</inkml:trace>
  <inkml:trace contextRef="#ctx0" brushRef="#br1" timeOffset="19767">25449 1999 23544,'-24'-57'1169,"-5"9"-1079,-4 15-90,-5 15 90,1 13 0,-1 18 0,3 19 90,1 22-1251,15 1 0,2 14 0,2-3 1071,5-20 0,1-1 0,0 3 0,0 9 0,-1 6 0,2 1 0,1-6-756,4-5 0,2-4 0,0 1 756,1 0 0,0 0 0,0-1-201,0 0 1,0-2-1,0 0-24,0 18 1,0-3-181,0-5 0,0-3-235,-2-8 1,0-2-306,1-6 1,-2-3 944,-7 15 0,-4-23 0,-3-15 0</inkml:trace>
  <inkml:trace contextRef="#ctx0" brushRef="#br1" timeOffset="20068">24901 2958 23004,'0'-66'989,"5"5"-989,7 11 45,9 22 0,6 4-135,21-7-306,-11 13 1,1 4 395,23 3 0,-19 7 0,-1-1 270,14-4 270,9 0-91,-34 0 348,-7 2-347,0 0-230,-8 5-130,1 6-90,3 32 0,-5 2 0,-3-5 0,0 3-90,0 8 0,-1 1-180,-2-11 1,-2 1-1392,2 11 1,-2-1-49,-3 12-8122,-3-7 9095,0-11 1,-5-15-1,-2-9 1</inkml:trace>
  <inkml:trace contextRef="#ctx0" brushRef="#br1" timeOffset="20183">25640 2479 22554,'8'-60'630,"-4"6"-990,0 18-1259,-4 13 1619,0 12 0,0 9 0</inkml:trace>
  <inkml:trace contextRef="#ctx0" brushRef="#br1" timeOffset="20552">25672 2714 21385,'18'-25'1979,"1"0"-1530,-1-2-89,0 2-180,0 4 180,6 6-180,3 28-180,-2 8 90,-3 30-90,-10 4-1602,-4 8 1602,-4 3 45,-2-23 0,-2 0-45,-2-6 0,-1-2 0,-2 29 0,-5-34-90,9-60 90,6-14 0,2 4 0,4-2-154,0 3 0,2 2 154,2 1 0,1 1 0,0 4 0,1 2 0,12-15 1545,-2 17-1635,-4 20-89,1 49-451,-9 7-179,-7-6 1,-2 3-317,-3-9 1,0-1 1124,-1-1 0,0-2 0,4 24 0,0-11 0</inkml:trace>
  <inkml:trace contextRef="#ctx0" brushRef="#br1" timeOffset="21178">26517 2596 22284,'8'-57'1529,"-2"5"-1349,-15 8-180,-3 21 90,-10 9-90,2 25 0,0 12 0,1 11-45,7-2 0,3 3-135,-1 19 45,3-18 1,3 0-46,4 7-90,3-7-270,7-11 360,2-17 450,12-28-90,-9-8 270,4-16 89,-11 10-179,-4 4-180,-2 5-90,-2 9-90,0 7 0,2 5 0,2 14 0,2 7 0,3 11 0,4 15 0,-2-14-180,5 3-449,14-33 539,1-16-211,21-23 346,-26 13 0,-1-3-254,2-4 1,0-2 298,-1-3 0,0-4 120,-3 1 0,0-5 0,-2 0 30,0-4 0,-1 0 0,-1-1-61,1 1 1,0-1 0,-2 2 0,-3 3 0,-1 1 0,-2 4-45,0 3 0,-2 3-45,6-24 0,-3 16-90,-7 15 90,-3 16-90,-3 19 179,-3 19-89,-5 27-189,2-17 1,1 2 98,-2 7 0,2 1-870,1 5 0,1 0 870,3 1 0,2 0 45,2-3 0,3 2-532,10 14 0,4-1 397,-5-20 0,3 0-45,5 8 1,3-1-586,-2-15 0,-1-4-539,10 14-900,3-4 2259,-19-28 0,-7-7 0,-4-6 0</inkml:trace>
  <inkml:trace contextRef="#ctx0" brushRef="#br1" timeOffset="22117">28730 3275 22734,'-35'-9'2429,"3"2"-1980,5 0 91,7 5-90,9-2-180,6-1-180,10-4 0,18-6-1,28-8-89,-8 7 0,5-2-405,-8 4 0,3 0 0,1-1 405,7-2 0,1-2 0,2 1-686,3-2 0,2-1 0,0 0 716,1 0 0,1 0 0,-1 0 30,1-1 0,-1 1 0,0 0-142,-4 2 1,0 0 0,1 1 193,-8 1 1,2 1-1,-1 0 1,-4 1-68,19-6 0,-3 2-15,-16 4 0,0 0 0,-6 2-30,15-5-90,-17 4 701,-12 3-1241,-9 6 1745,-9 1-2464,-5 4-278,-6 0 1627,-7 0 0,-14 0 0,-8 0 0</inkml:trace>
  <inkml:trace contextRef="#ctx0" brushRef="#br1" timeOffset="22571">30013 2434 23094,'-14'-46'2249,"5"5"-1800,0 5-269,8 9-90,-3 7 0,13 6-90,14 7 0,18 3 0,18 4 0,-25 3 0,1 0-127,2 0 1,0 2 126,-1 2 0,-1 1 0,26 10-45,-27-4 0,-3 3 45,13 24 0,-10 2-90,-19 7 90,-22-3-338,-6 12 338,3-23 0,-1 1-905,-1 1 0,0 1 905,0 2 0,0 0 0,0-4 0,1 1-14,-2 4 0,0-2 14,1 12 0,-4-1 270,11-31 180,-5-10-270,0-10 1870,-4-16-1871,-2-15-89,-3-19-90,1-14 45,5 12 0,2-5-45,4-2 0,0 0-261,0 1 0,1 1 36,3 8 1,2 4-766,1-2-719,0 13-1079,0 12 2788,0 8 0,0 8 0,0 4 0</inkml:trace>
  <inkml:trace contextRef="#ctx0" brushRef="#br1" timeOffset="23003">31422 1588 22374,'-8'-3'1260,"0"11"-1081,0 11 91,3 19-90,-4 16-180,8-19 0,1 1-344,-5 4 0,1 2 344,3 2 0,1 0 0,-2 0 0,0 1-135,2-2 0,0 0-135,-2-4 1,-1-1-406,0-1 1,-3-2-1935,-12 24 2630,-4-9 0,-9-12 1,-1-7-1</inkml:trace>
  <inkml:trace contextRef="#ctx0" brushRef="#br1" timeOffset="23343">31166 1805 22464,'29'-57'674,"-8"25"1,4 6-405,37 2 0,3 15-225,-28 19 0,-2 7-45,-6 4 0,-1 4-544,2 2 1,-1 2 543,0 3 0,-1 0 0,1 0 0,-1 0 45,-4-2 0,-1-1 332,20 19 432,-2-2-359,-16-25-76,2-1-194,-13-30-135,8-24 0,2-9-45,-6 11 0,0-3-227,1-4 1,3-3 0,-3 1 181,0-2 0,-1 2-135,-2 0 0,0 1-225,-3 3 0,-1 1-392,8-25-1182,-8 13 1979,-4 17 0,-4 15 0,-2 8 0</inkml:trace>
  <inkml:trace contextRef="#ctx0" brushRef="#br1" timeOffset="23636">32255 1561 22374,'-6'15'1170,"-10"21"-991,0 0-89,-6 21 0,14-9-90,2 2 90,12-5-90,1-6 90,7-8 180,0-8-90,1-11-90,0-10-90,-2-15 90,1-15-90,-8-4 0,-2-3-180,3-22-45,-5 19 0,-1 0-674,-1-7-900,-3 11 1799,-2 7 0,-5 11 0,0 3 0</inkml:trace>
  <inkml:trace contextRef="#ctx0" brushRef="#br1" timeOffset="23983">32413 1529 21565,'16'-18'1799,"2"0"-1350,-1 4-179,3 5-90,-2 5 90,3 14 90,1 10-180,0 19-90,6 13 0,1 8-334,-14-30 1,1 1 243,14 26 90,-3-8 180,-5-8 809,2-11-719,0-32-360,1-19 0,7-35-90,-7 2 0,0-5-45,-3 13 0,0-2-291,-3 5 1,1-2 0,0 4 65,1-3 0,-2 4-180,0 4 1,-1 1-1590,13-21-390,-5 15 2519,-6 14 0,-7 20 0,-4 8 0</inkml:trace>
  <inkml:trace contextRef="#ctx0" brushRef="#br1" timeOffset="24900">30058 3989 23364,'-5'-2'989,"-2"0"-809,6 2 0,-3 10 90,4 7-90,4 16-90,2 12 0,7 12-325,-4-25 0,1 0 280,3 2 0,1 0-45,3-1 0,3 0 45,1-2 0,2-1-45,1-3 0,1-2 180,28 16 0,-2-14 90,0-13-90,-3-16-106,1-14 16,0-18-45,-24 10 0,-1-4 0,0-5 0,-1-4-466,0-7 0,0-3 466,0-5 0,-1-2 0,0-5 0,0-2-15,-7 19 0,0-1 0,0 1-497,7-21 0,-1 0 512,-1 5 0,-1 1-45,-3 7 0,0 2 5,-3 9 1,-1 2-96,6-22-184,-6 19-1435,-2 12 1023,-6 15-2013,0 17 2699,-10 12 0,-4 18 0,-7 5 0</inkml:trace>
  <inkml:trace contextRef="#ctx0" brushRef="#br1" timeOffset="25191">31459 3456 23813,'0'-19'900,"0"4"-900,-4 8 90,3 7 0,-6 17 90,-1 19-90,0-5 0,-2 3-45,-3 9 0,-1 3-680,-4 8 0,-2 1 680,-2 4 0,-1 0-45,-3 1 0,1-2 0,0-2 0,0-1-45,3-4 0,0-2-225,3-6 0,1-2-180,3-6 0,2 0-9381,-7 23 8938,11-32 0,9-17 0,9-28 1</inkml:trace>
  <inkml:trace contextRef="#ctx0" brushRef="#br1" timeOffset="25441">31410 3487 22464,'20'-61'1799,"-1"6"-1619,-1 13-90,-2 12-90,6 12 0,4 9 90,11 21-90,6 14 0,-20-4 0,1 4-254,1 5 1,0 3 298,0 3 0,-1 1-45,1 5 0,-1 0 0,-1 1 0,-1 1 0,-3-3 0,1 2-135,3 12 0,-1 0-135,-8-18 1,-1 0-136,4 6 0,-3-2 405,-4 11 0,-13-21 0,-6 2 0</inkml:trace>
  <inkml:trace contextRef="#ctx0" brushRef="#br1" timeOffset="25624">31304 4044 22554,'-39'-14'1799,"14"3"-1709,18 0-90,28-1 90,23 3-135,-9 3 0,4 1-1012,8 0 0,2 1 472,6-1 0,0-1-4331,1-1 1,-1 0 4525,-2-1 0,-1-2 0,-6-1 1,-2-1-1,-3 0 0,0-1 0</inkml:trace>
  <inkml:trace contextRef="#ctx0" brushRef="#br1" timeOffset="25884">32462 3279 23094,'6'-34'1529,"0"5"-1439,-4 12 0,0 9 0,-2 22 0,1 17 0,0 6-90,0 1 0,0 3-519,0 21 0,0 4 519,0-10 0,0-1 0,-1 4 0,0 0 0,0-3 0,0 0 0,0-3 0,0 0-416,0-7 1,0-1 145,0-5 0,0-2-629,0 26-630,0-14-1080,0-14 2609,0-18 0,-5-12 0,-2-11 0</inkml:trace>
  <inkml:trace contextRef="#ctx0" brushRef="#br1" timeOffset="26101">32449 3026 22284,'14'-32'585,"0"0"0,23-21-226,10 22-89,8 22-90,2 24 0,-4 22-1912,-29-11 0,-3 3 1777,-2 4 0,-4 2-45,-4 2 0,-5 3-273,-6 1 0,-5 1 228,-7 2 0,-5-1-187,-9 2 0,-5-2-533,-5-1 1,-4-2 764,-3-3 0,-2-1 0,0-3 0,-1-2 0,0-2 0,0-1 0</inkml:trace>
  <inkml:trace contextRef="#ctx0" brushRef="#br1" timeOffset="27985">28344 7884 21565,'-30'-5'2878,"1"3"-2428,-1 0 0,5 2-91,3 0-269,6 0 90,7-2-90,20-3-90,18-2 0,33-4 0,-19 3 0,2-2-713,10-1 0,4-1 743,-15 2 0,2-2 0,0 1-682,4-2 0,0 0 1,1 0 680,2-1 1,0-1 0,0 1-30,0-2 0,0 0 0,0 0-380,-3 2 0,0-1 1,-1 1 409,-4-1 0,0 1 0,-1 0-393,13-5 1,-3 2 407,-7 1 0,-2 2 306,-10 2 0,-1 1-261,16-6 1522,-14 5-1612,-10 5 1633,-7 3-1633,-5 2 1465,-6 2-1465,-4-2 194,-2 0-374,-6 1-270,0-1-270,-6 2-449,-2 0-540,-3 0-809,-5 0 2518,0 0 0,-5 0 0,1 0 0</inkml:trace>
  <inkml:trace contextRef="#ctx0" brushRef="#br1" timeOffset="28717">29603 7219 21565,'0'-30'3148,"0"3"-2429,0 0-539,0 10-90,0 2-90,0 11 0,0 2 0,7 18 0,0 8 45,4 16 0,0 5-45,-4-8 0,1 3-390,2 8 0,1 6 0,-1-4 390,-1-2 0,0-2 0,0 0 0,1 3 0,-1-6 0,4 19 0,-7-27 0,-1-3 0,-1-5 0,-2-13 0,-2-6 0,0-8 0,-5-6-90,-2-10 90,-5-13 630,1-9 0,1-6-585,-2-9 0,0-4 75,2 10 0,-2-2 0,2 2-315,-2-11 0,0 4 240,1 7 0,1 6-45,-2 0 90,5 7-90,2 9 0,5 5 0,5 10 0,5 2 0,13 8 570,7 0-660,13 0 0,9 4 0,3 5 0,2 1-303,-11 0 0,-1 1 348,7 1 0,-5 1 45,0 8 0,-39-3 0,-12 11 0,-10 12 0,-15 13-248,12-22 0,-3 0 248,-1 4 0,0 1 45,-2 0 0,1 1-45,1-2 0,1 0 0,0 0 0,2-2 45,2-3 0,1 0-97,-11 21 142,5-9-1,5-12 657,4-6-566,6-7-90,2-9 0,4-3 620,0-6-620,0 0-32,0-6-417,0 1-271,2-8-539,0-1-630,4-4-900,-2-4 2699,1-6 0,-4-1 0,-1-3 0</inkml:trace>
  <inkml:trace contextRef="#ctx0" brushRef="#br1" timeOffset="30579">30565 8336 17967,'-10'-14'4947,"0"3"-4407,5 0-91,-2 4-179,6 0-90,-2 5-180,-1 0 90,3 8-90,-2 7 90,3 14-90,0 18 45,0 3 0,0 4-589,0-9 1,0 2 408,0 19 0,0 0-135,0-17 0,0-1-135,0-2 1,0 0-648,0-4 1,0-1-1288,0 27 2339,0-14 0,0-18 0,0-8 0</inkml:trace>
  <inkml:trace contextRef="#ctx0" brushRef="#br1" timeOffset="31002">30484 8431 13952,'12'-36'419,"0"1"1,2 1 0,0 3 2192,17-20-2612,6 11 90,-6 28 0,2 5-90,17 5 0,-16 8 0,-1 5 90,8 22 1393,-13 9-1393,-11 9 0,-17 6 0,-18 4 84,2-29 1,-3-2-175,-4 0 0,-1-2 45,-3-1 0,0-1-45,2-3 0,1-1 90,-18 14 2859,9-9-2859,11-9 28,10-9-118,17-7 0,16-8 0,19-4 0,15-3 0,-8 6 0,2 2 320,1 4 1,-1 5-321,5 9 0,-4 5 0,-17-1 0,-7 4 0,-8 40 0,-39-10-1641,-19 1 1641,14-27 0,-2 0 0,-3-2 0,-1-1-90,2-2 0,-1-1-450,-6 1 1,1-3 539,-15-3 0,9-7 0,25-21 0</inkml:trace>
  <inkml:trace contextRef="#ctx0" brushRef="#br1" timeOffset="31387">31321 8286 23454,'18'-50'1439,"-2"7"-1259,-3 9-180,-5 15 90,-3 15 0,5 42 0,1 11-90,-3-7 0,2 3-697,1-3 0,0 1 697,1 1 0,1 0 45,0-3 0,2 0 45,5 6 0,3-4 0,0-13 0,1-4-90,22 17 0,-3-44 90,-15-26-90,-3-18 90,-1-17-378,-14 24 0,-1-3 288,-1-3 0,0-3 0,-2-2 0,-2-2 45,0 0 0,-2 0-90,-1 4 0,0 1 45,-1 3 0,0 3-90,0-26 1143,0 14-1413,0 16-269,0 9-91,0 11-179,0 7-3239,0 11 4303,0 8 0,0 10 1,0 3-1</inkml:trace>
  <inkml:trace contextRef="#ctx0" brushRef="#br1" timeOffset="32218">32157 7924 21835,'0'-18'1978,"0"0"-1888,-4 9 90,4 2-90,-4 11 0,4 10 0,2 15-90,0 12 90,4 17-45,-3-24 0,0 1-649,2 3 0,0 1 604,0 2 0,1-1 45,0 0 0,0 0-150,-1-2 1,0-1 104,5 28 0,-4-10 0,-2-13 90,-2-10-90,-2-9 0,0-12 0,0-5-90,-3-30-180,2-42 225,-1 26 0,0-4 205,4-15 1,1-3-161,1 6 0,1 1-461,2-4 0,0 0 461,2-1 0,1 2 0,-2 0 0,2 3 0,1 4 0,0 2 0,-1 4 0,1 2 0,6-3 0,2 3 0,11-12 0,-10 27 0,3 5 0,12 10 0,1 13 0,-1 11 0,-2 14 0,-9 7 90,-2 9 770,-9 4-860,-5 1 0,-5 1 90,-6-4-90,-11 18 0,1-29 0,-2-1 0,0 0 0,-1-1 0,-2 0 0,-1-3 0,-8 7 0,1-2 0,3-3 1158,3-6-1158,2-3 0,4-5 0,1-7 0,7 2-90,2-9 0,4 3-90,0-4 180,4 0-90,4 0 90,7 0 0,3 0 0,4 0 0,3 6 0,-1 2 0,3 7-90,-5 5 90,-2 7 90,-5 10-90,-7 4 0,-8 6 90,-8 1-90,-8 2 90,-9-1-90,-7-1 0,-5-5 0,-2-6 0,2-8 0,7-9-539,-4-8-1,12-8-540,-3-13-719,9-7 951,1-13 0,3-8 0,2-6 0</inkml:trace>
  <inkml:trace contextRef="#ctx0" brushRef="#br1" timeOffset="32526">32981 7553 13013,'29'-36'2339,"-4"2"552,-7 9-2621,-6 7 1229,-2 9-1319,-4 11 859,2 13-949,-2 19 0,4 18-45,-5-18 0,0 3 1372,2 5 0,0 2-1417,1 2 0,-1 1 45,0 3 0,0 0-45,0-1 0,0-1 0,-1-1 0,0-1 0,1-3 0,-1-2-45,-1-4 0,0 0-360,-1 6 0,0-2-404,0 14-541,-6 7-988,-4-34 2338,-6-12 0,-3-8 0,-1-8 0</inkml:trace>
  <inkml:trace contextRef="#ctx0" brushRef="#br1" timeOffset="32972">32807 7540 22194,'-19'-18'2249,"3"2"-1979,4 2 0,6 3-90,2 4 0,4 0-180,0 1 0,7-1 89,9-4-178,17-1 89,17-3 0,-1 2 0,6 0 0,6-1 0,3 1-502,0-1 0,-1 0 502,-2 4 0,-5 1 0,-21 3 0,-2 1 0,25-2 0,-11 0 0,-4 5 0,-16 0 90,1 2-90,-20 0 0,-1 0-90,-11-2 824,0 1-1274,-4-1-270,-4 2-2338,-19 8 3148,1 0 0,-19 12 0,8-2 0</inkml:trace>
  <inkml:trace contextRef="#ctx0" brushRef="#br1" timeOffset="43768">9839 16282 21924,'-12'-20'1620,"0"2"-1351,1 4 1,2 5-180,4 5 0,-2 2-90,6 2 90,-3 0-90,10 6 90,0 1 90,21 19 0,11 8-90,6 1 45,-11-11 0,7-2 22,4-8 0,9-3 1,1-2-1,-5 1-112,10 4 0,1-1-269,-8-5 1,6 1-1,-1-2 1,-8-3 223,-5-4 0,-5-2 45,4-2 0,2-1-232,1 0 1,1-2 276,1-2 0,0-2-45,-1 0 0,1-1-45,-1 1 0,0-1 45,-2 0 0,-1 0-45,-2 1 0,1-1 45,14-3 0,0-1-45,-13 4 0,-1 0 0,12-3 0,0-1 0,-14 4 0,-2 0-614,4-3 0,0 0 659,4-1 0,1-2-45,4-2 0,1 0 45,4-4 0,1 0-45,2-1 0,1-2 30,-20 9 0,0 0 0,0-1-30,0 0 0,-1-1 0,1 1 45,17-8 0,0-1-441,-3 0 1,-1 0 395,-3 2 0,0 0 0,-3 0 0,-1 0 0,-3 2 0,-1 0 0,-1 1 0,-1-1 0,-3 2 0,0-1 0,14-10 0,-1-2 0,-12 7 0,-1 0 0,14-12 0,1-1 0,-13 6 0,3-5 0,-5 4 0,7-7 0,2-3 0,0 0 0,-4 4-378,-4 4 0,-3 3 1,1 0-1,3-4 378,-1 1 0,3-3 0,2-2 0,0-1 0,0 1 0,-3 3 0,2-2 0,-2 2 0,0 0 0,-2 2 0,-1 1-266,1 0 0,-3 3 0,1-1 0,1 0 266,7-9 0,2-2 0,0 1 0,-5 4-81,-4 4 0,-3 4 0,-1-1 81,-1 2 0,-1-1 0,-1 1-140,13-13 0,-1 0 140,-4 1 0,1-2 274,-5 5 0,1-3 0,-1 2-229,3-6 0,0 0-15,-6 8 0,0-3 0,-2 4 15,0 1 0,-3 2-45,-2 1 0,-1 2 44,-3 2 1,-2 1 994,16-24-949,-7 4 798,-3 5-888,-5 6 1255,-4 5-1165,-4 9-90,-5 5 0,-4 7 1084,-3 3-1084,0 4 940,0 3-4898,0 1 4137,0 16 0,0 2 0,0 13 0</inkml:trace>
  <inkml:trace contextRef="#ctx0" brushRef="#br1" timeOffset="44426">19995 15975 13375,'31'46'2519,"-5"-6"-90,-3-6-1889,-7-9 1526,-4-5-1347,-6-6 894,-2-7-983,-4-3 2903,0-4-3264,-9 0 529,-6-4-708,-15-5-90,-9-11 0,-10-12 0,21 11 0,-1-3-295,-4-6 1,0-3 294,-5-6 0,0-3 0,10 10 0,0-2 0,-3-3 0,-2-3 0,-2-4 0,-3-5 0,-2-4-355,9 11 0,-1-4 0,-2-3 1,-2-2-1,1-1 0,-1 0 0,2 0 1,0 3 354,-1-4 0,1 1 0,0 1 0,0-1 0,1 0 0,-1-1 0,0-1-283,0 2 1,0-2 0,-1-2 0,0 1 0,0 0 0,2 1 0,2 2 0,3 4 282,-3-8 0,3 2 0,2 3 0,2 2 0,1 2 0,-4-12 0,3 5 0,0-1-186,2 4 0,0 0 1,-1-3 185,3 5 0,0-3 0,-1 0 0,2 4 0,-2 0 0,2 2 0,-1-1 0,-4-10 0,0-2 0,1 6 0,0 3 0,2 3 0,-1 3 0,1 0 0,2 4 0,-1 1 0,3 2 0,0 1 74,1 3 1,1 1-75,-7-25 0,2 6 0,7 7 1728,5 6-1818,5 8-180,3 6 2911,0 4-3271,0-2 1135,0 3-1225,0 2-40,0 9-769,0 6-900,0 2 2429,3 0 0,4 6 0,3 1 0</inkml:trace>
  <inkml:trace contextRef="#ctx0" brushRef="#br1" timeOffset="45043">27495 15125 24353,'-15'-53'1619,"-4"6"-1079,-9 6 494,-1 17 1,-2 2-1035,-9-2 0,-19-5 0,27 22 0,-1 2 0,-5 3 0,-7 0 0,-8-2-315,-7-7 315,25 2 0,-1 0-408,-5-4 0,-1-2 408,-6-3 0,-2-4-1509,-6-2 0,-1-4 1509,15 6 0,0-2 0,-1-2 0,-2-2 0,-1-3 0,1 0-418,-3-5 1,1-1 0,0-1 417,-2-4 0,0-1 0,1-2 0,10 11 0,0-1 0,1 0 0,-1-1-300,0-1 0,0-1 0,0 0 0,0-1 300,0 1 0,-1-1 0,1 0 0,0-1 0,1 1 0,0 0 0,-1-2 0,-2-3 0,-1-2 0,-2-5 0,0-1 0,-1 1 0,4 2 0,-2-2 0,3 3 0,0 0 0,-1-4-164,7 10 1,-1-1 0,-1-2-1,0-1 1,1 0 0,2 0 163,-1-2 0,2 0 0,0-1 0,1 0 0,0 1 0,2 2 0,-7-10 0,2 1 0,1 1 0,-1-3 20,0 2 1,0-4-1,-1-1 1,2 3-1,2 3-20,4 5 0,1 2 0,2 2 0,0 0 0,-7-12 0,1 0 0,0 1 0,2 4 0,1 1 0,0 1 94,3 4 0,1 1 0,0 2-94,-7-14 0,-1 1 547,-1-1 1,1 3-953,7 13 0,0 4-180,3 6 1,2 5 1357,1 6-2392,15 37 1544,10 17 75,4 21 0,0-19 0,0 2 0,2 4 0,-1 1 0</inkml:trace>
  <inkml:trace contextRef="#ctx0" brushRef="#br1" timeOffset="45868">31731 13641 26062,'0'5'720,"0"-1"-271,-4-4 91,-2 0 0,-6 0-270,-6 0-270,-7-4 0,-9-3 0,-14-7 0,16 7 0,-1-2-394,-9-1 0,-2-2 394,-7 1 0,-3-1-539,-7-3 1,-2-1 538,16 4 0,0 0 0,-1 0-552,-3-2 0,-1 0 1,0-1 551,-2-2 0,0 0 0,-1-1 0,-1-1 0,0 0 0,0-2 0,0-1 0,0 0 0,1-2 0,-1 0 0,0-2 0,1-1 0,2 1 0,1-1 0,-3-4 0,1 0 0,-2-3 0,-1 0 0,4 1-742,-1-2 0,3 2 0,-3-3 742,5 3 0,-3-2 0,1-1 0,5 3 0,3 1 0,4 0 0,1 1-48,1 0 0,1 0 0,-1-2 48,-8-10 0,-1-4 0,4 2 0,10 10 0,3 1 0,-1-2 0,-7-10 0,0-1 0,3 1 0,1-4 0,3 0 0,2 3 0,0-2 0,0 2 0,-6-5 0,1 1 0,6 8 0,-2-1 0,2 3 0,-2 2 0,1 3 162,1 2 1,0 1-163,3 3 0,-1 1 0,-6-4 0,1 2 0,-11-11 0,-5-3 1152,21 22-1152,5 5 2886,2 4-2886,4 3 1036,1 2-1036,7 0 491,-1 4-671,2 1 0,-3 4-810,0 0 181,4 0-91,-4 0 1,4 0-1,-6 0-1528,-9 0 359,-3 0 2069,-10-2 0,-1 2 0,-1-2 0</inkml:trace>
  <inkml:trace contextRef="#ctx0" brushRef="#br1" timeOffset="47919">4962 16169 22734,'-4'-36'900,"-3"4"-811,6 7-89,-3 9 90,4 7 90,0 15 90,7 21 90,6 33-1375,-2-12 0,2 6 1105,-2-7 0,0 4 0,0 2-30,1 10 0,1 2 0,1 2-38,-4-10 1,2 1-1,-1 2 1,0-1 22,1 3 0,0 1 0,0 1 0,1-1-516,0 2 1,0 0-1,0-1 1,1 1 492,-1-2 1,0 0-1,1 0 1,-1-1-446,0-2 1,0-1 0,1 0 0,-1-1 422,-1-4 0,0 1 0,0-2 0,0 0 30,3 11 0,0-1 0,0-2-198,-2-7 0,0-1 0,0-2 213,4 14 0,0-3 432,-4-12 0,-1-3-387,-2-10 0,0-3 1556,2 18-1466,-2-16 2531,-2-17-2441,7-13 1148,8-23-1418,19-19 45,-11 8 0,2-2-349,12-7 1,4-2 303,-9 9 0,3-1 0,2 1-692,6-3 0,3 0 0,1-1 692,-8 6 0,1 0 0,0 0 0,2 0 0,3-2 0,1 1 0,2-1 0,5-2 0,-11 6 0,5-2 0,2-2 0,2 0 0,-1 0 0,0 1 0,-3 1-393,0 0 1,-1 2 0,-2 0 0,1 0 0,1 0 0,3-2 392,-4 2 0,2-1 0,3-1 0,0-1 0,0 1 0,-1 0 0,-1 1 0,-3 2-263,3-2 1,-2 2 0,-1 0 0,-1 1 0,0 0 0,1-1 262,-2 1 0,0 0 0,0 0 0,-1 0 0,0 1 0,0 0-162,6-4 1,0 1 0,-1 0 0,0 1 0,-1-1 161,-4 3 0,-1 0 0,-1 0 0,0 1 0,-1 0 0,6-2 0,0 0 0,-1 0 0,-1 1 45,9-4 0,-1 1 0,-2 0-45,-6 4 0,-2 0 0,-1 1 0,-5 2 0,-1 1 0,-2 1 0,14-6 0,-4 1 539,-6 3 1,-1-1-495,5-2 0,-1 1-45,-15 5 0,0 0 0,5-4 0,0 0 959,-6 3 1,-3 1-870,15-8 2637,14-9-2637,-30 16-90,4 0 1770,-16 6-1770,-1 6 439,-2-1-439,-2 3 70,0 1 20,-5 0 90,-2 2 180,-3 0-360,0-2 0,-5-3 0,-2-6 0,-7-9 0,-2-12 0,-5-15 0,2-2 0,-2-8-766,4 6 0,-1-5 0,1-1 766,-2-3 0,0-2 0,1-2 0,3 8 0,0-3 0,1 0 0,1 1-584,2 4 0,0 1 0,1 1 1,0-3 583,-1-5 0,0-1 0,1-2 0,-1 1 0,-1-3 0,1 0 0,-1-1 0,0 0 0,3 12 0,0 0 0,0 0 0,-1 0 0,1 1 0,-4-13 0,1 1 0,-1 1 0,0 0 0,1 3 0,0 0 0,-1 1 0,1 0 0,-1 3 0,1 1 0,-1 0 0,0 1-218,1 4 0,1 1 0,-1 0 0,-1-2 218,-4-10 0,0-2 0,-1-1 0,1 2 0,1 4 0,0 0 0,0 0 0,-1 1 0,2 3 0,-1-1 0,0 1 0,1 3 0,-1-6 0,0 2 0,2 6 0,0 5 0,2 5 0,1 6 0,1 2 0,-8-20 0,4 16 0,2 11 0,-1 10 1370,1 8-1370,-2 3 0,-7 12 0,-10 6 0,-16 13 0,18-9 0,-3 2 636,-4 3 1,-6 2-637,-11 4 0,-8 4 0,1 0-339,7-5 0,-1-1 0,-3 3 339,11-7 0,-4 2 0,-1 1 0,0 0 0,2-1-463,-7 2 0,1 0 0,0 0 0,0 0 463,8-4 0,1 0 0,-1 1 0,-3 0 0,-2 2 0,0 0 0,-4 1 0,-1 1 0,-3 1 0,0 1 0,-1 0 0,0 0 0,10-4 0,-1 0 0,0 1 0,-1 0 0,-1 1 0,1-1 0,0 1 0,-1-1 0,1 1-166,0-1 0,0 0 0,0 0 0,-1 0 0,1 0 0,0 1 0,0-1 0,1 0 0,-1 1 166,-5 3 0,0 0 0,-1 1 0,1-1 0,1 1 0,1-1 0,3-2 0,2 0-131,-11 6 1,4-2 0,3-1 0,0-1-1,0 1 131,2 0 0,-1-1 0,2 0 0,-1-1 0,1 0-18,3-2 1,1 0 0,0 0 0,0-1-1,1 0 18,-8 5 0,1-1 0,0-1 0,2 0 71,4-4 0,2 1 0,0-1 1,1-1-72,-7 4 0,1-1 0,2-2 311,6-2 0,3-2 0,1 0-356,-7 4 0,3-2 818,9-6 0,3 0-863,-11 8 2094,16-8-2004,14-8 1770,6 0-1770,6-9 880,0 3-970,7-4 276,1 0-186,6 0 0,0 0 90,-2 0-90,0 0 0,0 0 0,-7 0-90,1 0 90,-6 6 0,1 2 0,3 11 0,6 10 0,7 19 0,-6-16 0,2 3 0,2 8 0,1 1 0,1 5 0,2 4-543,0-1 0,2 4 0,0-3 453,2 9 0,1 0-120,-2-9 0,0 2 0,-1-4-748,1 3 1,-1-4 147,-1-2 1,0-1-586,1-1 1,-1-1 1394,-2-3 0,1-1 0,-1-3 0,0-1 0,-1-1 0,0 0 0</inkml:trace>
  <inkml:trace contextRef="#ctx0" brushRef="#br1" timeOffset="49130">5182 13564 22914,'-4'-46'1259,"3"6"-1259,-8 8 0,8 9 90,2 30-90,12 12 0,10 26 0,-5-9 0,1 0 0,10 15 0,-11-17 0,0-3 0,0 1 0,-2-7 0,-8-7 180,-2-5-90,-4-6-90,-18-23 0,3-11-90,-17-27-45,15 4 0,3-3 90,1 9 0,1-1-571,-2-19 1,3-1 570,5 15 0,2 2 45,-1-2 0,2 1 0,0 2 0,4 0-1552,17-17 0,5 6 1552,-1 15 0,35 48-2015,-49 57 1925,-8-9 0,-1 8 0,4-12 90,11-12-45,-4 1 0,4-10 555,38-58-510,6 12 0,4 13 1134,-23 16 1,-3 10-1090,-11 10 0,-5 6-45,0-1 0,-6 2 45,-15 7 0,-9 0-45,-5-14 0,-3-1 1544,-3 0 0,-1-1-1499,-1-3 0,-1 0-45,-19 19 0,3-9 0,5-8 0,7-10 0,4-9 0,4-9-450,-2-19 91,10-4-811,-1-13-899,11 5 2122,0-3 1,0 4-1,0-1 1</inkml:trace>
  <inkml:trace contextRef="#ctx0" brushRef="#br1" timeOffset="50321">5945 13107 23184,'-12'-27'1529,"-2"-4"-1349,7 9-180,-1 0 0,8 15 0,8 13 0,2 11 0,27 27 0,-5-5 0,-9-13 0,3-1 0,3-1 0,-1-2 0,15 9 0,12-1 0,-21-21 0,-3-11-90,-3-12 0,-2-13 90,-5-14 0,-10 0 0,-4-4 0,-2 8 0,-1 0-1531,-2-14 1,-2 1 1620,-5-16-180,-3 14 90,0 14 0,3 13 0,2 11 0,6 18 0,22 25 0,0 2 0,19 15 0,-5-19 0,-2-2 3061,1-7-3061,-5-9-180,12-5 90,-5-20 0,2-4 90,-9-18-90,-14-3 180,-9-6-90,-5-8 90,-10-1 0,-2-3-90,-7 4 45,3 21 0,-1 2-45,-7-11 0,-4-4 90,3 19 0,12 10-90,-3-1 0,11 14 0,0 1 0,0 12 0,0 8 0,4 18 0,2 2 0,3 6 0,6 5 0,1 3-442,-1 0 1,1-1 441,2-3 0,-1-5 0,4 4 0,-5-9 89,-4-11-89,0-5 90,-7-10-90,0-10 0,-5-14 884,-7-15-884,-2-18 0,-1 14 0,0-2-599,0-9 1,1-3 553,-2-6 0,0-3 45,0-4 0,2-2 0,0-1 0,1-1 0,2 9 0,1-3 0,0 4 0,1-5 0,1 2 0,0-12 0,1 6 0,7-2-90,6 15 90,7 14 0,7 15 0,1 15 0,3 17 0,-3 16 0,-1 18 0,-5 14 303,-13-24 0,-1 1-303,-2 1 0,-1 1 0,-1-1 0,-2 0 0,-2-2 0,-1-1 90,-4 23-90,-3-13 0,3-12 0,4-9 0,3-12 90,0-7-180,5-14 681,5-9-591,11-13 0,7-4 0,5-1 0,4 7 0,-3 14-90,-1 14 180,-6 16-90,-7 13-90,-6 14-146,-8 11 146,-8 11 135,-2-29 0,-2 1-45,-3 0 0,-2 0 0,-2 0 0,-1 0 0,-1-4 0,-1 0 0,-14 25 0,3-11 0,5-9-180,0-3-179,12-17-271,0-2-270,10-16-1168,1-8 2068,3-13 0,5-18 0,1-10 0</inkml:trace>
  <inkml:trace contextRef="#ctx0" brushRef="#br1" timeOffset="50609">7265 11267 21745,'6'-31'1259,"2"11"-989,-2 9-90,4 19 89,4 11-179,4 17 180,7 14-488,-10-19 0,0 1 308,3 8 0,1 1-448,1 5 1,2 4 417,1 2 0,0 6 0,0-3-558,-5-11 1,-1-2-1,0 2 498,5 12 0,0 4 0,-1-5 0,-1 0 0,-2-3-73,3 12 0,-2 0-197,-4-15 1,-2-1-496,-1 3 0,-2-4-1663,-1-4 2527,-14-29 1,-5-32 0,-7-10-1</inkml:trace>
  <inkml:trace contextRef="#ctx0" brushRef="#br1" timeOffset="50853">7151 11574 20485,'-27'-18'2249,"3"2"-2159,13 2 0,4 3-90,14 2 90,11-2-90,17-4 0,18-8 0,-4 0 0,5-4-628,3-1 1,2-1 537,-1-1 1,0 1-46,-8 3 0,-3 2-675,5-1 794,7-5 1,-20 12-1,5-6 1</inkml:trace>
  <inkml:trace contextRef="#ctx0" brushRef="#br1" timeOffset="52019">8909 14211 23364,'-8'5'1709,"4"-1"-1529,0-4-1,4-2-89,2-7 0,7-11-90,12-12 0,17-13 45,-12 19 0,3 0-283,4-3 0,4-1 238,0 2 0,4 0 0,-2 0 0,6-3 0,1 0 0,-7 6 0,2-1 0,-4 3-706,1 0 0,-3 3 706,-2 2 0,-2 2 0,21-11 90,-11 7 0,-7 2 0,-15 8-90,-5 1 407,-11 7-2206,-3 2-408,0 4 2207,0 4 0,-7 5 0,-2 3 0</inkml:trace>
  <inkml:trace contextRef="#ctx0" brushRef="#br1" timeOffset="53104">10010 13162 22464,'2'-12'1529,"0"5"-1439,-2 3 540,0 4-360,-4 0-180,0 0 0,-1 0-90,2 0 90,3-4-90,0-5 0,3-7 0,14-21 0,2 9-90,25-22 90,-2 21 90,3 6-90,-4 17-90,-13 16 90,1 10 90,-5 7-90,-1 5 0,-9 4 0,-6 2 0,-10 1 0,-6 2 0,-9-5 0,1-2 0,0-9 0,7-5 0,0-10 90,8-4-180,3-6 90,8-2 0,12-5 0,9-4 0,10-7 0,4-1 0,3 1-90,-1 6 90,-2 6 0,-4 10 0,8 18 0,-17 5 0,3 15 0,-25-1 90,-5 2-90,-12 4 90,-5 1-1,-13 2-44,3-17 0,-3-1 45,-14 18 0,13-20 0,0-3 90,-9 5 270,-10-2-180,13-12 0,-5-3-91,15-11 271,-7-4-270,8 0 0,-6 0-90,13-2 0,0-3 0,7 0 0,1-5-90,6 4 0,0-2 0,0 5 90,0 1-90,0 0 0,0 0-90,0-5 90,0 4 0,0-1 0,0 4 0,0-2 0,0 0 0,0-5 0,0 2 0,0-1 0,0 3-6746,0 1 6746,0 0 0,0 1 0,0-1 0</inkml:trace>
  <inkml:trace contextRef="#ctx0" brushRef="#br1" timeOffset="54152">10773 12669 23993,'0'-11'450,"2"-5"-360,6-9-90,8-13 0,7-4 0,4-4-320,-4 6 0,2-1 350,-2 2 0,2-3 0,0 2-309,5-8 1,-1 1 323,1-2 0,-1 0-45,0 2 0,-1 1 45,-2 3 0,-1 0 0,-3 6 0,1 0-196,0-3 0,-1 2 151,7-9 0,0 0-90,-17 29-90,-2 4 254,-4 7-524,-2 3 634,-2 4-1174,-2 4-557,0 5 1547,0 6 0,0 7 0,0 1 0</inkml:trace>
  <inkml:trace contextRef="#ctx0" brushRef="#br1" timeOffset="54538">11066 13058 23454,'-5'-7'809,"1"0"-719,4-4-90,8-3 90,10-6-90,18-7 0,19-9-467,-19 14 1,1-1 466,5-3 0,0 0 0,5-3 0,0 1 0,-1-1 0,0 1 0,-1 2 0,-1 0 0,-4 2 0,-2 0-45,-5 6 0,-1 0-135,18-13-110,-13 10-69,-11 3-181,-8 9-270,-8 2-719,-4 5-719,-8 10 2480,-4 2 1,-10 17 0,-3 1 0</inkml:trace>
  <inkml:trace contextRef="#ctx0" brushRef="#br1" timeOffset="54872">11086 13523 22374,'-15'5'1619,"7"-4"-1439,2 3-90,6-4-90,0 0 90,9-2 0,10-3-90,17-4 90,17-1-45,-19 4 0,1-1-342,5 2 1,2 1 341,4-2 0,1 1-45,3 0 0,0 1 0,-1 0 0,2 1-471,15-4 1,-2 1 470,-19 3 0,-1 0 0,8-2 0,-4 0 0,1 0-180,-12 0-90,-11 3-270,-10 0-359,-8 2-720,-4 0 1751,-10-4 0,-6 3 1,-7-3-1</inkml:trace>
  <inkml:trace contextRef="#ctx0" brushRef="#br1" timeOffset="55870">11528 11312 16977,'0'-12'5487,"0"3"-5037,0 5-180,0 2 449,0 2-449,-3 0-180,2 0 0,-6 0-90,6 0 180,-3 0 90,4-6-180,0-2-90,4-5 0,2-5 0,6-1 0,14-15 0,-4 10 0,10-6 0,-8 16 0,0 7 0,-1 3 0,3 4 0,-10 8 0,-1 2 0,-11 8 0,-2 3 0,-9 1 0,-13 21 0,-3 1 0,2 0 0,11-11 0,10-18 0,0-7 0,7 2 0,29-9 0,-8 3 0,22-4 0,-14 6 0,-11 1 0,2 7 0,-15 1 0,-4 2 0,-4 5 0,-2 3-180,-2 8-90,-5 6-270,-2 6-179,-7 3-900,-2 2-900,-1-2 2519,1-3 0,7 2 0,4-2 0</inkml:trace>
  <inkml:trace contextRef="#ctx0" brushRef="#br1" timeOffset="56388">12259 12248 19586,'7'0'3688,"-3"0"-3418,-2 0 359,-2 0-359,0-4 0,1-1-270,2-4 0,3 0 0,0-2 0,4-1 0,4-3 0,15-11 0,-4 7 0,9-7 0,-14 15 0,-4 4 90,-4 3-90,-3 10 90,-5 23-90,-8 5 0,-5 21 0,0-23 0,-1 0 0,-1 23 0,-1-2 90,12-23-180,3-21 180,5-5-90,7-8 0,7-1 0,3-4-90,30 6-3302,-25 19 3392,11 8-90,-39 20-270,-12 1-270,-10 7-337,-5 7-562,-4 0-900,1 0 2429,1-7 0,5 0 0,2-5 0</inkml:trace>
  <inkml:trace contextRef="#ctx0" brushRef="#br1" timeOffset="56588">12576 13225 20845,'23'25'2069,"-1"0"-1709,-4-3-180,0 1 0,-1-2-91,-3-3 1,-2-5-90,-4-2 0,-4 0-90,-2 1-179,-7 3-541,-6 4-1169,-11 1 1979,-10 5 0,-13 2 0,-6 3 0</inkml:trace>
  <inkml:trace contextRef="#ctx0" brushRef="#br1" timeOffset="57169">9563 12325 21655,'-10'-5'1709,"3"-1"-1529,4-1 89,3-4-179,9-3 90,9-8-90,22-12 0,8-1 0,5-3-811,-9 6 1,2 0 720,-4 3 0,2-1 0,-2 1 45,2-1 0,-2 2-45,-5 1 0,-1 1 0,-6 3 0,-2 1 0,19-16 0,-12 6-180,-9 7-270,-10 5-989,-8 8 1439,-28 18 0,-4 7 0,-22 14 0</inkml:trace>
  <inkml:trace contextRef="#ctx0" brushRef="#br1" timeOffset="57419">9807 12017 20575,'-11'0'2519,"5"-2"-2339,-1 0 90,6-1-1,-3 1 1,8 6-180,4 7 0,6 12 0,7 13-295,1 14 205,4 11 0,-8-11 0,0 3 0,2-1 0,0 1-276,-2-1 1,0-2 275,-2-7 0,-1-6 0,1 4-539,2 1-91,-9-17-899,3-4 1529,-8-15 0,-2-6 0,0 0 0</inkml:trace>
  <inkml:trace contextRef="#ctx0" brushRef="#br1" timeOffset="58499">12060 10760 21205,'7'-7'1709,"-1"0"-1529,-4 5-180,0 0 90,-1 2-90,4 0 90,1 8-90,4 4 90,0 9-90,2 1 0,2 3 0,1 0 0,1 2 0,0-2 0,0 0 0,1-2-270,4 3-360,2 2-179,-1-5-2250,2 5-5036,-12-15 8095,0 0 0,-8-9 0,-4-4 0</inkml:trace>
  <inkml:trace contextRef="#ctx0" brushRef="#br1" timeOffset="58870">12117 10828 20935,'-14'-32'1979,"2"3"-1529,5-11-360,4 13 0,5-8-90,3 12 0,18-5 0,13 2 0,5 3 0,2 10 0,-11 8 0,10 20 0,-14-2 0,4 14 90,-18-5-180,-3 13 90,-14 1 90,-18 9-180,-3-12 90,-8-7 0,8-11-180,-6 5-90,8-7 0,-4 0-1799,12-1-90,8-10 2159,0 10 0,6-7 0,0 4 0</inkml:trace>
  <inkml:trace contextRef="#ctx0" brushRef="#br1" timeOffset="59493">12722 11791 21025,'15'-7'1889,"-3"3"-1709,-2 2-180,-4 2 0,0 0 90,0 8-90,0 6 0,4 15 0,1 12 90,1 13-90,-2-4 0,-1 2 0,-3-10 0,0 0-246,3 14 1,-1-1 245,-4-18 0,-1-1 45,2 10 0,-1-3-45,-1 6 90,3 7 90,-6-47-90,0-5 0,-4-8-90,-4-7 0,-5-13-90,-5-17 90,0-18-45,4 1 0,0-5 45,5 13 0,0-2-197,1 5 0,-1-2 0,3 3 197,2-4 0,1 2 0,0 3 0,1 2 0,1 4 0,2 1 0,-1-25-5,0 13 5,5 14-90,5 13 180,11 12-90,5 15 0,7 10 90,2 13 991,-2 11-1081,-5 6 0,-8 6 0,-12-14 0,-4 0 0,-3 17 2,-3-18 1,-3-1-182,-11 10-1261,-13 8-988,6-18 2428,-9 0 0,9-17 0,-2-3 0</inkml:trace>
  <inkml:trace contextRef="#ctx0" brushRef="#br1" timeOffset="60027">12856 13144 18866,'4'7'3328,"-1"3"-3148,-2-9 0,1 7-90,2-3 270,10 14-180,-1-1-90,7 13 0,-4-4-90,1 7 90,-3-2 90,2 10-180,-7-17 0,0 5 89,-6-22 1,-1 2 0,-2-9 90,0 3-90,-4-10-90,-1-24 0,1-35 0,2 29 0,0-2-197,2-7 1,0 0 241,0 10 0,0 2 45,0-28 0,2 8 0,2 9-90,2 9 0,4 6 0,3 9 0,3 4 0,4 9 0,3 3 0,1 14 0,-1 3 90,-3 11 213,-4 1-303,-5 3-90,-6 1-180,-3 0-989,-20 13-360,-1-12 1619,-8-7 0,-4-3 0,-14 4 0,14-10 0,-1 1 0</inkml:trace>
  <inkml:trace contextRef="#ctx0" brushRef="#br1" timeOffset="61005">12345 13392 15268,'-5'-7'4858,"2"1"-3599,3 1-540,0 1-89,0 1-270,0 1 0,0 0-270,3-8-90,3-1 0,8-7 0,5 3 90,5-1 89,3-2-89,-2 2 0,-3 0 0,-6 7 0,0 2-90,-7 5 0,-1 2 0,-5 0 0,-1 0 90,4 4-90,1 9 0,1 8 0,-4 3 0,0-2 90,-4-7-90,0-1 0,-6-6 0,5 2 0,-8-9 0,8 3 0,-2-4 0,3 0 0,10 0 0,0 0 0,10 0 0,-2 0 0,1 0 0,-1 0 0,8 8 0,-10 0 0,1 9 90,-11 3-90,-4 6 90,-2 3-90,-7 3 0,-6 0 90,-11 1 0,-7-1-90,-4 2 90,-1-2-90,-1-3 90,1-2-90,1-2 90,4-4 90,5-5-90,8-7 89,4-1 1,7-7-180,4 3 90,3-4 0,21-12-90,-3 5 0,29-12 0,-11 13 0,1 0 0,-13 6 0,-12 6 0,-8 2 0,-8 5 0,-4 1 0,-6 1 0,-5-1 0,-3 4 0,1-4 0,-1 0 90,4-7-180,0-3 90,3-4-360,-4 0-89,7-4-181,-5-3-89,6-5-361,-1-3-989,-2-3 2069,0-3 0,-2-2 0,-1 1 0</inkml:trace>
  <inkml:trace contextRef="#ctx0" brushRef="#br1" timeOffset="69710">5904 6007 14009,'-8'29'6746,"-2"2"-6026,0 4-360,-4 1-181,-1 0-89,1 0 0,0-2-90,2 0 90,1-4-90,2-1 90,0 0-90,1-1 90,0 3 0,0-2-90,0 3 90,3 2 180,-4 24-180,4-8-45,0 1 0,-1 1 0,1-18 0,1 0 0,-1 13 0,0 0-45,3-12 0,0 0 90,-2 16 0,1 0-90,2-11 0,1-1-241,-4 12 1,0 0 240,3 15 90,-2-1-90,3 0 90,-4 1-45,4-31 0,-1 0-45,-2 1 0,-1 0 0,2 3 0,0-1 45,-2 3 0,0 0-45,-1 0 0,1 2 0,2 0 0,0 0 45,-2-1 0,1-1-45,2 0 0,1 0 0,-2-2 0,0-1-159,2-3 1,0 0 158,0 30 0,0-6 0,2-4 0,2-6-16,2-1 16,2-1 0,2 0 0,3 5 0,1 1 45,-2-15 0,-1 2-135,8 18 135,-7-19 0,1-2-45,5 13 0,3-2 0,-1-1 0,0-2 0,-1-2 90,-1-2 0,-2-5 461,-2-6-461,0-4 245,-1-3-335,-3-2 107,0 1-107,-4 0 90,0 3-90,0 5 0,-2 1 0,4 3 0,-2 5 0,3 1 0,-1 2 0,0-2 0,0-4 0,0-4 0,0-3 0,0-4 90,-1-2-180,0-3 180,0-2-90,3 0 0,0-2 0,4 0 0,0-4 0,3 1 0,1-2 0,0 3 0,2-1 0,3 1 0,10 1 0,-4-7 0,8 5 0,-8-12 90,1 3-90,1-4 0,1-4 0,-1-4 0,-1-3 0,-2-5 0,19-14 0,-9 3 0,-11 6 0,-1 0 0,17-13 0,0-3 0,1 3 0,1-1 0,2 0-226,-1-3 226,3 0 0,-2-3 0,0 2 0,-5 1 0,1 2 0,-3 2 0,1 0 0,0 4 0,-12 11 0,0-1 0,15-8 0,10-2 0,-19 12 0,-3 5 0,1-1 0,19-1 0,-9 2 0,-4 6 0,2 1 0,13-1-164,-18 4 1,1 0 163,18-2 0,4 1 0,1-1 0,4 1 0,-1 1 0,1 1 0,-2 2 0,-17-1 0,3 2 0,1 5 0,1 0 0,1-1 0,1 1 0,9 9 0,-2 5 0,-12-2 0,-1 3 0,-2-1 0,-2 2-649,-3 2 0,-5 1 649,7 13-177,-2 3 177,-5 0 0,-5-3 0,-3-1 0,-6-4 277,6 17-277,-8-14 812,-4-5 1,1 2-903,8 18 180,-2 1 18,-7-21 0,0 0-108,10 19 0,1-6 0,-3-7 0,-8-19 0,-4-2 0,0-9 0,-4 3 0,2-9 90,-4 3-90,2-4 0,-2 0 0,0 0 0,1 0 90,4 0-90,-4 0 0,5 0 0,-4 4 0,-2 1 0,8 0 0,-7-1 0,4-4 0,-5 0 0,1 0 0,-1-4 0,-2 1 90,0-3-90,-2 3 0,0-1 0,0 2-90,0-3 90,0 3 0,0 0 0,-4 2 0,-2 0 0,-5 0 0,-1 0 0,0 0 0,-2 0 0,-2 0 0,-3 0 0,-1 0 0,-2 0 90,1 0-180,-1 0 90,-6 0 0,10 0 0,-5 0 90,16 0-90,-7 0 0,8 0 0,-8 0 0,10 0 0,0 0 0,4 0 0,-7 8 0,-4 0 0,-4 5 0,0-2 0,2-1 0,-8-1 0,5 2 0,-8-6 0,8 1 0,2-2 0,0-3 0,2 3 90,1-4-90,-2-2 0,4 0 0,-3-5 90,2 2-90,0-1 0,-6-1 90,8 4-90,-5-1 89,13 4-89,-4 0 0,4-2 90,0 0-90,0-1 0,0 1 0,11 2 0,1 6 0,11 0 0,0 7 90,3-2-90,3 3 0,1-3 0,3 2 0,14 1 0,-15-5 0,1 0 0,19 2 0,7-1 0,-30-6 0,-3-3 0,-1 3 90,-3-4-90,-4 0 0,-2 0 0,-2 0 0,-1 0 0,-3 0 0,0 0 0,-2 4 0,4 1 0,-5 0 0,2 3 0,-5-3 0,1 0 0,-1 3 0,-2-7 90,0 3 180,-2-4-270,0-4 90,0-3-90,-8-19 0,7-1 0,-7-17 0,8-1 0,0-10 0,0-4-371,0-6 371,0 31 0,0 0 0,0 0 0,0 0 0,2-32 0,0 7 0,3 7 0,2-1 0,-2 18 0,3 1 0,-6 20 0,0 3 371,-2 6-371,0 1-90,0 4 180,-6 0-90,0 0 0,-6 6-90,-2 4 90,-3 6 0,-12 18 0,2-4 0,-8 17 0,6-5 0,1 4 0,-1 4 0,1-2 0,3-3 0,1-7 0,6-4 90,2-9-180,2-5 90,3-4 90,-1-2-90,2-7 0,-2 5-90,0-6 90,0 5 0,-1-2 90,1 0-180,0 2 180,0-2-180,0-2 180,-1 3-180,1-8 90,0 10 90,2-10-180,0 8 180,2-5-90,3 0 0,2-1 0,3-4 0,0 0 0,3 0 0,2 0-90,6 0 180,4 0-90,7 0 0,3 0 0,5-6 0,2-2 0,5-5 0,16-13 0,-12 7 0,8-9 0,-23 10 0,-6 2 0,0-2 0,-11 6 0,3-1 0,-10 4 0,0 0 0,-2 0 0,0 0 0,0 2 0,0 1 0,0 3 0,-4 1 0,0 2 0,-5 0 0,5 0 0,-3 0 0,6 0-90,-3 0 90,4-2 0,0-3-90,0 0 0,0 1 90,0 2 0,0 0 0,0 1 0,0-3 0,0 4-1529,0-2 899,0 6-89,0 3-900,0 4 1619,-9 11 0,3-2 0,-7 6 0</inkml:trace>
  <inkml:trace contextRef="#ctx0" brushRef="#br1" timeOffset="71238">9397 10068 14998,'0'-7'4948,"0"1"-3599,0 1-720,0 2 271,0 1-720,0 8-90,0 4 90,0 24-180,0-5 0,0 15 0,0-15 90,0 10-90,0-13 90,0 4 0,0-20 89,0-4-89,0-10-90,1-3 90,0-11-90,4-7 0,0-13 0,3-10 0,0-7 0,-2-6-90,0 2 180,-4 2-90,0 8 0,-2 6 0,0 7 0,0 6 0,0 5 0,0 9 90,0 46-90,-5-1 0,2 7 0,-1 3 90,-6 20-90,3 5 0,4-8 0,3-6 90,0-11-90,0-10 90,0-9 0,0-10 0,0-4-90,0-6 90,0-10-90,0-5 0,0-14-90,3-5 90,0-5 0,3-2 0,-2 1 0,-2 3 0,0 3 0,-2 9 0,0 5 0,0 7 0,0 1 0,0 7 0,0-1 0,0 4 0,0-1-90,0 1 90,0 8 0,-5 4 0,-2 8 0,-5 3 0,-2 3 0,1 1 0,-1 3 0,0 1 0,1-2 0,-1 3 0,2-5 0,2-3 0,4-4 0,-3-4 0,2-1 0,-4-8 0,5 6 0,-1-10 0,6 7 90,-3-7-180,4 7 180,0-7-90,0 3 0,6-4 0,4 4 0,3-3 0,1 7 0,-4-7-90,-2 7 90,0-7 0,1 9 0,-3-3 0,2 7 0,-4 0 90,2 1-180,-2-1 90,-2 2 90,0-9-180,-2 5 180,0-10-90,0 4 0,0-6 90,0 0-90,0-4 0,0-1 0,0-2-90,-4 2 0,4 1-90,-4 2-270,4-5-449,-4 2-1170,3-1 2069,-2-1 0,3 4 0,0-1 0</inkml:trace>
  <inkml:trace contextRef="#ctx0" brushRef="#br1" timeOffset="128851">2631 4442 19745,'0'-14'1799,"0"3"-454,0 0-1165,0 3 444,2 4-354,2 2 182,6 12-272,5 7 568,7 16-569,4 12-89,-2 2 0,-1 3-90,-4-7 0,-1 0-384,-2-2 0,1 3 0,-1-1 384,0 7 0,0 0 45,0 0 0,0 0-45,0-2 0,-1-1 0,0-5 0,-1-1-96,-2-4 0,0-1 96,8 23 0,-5-14 0,-4-11-89,-4-12-361,-1-10-360,-4-6-2698,-4-30 3790,-2-9 0,-1-27 0,1-4 0</inkml:trace>
  <inkml:trace contextRef="#ctx0" brushRef="#br1" timeOffset="129113">3070 4591 21385,'4'-59'1889,"-2"4"-1529,2 4-91,-2 7-179,2 6 0,2 11-90,0 4 90,8 14-90,1 3 0,5 12 0,8 1 0,-10 5 0,3-5 0,-13-3 0,-4-4-90,-2-4 0,-5-3-989,-5-15-990,-1 2 2069,-3-10 0,4 5 0,0-3 0</inkml:trace>
  <inkml:trace contextRef="#ctx0" brushRef="#br1" timeOffset="129668">3553 3913 20665,'11'0'1979,"-3"0"-1799,-4 0-90,-2 8 0,-2 2-90,-6 8 0,-1-2 180,-3-3 0,0-6 0,6-3-180,-4-8 90,7-5-90,3-33 89,10 1-44,8-6 0,5-1-235,-6 18 0,3 1 235,9-9 0,5 2 45,2 13 0,1 6 0,23 4 0,-22 10 0,-1 7 0,14 28-45,-29-9 0,-1 3 0,-3 6 0,-2 2-1,-2 4 1,-3 2 0,-4 2 0,-4 2-45,-3 0 0,-4 0 45,-3 0 0,-4-2 0,-2 0 0,-3-2-45,-2-4 0,-1-2 45,1-3 0,0-3-45,-17 17 90,5-11 0,3-11-90,5-12 90,4-5-90,7-6 0,7-14 381,32-16-381,6 2 0,6-2 0,1 1 0,4 2-487,-5 5 0,2 0 0,-1 3 487,12-4 0,0 2-45,1 1 0,0 0-292,-3 1 1,-1 1 111,-6 3 1,-1 1-91,-8 2 0,-1 1-764,21-4-1170,-17 8 2249,-19 3 0,-17 10 0,-13 1 0</inkml:trace>
  <inkml:trace contextRef="#ctx0" brushRef="#br1" timeOffset="130691">2501 6328 20665,'-53'34'2249,"3"-2"-1979,7-7 0,6-5 89,11-11-89,11-3 90,12-6 0,20-6-90,19-11-225,-3 0 0,3-2-1696,11-11 0,4-3 1710,-10 5 1,3-3 0,1-1-38,-7 4 1,2-3 0,1 0-1,0-1-390,5-4 0,2-2 1,1-1-1,1 0 368,-7 5 0,2-1 0,0 0 0,1 0 0,0 0-351,4-3 1,0 0 0,1 0 0,1 1 0,0-1 368,1 0 0,1 0 0,1 0 0,-1 1 0,1 0-233,-1 0 0,1 1 0,0 0 0,0 1 1,-1 0 214,-2 2 0,-1 0 0,1 1 0,-1 0 0,-1 1 0,-2 2 0,-1 0 0,0 0 0,-1 1 0,0 1 0,6-5 0,-1 1 0,-1 1 0,0 1 212,-5 2 1,-1 0 0,0 1 0,1 0-213,6-4 0,3 0 0,-2 0 0,-2 3 76,-2 0 0,-2 2 0,1 0-46,8-4 0,1-1 0,-6 5 15,-4 3 0,-5 3 899,-4 2 1,-2 0-675,1 0 0,-3 1-113,9-6 112,-3-2 462,-25 11-641,-14-23-90,-6 1 0,-4 3 0,-2-2 0,-3-1 0,-1-2 385,-3-9 1,-1-3-386,-3-11 0,0-4-376,5 15 0,1-1 0,-1-3 346,-2-6 0,0-1 0,-1-2 30,5 14 0,0-1 0,-1-1 0,0 1 22,0-1 1,0 0-1,0 0 1,-1 0-23,1 3 0,0-1 0,0 2 0,-1 0 0,-5-12 0,-1 1 0,1 2 0,0 4 0,1 2 0,-1 1 490,1 5 1,0 1-1,1 1-490,-8-12 0,1 2-234,3 7 0,1 2 234,4 5 0,0 2 487,-13-21-577,7 8 90,4 12 0,2 7 1577,-6 9-1577,-8 8 0,-17 10 0,16 6 0,-2 3-195,-12 4 0,-4 3 195,11-2 0,-3 3 0,-2 0 0,-5 3 0,-2 1 0,-5 6-376,13-4 1,-4 4-1,-2 2 1,-2 2-1,2-1 1,1-1 375,-1 2 0,3-1 0,0 0 0,-4 3 0,-7 4 0,14-7 0,-5 3 0,-3 3 0,-4 2 0,-2 1 0,-1 1 0,-1 1 0,1 0 0,2-2 0,2-1 0,3-1 0,4-4-259,-8 6 0,5-3 1,3-1-1,1-2 0,0 1 1,-3 2-1,-4 2 259,7-5 0,-2 2 0,-3 2 0,-1 0 0,-1 1 0,0 0 0,0 0 0,1-1 0,2-2 0,2-1 0,3-2-208,-15 9 0,4-2 0,1-2 1,3-2-1,2-1 0,2-1 208,-8 5 0,5-2 0,0-2 0,0 2 0,5-5 0,-1 2 0,0-1 0,3-2 0,5-3 104,-14 9 1,7-4-150,9-6 0,3-1 45,-17 11 1282,17-10-1282,13-4 2030,14-2-2030,6 2 3035,12 7-3035,5 9 0,9 18-52,-10-18 1,1 4 51,3 14 0,0 5-690,-5-10 0,1 4 0,-1 2 712,-1-5 1,1 1-1,-1 1 1,0 2-496,1 6 1,0 2 0,0 2 0,1 0 490,-3-10 0,2 1 0,-1 1 0,0 0 0,0 0-356,1 0 0,-1 2 0,0-1 0,1 0 0,0 0 338,1 0 0,0 0 0,0-1 0,0 0 0,1-1 0,-1-2 0,1 0 0,0-1 0,0 0 0,1-1-213,3 10 1,2-1 0,0-1 0,1-2 212,-1-3 0,2-1 0,0-2 0,1-1-11,0-3 1,1-2-1,0-1 1,1-1-350,7 9 0,1-2 0,0-2-210,0-6 0,0-2 0,0-3 570,13 9 0,0-5 0,-6-10 0,0-4 0,-5-7 0,1-1 0</inkml:trace>
  <inkml:trace contextRef="#ctx0" brushRef="#br1" timeOffset="138037">1446 6952 23454,'3'-7'539,"2"0"-359,5 1 0,2-1-90,4-2 0,1 0 0,-1 2 0,0-2 0,2 0-90,8-7 0,11-8 90,15-10-529,-20 13 0,1-2 439,6-2 0,2-1 45,3-2 0,1-1-45,2-2 0,0 1 45,2-2 0,-1 0-45,0 2 0,-2 1 0,-1 0 0,0 2 45,-6 3 0,-1 2-45,-4 1 0,-1 2 0,20-13 90,-11 7 0,-11 5 0,-7 6-90,-8 3 89,-4 2-89,-4 2 0,-4 1 878,-2 3-2766,-2 1 1888,0 12 0,-7 3 0,-2 9 0</inkml:trace>
  <inkml:trace contextRef="#ctx0" brushRef="#br1" timeOffset="144359">6928 4139 17247,'6'-5'4947,"0"-1"-4497,-2-1-90,2-6-180,-2 0 0,4 0-90,-4 2 0,2 2 0,-3 2-1,-2 2 1,-1 3 0,0 2-90,0 6 0,0 4 0,-5 12 90,-2 10-90,-9 11 0,-2 11-591,-5 7 591,11-28 0,-2 0 0,0 1 0,0 0-6,0-1 0,1 0 6,-1-2 0,0-1 90,-9 26-90,10-23 0,0-2 0,1 12 0,0 2 90,12-27 0,0-9 0,19-9-90,4-9 0,25-7 90,3-6 217,7-3-307,-27 11 0,0 0 0,0 0 0,0-1 0,-1 1 0,1 1 0,24-17 12,-7 3-12,-7 4 0,-9 1 0,-5 4 0,-5-18 0,-11 9 0,-2-14 284,-9 14-284,-5 0 0,-8-17 90,-6-5 0,6-13 0,2 16-90,11 7 90,0 20-90,0 4 90,0 8-90,0 21 0,6 6 0,0 25 90,8 4-90,3 13-291,-8-28 0,2 2 291,0 2 0,0 1 0,1 1 0,1-1 0,0 2 0,0 0 0,-1-2 0,1-1 0,0 0 0,0-1-155,-2-3 1,0-1 154,12 29 0,-5-8 0,-2-11 0,-2-7 0,-3-11 0,-3-5-180,-2-10 384,-4-4-924,0-6-392,-2-6-1406,0-8 2518,0-15 0,-4-12 0,0-10 0</inkml:trace>
  <inkml:trace contextRef="#ctx0" brushRef="#br1" timeOffset="144728">7748 3822 15393,'0'-21'1709,"0"1"755,0 4-2374,0 3 1083,-4 6-1173,3 3 551,-2 4-462,5 8 1806,3 4-1805,4 12 0,5 8-90,2 9 0,5 9 90,3 4-90,-5-11 0,1 1 0,-5-11 0,0 0 0,9 20 0,0-1 0,-1 3 0,-8-21 0,-1-3 0,2 5 0,0-6 0,-1-5 0,-3-7 0,-4-5 0,-2-6-90,-4-3-90,0-4-270,-2 0-540,0-4-1078,0-3 2068,0-8 0,-6-6 0,0-4 0</inkml:trace>
  <inkml:trace contextRef="#ctx0" brushRef="#br1" timeOffset="145008">7626 4207 17247,'-13'0'4857,"5"0"-4497,5 0-180,3-2-90,5-3 0,20-12-90,4-1-45,2 1 0,2 0-540,1 2 1,-1 1 584,26-18 0,-13 12 0,-29 5 0</inkml:trace>
  <inkml:trace contextRef="#ctx0" brushRef="#br1" timeOffset="145816">8052 3790 18776,'0'-20'3508,"0"2"-3148,0-4-180,0 9-90,0-4 0,0 8 0,2 2 0,1-2-90,1 6 90,0-1-90,2 4 0,0 6 90,2 4-90,0 10 0,0 7 90,0 9-90,0 8 45,-1-8 0,0 1-45,2 22-202,-2-21 0,0 0 202,3 12 0,0-5 0,4 6 0,-1-19 0,-1 3 0,-2-22 90,-4-6-90,-2-3 493,0-4-493,-2 0 0,4 0 0,0-4 0,3-3 0,6-20 0,-2-17 0,5-4 0,-4-5 0,-1 17 0,-3 6 0,0 5 0,-2 7 0,0 5 90,0 2-90,4 2 0,12 2 90,-4 2-90,10 3 90,-12 8-90,2 4 0,6 18 0,-6-7 0,5 9 90,-1-10-90,-8-9 90,5 3-90,-7-13 90,4 3-90,5-14 0,-4-1 0,-1-9 0,-8-2 0,-4-1 0,-2-4 90,-2 0-90,-2 1 0,0 4 0,0 4 0,0 4 0,0 3 90,0 4-90,0 1-90,0 1 180,0 3-1349,0 0-810,0 12 2069,-4-8 0,-4 14 0,-5-8 0</inkml:trace>
  <inkml:trace contextRef="#ctx0" brushRef="#br1" timeOffset="147594">9218 3374 20845,'-5'-20'1709,"-2"2"-1529,3 0-90,-4 2 0,-2 2-90,-1-1 90,-3-3 0,0-5-90,-6-2 90,-3-4-90,-5-3 90,-6-4-90,-9-3-661,-10-1 706,24 19 0,-3 1-45,-3 1 0,-1 1 0,-1 0 0,-1 1 0,-1 2 0,-1 2 0,-1 0 0,0 1 45,1 2 0,-3 2-212,-16 2 0,-5 3 167,20 3 0,0 2 0,-3 2 0,-9 2 0,-2 2 0,-1 3-1001,1 2 0,1 3 0,2 1 1001,10-3 0,3 1 0,0 1-1034,-18 8 0,3 0 1034,19-6 0,3 0 144,0-1 1,-3 2-145,-8 6 0,-6 4 0,5-2 0,7-4 0,0 1-34,-5 2 1,-4 1-1,9-2 34,-9 11 0,2-2 0,5 2 90,1 1-180,4-1 2241,5 0-2151,2 0 90,1 2-90,8-10 0,-1 1 0,-13 18 0,11-15 0,-1 0 0,-18 15 0,21-21 0,-1 0-312,-12 12 1,0 1 356,9-10 0,1 0-45,-7 8 0,2 0 293,-4 8-293,5-4 90,5-5 2972,3-2-3062,3-3 90,4-1-90,0 1 14,2-1-14,-4 19 0,5-10 0,1 15 90,6-15 890,4 3-980,2 24 0,0-16 0,1-16 0,0 0 90,2 11-90,2-2 0,1 0 0,3-2 90,3-3-90,2 0 0,4 1 0,5-3 90,3 5-90,-5-13 0,1 0 0,14 16 45,-12-16 0,-1 0-45,12 8 0,-1-2 0,1 0 0,0-2 0,-1-1 0,1 1 0,1-1 0,1 1 0,1 0 0,3-1 0,0-1 0,1-3 0,3-4 0,0-3 0,0-2 90,1-2-90,-3-2 0,2-7-90,-3-3 180,3-4-90,0 0 0,3 0 0,1-6-501,2-2 501,2-7 0,0-1 0,1-5 0,3-1 0,-29 9 0,1-1 0,1-2 0,-1 0 0,2-2 0,-1 0 0,1-1 0,-1-1 0,0-1 0,-1-1 45,0 2 0,1-3-45,14-11 0,0-1 0,-10 6 0,0 1 0,12-11 0,0 1 0,-13 8 0,-1 1 0,1-1 0,-1-1-356,0 1 0,-1-1 356,-1 0 0,-1 0 0,-1 0 0,-1 0 0,-3 0 0,-1 0 0,-1 0 0,-2-1-235,-2 1 1,-1-1 234,-1 0 0,-1 0 45,-3 1 0,0-3-45,2-12 0,-2 0 0,-4 10 0,0 0 0,2-10 0,-1 0-90,1-17 180,2 0-140,-2 1 50,1 2 0,-3 3 90,0 2-90,-2 6 0,0 1 528,0 5-528,-1 3 615,0 3-615,0 4 530,1 1-440,2 0-31,0 3-59,6-12 0,-5 10 0,3-8 0,-8 12 0,-2 0 0,-2 0 0,-2 0-90,0-1 180,0 1-90,0-6 0,0 3 0,0-6 0,0 12 0,0 5 0,0 8 0,-4 2-90,3-1-90,-2 5-90,3 1-180,-4 4-1618,-6 8-361,-3 5 2429,-5 9 0,-2 7 0,-1 3 0</inkml:trace>
  <inkml:trace contextRef="#ctx0" brushRef="#br1" timeOffset="160968">2059 9580 18686,'-5'-7'3418,"-2"4"-3148,3-3 0,-1 2 0,-4-4 0,4-3 90,-5 0-91,2-1-179,0 1-90,3 2 90,2 4-90,3 1 0,0 4 0,0 6 0,20 30 90,3 7-90,-2-6 0,2 3 0,-1-2 0,1 1 0,0 4 0,2 3 0,-2-2 0,2 2 0,-2-1-111,3 4 1,0-1 110,-4-7 0,0 2 0,-2-5 0,-1-6 0,-3-3 0,13 20 0,-9-13 90,-6-9 0,-6-6 0,-4-12-90,-2-3 90,-9-12 131,-6-7-221,-9-19 0,-9-19 0,14 15 0,0-3-820,-4-9 0,1-4 820,-2-6 0,1-2-30,7 17 0,-1-1 0,1-1 0,0 0 0,-1-1 0,2-1 30,0 1 0,1-1 0,0 0-30,0 0 0,0 1 0,2-1 0,-1 2 0,2-1 0,0-1 30,-1-16 0,0-3 0,2 3-30,3 15 0,0 2 0,1-1 30,-1-12 0,1-2 0,0 5 0,4-1 0,0 5-307,2 1 0,0 1 307,1 3 0,2 1 0,2 2 0,1 2-148,0 2 0,2 3 103,1 3 0,0 2 45,12-22 0,1 13 0,4 14 1467,3 13-1467,5 22 0,7 16 0,2 19 190,-21-17 1,1 2-191,-2 3 0,1 0 0,-1 1 0,0 0 0,-2-2 0,1 1 0,3 5 0,0-2 0,8 11 456,2 5-456,-19-30 0,-4-2 0,-2-11 0,-2-1 0,-2-6 336,0 0-336,-3 0-180,-2 0-89,1 0-91,-1 0-1439,4-2 1799,-4-6 0,3 4 0,-4-4 0</inkml:trace>
  <inkml:trace contextRef="#ctx0" brushRef="#br1" timeOffset="163679">2351 9204 14751,'0'9'5577,"0"0"-4609,0 0-698,0-4 57,0-1-237,0-4 75,2 0-165,2-2 226,4-2-136,4-7-90,5-3 0,3-6 90,19-13-180,-5 7 180,13-6-90,-12 12 0,-3 3 0,-2 4 0,-3 6 0,-3 3 90,-2 12-90,-1 4 90,-3 13 0,2 6-90,-3 8 0,1 6 0,-4 5 0,-2 2 0,-3 0 90,-5-2-90,-3-5 0,-1-4 90,-7-5-90,-2-4 0,-9-7 0,-13-5-90,-1-16 0,-7-24 0,12-8 90,13-18 0,9 7 0,7 0 0,3 1 90,6 2-180,7 2 90,4 0 0,9 5 0,2 1 0,5 6 0,1 4 0,1 6 0,-1 6 0,-1 4 0,-5 2 0,-1 4 0,-5 5 0,-3 5 90,-3 4-90,-3 2 0,-4-2 0,-3 3 0,-6-3 0,-3 0 90,-9 0-90,-16 2 0,-3-9 0,-11-1 0,7-12 0,1-7-90,-1-7 90,3-11 0,3-11 0,5-8 0,9-8 0,4-3 0,6-2 0,0 4 0,0 5 90,4 8-90,0 6 0,6 4 0,1 5 0,1 4 0,-2 5 0,0 3 0,0 3 0,0 1 0,3 6 0,-1 1 180,2 4-90,2 10 0,3 4 0,3 18-90,2 6 90,3 14-90,1 7-164,-14-26 0,1 0 209,-1 0 0,0 0-45,-1-1 0,1-1 0,12 28 0,-11-21 0,0-1 0,7 13 0,1 9 0,-11-30 90,-2-7 89,-5-4-89,-2-8-90,-3-4 0,0-10 328,-3-5-328,-4-7 0,-3-9 0,-4-6-90,1-12 90,-2-9 0,4 9 0,0-4-45,-2-4 0,-1-3 45,4 11 0,0-1 0,1 1-45,-4-9 1,3 1-46,3-2 0,2 1 90,3 15 0,2 2-45,3 0 0,0 2 45,6-21-90,14 12 90,-5 13 0,15-8 0,-15 18 0,4-1 0,-12 9 0,0 2 0,-2 2 0,-3 1 0,-2 1 0,-3-2 0,0 4 0,0-1 0,0 4 0,0-4 0,0 1 0,0 1 0,0 12 0,0 3 0,0 14 0,0 2 0,0 3 0,4 22 0,2-15 0,6 9 0,12-24 0,-2-12 0,8-6 0,1-24-90,-8-3 90,2-19-90,-13 0 90,-6-8 0,-7-6 0,-10-1 0,-5 3 90,-5 6-90,1 10 0,0 11 0,-2 12 0,-1 13 0,0 11 90,3 14-90,2 9 0,5 11 90,5 5 0,5 7-90,6-4 0,5-2 90,7-8-90,7-6 0,5-12 0,3-12 0,5-7 0,14-20 0,-11-1-90,11-16 90,-17-1-90,-1-6 90,-3-5 0,-3-9 0,-5-3-90,-4-2 180,-3 1-90,-7 6 90,-3 6-90,-3 1 0,0 20 0,2-1 0,1 20 0,1 10 0,1 10 0,2 16 0,1 13 90,-2 12-90,-3-9 0,-2 2-289,0-11 0,0 0 289,-1 12 0,0-1 0,0 13 0,0-7 0,-5-8 0,3-7 0,-7-8 0,8-6 0,-2-6 0,3-5 578,0-9-578,0-3 0,3-4 0,6 0-90,7 0 90,8 0 0,7 0 0,5-4-90,28-3 90,-11-3 0,-18 6 0,1 1 45,0 1 0,-2 0-45,16 2 0,12-2 0,-25 0 0,-5-3 0,-5 3 0,-7-3 90,-4 1-90,-7-1 0,-3-4 90,-5-2-90,-1-5 0,-7-8 0,-6-8 0,-9-7 0,-6-8 0,-5-7-375,16 23 0,-1-2 375,1-1 0,0-2 0,1-1 0,1-1-197,1 1 1,2-1 196,2 2 0,1 0-45,1 2 0,2 0 45,0-27 0,2 5 0,6 6-73,4 5 73,4 2 0,5 6 0,1 1 0,-2 9 0,0 0 713,-3 7-713,1 2 420,-4 2-420,2 4 83,-2 1-83,0 2 0,0 0 0,-3 2 0,0 3 0,5 8 179,16 53-134,-9-12 0,0 3-45,1 9 0,-1 3-918,0 3 1,-2-1 917,-5-15 0,0-1 0,0-2 0,0 0-252,0-4 1,0-1 251,0-4 0,1-2 0,11 24 90,13-4-90,-6-21 0,12-6 0,-8-22 1725,4-11-1815,1-4 0,-4-5 1,0-3-91,15-9 0,8-6 523,-29 15-883,-18 10-719,-4 0-900,-4 0 2159,-8-4 0,-2-1 0,-7-4 0</inkml:trace>
  <inkml:trace contextRef="#ctx0" brushRef="#br1" timeOffset="164427">4739 7418 20935,'-4'-34'1799,"3"4"-1709,-2 5 0,3 7-90,0 5 0,0 6 90,0 3-90,0 12 0,3 8 0,4 13 0,5 10 0,2 6 0,4 3 0,1 0 0,1-7 90,0-7-90,-1-10 0,-3-12 0,-2-4 0,-3-10 0,0-18 0,-6-3 0,1-20 0,-6 5 0,0-3 0,0 2 0,-4 3 0,3 6 0,-2 6 0,3 6 0,0 4 0,0 3 0,5 6 0,9 15 0,9 26 0,-1 6 0,-1 17 90,-11-9-180,-3 2 135,-5-15 0,-1 1-45,-1 19 0,-2-21 0,-1-2 90,-4 9-90,-5-5 0,5-6 0,-2-7 0,8-5 0,-3-10 0,4-4 0,0-6 0,2 0 0,4 0 0,6 0 90,7-4-90,5-3 0,5-5-90,3-5 90,3-4 90,1-6-90,1-3 0,-2 1 0,-3 1 0,-5 6 0,-7 4-90,-6 4-180,-6 3-90,-4 4-629,-2 2-1080,-6 1 2069,-2-2 0,-4-4 0,-2-3 0</inkml:trace>
  <inkml:trace contextRef="#ctx0" brushRef="#br1" timeOffset="165142">5263 7047 19946,'12'-12'2338,"0"1"-2158,0 6-90,-1 1 0,-1 20-90,-6 4 90,0 9-90,-4-3 0,-6-8 0,0 0 0,-5-2 0,5-7 90,-1-3-90,6-8 0,-3-4 0,4-6 90,0-6-90,4-6 90,0-2-90,6-1 0,-1 4 0,1 5 90,0 3-90,0 5 90,4 4-90,0 4 0,3 10 0,-1 2 0,0 8 0,0-2 0,1-1 180,1 1 0,-5-8-1,-2 0-89,-6-8-90,-4 0 90,-1 0-90,-3-4 0,-4-5 0,-3-7 0,-6-7 0,0-4 0,-5-7 0,-1-2 0,1-3 0,-1 1 0,4 4 0,0 2 0,1 5 0,3 4 0,0 3 0,7 4 0,-4 3 0,10 4 0,-4 2 0,5 4-4047,0 1 4047,-4 8 0,0 0 0,-5 5 0</inkml:trace>
  <inkml:trace contextRef="#ctx0" brushRef="#br1" timeOffset="165586">4288 7486 16707,'-12'13'6207,"5"-5"-5937,7-6-180,16-19 0,18-20-90,-6 8 0,3-3-271,9-8 1,5-6 292,-6 9 1,4-4 0,2-2-1,-2 3-694,4-3 0,-2 2 0,3-3 672,-2 2 0,3-2 0,-1 0 0,-3 4 30,-4 4 0,-3 4 0,1-2 30,5-4 0,1 0 0,-4 2 29,1-1 1,-2 2 0,4-4 0,-4 3 90,-7 2-180,-10 11 0,-6 2-90,-9 12 135,-2-1-764,-6 10 1342,0 4-623,-4 3 0,-4 7 0,-5 2 0</inkml:trace>
  <inkml:trace contextRef="#ctx0" brushRef="#br1" timeOffset="175954">12430 10195 21835,'-4'-9'1888,"3"2"-1708,-2-2 270,3 2-360,0 2 0,0 1 989,0 4-1079,3 0 90,2 0-90,7 0 0,0 0 0,6 0 0,1 0 90,10 4-90,1-3 90,-1 3 0,-5-4 90,-12 0 90,-4 0-90,-2 0 90,-2 0 179,-2 0-269,0 0 0,3-20-90,0-7-90,5-29 0,-4 6 0,0-6 45,0-5 0,-1-4-350,0 13 0,-1-2 0,1 3 305,-1-10 0,0 5 0,0 10 0,0 4-90,0-3 90,-2 7 90,0 8-180,-2 5 90,0 7 0,0-3 0,0 8 90,0-5 825,0 9-915,0 2 0,0 1-90,0 3 90,0 1 90,0-2-90,0 1 0,0-1 0,0 2-630,0 2-989,-9-6 270,0 2 1349,-16-10 0,6 10 0,-4-4 0</inkml:trace>
  <inkml:trace contextRef="#ctx0" brushRef="#br1" timeOffset="185429">1271 10154 15808,'-8'0'5487,"-2"4"-5037,1-3-181,3 3-179,2-4 270,4 0 0,-3 0-270,2 0-90,-3 4 90,4-3-90,0 7 0,0-7 360,0 3-360,4-8 0,2-3 0,6-6 0,5-6 0,5-3 0,3-3 0,3-4 0,2-1 0,1-4 0,3 0 0,1-2 0,2-2 0,-1 1 0,-1 1 0,-1 2 0,-3 4 90,-3 3-90,-5 5 0,-3 2-90,-1-2 180,2-2-90,2-1 0,-5 5 0,-2 4 0,-4 5 0,0 0 0,-1-1 0,-1 1-90,-2 2 90,0 0 0,2 2 90,-1 0-90,0-1 0,1 3 0,1-2-90,-1 5 90,0 0 0,-2 0 0,0-1 0,0-3 0,19-6 0,-15 6 0,14-4 0,-14 8 0,-1-1 0,-1 1 0,-2 2 0,-4 0 0,-2 0 0,2 0 0,-2 0 0,2 0 0,-2 0 0,0-2 0,0 0 0,0-3 0,4 1 0,-1 1 90,1 1-180,-1 2 90,0 0 90,3 0-90,-4 0-90,2 0 90,-4-2 90,5-4-90,-2 0 0,7-2 0,-3 3 0,1 1 0,-2-1 0,0 1 0,0 1 0,0-1 0,0 2 0,0-3 0,1 0 0,-1 1-90,3-3 90,0 2 90,1-1-90,-2 1-90,-3 3 180,-3 0-90,-2 2 0,-2 0 0,1-2 0,2 1-90,1-1 0,-2 2-90,1 0-90,-2 0 0,3 0-90,0 0-449,2 0-2969,6 6 3778,-3 0 0,4 7 0,-2-2 0</inkml:trace>
  <inkml:trace contextRef="#ctx0" brushRef="#br1" timeOffset="187962">1888 12926 22374,'0'23'720,"0"4"-540,0 9 90,-7 7-180,-7 7-1,-13 4-763,9-25 0,-2-1 674,-2 2 0,-1-1 45,-2-1 0,-3-1 120,-12 5 1,-2-3-121,11-9 0,-2-4 0,-19 2 0,0-8 44,-2-17-89,20-3 0,4-6 0,-3-24 0,10-10 0,11-11 0,14-5-84,4 31 1,3 0 83,3-1 0,2 1 0,3 1 0,3 0 0,0 4 0,3 1 0,1 4 0,2 2-183,29-8 183,8 15 0,2 24 97,-31 3 0,0 6-97,-1 8 0,-1 6 0,-2 4 0,-1 5 30,-6 4 0,0 6 0,-2-2-30,2 7 0,-3 2 30,-5-9 0,0 4 0,-3-2-30,-2 16 0,-4-4 0,-4-17 0,-1 0 0,-4 14 0,-3-3 0,-7-6 137,-9 1-137,4-30 435,-3-10-525,1-5 197,2-6-377,0-6 496,1-3-766,1-11-360,0-8-719,1-8-719,3-9 2338,2-5 0,6-6 0,0-1 0</inkml:trace>
  <inkml:trace contextRef="#ctx0" brushRef="#br1" timeOffset="188398">2152 12547 20755,'15'-39'2519,"-3"7"-2249,-6 7-91,-2 9-89,-4 9-90,0 3 90,0 17-90,0 8 0,0 21 45,4-1 0,3 1-45,-1-6 0,1-1-417,6 12 1,2-2 416,16 12 0,4-10-191,1-13 191,-1-11 0,-5-12 90,4-25-90,-16-9 0,0-23 0,-20-7 0,-10-8 0,1 29 0,-1 0 256,-3 0 1,-3 1-257,0 3 0,-2 1 0,-25-20 0,-4 13-90,-2 11 0,-1 12-180,1 7-90,4 12 209,6 2-658,8 10-810,9-1-540,12-1 2159,4-9 0,17-7 0,3-7 0</inkml:trace>
  <inkml:trace contextRef="#ctx0" brushRef="#br1" timeOffset="188730">2664 11665 20485,'18'-35'779,"1"1"1,-2 2 0,-2 1-510,12-25 0,-9 10-90,-2 8-1,-8 11-89,-2 9-90,-4 8 180,0 12-90,2 18 0,4 21-45,-2-7 0,0 4-438,2 11 1,0 4 437,2 10 0,1 3-609,-3-17 0,0 1 0,0 1 564,0 1 0,0 1 0,1-1 0,0 0 0,1-1 0,-1 0-270,-1-3 1,0 0 0,1-1 269,3 17 0,0-2 0,-2-7 0,0-3 0,0-7 0,-2-2-45,0-8 1,-1-2-46,5 19 363,-6-14-903,-2-13 1005,-4-12-2444,-9-11 2335,-8-15 0,-12-10 0,-5-9 1</inkml:trace>
  <inkml:trace contextRef="#ctx0" brushRef="#br1" timeOffset="188947">2449 12094 20305,'-17'-16'1889,"3"3"-1799,8 2-90,2 4 90,4 0-180,0 4-180,4 1-809,2 7-990,4 2 2069,4 2 0,1 2 0,1-2 0</inkml:trace>
  <inkml:trace contextRef="#ctx0" brushRef="#br1" timeOffset="189177">3005 12094 19316,'31'-9'2788,"-3"2"-2518,-4 3-180,-5 2-90,-3 2 90,-4 0-90,-2 0 0,0 0-270,-3 6-899,0 1-1080,-4 5 2249,1-1 0,-4-6 0,0-1 0</inkml:trace>
  <inkml:trace contextRef="#ctx0" brushRef="#br1" timeOffset="190709">3517 11068 19946,'-21'-20'2248,"1"1"-2068,2-1-90,-1 2 0,3 0 90,-2 2-180,0-2 90,-3 2-90,-1-2 90,-2 2 90,-5-2 0,-5 4-90,-5-2 0,-5 5 0,-5 0-90,-4 6 0,-4 1 45,14 2 0,-3 4-45,-5 6 0,-1 2-398,-2-3 0,0 2 398,-1 9 0,2 2 0,12-4 0,1 2 0,-4 3 0,1 1 0,0 0 0,0 1 0,0 3 0,1 0 0,1 0 0,0 0 0,3 1 0,-1 1 0,2-1 0,-1 0 0,3-1 0,-1 0 0,1-1 0,-1 0 0,3 0 0,-1-1-23,1-1 0,-1 0 23,2 0 0,-1 1 0,1 0 0,-1-1-278,1 2 0,-1 0 278,1 1 0,-1 0 0,2 2 0,-1 1 0,2 0 0,-1 0 0,2 2 0,0 0 45,2 0 0,0 3-45,-7 14 0,0 2 0,9-12 0,1 0 0,-6 10 0,-1 4 0,9-11 0,-1 2 0,2-3 45,0 2 0,1 0-132,0-1 0,-1 4 0,3-4 87,3-4 0,3-2 45,0 2 0,0 0-178,1 1 0,1-1 178,2 1 0,0-1 45,3-1 0,2 0-45,-1 0 0,2-2 0,2 0 0,0 0 45,0 0 0,0 0 0,2 32-45,0-32 0,0-1-45,4 31 0,4 1 90,1-1-180,3-1 180,-2-2-90,4-2 0,0-3 0,5-3 302,1-2-302,4 1 90,1 0-90,3 3 0,1 1 90,3 1-90,1 0 90,0-3-90,1-4 0,-1-3 0,1-4 0,2-2 0,1-3 0,4-4 0,1-2 0,5-3 0,2-4 90,2-4-90,0-6 0,1-8 0,1-3 90,4-4-90,0-6 0,4-1 0,0-9 0,0 2 0,0-4 0,-2 2 0,-2-4 90,1-2-90,-1-5 0,-14 1 0,2-2 0,4-4 0,1-2-460,-1-1 0,0-1 415,-2 1 0,-3 2 90,-13 9 0,-3 1 183,1-1 1,-1 1-229,1-1 0,1 0 0,-1-2 0,1 0-45,1 0 0,-1 0 90,-1-1 0,1-2-90,15-14 0,-1-1 90,-10 9 0,-1-1-148,-4 5 1,2-2 0,-3 1 102,2-3 0,-3 0 0,1-2 0,-1 0 0,-2 0 0,-1-1 0,-2 0 0,0-1 0,-1 1 0,-1-1-133,-1 1 1,-1-1 132,-2 1 0,0-1 0,-1 1 0,-1-1 0,-1 0 0,0-1 0,-1 0 0,0-1 57,0-2 0,-1 0-57,0-1 0,0 0 0,-2-1 0,-1-1-54,-1 2 0,0 0 54,-3 1 0,0 0 0,-1 1 0,0 0 0,-2 2 0,-2-1 0,2 1 0,-2 1 0,0-1 0,-2 1 0,-1 2 0,-1 1 215,0 0 0,-1 0-215,-2 3 0,0 0 0,-1 0 0,0 1 0,-1-1 0,-1 1-45,0 0 0,-2 0 90,0-2 0,0 0-90,-2 1 0,-1 1 45,1-3 0,0 0 0,-1 0 0,-1-1 0,0 0 0,0 0 0,0 1 0,-1 0-45,1 0 0,0 2 45,-1 2 0,0 0-90,-13-23-180,0 9-90,3 9 397,2 9-667,1 7 688,1 8-1587,2 5 8,0 5 1521,-1 8 0,1 4 0,0 6 0</inkml:trace>
  <inkml:trace contextRef="#ctx0" brushRef="#br1" timeOffset="197562">3212 12099 16168,'-4'-9'5037,"4"2"-4497,-8 0-271,7 5-89,-6-2-90,6 3 630,-2-1-720,3 8 0,0 6 0,0 8 0,1 24 0,4-9 90,1 15-90,4-15 0,0-4 0,2-6 0,1-4 0,-1-8 0,0-6 0,0-3 0,0-8 0,-1-5 0,-1-9 0,-4-7 0,-2-9 0,-2-2 0,-2-5 0,0 2 90,-6 1-90,0 4 0,-8 4-90,1 5 90,-1 7 0,0 5 0,1 6 0,-1 3 0,0 4 0,2 6 0,0 1 0,5 9 0,0 0 0,6 2 0,-2 0 0,3 0 0,0-2 0,1 0 0,3-9 0,4 0 0,3-7 0,3 0 0,0 0 0,3-3 0,-3-1 0,-2-5 0,-2-3 0,-4-3 0,0-1 0,-3-2 0,-2 0 0,-1 1 0,0 4 0,0 4-90,-5 4 90,-2 3 90,-3 10-180,0 6 90,2 12 0,3 3 0,2 3 90,3-5-90,0-2 0,0-7 0,0-4 0,1-7 0,2-3 0,-1-4-450,0 0-180,-2-4-1079,0-1 1709,-6-6 0,-2 1 0,-7-1 0</inkml:trace>
  <inkml:trace contextRef="#ctx0" brushRef="#br1" timeOffset="199380">2404 12094 18686,'0'-7'3688,"0"3"-3418,0 0 0,0 1-90,0-1 0,0-1 0,0 3 89,0 0-269,4 2 0,4 6 0,6 1 0,6 9 0,3-2 0,1-1 0,1-6 0,-3 1 0,-1-7 0,-3 4 90,-4-5-90,-2 0 0,-5-5 0,-4-4 0,-3-7 0,0-8 0,-5-2 0,-4-3 0,-5 2 90,-2 4-90,-1 3 0,3 6 0,-2 7 0,0 3 0,-3 4 0,-1 8 0,0 2 0,-1 8 0,3 0 0,2-2 0,7-2 0,4-3 0,5-2 0,0 0 0,3-4 0,9 3 0,9-7 0,0 3 0,1-8 0,-3-7 0,-7-1 0,4-8 0,-12 4 0,0 0 0,-4 2 0,0 3 0,-4 4 0,0 3 0,-5 2-90,5 2 90,-5 0 90,4 8-90,-1-2 0,2 3 0,4-1 0,0-7 0,2 3 0,0-4 0,6 0 0,-3 0 0,1 0 0,-5 0-90,-1 0 90,-3 0 0,2 4-90,-8 5 90,7 9 90,-3 5-90,5 4 0,0-2 0,0-2 0,4-5 0,0-4 0,4-7 0,-1-3 0,-2-4 0,-2 0-269,-1 0 89,-2-6 90,0 2 90,0-4-90,0 3 0,0 0 90,0 3-90,0 0 90,-4 2 0,3 0 0,-3 0 0,10 0 0,-3 0 0,5 0 0,-4 0 0,-2 0-9831,0 0 8803,-11 0 0,7 8 0,-8 2 1</inkml:trace>
  <inkml:trace contextRef="#ctx0" brushRef="#br1" timeOffset="209163">5661 4776 13546,'-4'-17'5486,"3"8"-3926,-2-1-1021,3 10 119,0 0-658,5 0 248,-2 0-158,7 4-90,-2 3 0,0 3 787,4 1-697,4 4-90,-3-4 0,10 12 0,-7-10 0,9 12 90,-9-8-90,3 6 0,-7-7 0,6 7 0,-6-5 0,7 12 0,-9-10 0,6 16 0,-5-13-3302,1 10 3302,-4-11 0,2 11 0,-3-8 0,4 18 0,-6-18 0,4 7 0,-4-9 0,1-2 3392,-2-1-3392,0 0 0,2-2 0,-2 3 0,2-1 90,-2-2-90,0 12 0,-2-9 0,4 15 0,-5-16 0,2 6 0,-3-7 0,0-1 90,0 16-180,0-14 90,0 18 0,0-25 0,0 6 0,0-10 0,0-2 0,0 9 90,0-9-90,0 11 0,0-9 0,0 0 0,0-4 0,0 5 0,0-3 90,-3 7-90,2-1 0,-6-1 0,6 1 0,-8-1 0,7-1 0,-7-4 0,8 3 0,-2-4 0,3 1 0,0 1 0,0-3 0,0 12 0,-4-4 0,0 1 0,-1-2 0,-2-5 0,6 1 0,-6 2 0,6-9 0,-3 3 0,4-4 90,0 0-90,-3 0 0,2 0 0,-3 0 0,4 4 90,0-3-90,-3 7 0,2-7 0,-6 3 0,6 0 0,-7 1 0,4 0 89,-6 9-89,-4-3 0,3 5 0,-3-7 0,10-1 0,-4-7 0,8 3 0,-8-4 90,7 0-90,-2 4 0,3-3 0,-4 7 0,0-3 0,-1 4 0,-4 0 0,2-4 0,1 5 0,-5-9 0,6 10 90,-5-6-180,5 0 180,2-1-90,3-4-1979,0 0-179,0-4 2158,0-3 0,0-3 0,0-1 0</inkml:trace>
  <inkml:trace contextRef="#ctx0" brushRef="#br2" timeOffset="224649">19873 12660 21924,'-42'6'1260,"-1"9"-990,0 15-1,4 17-179,21-17 0,2 3-691,2 5 0,3 2 646,3 3 0,2 2-45,2 3 0,2 1 0,6 0 0,2 0-893,3 0 1,2 0 937,4-3 0,3-2-45,3-2 0,5-2-963,13 7 1,4-4 917,-10-13 0,2-2 0,9 4 0,0-4-314,13-8-316,-23-14 0,-1-5-1214,12-8-359,7-15 2248,-25-15 0,-5-12 0,-4-9 0</inkml:trace>
  <inkml:trace contextRef="#ctx0" brushRef="#br2" timeOffset="225055">20235 12850 20036,'-12'-35'2878,"-1"4"-2698,3 4 0,0 6 0,6 5 0,-4 5-180,7 6 89,-2 1 91,12 39-180,2-3 0,0 2 0,0 3 90,14 24-830,-12-27 0,2 0 740,0-2 0,1 0-151,6 6 1,1-1 150,9 11 0,8 1 0,-17-35 0,8-14 0,-8-16 90,6-14-180,-9-13 135,-6 7 0,0-2-45,6-19 0,-7 21 0,-1 1 0,3 1 0,-1 11 0,0 12 0,17 21 90,-6 8-90,18 15 0,-10 2 0,-7-10 0,1 0-90,12 11-90,8 7 1339,-21-21-1698,-8-4-99,-4-8 638,-7-8 0,-13-11 0,-5-5 0</inkml:trace>
  <inkml:trace contextRef="#ctx0" brushRef="#br2" timeOffset="225484">19873 12809 19316,'-51'-9'2968,"8"0"-2788,13 0 0,15-2-180,14-3 0,18-4 90,20-7-90,14 0 0,11-3-1131,-6 3 1,4-1-1,2 0 1131,-15 6 0,0 0 0,1-1 0,1 1 0,3-2 0,2 0 0,0 1 0,-4 0-188,0 1 0,-4 1 0,2 0 188,9-4 0,2-1 0,-5 2 0,4-1 0,-3 1 0,9-3 0,-7 3 0,-4 2 90,-13 6-1,-13 7 1,-9 3 90,-10 4 180,-4 10-90,-4 9 3022,-6 21-3202,3 7 0,0 5-90,-1-6 0,1 3-125,3 11 1,3 7 0,3-2 124,4-8 0,2-1 0,2-1-517,0 1 0,1-1 0,2-2 517,3-5 0,2-1 0,1-6-45,5-1 0,2-5-90,0-3 0,1-3-90,-4-2 0,3-4 176,15-7 0,-1-8 1,-5-8-1,19-20 1</inkml:trace>
  <inkml:trace contextRef="#ctx0" brushRef="#br2" timeOffset="226516">21457 12366 21745,'14'-19'1079,"2"7"-899,5 12-90,1 12 90,2 11 0,1 8-90,-3 8-1,-8-3 1,-2 1 0,6 24-315,-10-19 1,-2 0 314,-1 18-90,-10-22 0,-3-1 90,-6 16-90,-12 7 0,0-30 0,1-7 0,3-12 0,4-5 0,9-8 0,4-6 0,10-10 449,6-12-449,9-7 0,6-5 0,9 0 0,2 0 0,-10 17 0,1 3 90,11-8-90,9 4 90,-20 24 0,1 11-90,-3 11 90,1 6-90,-5 8 0,-2 0 90,-3 0-90,-7 0 0,-4-7 0,-4-2 0,-2-7 90,-4-9-90,0-3 0,-6-8 0,-3-8 0,1-13 0,0-15 0,5-17 0,5 23 0,1-4-578,3-21 1,3-3 577,-1 13 0,1-2 0,3-4 0,2-4 0,1 6-45,0 7 0,1 2 45,4-11 0,1 4 0,9-1 0,3 16 0,3 14 0,26 30 90,-6 12-413,-16 2 0,-1 6 368,-4 0 0,-3 3 0,1 6 0,-1 2-45,1 1 0,-1 4 30,-6-3 0,-1 2 0,-2-2 15,2 5 0,-2-1-45,2 12 0,-4-4 0,-4 6 90,-8-1 971,-8-21-1061,-6-2 0,-7-21 90,-4-9-180,-1-7 90,1-12 740,3-38-830,9-4 90,5 11 0,4-4-265,2 6 1,4-2 264,1 0 0,3-3 0,1 0 0,3-3 0,1 0 0,3-1 0,3-9 0,2 0 0,0 3-243,-5 12 1,1 2 0,0 3 242,7-11 0,-1 7 0,4 0 0,-7 9 0,-7 12 0,-8 6 0,-4 9 0,-4 11 0,0 12 489,0 14-489,3 13 0,4 9 0,7 7 143,-5-27 0,4-1-143,3-1 0,2-2 0,3-1 0,1-3 0,31 17 0,2-11 90,-2-10-90,-4-11 0,-6-11 0,-10-14 0,-9-15 0,-12-17 0,-12-13-177,-4 27 1,-2-1 221,-3 0 0,-3 0-45,-1 1 0,-4 2-72,-1 3 0,-3 3 72,-27-14 456,-11 19-591,12 22 1,-2 6-136,11 1 0,1 5-1035,-23 14 1,4 6 1304,27-11 0,3 2 0,-4 8 0,3 1 0,1 15 0</inkml:trace>
  <inkml:trace contextRef="#ctx0" brushRef="#br2" timeOffset="226697">23175 13275 22824,'25'36'1079,"-5"-4"-989,-4-7 0,-6-7-90,-2-9-90,-4-3-269,-2-6-2340,-2 0 2699,0-8 0,-7-8 0,-2-9 0</inkml:trace>
  <inkml:trace contextRef="#ctx0" brushRef="#br2" timeOffset="227081">24478 11552 23903,'-8'-16'990,"4"0"-900,5-2-90,12 0 0,16-4 90,24-4-90,-15 11 0,5-1-266,9-3 1,8 0 287,-11 3 1,7-2 0,1 1-1,-3 0-650,6-1 1,-2 1-1,4-1 605,-2 0 1,3-1 0,0 0-1,-4 3 23,-1 0 0,-4 2 0,0 0-30,-4 2 0,-1 0 0,-2 0-1401,16-3 0,-4 1 1116,-10 3 0,-3 1-90,-11 2 1,-3 1-1215,11 0 1619,-45 9 0,-25 9 0,-31 8 0</inkml:trace>
  <inkml:trace contextRef="#ctx0" brushRef="#br2" timeOffset="227348">25181 11398 22914,'0'-16'1709,"9"-10"-1439,-2 5-90,7-5-90,-4 13 0,-2 6 0,4 11-1,3 14 1,5 18-45,-1 12 0,-1 7-758,-3-7 1,0 4 712,-2-2 0,2 4 0,-2-1 0,-3-8 0,-1-1 0,0 3-30,5 16 0,1 4 0,-1-4-30,-3-15 0,0-2 0,1 1-615,3 10 0,1 2 0,0-6 270,1-4 0,1-5-225,-1-5 1,2-3-4287,4-3 1,1-6 4236,12-4 1,7-22 0,-15-30 0</inkml:trace>
  <inkml:trace contextRef="#ctx0" brushRef="#br2" timeOffset="227624">25867 12072 21205,'1'-61'899,"0"0"1,1 7-1,-2 7-809,-4 4-90,4 14 360,-4 11-270,4 23 0,4 15-1786,4 15 0,2 5 1741,2-7 0,1 0-45,5 14 0,4 1-239,7-5 0,1-4 239,-9-12 0,1-3 0,6 1 0,-1-6 0,0-13 90,-8-21-90,-10-14 0,-4-21 0,-10-14-45,2 28 0,-3-1-412,-2 0 0,-2-1 457,0 3 0,-2 0-45,-2 3 0,-2 3 2096,-17-21-2500,-2 12 486,4 13-846,5 11-720,8 12-810,7 11 2685,6 7 0,8 9 0,2 2 0</inkml:trace>
  <inkml:trace contextRef="#ctx0" brushRef="#br2" timeOffset="227864">26472 11660 22644,'31'-30'1619,"-5"5"-1439,-5 5-90,-7 5 180,-1 5-90,3 34-90,5 9-90,-2 21 0,-1 6-527,-4-16 1,0 1 526,-2-3 0,0 3 0,-1-2-90,0 3 0,-2-1-135,0-3 1,0-1-91,-1-4 0,-1-1-1220,3 23 6,-4-12 1529,-13-15 0,-8-22 0,-10-12 0</inkml:trace>
  <inkml:trace contextRef="#ctx0" brushRef="#br2" timeOffset="228059">26484 11597 19676,'34'-55'2968,"7"5"-2518,11 12-506,-22 22 1,2 2 235,0 5 0,1 2 90,32-1-90,-9 14-90,-10 8 154,-19 13-154,-20 9-90,-28 9 0,-1-16 0,-4 1-605,-9 4 0,-2 2 290,-7 4 0,-4 2-945,4-2 1,-3 3 0,2-1 1113,11-11 0,2-2 0,0 2 0,-7 6 1,0 1-1,4-2 0,6-4 0,0 0 1</inkml:trace>
  <inkml:trace contextRef="#ctx0" brushRef="#br2" timeOffset="228752">29209 11289 24083,'-24'-18'1349,"-1"2"-1259,3 2-90,3 3 0,5 4 0,8 3-90,2 2-89,8 2-1,2 0-180,10-6 360,-4-2 0,-1-7 0,-7 1 90,-11 0 0,-6 3 0,-11 6 90,-5 1-90,-5 12 0,1 4-1,-2 13 1,7 8-90,5 9 90,11 5-90,14 5 0,14 0 0,15 1 0,11-28 0,14-3 0,-3-4 0,-7-3 0,2-4 0,9 1 0,7-2 0,-5-8 0,0-18 0,-7-7 45,-16 7 0,-2-3 0,10-12 0,-9-3-45,-19-6 90,-14-3-90,-22 20 90,-5 9-90,1 8 90,5 26 0,12 0-90,12 23 0,15-8 0,9 1 0,9-4 0,2-7 0,2-11 0,-5-6 90,-5-16-180,-9-8 90,-11-14 0,-12-8 0,-12-6-90,-11 1-270,-7 2-539,-3 7-450,2 7-900,5 7 2249,7 8 0,9 6 0,5 4 0</inkml:trace>
  <inkml:trace contextRef="#ctx0" brushRef="#br2" timeOffset="229325">30106 11230 22168,'27'-13'1349,"-4"1"-452,-5 1-537,-3 2-84,-4 4-186,3 7 94,-2 12-94,2 11 198,4 11-288,1 5 0,-1 4 0,1 1 0,-5-5 0,-2-5 90,-4-5-90,-4-16 0,-2-9 0,-2-19 0,4-14 0,2-14-90,8-11 90,6-12 0,-6 30 0,1 0 0,1 0 0,1 2 0,17-25 0,1 12 0,-3 18 90,1 11-90,-1 10 90,-1 14-90,-5 4 90,-5 11-90,-9 2 0,-6 2 0,-10-2 90,-4-2-180,-10-5 90,-3-5-180,-2-6-180,5-3 1,7-12-1,6-8 90,10-15 180,9-15 180,11-6 0,10-5 0,4 9 270,1 11-90,1 19 89,-2 24-179,-1 18-90,0 21-45,-10-5 0,0 3-295,-8-9 0,-1 0 115,6 12 0,-2-2-764,0 13-631,-5-8-1168,-4-8 2698,-8-9 0,0-12 0,-6-5 0</inkml:trace>
  <inkml:trace contextRef="#ctx0" brushRef="#br2" timeOffset="229556">31227 10873 23094,'0'30'719,"7"16"-584,-2-15 0,1 8-45,4 6 0,4 10 0,0 2 0,-1-5-1394,-1-2 0,-2-4 0,2 5 1304,2 6 0,2 7 0,0-1 0,-2-7-135,1 12 0,-2-6 107,-1-6 0,-1 1-1142,-2 5 1,-2-3-1,-3-23 1,-2-3 1169,-4 24 0,-6-62 0,-7-19 0</inkml:trace>
  <inkml:trace contextRef="#ctx0" brushRef="#br2" timeOffset="229813">31365 11235 22014,'0'-49'450,"0"0"0,0 5 0,0 2-360,1 5 0,2 2 89,9-22 1,8 14-90,13 9 0,4 14-90,3 9 90,-3 13 0,-2 11-90,-10 11 0,-9 9 0,-9 6 0,-14 4 0,-6 2 0,-11 1-180,4-17 0,-1 1-179,-8 13-91,-7 4-180,21-22-629,7-7-990,5-8 2249,3-4 0,3-8 0,2-1 0</inkml:trace>
  <inkml:trace contextRef="#ctx0" brushRef="#br2" timeOffset="230188">31958 10801 21924,'5'-39'1440,"-2"7"-1081,-10 1-269,2 18 0,-9 9 0,2 22-90,-1 18 0,-1 15 0,8-6 0,2 3 0,0-13 0,2 0 0,1 12 0,3-3-90,7 4-90,7-10 91,1-13-1,3-11 0,-2-18 90,1-15 90,-1-19 89,-6-12 181,-3-10-90,-6-1-90,-3 4-90,0-5-90,0 27 0,0-1 0,2 29 0,0 11 0,2 10 0,2 13-360,0 7-269,3 5-2879,-1 16 3508,-4-19 0,0 5 0,-4-24 0</inkml:trace>
  <inkml:trace contextRef="#ctx0" brushRef="#br2" timeOffset="230528">32153 10706 13373,'0'-37'1619,"0"-1"1182,4 26-2711,0 10 0,4 29 0,0 12-45,-3-3 0,-1 2-45,0 18 0,-2-18 0,0-2 0,-2 5 1409,0-11-1589,0-10 770,-4-13-770,3-14 3482,-2-13-3392,3-19 0,5-13 180,5-14-671,-1 31 1,1-1 625,1 1 0,0 0-45,12-24 90,-3 14-90,-2 17 90,-1 21-90,4 39 0,-5 7-630,-5 20 1,-3 4-271,-4-29 1,-1-1 984,0 21 1,0-4 0,-3-14 0,0-7-1</inkml:trace>
  <inkml:trace contextRef="#ctx0" brushRef="#br2" timeOffset="230873">32506 10380 13533,'4'-5'7195,"2"9"-6328,1 8-597,1 9-90,0-1-90,-2 1-41,0-5-49,0-7 115,0-3-25,11-16 255,-3-2 15,8-11 90,-8-2-91,-1 2 91,-3-5-360,-6 10 90,0 3 90,-4 17 0,0 13-90,0 19-1,0 20-430,-3-17 0,-2 1 296,1 8 0,-1 1-528,-3 6 1,-2 1 482,0 2 0,0 1-180,-1 2 0,-1 0-270,1-1 1,-2 0-361,0-2 1,0 1 809,-1-4 0,0 0 0,-4-2 0,-1 0 0,0-3 0,-1 1 0</inkml:trace>
  <inkml:trace contextRef="#ctx0" brushRef="#br2" timeOffset="236302">20113 14455 15808,'-10'-2'6386,"3"0"-5666,-2 0-360,4-1 0,-5-1-1,6-1 1,-3 3 0,6 0 270,-3 2-541,4-2 1,0 1 90,0-3-90,0 0 0,0-2 0,4-2 0,2 1 0,24-14 0,2 1 0,21-13-348,4 1 303,-8 4 0,5-2-15,-10 8 0,2 0 0,0-1-1093,0 0 1,0-1 0,1 1 1062,1 0 0,1 1 0,-3 2 0,5-4 0,-1 2-357,1 0 0,0-1 357,-1 0 0,1-1 0,-2 1 0,2-2 60,-4 2 0,3-1 0,-3 1-15,7-3 0,1 0 0,-10 5 0,4-2 0,1 0 0,-5 2-45,13-5 0,-3 2-265,-6 3 0,1-1 1,-2 1 264,5 0 0,-2 2 134,-4 1 1,4 0-135,-2 1 0,5 0 0,-4 1 0,-5 2 0,-1 0 1090,21-6 0,-5 3-1090,-11 3 904,-3 2-904,-1-1 0,1 2 1301,3-3-1301,2 1 0,2-1 0,-19 6 0,4 0 0,15-2 0,-1 0 0,-16 5 0,0-1 284,8 0 0,-4 0-284,-14 4 0,0 0 0,3-5 90,1 2-180,3-3 90,23-3 0,-10-1 0,16-4 0,-15 2 0,-2 1 0,3-1 0,-1 1 0,2-3 0,-2 2 0,1-4 90,1 4-90,2-1 0,2 1 0,1 3 0,1-2 0,2 3 0,0-1 0,-15 4 0,2 1-523,21-4 523,-20 3 0,-2 1 0,18-3 0,-3 0 0,1 1 45,-20 2 0,-1 1-799,21-4 0,-1 1 664,5-2 90,-2 1-204,2 0 204,-2 0-90,2 0 90,-4 0 90,-2 0-90,-5 0 0,-3 0 0,-2 0-90,-3-2 90,1 1 0,0-1 90,16-2-90,-15 3 212,-8 2 1,1-1-213,21-3 0,0-1 0,-5 4 0,-16 2-89,21-2 89,-11 2 0,-15 2 0,-1 1 89,18-5 1444,2 4-1533,-2-1 0,-1 1 0,-3 1 0,1-1 0,-1 1-90,2-1 180,2 3-90,1-2 0,-8 1 0,2 1 0,-9 0 0,0-1 0,15 0 0,0 0 0,-10-1 0,-2 1-222,3 0 0,1-1 222,1 0 0,0-1-45,0 0 0,1 1 90,0 0 0,-1 1-45,-1-1 0,0-1-1310,0 1 0,-1-1 1310,-2 1 0,0-1 0,-2-2 0,1 1-53,-4 0 0,1 0 53,-3 0 0,1 1 0,30-7 0,-4 1 0,-3 2 249,-1-2-339,0 0 180,0 1-90,-2-1 0,-1 2 0,-1 2 0,0-1 0,0 1 0,1-3-45,-13 5 0,0-1 135,25-3-90,-22 3 0,0 1 0,21-4 0,-31 4 0,1 1 0,0-2 0,1 1 0,1 0 0,-1 0 0,0 0 0,0-1 0,-1 1 0,0 1 0,-2 0 0,2-1 0,13-2 0,1-1 0,-11 3 0,0-1 752,13-1 1,-2-1-753,-11 4 0,-2-1 0,1 1 0,0-1-76,0 1 0,0 1 76,1 1 0,1 0-45,-2 0 0,1 0 45,17-2 0,2 1 0,-14 0 0,1 1-249,14-3 0,0 1 249,-15 2 0,-1-1 0,3 1 0,1 0 0,1 0 0,2-1 45,1 1 0,1 0-90,2 0 0,0 1 45,1 0 0,0 0 45,0 1 0,1 0-45,-1 0 0,2 0 0,-5 0 0,3 0 0,-3 0 0,8 0 0,0 0 0,-9 0 0,2 1 0,-4-2 0,1 1 0,-2-2-1293,16 0 0,-1 0 1293,-15-1 0,-1 1 0,11-1 0,-1-1 218,-19 1 1,-1 0-219,-1 0 0,-1 1 0,-1-2 0,1-1 0,29-2 194,-2-2-194,-19 2 0,1 1 0,23-2 0,-24 1 0,0 1-90,17 1 180,-2-1-135,-17 3 0,0 1 135,17 0-135,-20 1 0,-2 0 135,4-1 576,-3-1-666,-5-1 3229,-1 1-3229,0 1 0,3 2 0,5 0 0,9 0 0,9 0-937,-11 0 1,7 0 0,-4 0 936,-1 2 0,1 0 30,2-2 0,3 0 0,-3 1-130,2 4 1,-5 0 189,19 1 0,-28-3 0,-3 1 0,-1 0 0,-7-4 0,-9 0 0,-6 0-90,-6 0 0,-4 0 3519,-2 0-3519,0-6 432,-4-6-432,-2-12 0,-4-12 0,-3-14 0,-2-12-180,7 28 1,-1-4 179,-6-21 0,-1-2-581,4 13 1,1-2 580,1 6 0,0-2 0,0 1 0,1-5 0,0 0 0,2-2 0,0 0 0,0 0 0,0 0 0,3 1 0,1 0 0,-2 1 0,-1 1 0,4 2 0,-1 1 0,-2 1 0,-1 2-174,1 2 0,-1 0 174,-1 3 0,-1-2 0,-5-16 0,-2 0 0,2 14 0,-1-1 0,-1-3 0,-2-4 0,1 5-256,1 4 0,0 1 256,-4-10 0,0 2 0,-4-10 191,3 6-191,2 9 1072,3-6-1072,1 15 379,7-3-379,-3 12 0,5 3 0,-2-1 620,0 1-620,6-1 118,-2 0-118,-1 1 0,3 1 0,-3 1 0,4 4 0,0 2 0,-3 3 0,2 2 0,-8 0 0,4 2 0,-7-1 0,2 3 0,-6-2 0,-20 5 0,-4 4 0,-26 5 0,32 0 0,-2 1-645,-7 1 0,-2 1 645,-8 2 0,-3 0 0,13-3 0,-1-1 0,-1 1 0,-6 0 0,-1 1 0,-1 0 0,-7 0 0,-2 1 0,-1-1-628,12-1 1,-1-1-1,-1 1 1,0 0 627,-3-1 0,0 1 0,-2 0 0,-4 1 0,5-2 0,-4 1 0,-2 1 0,-1-1 0,1 0 0,3 0 0,2-1 0,2 0 0,2 0 0,-4 0 0,-3 1 0,5-2 0,-5 2 0,-2-1 0,-2 1 0,0 0 0,1 0 0,4-1 0,4-1-427,-6 1 0,5 0 1,2-1-1,-1 0 1,-3 0 426,-2 0 0,-2 1 0,-2-1 0,0 0 0,2 0 0,3-1-263,2 0 0,4-1 0,0 1 0,1-1 1,-1 0 262,-1-1 0,1 0 0,-1 0 0,-1 0 0,-3 0-118,-2 0 1,-4 1 0,-1-1 0,0 0 0,1 0 0,3-1 117,4 0 0,2-1 0,2 0 0,-1 0 0,-2 0 47,1 1 0,-3 0 0,-1 0 0,1 0 0,3 0 0,3-2-47,-2 0 0,4-1 0,2 0 0,-1 0 0,-13 2 0,1-1 0,1 0 0,3 0 0,2-1 0,1-1 0,3 1 0,2 0 0,0 0 0,4 2 0,1-1 0,0 0 517,-17 0 1,0-1-518,4 5 0,1 1 0,2-3 0,-2 1 0,7 2 0,-3 1 0,2 0 457,-10 0 1,1 1-458,9-1 0,-3 0 0,4 0 0,-5 1 0,2 0 0,1 1 0,-1 1 0,6-3 0,-1 2 0,1-1 0,-5 1 0,1-1 0,-14 3 0,3 0 0,21-4 0,3-1 0,2 1 0,1 0 0,2-1 0,-1 2-55,-13 3 1,0 1 54,11-3 0,-2 0 0,-11 5 0,0 0 0,10-3 0,1-1 146,-1 2 1,-1 1-147,-2-1 0,-1 1 0,-2-1 0,0 1 101,0-1 1,-1 1-102,0-2 0,0 0 0,0-1 0,-1 1 1031,3 0 0,-2 0-1031,4-2 0,-3 0 0,2-1 0,-7 4 0,0-1 568,-15 2 1,1 0-569,18-4 0,1 0-989,-1 0 1,-1 0 988,-1 0 0,0 0 0,-1 1 0,1 0 87,-1-1 1,0 1-88,2 0 0,-1 2 0,2-2 0,-2 0 0,1 0 0,-7 3 0,0 0 0,6-3 0,-3 2 0,3-2-933,-6 2 0,2-1 933,-3 1 0,-1 0 0,-1 1 0,0 0-110,-1-1 0,0 1 110,-1 0 0,-1 0 0,-1-1 0,0-1 0,-2 2 0,0-1 0,-1 0 0,0-1 0,0 0 0,1 0 0,0 1 0,1-1 0,3 0 0,0 1 0,1-2 0,0 0 479,3 1 1,1 0-480,1 0 0,2-1 0,1 0 0,1 0 0,2 0 0,0-1 0,3-1 0,1-1 0,0 0 0,1 0 0,0 0 0,1-1 0,-1 1 0,0 0 0,0 0 0,-1-1 0,1 0 0,1 0 0,-1 0 0,1-1 0,1 1 0,0-1 0,1 1 0,-1 0 0,1-1 0,-1 1 0,1 0 0,-1-1 0,-2 1 0,1-1 0,0 1 0,-2 0 0,-18 3 0,-1 1 0,15-1 0,-1 0 0,-12 1 0,1 0 0,19-2 0,3-1 0,1 0 0,1 0 0,-28 6 142,23-3 1,-1 0-143,3 0 0,0 1 0,1 0 0,1-1 0,4 0 0,0 0-90,-29 13 180,14-7-180,-14 8 2797,4 0-2797,-2 2 90,1 2 510,24-9 0,2 0-510,-6 6-30,4 0 0,-6 4 0,4-3 30,-16 10 129,2 0 0,2-3-129,11-13 0,5 0 137,3-3-137,7-8 0,4-3 0,6-2 0,2-3 0,5 3 474,2-4-474,3 0 0,0 4 0,0 1 0,0 6 0,0 15 0,0-1 0,0 17 0,3-2-90,2 6 90,3 4 90,0 0-597,0-1 507,-2 1-110,-2 0 110,-2 0 0,-2 1 0,0 0 0,0-2-90,0-1 90,0-3 0,0 0 0,0 0 0,0 1 0,0-1 0,0-2 0,0-2 0,2-3 0,0 12 0,1-12 0,-2 10 0,-1-17 0,0 1 409,0 2-319,0-2-180,2 1 90,0 1 208,3-2-208,-1 2 0,1 12 0,2-11 0,3 13 0,0-14 0,0 4 0,0 1 0,-1 1 0,-3 1 0,0-4 0,0-4 0,-2-3 0,4 5 0,1 14 0,4 20 0,0 4 0,-2-14-608,-3-14 0,0 0 608,3 15 0,2 13 0,0-4 0,-4-20 0,-4-20 0,2 1-2989,3 9 2989,-4-3 0,8 11 0,-5-10 813,1-6-813,-2-4 0,-4-9 0,0 4 0,0-1 0,2 0 3392,0-1-3392,0 0 0,2-2 0,-4 2 0,4-1 0,-2-1 0,3-2 0,-1-1 0,-2-3 0,-2-5 0,-2-3 0,-2-4 0,2 0 0,0 0 0,2 0 90,0 0-90,-2 0 0,0-2 0,0-5 0,2 0 0,2-6 0,4 1 0,8-13 0,1 2-90,9-12 90,2 5 0,7-6 0,-4 7 0,2-2-387,-5 4 1,1 1 386,12-11 0,2-1 0,-8 9 0,1 0 0,0 1 0,3-2 0,-2 2 0,6-4 0,-1 1 0,12-8 0,-3 2 0,-20 16 0,-3 1-91,3-1 1,-2 1 90,9-6 0,0-1 0,-24 15 0,-4 3 0,-2 3 90,-3 3-90,-2 1 759,-2 2-3727,-2 0-1425,-17 20 4393,-2-1 0,-20 23 0,1-5 0</inkml:trace>
  <inkml:trace contextRef="#ctx0" brushRef="#br2" timeOffset="242699">15212 6292 22194,'8'-19'1709,"-2"1"-1529,0 2 0,-4 5 90,0 4-180,-2 5 450,2 12-360,2 9-1,9 41-89,-1 0-1741,-3-15 0,0 2 1651,-2-6 0,0 0 45,0 3 0,0 3-361,1-1 0,1 5 0,-1-3 316,2 9 0,-1 0 0,-1-6 0,1 4 0,-1-4 0,0 4 0,-1 1-18,-1-7 0,0 2 0,-1 0 48,0-2 0,-1-1 0,0 0-30,0-2 0,1-1 0,-2-1 45,2 10 0,-2-5-45,-1 5 0,0-10 0,-2-11 2942,0-8-2942,2-7 1383,-2-4-1383,2-7 249,-2-3-69,0-4-180,4 0 90,-1-2-90,4-3 90,1-4-90,6-7 0,5-4 45,4-3 0,3-1-45,24-17-524,-11 9 1,3 1 568,-3 5 0,1 1-671,7-3 0,1 0 671,5-1 0,2 1-45,-16 9 0,1-1 0,3 0 22,3 0 1,4 0-1,1-1 1,-3 2 7,4-2 0,-2 3 0,3-2-399,-3 2 1,2-1 0,0 1 0,-3 2 368,-1 2 0,-3 1 0,0 1 0,0 0 0,-1 0 0,0 1 0,20-5 0,-1 2-1057,-2 1 1,0 1 1056,-2 1 0,0 2 0,-1 0 0,-1 2 6,1 0 0,0 1-6,1-1 0,0 0 0,0 1 0,2 0 0,0 0 0,1-1 0,-2 2 0,3-1 30,-7 0 0,4 0 0,-2 0-30,6-1 0,1 0-321,-11 1 1,2 0 0,-4 0 320,1-1 0,-3 0 45,-1 1 0,-1-1 177,-1-1 1,0 0-178,-4 2 0,1-2 841,17-4 0,-1-1-841,-14 3 0,0-1 0,14-3 0,0 0 0,-16 2 0,-1 1-45,0 0 0,0 0 0,0-1 0,3 1 45,16-3 0,3-1-45,-21 5 0,0 0 0,0 0 0,0 1 0,0 1 0,-1-1 0,16-3 0,-4 0 0,-18 6 0,-1 1 0,0-2 0,0 1 0,1 0 0,-1 0 0,3 0 0,1-1 45,23-2 0,1 0-45,-12 3 0,0 0 85,-7 0 0,3 0 1,0 0-26,4 1 0,1 0 0,-2 0 863,9-1 0,1-1-923,-10 2 0,4-1 0,-1 0 30,0 2 0,-1-1 0,-2 1-30,10-3 0,0 0 0,-9 1 0,3 1 0,-4 0-633,6-2 1,-2 0 632,1 1 0,0-1 0,1 0 0,1 0-253,1 0 0,0-1 253,1 0 0,0 0 0,1 0 0,0 0 0,1 0 0,0 0 0,0 1 0,0 0 0,1 1 0,0-1 45,-2 0 0,3 0-45,-7 0 0,2-1 0,4 0-370,-7 0 0,3 0 0,0 0 0,-2 0 370,7-2 0,-2 0 0,0 0 0,-10 2 0,1-1 0,-2 1 0,-6 1 114,4-3 1,-5 2-115,1-1 0,-1 0 0,-2 0 0,2-1 0,13-3 0,1 0 0,-14 3 0,0 0 0,12-3 0,-1 0 0,-16 4 0,1 0 0,19-2 0,5 0 0,-19 2 0,2 1 0,0 0 0,-1 0 0,1 1 0,0 0 458,20-4 0,-4 1-458,-19 2 0,-2 2 0,-1 0 0,-1 0 0,-2 1 0,-1-1 0,-1 1 0,-1-1 0,-1 1 0,-1-1 788,32-6-788,-18 4 0,2 1 0,-12 2 0,0 0 1218,12-2 0,0 1-1218,-15 2 0,-1 1 0,30-6 0,-4 4 0,-6-3 417,-5 1-417,13-4 0,-16 3 926,8 0-926,-21 3 43,0 1-43,19-5 0,-8 4 0,16-4 0,-16 4 0,-1 1 550,-5-1-550,-3 3 0,2 0 0,-15 2 0,1 0 0,-15 0 0,-3 0 0,-2 0 0,-2 0 0,0-4 0,0-1 0,0-6 0,-11-19 0,1 0 0,-10-21 0,4 1 0,2 6 0,1-2 0,3 9 0,1 0 0,-5-15 0,1-1-129,4 14 0,1 1 129,0-1 0,0 1 0,0 0 0,2 1 0,1 2 0,1 0 0,-5-28 0,5 15 0,0 1 0,-7-10 0,5 16 0,0 3 0,0 4 0,-2 3 0,8-1 0,-4 3 0,0 1 0,3 4 0,-2 3 0,3 1 0,-4-4 0,3 8 258,-2-1-258,-3 11 0,1 1 0,-1 1 0,-1-1 0,2 3 0,-5 0 0,-2 2 0,-6 0 0,-6 4 0,-9 3 0,-7 6 0,-9 5 0,-8 3 0,-6 0 0,12-6 0,-5 0 0,12-5 0,-1 0 0,-1 0-383,-1 1 0,-1 0 0,-1 0 383,-5 0 0,0 0 0,1 0-730,7-3 1,1-1-1,-1 1 730,-4 0 0,-2 1 0,0-2 0,-4 1 0,-1-2 0,-1 1 0,-2 0 0,-2 1 0,-1-1 0,-2 0 0,0 0 0,-2 0 0,16-2 0,0 0 0,0 0 0,-1 0 0,-1 0 0,0 1 0,0-1 0,-1-1 0,-1 1 0,0 0 0,0-1 0,-1 1 0,-1-1 0,0 0 0,-1 0 0,0 0 0,0 0 0,-1 0 0,0 1 0,-1-1-501,0 0 1,0 0-1,0 0 1,1 0 500,0 1 0,0-1 0,1 1 0,0-1 0,0 1 0,1 0 0,0 0 0,1 0 0,2 1 0,1-1 0,0 1 0,0 0 0,2 0 0,2 1 0,-1 0 0,-3 0-325,0 1 0,-2 1 1,-2 1-1,1 0 1,3-1 324,0 1 0,2-1 0,0 1 0,-3 1-113,2-1 0,-2 0 1,-1 1-1,1 0 0,3-1 113,-13 4 0,4 0 0,0-1 97,-1 1 0,1-1 1,0 1-98,0-1 0,0 1 0,1 0 129,1-1 1,0 1-1,1-1-129,2 1 0,0-1 0,1 1 0,1-1 0,1 0 0,0 0 0,3-1 0,0 1 0,1 0 0,2-1 0,1 0 0,0 0 0,-19 5 0,0 0 0,3 0 0,1 0 439,0-1 0,0 0-439,0-1 0,-1 1 0,17-5 0,0-1 0,0 1-84,-1 0 1,-1-1 0,-1 1 83,-3-1 0,-1 0 0,0-1 0,-2 1 0,-1-1 0,0-1-228,-1 1 1,-1-1 0,0 0 227,-1 0 0,0-1 0,1 1 0,-1-1 0,1 1 0,0-1 350,2 0 0,1 1 0,-3 0-350,4-1 0,-2 1 0,-1 1 0,0-1 0,3 2 0,0-1 0,0 1 0,-2 1-311,-9 0 1,-4 2-1,1-1 1,4 0 310,-3 1 0,4 0 0,-2 1 0,7-3 0,-1 0 0,-1 1 0,3-2-6,-8 2 1,2 0 0,-1-1 5,0 1 0,0 0 0,1 0 291,3-1 0,1 0 1,4-1-292,-6 2 0,4-1 0,2-1 0,0 1 0,1-1 0,-1 0 55,4-1 1,0 0-56,1 0 0,1 0 0,2 0 0,1 0-45,2-1 0,0 0 994,2 0 1,1 0-950,2-1 0,1-1 0,2-2 0,1 0 0,-26 8 1348,8-11-1348,7 11 0,9-9 0,-1 0 0,-11 8 0,7-8 0,1-1 0,3 2 1296,-3-4-1296,15 0 0,5 0 994,3 0-994,4 0 439,2 0-439,2 4 148,0-3-148,3 3-90,-4-4 90,4 4 90,-1-3-90,-1 7 0,6-7 0,-3 3 0,4-4 90,0 0-90,0-4 0,2 1 0,-2-6 0,4 4 0,-2-1-90,2 1 90,-1 1 0,-2-1 0,-1-1 0,0 1 0,0-2 90,0 5-180,0 0 180,0 0-90,0-1 0,0-1-90,0 1-180,0 1-1529,2 2 809,0 0-2877,1-2 3867,-2-2 0,-1-3 0,0-2 0</inkml:trace>
  <inkml:trace contextRef="#ctx0" brushRef="#br2" timeOffset="246832">19780 6224 18686,'8'-3'3688,"-2"1"-3418,0 0 90,2-2-180,-3-1 0,3-2 0,-6 1-90,0 3-90,-2-1 89,0 4-89,0-2 90,0-1 0,0-8-90,0 3 0,0-7 90,0 4-90,0-3 90,-4 1-90,-1-3 0,-3 6 0,4-1 0,0 15 0,4 1 0,0 9 0,7 6 90,8-7-180,13 0 180,0-9-90,6-4-90,-10-6 90,1-2 0,-3-7 0,-4-3 0,-1-3 0,-5-4 0,1-12 0,-7-3 0,3 2 0,-7 6 0,2 16 0,-2 2 0,0 5-90,-2 5 180,2 2-90,2 2 0,1 4 0,0 3 0,-2 9 0,-1 16 90,-2 12-90,-4 0 0,3-1 0,-6-18 0,6-2 0,-6-5 0,6-3 0,-1 1 0,15-4 0,1-3 0,12-5 0,-2-4 0,5 0 0,1 0 0,1 0 0,-1-2 0,-1-1 0,-3-1 0,0-3 0,-3 0 0,-1 0 0,-5 1 0,-1-1 90,-6 0-180,-4-2 180,-2-2-90,-4-2 0,0-4 0,-11-11 0,3 6 0,-10-9 0,6 8 0,0 1 0,0 1 0,1 1 0,5 4 90,-1 2-90,6 5 0,-3 3 90,4 3 0,0 1-90,0 16 90,2 0-90,4 17 0,8 22 0,1-6 0,-6-13 0,0 1 0,5 16-305,-1 1 305,-1-3 0,-2-1 0,-4-3 90,-2-2-90,-4-4 0,-5 7 0,-2-14 0,-7 1 0,-2-16 0,-3-9 305,-1-2-395,-1-6 0,1 0 90,2-4-90,1-3 0,9-19 90,2 9 0,12-11 0,2 15 0,10 1 0,21 3 0,-4 5 90,16 8-90,-13 5 0,1 9-45,-8 5 0,-2 1 45,6 5 0,12 18-450,-27-25 91,-9-11-271,-1-1-539,-8-10-630,-2-4 1799,0-19 0,0-5 0,0-17 0</inkml:trace>
  <inkml:trace contextRef="#ctx0" brushRef="#br2" timeOffset="247533">20856 5835 14459,'8'-11'7106,"-2"5"-6657,0-2-179,-3 6-90,0-3 180,1-1-180,-1 1-90,1 0 0,-4 3 270,0 2-181,0 8-89,0 8 90,0 34-180,0-4 45,0-4 0,0 2-45,0 6 0,0 11 0,3-27 0,3-9 0,16-5 90,-6-10-90,10-4 0,-17-6 0,-20 0 0,-8 0 0,-19 0 0,3 0 0,-1 0 0,-1-4 0,4-6 0,-4-18 0,20 1 0,0-17 0,27 5 0,7-6 0,11-1 0,9 1 0,-6 16 0,4 1-230,19-10 230,-17 15 0,-1 3 0,11 2 90,-5 9 90,-7 13-90,-3 14 90,-7 16-91,-3 16-344,-6 11 255,-11-26 0,-1 0-767,-1 3 0,-1-1 767,-1 1 0,-2-1 0,1 0 0,0-1-259,0 29 259,0-6 0,0-9 90,-3-11-270,2-8 9,-6-11-279,0-8 1670,-3-6-2029,-2-12-300,-2-6 1109,-11-30 0,4 3 0,-9-20 0</inkml:trace>
  <inkml:trace contextRef="#ctx0" brushRef="#br2" timeOffset="248024">20352 5785 20305,'8'-9'1799,"4"2"-1619,9-2-180,11 0 90,11-2-90,13-5 0,-22 7 0,1 0-378,5-2 1,2-1 377,2 0 0,3-3 0,0 1 0,4-1 0,-2 1 0,7-3 0,0 0-381,-8 3 0,2-1 1,-4 1 425,-1 1 0,-4 1 45,-3 1 0,-1-1 89,20-6 1,-13 5 0,-13 4 180,-6 0-270,-13 6 664,-1-1-664,-15 8 1323,-2 5-1323,-6 7 0,-5 9-90,1 9 90,-2 11 0,3 12-90,10-25 0,2 4-457,0 18 0,2 3 457,4-14 0,2 0 0,0 14 0,2-1 0,3-18 0,3-4 0,0 1 0,2-2-14,2-2 0,1-2 14,20 22-90,1-12-90,-2-10-360,-5-9-539,-3-10-1170,-7-8 2499,-4-13 0,-5-8 1,-4-6-1</inkml:trace>
  <inkml:trace contextRef="#ctx0" brushRef="#br2" timeOffset="248683">21932 5536 22104,'0'-9'1170,"0"2"-900,0 9-91,-3 7 1,-9 13-180,-2-2 90,-9 13-90,9-22 0,3 3-90,7-14 0,4 0 0,0-4 1,2-5 89,4-3 89,4-3-89,6 3 90,3 3-90,1 4 90,-2 13 0,6 29-90,-14 4 0,3 21 90,-18-13-90,-4-1 0,-9-5 0,-6-4 90,-5-10-90,-4-6 0,3-12 0,-1-11 0,5-13 0,1-14 0,7-10 0,2-8-45,12 7 0,1 0 45,-2-21-45,4 21 0,2 0-90,-1 2 0,0 4-44,0-3-91,0-13 180,0 38 90,0 1 0,-4 7 0,3 2 0,-6 0 90,3 0 0,-1 0 0,1 0 179,4 0-269,6 0 90,6 0-90,12 0 90,11-4 0,10-3-90,6-4-360,4-3 450,2 1-90,-6-1-275,5-2 5,-23 8-450,-6 0-809,-27 8-8302,-18 4 9566,-20 5 1,-21 9-1,23-6 1,-1 0 0</inkml:trace>
  <inkml:trace contextRef="#ctx0" brushRef="#br2" timeOffset="249401">19914 5654 15982,'0'-14'3868,"0"1"-2130,0 1-1559,0 1 466,0 4-645,0 1 381,0 1-381,0 0 930,4 1-930,2 1 0,6-1 90,13 4-90,-4-2 0,8 6 0,-7-3 0,1 7 0,1-7 0,3 3 0,-1-4 0,15-12 0,-9-1 0,9-12 0,-16 1 0,-1-4 90,-6-1-90,-2-3 0,0-8 0,-7 13 0,-1-1-90,-6 15-179,-2 6-91,0 2-90,-4 3-449,-2 8-721,-6 2-538,-3 5 2158,-3 1 0,0 1 0,-3 1 0</inkml:trace>
  <inkml:trace contextRef="#ctx0" brushRef="#br2" timeOffset="249618">20064 5428 18057,'0'-14'4677,"0"-1"-4317,2 0-90,0 2 0,2 2-1,0 4-179,-1-2 0,-2 2-90,-1 2-90,0 1-1619,0 4-360,0 8 2069,0 2 0,0 10 0,0 1 0</inkml:trace>
  <inkml:trace contextRef="#ctx0" brushRef="#br2" timeOffset="252451">15951 1574 20126,'8'-11'2428,"0"0"-2248,0 4-90,-2 2 90,2 3-90,-2 12 180,4 7 0,1 18-46,-2 8 1,-1 4-180,-1-5 0,-2 2-547,-1-1 0,0 3 0,0-1 502,-2 14 0,-1-2 45,-1 5 0,0 1-45,1 1 0,0 1 0,0-2 0,0-1 0,1-2 0,0-2-292,0-7 0,-1-2 292,0-7 0,-1-1-193,0 22 283,2-15-90,1-15 90,13-10 1363,8-20-1453,25-13 0,-14-4 0,3-3-504,13-5 1,5 0 503,-9 5 0,2 0 0,2-1 0,7-1 0,2-1 0,3 0 0,-11 5 0,2-1 0,1 1 0,1 0-655,5-1 1,1 1 0,2 0 0,0 0 672,-8 2 0,0 1 0,1 0 0,2 0 0,5 0-18,-8 2 0,5 0 0,2 0 0,2 0 0,0 0 0,0 0 0,-1 0 0,-3 1-257,-2 0 0,-1 0 1,-2 1-1,0-1 0,0 1 1,3 0-1,1-1 257,-2 1 0,3 0 0,1 0 0,2-1 0,0 1 0,-1 0 0,-1 0 0,-2 0 0,-2 1-196,11-1 1,-2 1 0,-3-1 0,0 2-1,0-1 1,0 0 195,1 0 0,1 1 0,-1-1 0,0 1 0,0 0 0,0 0 0,-2 0 0,1 1 0,-1-1 0,-1 1 0,1 0 0,-1 0 15,-3 1 0,-1-1 0,1 1 0,-1 0 0,-1 0 0,0 0-82,6 0 1,-1 0 0,0 0 0,-1 0 0,-1 0 66,9 0 0,-2 1 0,-1 0 0,-2-1 86,-6 2 1,-1-1-1,-1 0 1,-2 0-57,11 1 0,-1 0 0,-2-1 0,-8 1 0,-1 0 0,-2 0 60,16 0 0,-4-1 572,-10 1 0,-3 0-528,-9-1 1,-3-1 45,21-3 1791,-15 0-1881,-12-1 2067,-5 1-2067,-7-2 2101,-4 0-2101,-4-1 485,-2 1-485,-3 0 90,-2-2-180,-2 0 90,-1-5 0,-2 0-90,0-6 0,0-5 0,0-7 0,1-9 0,0-9 0,1-7 0,-2 25 0,0-2-345,0-1 1,0-1 299,0-3 0,0-1 45,-3-2 0,0-1 0,0-1 0,-1-3 0,-1 4 0,-1-3 0,0 2 0,-1-8 0,0 2-30,2 7 0,-1-1 0,0 4-15,-1 0 0,0 3 45,-1 2 0,-1 1-180,-11-27 180,-4 11 0,-5 9-45,1 23 0,-5 4 45,-25-1-14,33 16 0,-7 2 0,-7 2 0,-7 2 0,-5 1 1,-6 1-1,-6 1 0,-3 2 0,-4 0 0,-4 2 1,-2 0-1,-3 0 0,-1 1 0,-1 1 0,-1-1 0,0 1 1,1 0-1,1-1 0,1 0 0,3 0 0,3 0 1,2-2-1,5 1 0,4-2 0,5-1 0,6-1-294,-20 3 1,8-2-1,6 0 1,4 0 0,1-1-1,0 0 1,-2 1 0,-4 0-1,-5 1 1,-8 1 307,21-3 0,-3 1 0,-5 0 0,-2 1 0,-4 1 0,-3 0 0,-2 0 0,-2 0 0,-2 1 0,-1 1 0,-2-1 0,0 0 0,0 1 0,-1-1 0,1 1 0,1-1 0,1 1 0,1-1 0,1 0 0,3-1 0,2 0 0,3 0 0,3-1 0,3 0 0,4-1 0,4-1 0,5 0 0,4-2-377,-38 8 0,14-3 0,8-1 0,3 0 0,-3 0 377,-1 0 0,0 0 0,1 0 0,1 0 0,0-1 0,-9 3 0,1-2 0,1 1 0,1 0 0,6-2 0,0 1 0,2 0 0,1-1-119,-11 2 1,3-1 0,1 0 118,9-1 0,1 0 0,3-1 0,-14 2 0,4 0 0,13-3 0,1-1 34,2 0 1,3-1-35,-6 0 1999,0-1-1999,28-4 2632,7 0-2632,0 0 1553,5 4-1553,-1-3 20,-2 7-110,6-7-270,-3 3 90,4-4-359,0 0 179,4 0-180,-1 0-269,4 0-990,0 6 1889,-1-4 0,2 10 0,-2-4 0</inkml:trace>
  <inkml:trace contextRef="#ctx0" brushRef="#br2" timeOffset="253491">17230 1945 21295,'18'-11'1619,"-1"0"-1529,-5 3-90,-4 4 90,-2 2-90,-2 2 0,2 4 90,0 5 0,4 7 0,-2 7-90,4 4 90,-1 2-90,1 3 0,-2-2 0,2-3 90,0 2 359,-3-16-269,-1 1-180,-6-18 0,-2-7 0,0-13-90,0-17-3392,0-20 3437,0 23 0,0-1-45,-1-7 0,2-1-475,0-4 0,1 0 520,2-3 0,0 1-74,2 2 1,1 0-17,5-13 0,3 2 90,-4 20 0,2 2 0,4-9 1,6 5 44,6 15 0,7 7-45,10 3 0,5 8-315,-6 8 0,3 4 0,-1 2 382,12 3 1,-2 4-23,-1 10 0,-7 4 0,2 12 0,-10 3 0</inkml:trace>
  <inkml:trace contextRef="#ctx0" brushRef="#br2" timeOffset="254326">17916 1669 17247,'0'-7'4588,"0"3"-4229,0 2 1,0 2-360,0 6 0,0 1 90,0 5-90,0 1 0,0-2 0,0 1 0,0-5 0,0 3 90,0-8-90,0 10 90,-4-7-90,4 8 0,-9 1 0,7 2 90,-7 2-90,8 0 0,-2 0 0,3-2 0,0-6 0,0 0 0,9-9 0,0 3 0,11-4 0,6 0 0,-6 0 0,3 0 0,-10 0 0,-5 0 0,-4 0 0,-2 0 0,-2 6 90,0 1-90,0 7 0,0 0 0,-8-1 0,-24 7 90,-26-3-90,-5-3 0,28-9 0,1-2 0,-11-3 0,5-6 0,3-4 90,8-6-90,7-6 0,12-3 0,4-5 0,10-1 0,4-3 0,5 2 0,7 0 0,2 5 0,8 2 0,7 5 0,6 2-45,-8 11 0,2 2 45,18 3 0,-12 10 0,-1 5 90,0 12-90,5 22 0,-31-15 0,-4 1 0,5 18 0,-7-16 0,-3 0 0,2 6 0,-3-5 90,2 3-180,-6-14-180,2 9-180,-11-16-719,-2 1 1169,-15-11 0,8-2 0,-5-6 0</inkml:trace>
  <inkml:trace contextRef="#ctx0" brushRef="#br2" timeOffset="255067">18525 1687 18147,'33'-20'4047,"-3"4"-3597,-2 7-270,-14 9-90,-1 9-90,-19 5 90,-4 4-90,-7-2 90,-12-1 270,3-3-270,5-9-90,8-6 0,19-13 0,4-2 0,10-7 0,7 0 0,3 0 0,1 6 0,-2 8 0,-5 13 0,0 26 0,-16 23 45,-11-16 0,-6 2-45,-2-4 0,-5-1 0,-5-3 0,-4-3 0,-23 7 0,-5-5 0,-8-8 0,-2-8-968,1-10 968,7-11 0,12-11-90,13-36 45,24 17 0,7-4 0,5-13 0,6 0 45,2 7 0,3 4-287,5 2 0,4 5 197,20-9-1411,-20 26 1,5 1 1410,15-1 0,9 1 0,-4 1 90,0 1 0,2 0-28,-6 4 0,7-1 0,-1 1 1,-7 3 27,-1 1 0,-4 2 0,8 0 0,-3 1 180,9 3-174,-29 4 84,0 6 2769,-24 6-2679,-9 10 995,-2 12-1085,-8 11 0,1 8-329,3 8 329,5-2-90,5 0 0,8-3 511,6-6-421,9-2-90,5-10 0,3-4-180,-1-9-179,-3-5-631,-5-10-1349,-5-4 2402,-5-14 0,-4-6 0,-1-10 0</inkml:trace>
  <inkml:trace contextRef="#ctx0" brushRef="#br2" timeOffset="255652">19321 1330 20755,'-12'-14'1979,"0"5"-1889,0 5 0,-1 10 0,3 3-90,4 12 0,2 2 90,8 6-90,4-2 0,8 3 0,5-3 0,3-4 0,0-3 0,-3-10 90,-3-4 0,-4-6-90,-3 0 0,-5-6 0,-2-4 0,-4-8 0,0-5 0,-4-2 90,-2 0-90,-5 0 0,-5 5 0,-2 2 0,-5 2 0,-3 7 90,0 2-90,-3 5-90,-6 2 180,10 0-90,-1 0 90,18 0 0,1 0-1,6 0 91,-2 0-90,3-2-90,0 0 0,7-5 90,29-12-90,7-1 45,-7 3 0,3-1-373,-2 1 0,0-1 328,5-2 0,1 0 45,3-3 0,0 0-45,0 1 0,0-1 45,-1 0 0,-1 1 0,-4 1 0,-2 1-45,-5 2 0,-1 2-119,18-11 119,-13 6 0,-9 8 0,-10 4-90,-4 4-90,-8 3 647,-2 2-917,-4 4-51,0 5-1208,-9 9 1709,-6 8 0,-13 5 0,-5 3 0</inkml:trace>
  <inkml:trace contextRef="#ctx0" brushRef="#br2" timeOffset="258267">12024 1583 20036,'-12'-13'2338,"0"1"-2158,-2 1-90,-1 6-90,-3 1 90,-2 4-90,-3 8 90,1 4-90,-2 13 90,1 8-90,-1 11 0,1 8 0,5 5 0,7 2 0,6-3 90,5-3 0,5-8-90,6-9 0,5-9 0,5-7 90,1-10-90,2-4 0,10-14 90,11-8 90,14-14-90,-26 11 0,3-3-1,17-13 1,0-2 0,-14 10 0,2-2 0,4-3 0,4-2 0,-6 6-90,13 2 0,-17 6 0,-5 9 0,-15 28 0,-1 1 0,7 0 0,9-4 0,9-5 0,12-5-452,6-10 452,-27 2 0,1-2 0,0-2 0,1-4 0,11-8 0,-1-3 0,-13 5 0,-2-2 0,5-6 0,-5-3 0,-4-26 0,-22 17 90,-11-3-180,-14 27 90,-3 8 0,-16 24 452,13-1-452,-8 16 0,23-6 90,4-2-90,12-2 0,5-3 0,11-6 0,20-5 90,-9-7-90,11-8 0,-17-18 0,-12-1 0,-9-15 0,-15 6-90,-9 0 0,-5 4-360,-12 6-359,2 11-1260,5 20 2069,26 4 0,19 5 0,19-8 0</inkml:trace>
  <inkml:trace contextRef="#ctx0" brushRef="#br2" timeOffset="258574">13453 1312 20935,'13'-16'1889,"-5"2"-1709,-4 5-90,-8 5-90,-2 2 90,-6 10 0,-3 4-90,1 12 0,5 8 0,4 5 90,8 14-90,5-18 90,7 1 90,5-25-91,3-11 91,-1-12-180,-3-11 180,-7-29-90,-10 8-90,-8-15-90,-7 22 90,-5 6-90,2 7-809,-8 8-1440,10 13 2339,6 2 0,11 7 0</inkml:trace>
  <inkml:trace contextRef="#ctx0" brushRef="#br2" timeOffset="259050">13697 1050 18237,'8'-16'4227,"-2"0"-3957,-4 6-180,-9 4 90,-2 4-90,-7 10-90,1 4 0,3 11 90,6 2-90,2 2 0,4 0 0,0-2 0,6-2 90,2-5-90,5-3 0,1-7 0,-4-2-90,0-8 0,-4-7 90,4-27 0,-3 2 0,3-21 90,-2 17-90,0 3 0,-2 8 0,7 9 0,-2 19 0,11 14 0,1 19 0,-3 3 0,1 3 0,-6-8 0,0 1-149,5 14 0,-3 2 194,-9-15 0,-2 0-45,2 32 0,-12-7 0,-4-12 0,-7-8 90,-1-10 90,0-9-90,0-8 0,1-8-90,1-13 297,8-9-386,0-11-1,10-12-270,2 5 0,1-2-1259,7-23 1567,-4 18 0,0-1 0,4-20 0,-8 31 0,0-1 1</inkml:trace>
  <inkml:trace contextRef="#ctx0" brushRef="#br2" timeOffset="259349">13993 398 21295,'-4'-25'1799,"-3"5"-1709,6 4 0,-3 7-90,4 4 0,4 14 0,2 7 0,4 16 90,13 29-90,-10-26 0,0 2 0,1 1 0,0 0 0,-1-2 0,-1-2 0,2 13-180,-1-4 0,-5 0-450,-4-2-1079,-2-3 1709,-2-2 0,0-4 0,0-3 0</inkml:trace>
  <inkml:trace contextRef="#ctx0" brushRef="#br2" timeOffset="259846">14115 964 15268,'0'-7'6027,"6"2"-5038,15 1-809,2 0-90,16-3-90,-2-5 90,4-1-90,2-5 0,1-7 0,-5-4 0,1-8 0,-5-3 90,-4-6 0,-5-3 0,-8-4 90,-4 1 0,-7 0-90,-4 7 90,-8-8-90,-2 20-90,-5-1 0,-2 21 0,-1 5 0,-1 4 89,-2 10-89,0 6 90,-3 9-90,1 6 0,1 4 90,3 2-90,8 0 0,2-1 180,13 8-180,6-13 90,11 3 0,31-14-45,-16-12 0,2-2-45,1-2 0,2-3-377,6-3 0,-2-4 377,-7-3 0,-3-1 0,3-3 0,0 0-45,-1-1 0,2-1-1889,14-10 0,-3 0 1934,1 0 0,-18 8 0,-15 4 0,-26 13 0</inkml:trace>
  <inkml:trace contextRef="#ctx0" brushRef="#br2" timeOffset="260819">14038 457 15358,'0'-11'4138,"0"2"-2699,0 2-539,0 2-361,0 1-179,-4-1-180,4 3 0,-4-2 0,4 1-90,0-1-90,0 1 90,0 1-90,0 8 0,0 8 0,0 15 0,3 8 0,1 3 0,0-4 0,1 2 0,3 15 0,2 4 0,5 6 0,1 1-503,-3-21 0,1 0 0,-1 1 458,6 20 0,1-2 45,0-7 0,-1-6 90,3 8-180,-2-10 90,-3-11 0,-3-7 90,-6-6-90,2 1 0,-4-1 1599,0-2-1599,0-1 0,-3-9 0,-2 0 0,-1-6 0,0-1 0,0 0-90,0-3-990,0 3-719,0-10 1799,0-3 0,0-7 0,0-2 0</inkml:trace>
  <inkml:trace contextRef="#ctx0" brushRef="#br2" timeOffset="282594">7464 6138 20755,'-13'23'1799,"3"-3"-1529,4-4-90,2-9 0,4 3 90,0-9 269,0 3-89,16-10-270,12-7 0,4-4-135,6-1 0,3-3-583,0 1 0,3-3 0,1-1 538,0 0 0,1 0 0,1-2-624,6-3 0,1-1 0,2-1 624,-11 5 0,1 0 0,0 0 0,0-1 22,2-2 1,0 0-1,0-1 1,0 1-23,0-1 0,0 0 0,0-1 0,-1 1 22,-1 0 1,-1 0-1,-1 0 1,0 0 7,10-7 0,-2 1 0,1 0 15,-10 5 0,1 0 0,-1 0 0,-3 3-1,15-12 1,-4 2-15,-14 10 0,1 0 0,-6 3 60,10-11-90,-6 0 0,-16 16 90,-1-1-90,-15 14-90,0 3 1313,-4 0-1583,-4 3 2174,-2-1-2534,-8 8 1,-4 10-2250,-27 34 2969,5-2 0,10-12 0,-2 0 0,7-7 0,-1-1 0</inkml:trace>
  <inkml:trace contextRef="#ctx0" brushRef="#br2" timeOffset="283604">7581 6649 14906,'-24'27'5307,"1"-2"-3902,7 4-1135,8-10 274,2-3-274,6-10 140,6-6-141,8-2 343,16-7-522,10-7 0,8-6-426,-1 1 1,4-4-1,6-4 351,-8 4 0,6-3 0,4-3 0,1 0 0,-2 0 0,-3 2-354,-2 1 0,-3 1 0,0 0 1,0-1-1,3 0 339,0-1 0,4-2 0,0-1 0,1 1 0,-3 0 0,-3 2 0,9-6 0,-3 0 0,-3 2 0,-2 2 30,0 0 0,-3 1 0,1 0-8,-7 4 1,2-1-1,-1 0 1,-6 4 67,5-4 0,-5 4-45,-7 3 0,-3 2 45,17-11 179,-6 4-179,-18 10 0,-3 5 0,-15 6-90,-4 3 984,0-1-894,3 2 1897,-2 0-1897,3 0-90,-4-2-810,0 2 1,0-2 0</inkml:trace>
  <inkml:trace contextRef="#ctx0" brushRef="#br2" timeOffset="321215">5596 14102 21565,'-29'0'1889,"3"4"-1530,5-3 1,5 7 90,4-7-90,6 3-180,2-4 179,4 0-269,4-4 0,7-7 0,19-13-45,-4 4 0,5-1-362,9-6 0,9-3 362,-3 3 0,7-3 0,2-1 0,-2 1-745,-7 4 0,-1 1 1,0-1-1,4-1 718,2-1 0,3-3 0,2 1 0,0-1 0,-4 2 4,2-1 1,-2 1-1,-1 1 1,0-1-1,0 0 1,1 0-1,-1-1 1,1 1-319,-3 1 1,0 0 0,0 0 0,3-2 331,-3 2 0,2-2 0,1-1 0,-2 1 0,-2 2-36,11-6 0,-3 1 0,1-1 22,-7 5 1,2-2-1,-1 1 1,-6 4 22,6-5 0,-5 3 45,-6 4 0,-3 1-1,20-11-419,-6 1 420,-22 15 361,-3 1-451,-17 13 2231,-5 2-2231,-3 2 844,-1 0-1473,-5 0-292,-14 14-698,-6 1-630,-14 17 2249,-2-3 0,-6 5 0,-4 0 0</inkml:trace>
  <inkml:trace contextRef="#ctx0" brushRef="#br2" timeOffset="322638">6051 14003 11973,'-39'27'869,"0"1"1,3-3 0,1-1 332,-5 5 1,2-3-933,-11 7 1350,-1 4-1350,28-22 802,8-7-892,6-2 3132,8-6-3042,13-2 44,18-10 1,6-5-180,2 1 0,3-3-992,1-2 1,5-3-1,0 0 947,-2 1 0,1-1 0,4-2-18,-5 3 0,3-3 0,2 0 0,1-2 0,0 1-490,3-2 0,1 0 1,0-1-1,1 0 1,-1 0 434,1 0 1,0-1 0,0 1 0,-1 0 0,-1 0-257,-2 2 1,-1-1-1,0 1 1,-3 1 0,-3 2 238,9-5 0,-5 3 0,2 0-194,-5 2 1,2 0 0,-1 0 0,-3 1 223,-1 2 0,-3 1 0,1-1-30,6-3 0,1-1 0,-5 4 45,-9 3 0,-3 1 45,18-9 1295,-13 7-1295,-11 9 0,-8 4 1416,-6 5-1416,-4 2 1792,-2 0-1882,-4 0 3572,0 0-3572,-2-2 0,0 0 0,0-5 0,-5-6-90,-6-18 90,-4-1 0,4 1 0,-1-2 0,-4-12-90,-3-17 90,5 19 0,1 0 0,-1 5 0,4 4 0,0 4 0,2 8 0,3 4 0,-2 4 0,6 1 0,-2 6 0,3 0 0,0 5-4767,0 2-5064,0 6 9095,0 6 1,0 10 0,0 6-1</inkml:trace>
  <inkml:trace contextRef="#ctx0" brushRef="#br2" timeOffset="323993">10188 16323 14908,'-8'-2'6477,"4"0"-5668,-5 2-359,4 0-270,-2 0 0,0 0-90,6 0 0,-2 0 0,3 4-90,0 1 90,0 0 90,0 3-1,3-1 91,2 4 0,7 3 0,0 1 0,8 2 0,3 3 89,5 0 91,24 13-270,-6-10-810,-14-7 1,2-2 719,21 2 0,6-6-845,2 0 755,2-9-203,-31 1 1,1 0 202,2-5 0,1-2 0,4-1 0,1-2-321,6-5 0,1-1 321,6-5 0,2-1-537,-16 5 0,1-1 0,0 0 537,4-3 0,0 0 0,1 0 0,3-1 0,0-1 0,0 1-88,1-1 0,1 0 0,3-1 88,-1 1 0,5-1 0,1-1 0,-4 2 0,3-2 0,-2 1 0,2-1-386,-4 3 0,2-2 0,-1 0 0,-3 2 356,-3-1 0,-3 2 0,-1 0 30,-1-1 0,0 1 0,0-1-145,-2 0 1,0 0 0,0-1 114,-2 1 0,0 0 0,1-3-15,0-1 0,2-2 0,0-2 1,1 0 21,0-2 1,2-1-1,-1-1 1,-1 1 22,1-1 0,-1 1 0,0-1 0,-1 1 0,-3 0 0,0 1 0,-2-1 0,-3 3 0,14-10 0,-2 2 0,-11 7 0,1 0 0,1-1 588,3-4 1,1 1 0,-2 2-589,2-2 0,-3 3 0,2-2 0,-9 8 754,-24 19-754,-6 3 2986,0-3-3076,-2 3 1586,-2 0-1496,0 0-180,0-1-89,0-1-271,0-3-5487,-5-14 6027,-4 7 0,-9-10 0,-3 13 0</inkml:trace>
  <inkml:trace contextRef="#ctx0" brushRef="#br2" timeOffset="324557">13478 14582 22824,'-23'-16'1439,"3"2"-1349,4 3-90,11 0 90,31-1-180,12 3 90,-4 3 0,2 1-218,-2 2 1,3-1 127,22-5 0,1-1 90,-15 4 0,0-1 0,14-4 0,-3 0-3277,7-2 3367,-10 1 90,-14 3 44,-11 4 46,-8 3 0,-12 2-90,-2 0 319,-6 0-230,0 10 3370,0 7-3279,0 47-90,-4-1-419,4-18 1,0 8-1,-1-4 239,-1 5 0,1-1-763,1-4 1,2 3 0,-1-2 672,2 5 0,1-1 0,0 0 0,2 0-550,1-3 1,0-2 549,0-3 0,0 1-218,4 6 1,0-3 217,-3-15 0,0-2 0,0 4 0,0-3 527,-2-5-437,-5-11 1698,-1-9-1788,-7-11 1419,-7-11-1419,-15-16 0,-11-17 187,15 16 0,-1-3-187,-4-6 0,-1-1-645,-3-7 0,1-1 600,-2-4 0,0-1 45,0 0 0,-1-3 0,6 7 0,-1-3 0,2 2-45,-5-4 0,2 2-45,7 9 0,-1-1 0,3 5-135,4 5 0,2 3-495,-10-19-269,8 12-180,6 11-630,5 9-720,4 9 2519,4 5 0,-5 4 0,-2 0 0</inkml:trace>
  <inkml:trace contextRef="#ctx0" brushRef="#br2" timeOffset="326204">11902 9815 22374,'-38'-30'1529,"-3"1"-1439,-4 4 0,-3 0 0,-5 7 0,-4 0-2624,-4 7 2534,-4 1 45,30 8 0,-1 0-80,-2 0 0,-1 2 35,-2 3 0,-1 2 0,-4 0 0,-1 2 0,-2 4 0,0 3 45,-4 1 0,-2 1-248,-1 2 0,-1 1 248,-3 2 0,0 1-45,19-8 0,0 1 0,-3 1 90,-15 6 0,-3 2 0,2 0-513,14-5 1,1-1 0,-1 2 452,-12 5 0,-1 2 0,4-1 15,-3 4 0,4 0 0,2 3 0,1 1 0,1 0 0,2 0 0,3 3 0,1 3 44,5-1 1,0 4 0,1-2-45,-4 9 0,1 1 65,6-6 1,-1 3-1,4-3-65,-2 7 0,4-2 0,1 0 0,0 0 45,2-1 0,1 3-30,5-7 0,-1 3 0,2 1 0,0 2 0,1 0 0,0 1-30,1 0 0,1 1 0,1-1-116,1 0 0,2-1 0,2-1 131,-1 8 0,2-1-45,0 3 0,1 2 60,1-2 0,-1 4 0,1-3-30,2-12 0,0-3 0,0 3-67,-2 14 0,1 3 1,0-3 66,3-17 0,0-3 0,0 1 0,0 1 0,1 1 0,0-1 0,0-1 0,0 1 0,1 2 30,0 15 0,1 4 0,-1-2-31,1-16 1,-1-1 0,2 3 15,1 7 0,1 6 0,1-1 0,0-6-15,0-10 0,1-4 0,0 3 0,2 10 0,1 3 0,2 0 0,2 0 0,2-1 0,0-2 0,-2-11 0,-1-1 0,3 3-227,2 8 0,3 5 0,0-1 0,0-4 227,-2-8 0,0-4 0,1 2-30,6 13 0,1 1 0,0-3-117,6 5 1,1-4 116,2 1 0,3-1-333,-11-19 0,3-1 1,0-1 332,0-1 0,2-1 0,3 0 0,16 9 0,6-1 0,-1-3 66,-11-10 1,-1-4 0,4 0-67,-3-1 0,4-1 0,0-1 0,-1-5 0,1-5 0,-1-4 0,4-2 0,5-2 0,4-2 0,1-1 0,-3-2 0,4-1 0,-1-2 0,2-2 0,-2 1 0,4-1 0,0 0 0,-5-2 0,2-1 0,-4-2 0,0 0 0,1-1 0,0-1 0,0 0-47,0 0 0,1-1 1,-1-1 46,0 0 0,0 0 0,0-2 0,1 0 0,0 0 0,0-2 0,0 0 0,1-1 0,0-1 0,-1-1 0,1-2 0,0 0 0,0 0 0,-1-1 0,0-2 194,0-1 0,-2-1 0,0-1-194,-2 1 0,-1-2 0,2-3 0,-14 5 0,1-4 0,0-1 0,0 0 0,-4 2-241,0-1 0,-3 1 0,0-1 0,0-1 241,8-9 0,1-2 0,-1-3 0,-4 0 0,-5-3 0,-3-1 0,-3-1 0,-1 2 96,1-5 1,-3 2 0,0-3-97,-2 2 0,0-3 0,-2-1 0,-3 3 0,-2-4 0,-3 3 0,-2-1 0,-1-4 0,-2 0 0,-1-1-57,-2 14 0,-1 1 1,-1-2-1,-1-3 57,-1-5 0,-1-4 0,-1-3 0,-1 2 0,0 3 0,-1-2 0,0 3 0,-1 1 0,-1-4-90,1 1 0,-1-4 1,-1 0-1,0 2 1,0 4 89,-2 3 0,-1 4 0,-1 2 0,1-1 0,-1 0 0,0 1 0,0 0 0,-1 0 146,-1 1 1,0 1 0,-1-1 0,-3-2-147,-1-3 0,-3-2 0,0-2 0,-2 1 0,1 3 0,-1-1 0,0 4 0,0-1 0,-3-2-57,0 1 1,-2-3-1,-1-1 1,0 3-1,1 3 57,-2 2 0,0 4 0,0 1 0,0 0 0,-2 0 0,1 0 0,-2 0 0,1 1 16,-1 1 0,0 0 0,0 1 0,0 0-76,-11-10 0,0 0 0,0 2-150,0 3 0,-1 2 1,0 2-31,1 2 0,1 3 0,-2 1 293,1 5 1,0 1 0,-4 1-549,1 5 0,-3 1 1,-1 1-1,2 3 15,-3 0 0,1 2 1,-5 3 443,2 4 0,-5 2 0,-4 1 0,2 1 1,5 4-1,-10 1 0,5 5 0,-3 1 1,-1 2-1,0 0 0,0 0 0,0 0 0</inkml:trace>
  <inkml:trace contextRef="#ctx0" brushRef="#br2" timeOffset="329105">19865 7576 14369,'0'-7'2608,"0"0"-1888,0 5 3507,0 0-3867,-3 2-180,2 0 0,-7 0 90,8 0 0,-4 0-90,0 0 0,3 0 179,-6 0-269,6 0 630,-2 0-630,3-2 0,3-7-90,4 1 0,8-7 0,8 0 0,11-4 0,9-6 0,8 0-203,2 0 203,-2 3 0,-6 3-90,-8 6-360,-4-2 90,-13 9-1259,-3-2 1619,-41 28 0,0-3 0,-27 18 0</inkml:trace>
  <inkml:trace contextRef="#ctx0" brushRef="#br2" timeOffset="329638">19727 7648 16887,'0'-9'5037,"0"0"-4497,0 5-270,0 1 270,0 1-450,0 8 90,0 22-90,0 7-46,0 4 1,0 3-45,0 17-122,0-20 1,0-1 211,0 7 0,0-9 0,0-11 180,4-7-270,4-15 0,23-18 0,-2-6 90,19-14-90,-9 7 0,1 1-90,1 5 90,-4 5 243,-3 8-243,-4 5 0,4 25 0,-11-2 0,-4 18 0,-17 15 0,-10-11 0,-5 16 90,-5-19-90,0-2 0,-3-6 0,-6-1 0,8-16 0,2-1 0,4-12-270,11 0-179,-5 0-181,7-6-450,0-2-898,0-9 1978,4-4 0,0-4 0,4-2 0</inkml:trace>
  <inkml:trace contextRef="#ctx0" brushRef="#br2" timeOffset="330095">20214 7142 18866,'-33'-11'1934,"-1"-1"0,-23 0-1754,0 7 0,-3 6-90,20 5 0,1 3-552,-15 5 0,0 4 552,12 5 0,3 4-608,-3 3 0,-1 7 548,3 7 0,-2 7 0,4-1 0,6-9 0,3 0 0,-1 3-30,3 0 0,-2 4 0,2 0 0,3-1-756,2 2 1,4-1 0,1 0 755,1 1 0,1 0 0,3 0 0,3-1 0,3 0 0,1-1-214,1-2 1,3 0 0,2-1 213,6 19 0,6-2 0,4-5 0,5-3 45,5-3 0,5-3-45,4-5 0,5-5 0,4-2 0,7-6 0,5-11 0,8-4 0,-1-3-223,-10-3 0,-2-3 0,3-2 223,0-2 0,3-2 0,0-1 0,-4-3 0,3-3 0,-3-3 0,2-4 0,-4-4 0,2-4 0,0-4 0,-3-3-270,-4-4 0,-2-4 1,-2-3-1,-1 0 292,1 1 1,0-2-1,-4-1 1,-4-2-1,-6-2 1,-4-3-1,-4 0 1,-4 1 285,-4-3 0,-6 2 0,-2-1-279,-4 0 1,-2 0 0,-3 0-30,-3 2 0,-3-1 0,-4 2 0,-2 2 0,-4 1 0,-3 3 0,-2 1 0,-4 2 0,-2 3 0,-2 2 0,-3 2 0,-1 3-30,-2 2 0,-2 3 1,-1 3-61,-1 1 0,-1 4 0,0 2-120,0 3 0,-1 2 0,0 4-600,-21 2 1,0 8 815,22 1 1,0 3-1,0 3 1,0 5-1,1 2 1,0 2 0,0 2-1,0 0 1,-1 0-1</inkml:trace>
  <inkml:trace contextRef="#ctx0" brushRef="#br2" timeOffset="332783">18700 8802 23634,'-5'0'899,"-2"0"-719,6 0 450,-2 0-451,-1 0-89,3 0 360,-3 0-450,4-2 270,0 1-180,-3-1 0,-2 0 0,1 0-90,0-5 90,1 2-90,2-1 90,-7-1-90,4-2 0,-1 1 0,2-2 0,-1 5 90,0-10-90,-4 9 0,3-7 0,-2 7 0,2 3 0,1-1 90,0 4-90,4 0 0,0-2 0,0-1 0,-3-1 0,2-1 90,-7 1-180,8-3 180,-8 2-90,4-4 0,-1 2 0,-4-2 0,8 0 89,-10 0-89,10-2 0,-10 0 0,4-3 0,-3 1 0,0-5 0,5 5 0,-5-10 0,8 10 0,-9-8 0,10 4 0,-6-1 0,6 0 0,-6-2 0,6 2 0,-3-5 0,4-5 0,0 5 0,0-5 0,0 10 0,0 0 0,0 0 0,0 0 0,0 0 0,-3 0 0,2-1 0,-7 1 0,7 2 0,-2 1 0,3-9 0,0 4 0,0-11 0,0 8 0,0-3 0,0 0-89,0-1 89,0-10 0,0 7 0,0-5 0,0 11 0,0 1 0,2-2 0,-2 2 0,2-1 0,-2 1 0,0 0 0,2 1 0,0 1 0,2 1-90,-2 4 180,2-2-180,0-2 90,-1 1 0,2-3 0,-3 4 0,6-18 0,-1 7 0,3-12 0,-2 11 0,-2 3 0,0 0 0,-2 0 0,-2 2 0,2 2 0,-2 5 0,4 1 0,-1 0 0,2-1 0,1-8 0,1 8 0,1-5 0,-4 11 0,0 1 0,-2 2 0,0 0 0,0 0 0,2-2 0,-1 1 0,2-1 0,1-2 0,-1 3 0,1-3 0,-4 4 0,0 0 0,0 0-90,2 0 180,-2 2-90,2-2 0,-3 4 0,0-3 0,-1 3 0,2-4 0,1 2 0,-3-2 0,1 0-90,0 0 90,3 0 90,-2-2-90,7-5 0,-3 2 0,3-10 0,-6 9 0,0-1 0,-4 10 0,0 4 0,-1 2 0,4 0 0,-3 0 0,3 0 0,-4-2 0,0 1 0,0-3 0,0 2 0,0-1-90,0 1 180,1 0-180,3-4 180,3 0-90,-3-2-90,0-1 90,-4 4 0,0-2-90,0 5-2519,0 2 1350,3 0 359,-2 0 23,3 0 0,-4 4 0,0 1 0</inkml:trace>
  <inkml:trace contextRef="#ctx0" brushRef="#br2" timeOffset="336739">18346 6708 16258,'-6'0'5756,"-3"0"-5216,8 0-270,-6 0-90,6 0 90,-3 0-180,15 0-90,2-2 90,15-5 0,5-2-90,7-5 90,7 0-90,4 1 0,-17 4 0,0 0 0,15-3 0,7-3 0,-23 8 0,-5 2 0,-4 3 0,-1 0 0,-5 2 89,-2-2-178,-3 2 178,-5 0-89,-4 0 0,-3 0 270,-1 0-270,4 0 0,2 0 0,1 4 0,3 1 0,-4 6 0,2 0 0,2 3 0,0-1 0,3 1 0,-1-1 0,5 9 0,-3-4 0,11 20 0,-11-17 0,7 20 0,-10-23 0,0 5 0,-2-9 0,-1-3 0,0 1 0,0-3 0,-2 0 0,2-4 0,-4 3 0,2-7 0,-2 3 0,-1-4 0,-2 0 0,-1 4 0,0-3 0,0 3 0,2-4 0,-1 4 0,2-3 0,-2 3 360,1-4-360,-6 0 180,-1 0-90,-4 0 0,-5 0 0,-3 0-90,-7 0 90,-3 0-90,-5 0 0,-3 0 90,-21 0-90,12 0 0,-14 0 0,17 0 0,-12 0 0,15 0 90,-7 0-90,19 0 0,3 0 90,1 0-90,0 0 0,-1 0 0,1 0 90,0 0-90,3 0 0,1 0 0,2 0 0,0 0 0,-1 0 0,-2 0 0,1 0 0,0 0 0,4 0 0,4 0 0,0 0 0,2 0 0,0 0 0,0 0 0,-2 0 0,1 0 90,-3 0-90,2 0 0,-2 0 0,0 0 0,-2 0 0,-4 4 0,2-3 0,-1 3 0,5-4 0,1 0 0,1 0 89,2 0-178,4 0 178,-4 0-89,8 0 360,-4 0-360,0 0 90,3 0-90,-2 0-90,3-4 90,0 3 90,0-3-90,2 2 0,2-1 0,6-3 90,4-1-90,8-4 0,8-1 0,11-3 0,10-4 0,8-3-247,-27 10 0,1 1 202,0-2 0,1-1 90,14-3 0,0-1-90,-12 4 0,-1 0 90,8-2 0,-1 0-45,20-9 0,-24 10-90,2 0 180,-23 11-180,-7 2 90,-4 2 494,-4 0-494,-2 0 90,5 0-90,-4 0-90,5 0 180,-6 0-180,0 0 90,3 0 0,2 4 0,3 3 0,6 10 0,-3-1 0,5 3 0,-2-5 0,-2-1 0,4 3 0,-1 0 0,1 0 0,-2 0 0,0-3 0,-2-5 0,-1 2 0,-1-9 0,-2 7 0,-2-7 0,0 3 0,-4 0 0,0-3 0,-2 3 90,0-4-90,-4 0 0,-2 0 0,-2 0 0,-4 0 0,1-2 0,-3-1 0,-2-1 0,-4 1 0,-4 1 0,-5 2 0,-21 0-90,8 0 90,4 0 0,-2 0 90,-10 4-135,17-4 0,0 1 135,-14 7-180,0-7 90,-17 3 0,14 0 0,-13-3 90,21 3-90,5-4 0,3 0 0,0 0 0,12 0 0,4 0 0,13 0 0,5 0 0,0 0 0,5 0 0,4 0 0,10 0 0,10-2 0,13-2 0,-3-3 0,1-1 0,24-3 0,-22 2 0,-2 1 0,9 1 0,2 0 0,-17 3 0,-1 1 0,-19 1-90,-8 2 90,-3 0 90,-13 0-180,-6 0 90,-16 0 0,-7 0 0,-8 0 0,-5 4 0,14-1 0,1 1 0,-18 6 0,-9-3-90,32 1 90,7-7 0,7 7-90,10-7 90,4 3 0,10-4 0,8 0 0,8 0 90,11 0-180,8 0 90,7-4 0,6-1 0,2-4 0,-14 2 0,-1 1 0,5-2 0,14-1 0,-42 7 0,-8 2 0,-9 0 0,-7 0 0,-7 0 0,1 0-90,-5 4 90,8 1 0,-5 0 90,13-1-180,-2-4 90,3 0 0,7 0 0,7 0 0,6 0 0,3 0 0,-4 0 0,-1 0 0,-4 0-90,-1 0 90,-7 0 0,-2 0 0,-4 0 0,-6 0 0,1 0 0,-5 0 0,6 0 0,-3 4 0,2 1 0,-3 4 0,3-4 0,2-1 0,3-4 0,0 0 0,0 4 0,0-3 0,0 3 0,0 0 0,0-3-1529,0 3 630,3-4-1260,4 0 2159,3-4 0,2 1 0,0-3 0</inkml:trace>
  <inkml:trace contextRef="#ctx0" brushRef="#br2" timeOffset="340098">29749 5586 22374,'-32'28'1349,"3"-6"-809,3-6 0,5-9 0,5-3-91,4-4-179,5 0 90,0-2-90,6-1 90,-2-7-271,25-7 1,19-2-68,3 2 1,11-1 0,5 0-1,1 0-701,-8 3 1,2-1 0,2 0 0,1 1-1,4-1 679,-4 2 0,3 0 0,2 0 0,2 0 0,0 0 0,0 0 0,-2 2-324,-2 1 0,-1 0 0,0 1 0,0 0 0,0 0 0,0 1 0,1-1 324,3 0 0,0 0 0,1 0 0,-1 0 0,2 1 0,-1-1 0,0 1-190,-7 1 0,0 1 1,1 0-1,-1 0 1,1 0-1,-1 0 1,1 0-1,-1 0 190,1 1 0,0-1 0,1 1 0,-1 0 0,0 0 0,0 0 0,0 0 0,-1 0-145,9 0 0,-1 0 0,0 1 0,0-1 0,0 1 0,-1 0 1,0-1 144,-3 2 0,1-1 0,0 0 0,-1 1 0,-1-1 0,-2 1 0,-2 0 18,9-1 0,-2 0 0,-2 1 0,-3 0 0,-4-1 12,14-1 0,-5 1 0,-10-1 522,-11 1 0,-18-2-379</inkml:trace>
  <inkml:trace contextRef="#ctx0" brushRef="#br2" timeOffset="340098">33866 4764 28311,'-3'-20'0,"-7"-20"0,-1 6 90,-5 0-90,6-2-90,3 0 180,-2-2-90,3-1 0,-7-6 0,2 9 0,-2-4-45,-4-9 0,0-3-309,-1-1 1,0-1 353,-2-6 0,2 2-441,4 10 0,2 1 441,1-4 0,-1 0-45,0-2 0,1-1 45,-1-2 0,1 0 0,-3-1 0,0 0 0,0-2 0,-1 0 0,-1 3 0,-2-3 0,2 8 0,-2-3 0,1 2-104,1 3 1,-1 1 0,0-1 103,-2-5 0,0-1 0,0 3 0,-2-9 0,0 5-45,4 14 0,2 6 45,-4-8-90,7 19 0,3 18 619,2 3-619,-5 4 1004,0 4-914,0-3 366,0 7-366,1-7 0,0 3 0,-2-4 0,-3 0 0,-6 0 0,-6 0 0,-12 0 0,-11-2 0,17 0 0,-1-1-468,-6 1 0,-3-1 468,-9 1 0,-2 0-542,12 0 1,-1 1 0,-2 2 541,-8 1 0,-1 1 0,-2 2 22,6-2 1,-1 1-1,-1 1 1,-2 1-46,-7 3 1,-3 1-1,0 1 1,-2 1-469,7-1 0,0 1 0,-1 0 1,-1 1-1,0 1 491,8-2 0,-1 1 0,0 1 0,-1 0 0,1 0 0,0 1-284,-1 0 1,0 1-1,0 0 1,1 0-1,-1 1 1,1 0 283,0 0 0,1 1 0,0-1 0,1 1 0,-1 0 0,1 1-94,-7 2 1,0 0-1,1 1 1,-2 1-1,-2 1 94,10-3 0,-3 0 0,-1 2 0,0 0 0,0 0 0,3 0 0,1-2-113,-4 3 0,2-1 1,1-1-1,1 1 1,-3 1 112,3-1 0,-3 1 0,-1 0 0,1 0 0,4 0 0,3-2 0,-15 8 0,6-2 0,1 0 201,7-3 0,1 0 1,2 0-202,-13 7 0,5-1 491,10-5 0,3-2-491,8-5 0,3-2 0,-14 10 1034,13-15-944,12-4 2399,10-8-2489,4 0 1465,6 0-1555,0 0 1233,0 6-1143,0 5 119,0 10-119,0 34 0,4 0-412,-2-13 1,2 2 411,2-2 0,2 0 0,2 5 0,1 1 0,2 4 0,2 2 0,1 4 0,1 2 0,-5-18 0,1 1 0,0 1 0,0 0 0,-1 0 0,0 4 0,0-1 0,1 3 0,0 0 0,-2-2 0,1-1 0,-1-1 0,0 0 0,3 11 0,-1 2 0,-1-6 0,-1-7 0,-2-4 0,1-4 0,-2-1 0,7 21 0,2 4 0,-5-25 0,1 4 0,-6-23 0,-2-8 823,-2 2-823,0-11 0,1 5 0,3-2 0,3 1 0,2 6 0,6 1 0,17 8 0,-2-3 0,17 5 0,-4-4 0,7 0-373,10 0 328,-30-9 0,3 0-585,17 4 0,6-2 630,-14-4 0,4-1 0,-1-1 0,2 1 0,1-1 0,1-1 0,2-2 0,0 0 0,0 0 0</inkml:trace>
  <inkml:trace contextRef="#ctx0" brushRef="#br2" timeOffset="343456">21648 7011 13559,'2'-9'4768,"0"0"-3419,-2 2 90,0-2-719,0 6-361,0-3-179,0 3-90,0-1-90,-5 1 90,-2 1-90,-5 2 0,-1 0 0,1 0 0,0 4 0,-15 16 90,10-6-90,-12 12 0,13-13 90,1 1-90,3-1 0,2 1 90,6-2-90,0 7 0,4-6 0,0 8 0,0-3 0,0 3 0,0 2 0,0-1 0,0-1 90,2-1-90,2-4 0,2 0 0,4-3 0,0-5 0,4-2 0,3-6 0,1 0 90,12 0-90,-8 0 0,16 0 0,-8-4 0,3 3 0,-8-3 0,-8 4 0,-6 0 0,-2 0 0,-2 0 0,0 0 0,-2 0 0,1 6 0,-2 1 0,-2 7 0,0-1 0,-2 1 0,0 10 0,0-6 90,0 8-90,0-8 0,-5 0 0,-2 2 90,-5 1-90,-2 3-90,-1 1 180,-12 13-90,-1-7 0,1 1 0,4-16 0,10-10 90,3-6 0,4-6-90,2-4 0,4-10 0,0-5 90,0-25-90,0 9 0,2-15 0,2 13 0,2 2 0,2-2 0,1 2-90,-1 2 90,0 3 90,2-9-90,-4 14 0,0-8-90,-2 19 90,-2-3 0,2 5 0,-2-2 0,0 4 0,-2 2 90,0 3-180,0 4 180,0 1-90,0 1 0,0-2 0,0 2 0,0-1 0,0 3-855,0 1 1,0 12-1,0 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05:28.177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7975 5021 20203,'-60'25'1199,"0"0"1,4-2-1,0-1-794,3-3 0,3-2-91,6-2 1,2-1 0,6-2 0,3-3 135,-18 3 661,19-6-1111,16-6 0,30 0 0,24-4 0,18-2 0,2 0-750,1-2 1,3 0 0,12-3 749,-22 4 0,6-1 0,6 0 0,4-2 0,2 1 0,1-1 0,-1 1 0,-1-1 0,-4 2-223,-2-1 0,-1 1 1,-2-1-1,0 1 1,0 0-1,2 0 1,2-1-1,3 1 223,-9 0 0,1 1 0,2-1 0,0 0 0,2 0 0,1 0 0,1 0 0,1 0 0,0 0 0,1 1 0,1-1 0,-1 2-98,-4 0 0,1 0 0,1 1 0,2 0 0,0 0 0,0 0 0,1 0 0,1 0 1,-1 1-1,0-1 0,-1 1 0,0 0 0,-1 0 0,-1 0 0,-2 0 98,2 0 0,-3 0 0,-1 0 0,-1 1 0,-1-1 0,0 1 0,0 0 0,1 0 0,1-1 0,2 2 0,1-1 0,3 0 0,3 0-55,-13 1 1,3 0 0,1 0 0,3 0 0,1 0 0,1 0 0,2 0 0,1 1 0,0-1 0,1 0 0,0 1 0,0-1 0,0 1 0,-1-1 0,0 1 0,-1 0 0,-1 0-1,-2 0 1,0 0 0,-3 0 0,-2 1 0,-1-1 54,14 0 0,-3 1 0,-2 0 0,-2 0 0,-2 0 0,-1 1 0,0-1 0,0 1 0,0-1 0,1 1 0,1 0 0,2 0 0,1 0-21,-6 0 0,0 0 0,2 0 0,1 0 1,1 0-1,1 0 0,0 0 0,0 1 0,0-1 1,0 1-1,-1-1 0,-1 1 0,-1 0 0,0 0 1,-3 0-1,0 0 0,-3 0 21,12 1 0,-3 0 0,-1 1 0,-1-1 0,-2 1 0,0 0 0,-1-1 0,-1 1 0,1 0 0,-1 1 0,2-1 0,3 0 0,0 1 0,0 0 0,0 0 0,-1 0 0,0 0 0,0 0 0,0 0 0,-1 1 0,0-1 0,3 1 0,-1 0 0,-1 0 0,1 0 0,-1 0 0,0 1 0,1-1 0,1 1 0,1 0 0,-6-1 0,1 1 0,2-1 0,1 1 0,0 0 0,-1 0 0,1 0 0,-2 0 0,-2-1 0,-1 1 0,-3-1 0,13 1 0,-3 0 0,-3 0 0,-1 0 0,-1-1 0,2 1 0,1 0 42,-3 0 1,1 0 0,2 0-1,0 0 1,-1 0 0,-3 0-1,-2-2 1,-4-1-43,4 0 0,-3-1 0,-3-1 0,-4-2 0,-2-1 382,8 2 0,-5-2 0,-6-14-382,0-26 0,-8-17 0,-15-6 0,-21 9 0,-14-5 0,-6-3 0,2-1 0,3 3 0,-1-2 0,0-1 0,-3-1 0,-1 1 0,0 6 0,-1 0 0,-2 0 0,-1 0 0,1-2 0,0-2 0,3 8 0,0-2 0,0-1 0,0-1 0,1 0 0,-1 0 0,1 2 0,2 2 0,-3-9 0,1 4 0,0 0 0,2 0 0,-1-2 0,-1-2 0,2 6 0,-1-3 0,0-1 0,1-1 0,-1 0 0,1 1 0,2 3 0,1 2-101,-2-13 0,2 4 0,1 2 0,1 1 0,1-1 101,0 1 0,0 1 0,2 0 0,-1 0 0,1 1-197,2 3 1,-1 0 0,1 2-1,1-1 1,-1 2 196,0-10 0,1 0 0,-1 2 0,1 1 97,1 5 0,-1 1 0,1 2 1,-1 0-98,-1-11 0,0 1 0,-2 2 0,1 6 0,-2 1 0,-1 1 0,-2 4 0,-1 2 0,-2 1 240,0 3 1,-2 1 0,-8 2-241,-9 3 0,-8 1 0,-3 1 0,-1 5 0,3 4 0,0 4 0,-3 1 0,-4 2 0,-5-2 0,-6 2 0,-2 0 0,-2 3 0,1 3 0,1 3 0,-1 4 0,0 2 0,-1 1 0,-2 1 0,4 0 0,1 0 0,-2 2 0,-2 1 0,-3 0 0,-4 3 0,14-1 0,-2 2 0,-4 0 0,-1 1 0,-2 1 0,-2 0 0,1 1 0,0-1 0,0 1 0,2 0 0,3-1-51,0 1 1,1 0-1,2-1 1,1 1 0,-1 0-1,1 0 1,-2 1 0,0 0-1,-2 0 1,-3 1 50,9-1 0,-2 0 0,-2 0 0,-1 1 0,-1 0 0,-1 0 0,0 0 0,0 1 0,1 0 0,-1-1 0,2 1 0,0 0 0,2-1 0,2 1-56,-6 0 1,1 1 0,1-1 0,2 1 0,0 0 0,0-1 0,1 1-1,-1 0 1,1 0 0,-1 0 0,-1 0 55,-1 1 0,0-1 0,-1 1 0,1 0 0,0 0 0,-1 0 0,1 0 0,-1 0 0,1 0 0,-1 0 0,1 0 0,-1 0 0,1 0 0,-1 0 0,0 0 0,1 0 0,-1 0 0,0 0 0,1 1 0,-1-1 0,0 0 0,1 0 0,0 0 0,0 0 0,0 0 0,1 0 0,-1 0 0,0 0 0,0 0 0,1 0 0,-1 0 0,1 0 0,0-1 0,1 1 0,1-1 0,-1 1 0,1-1 0,0 1 0,0-1 0,0 0 0,0 1 0,0-1 0,1 0 0,0 0 0,-4 1 0,0-1 0,0 1 0,1 0 0,0-1 0,0 0 0,0 1 0,0-1 0,1 0 0,1 1 0,-5 0 0,1 0 0,0 0 0,1-1 0,0 1 0,0 0 0,1 0 0,0-1 0,0 1 0,-2 0 0,0 0 0,0 0 0,1 0 0,0 0 0,1 0 0,1 0 0,0 0 50,-2 0 0,2 0 1,0 0-1,1 0 0,0-1 1,-1 1-1,0 1-50,-1-1 0,-2 2 0,0-1 0,0 0 0,2 0 0,3 0 0,3-1 0,-2 0 0,5-1 0,1 0 0,1 0 0,-1 1 0,-15 2 0,-2 2 0,3-1 0,11-2 0,3 1 0,9-1 909,-13 7-909,24-4 1639,20 3-1639,7 31 0,4-20 0,2 5 294,-1 7 0,0 8 1,0 3-1,0-2-294,1 6 0,0 0 0,0 3-130,0-9 1,1 4 0,-1 2 0,0-1 0,1-2 129,0 4 0,1-1 0,-1-1 0,1 0 0,0 3 0,-1 0 0,1 1 0,0-1-377,-1-1 1,1 0 0,-1 0 0,0-1 376,1-1 0,-1 0 0,0 0 0,0-2 0,-1-2 0,1-1 0,-1 0 0,1 2-224,-1 10 1,0 4-1,0-2 1,0-3 223,0-2 0,-1-4 0,1 4-148,-1-1 0,0 4 0,1-1 0,0-9-32,0 0 0,2-5-540,-2 8 1,4-7-109,8-11 828,35-43 0,6-25 0,-12-1 0,0-1 0</inkml:trace>
  <inkml:trace contextRef="#ctx0" brushRef="#br0" timeOffset="513">10034 3451 27411,'21'-46'810,"-5"8"-720,-4 7-90,-8 10 0,2 9 180,1 23-90,2 19-90,7 32-685,-8-21 0,-1 3 685,1 6 0,0 2 0,0 4 0,0 0 0,0-4 0,0 1-252,0-4 0,1-1 252,-1-9 0,0-1 0,8 25 0,-1-18 0,-5-13 0,-4-18 0,-4-41 0,-2-18 0,0 3 0,1-5-954,3-3 0,0-2 954,2-9 0,3-2 0,-2 18 0,2-1 0,1 0-91,0-1 1,2 0 0,0 0 90,3 2 0,1 0 0,2 2-363,10-18 1,5 4 362,3 5 0,5 6 0,-1 6 0,8 10-86,2 18 0,6 10 0,-5 9 86,-1 19 0,-4 10 0,-7-9 0,0 4 0,-11 3 810,-15 30 0,-18 2-810,-10-13 0,-9-4 0,-6 2 0,-5-2 0,-5-1 0,-5-3 0,-4-3 0,-4-2 0,4-12 0,-3-1 0,3-3 0,-5 3 0,0-4 0,6-6 0,-2-1 0,6-5 0,-12-1 280,10-13-2529,61-35 540,18-2 404,-2 7 1,4-1 1209,3 5 0,2 1 0,3 0 1,2 0-1,2-1 0,1 1 1</inkml:trace>
  <inkml:trace contextRef="#ctx0" brushRef="#br0" timeOffset="962">11338 3397 23094,'28'0'1889,"2"12"-1350,-10 11-89,-3 20-180,-7 16-436,-5-24 1,-2 0 210,0 4 0,-1 2 44,0 15 1,-1 0 97,0-17 0,-2-1-52,1 9 0,0-4-182,0-5 407,0-8-90,0-12-90,0-9 304,-5-19-394,-5-34-90,5-5 0,2-7-479,0 1 1,2-2 478,3 9 0,2-2 0,1 2-870,4-10 0,2 3 870,1 1 0,3 3 0,0 5 0,2 2-164,1 6 0,1 3 164,18-19 0,1 18 0,-3 16 0,-1 11 743,4 23-653,-11 0 2180,0 13-2270,-15-1 342,-6-10-342,-2 3 0,-4-14-720,0-1-2878,0-4 1619,5-6-449,7-6 2428,31-24 0,-4 0 0,-9 11 0,-1 0 0</inkml:trace>
  <inkml:trace contextRef="#ctx0" brushRef="#br0" timeOffset="1243">12077 3022 20665,'15'-24'3778,"-4"-4"-3328,-7 13 89,-7 12-269,-6 20-90,-3 30-90,-1 14-1733,9-22 1,2 2 1642,1 1 0,2 0 45,2 0 0,2 0-45,6 8 0,5-3 45,6-10 0,3-3-45,-2-3 0,2-6 0,30-9 180,-20-36 44,-15-12 1,-6-9 0,-8-13 0,-5-5-1049,1 0 1,-4-1 823,-9-4 0,-7 4 0,1 21 0,-4 3 1037,0 3 0,-3 3-1262,-1 4 0,-1 4-765,-27-12-143,4 18-306,6 8 1439,11 22 0,19-2 0,8 12 0</inkml:trace>
  <inkml:trace contextRef="#ctx0" brushRef="#br0" timeOffset="1610">12552 2633 24353,'45'-46'2609,"3"-1"-2340,-18 20-89,-4 16 0,-13 34-90,-3 31-60,-5-12 0,-1 6 0,-1 0-865,2 10 0,-1 1 835,0-5 0,-1 3 0,0-5 0,-1 1 0,0-4 45,1 5 0,2-4 195,-2-13 0,2-3-240,11 15 0,4-44 0,12-33 0,9-15-217,-15 18 0,1 0 217,2-1 0,1 2-45,0 0 0,2 5 543,9 4 0,0 8-498,16 9 0,-24 10 0,-4 7 0,-3 33 45,-22-5 0,-6 4-45,-2-13 0,-4 1 0,-6 12 0,-6-2 0,-1-19 0,-3-3 0,-1-4 0,-3-3 0,-2-4 0,-1-3-90,-30 0-360,0-15-269,6-16-451,8-14-359,10-17-989,15-12 2238,16 21 0,5-1 0,5-5 0,3-2 1,3-4-1,1 0 0</inkml:trace>
  <inkml:trace contextRef="#ctx0" brushRef="#br0" timeOffset="2009">13559 2131 20451,'37'-40'2069,"-5"11"4,-10 13-994,-2 54-854,-9 14 0,-3 8-608,-3-16 0,0 1 0,0 4 383,0 12 0,-1 4 0,0-1 30,0-10 0,0-2 0,0 0-60,0 1 0,0-1 0,1 0-30,0-2 0,2-1 1,0-1-76,4 17 0,1-2-1030,1-9 0,2-2 940,1-11 0,1-3-135,19 14 146,29-43 35,-15-32 134,-13-6 0,-4-9-631,-7-6 1,-5-5 675,3-8 0,-1-2 60,-9 15 0,0-1 0,-1 0 3,0 0 1,0 0 0,-1 0 86,-1 1 0,0 0 0,-2 1 30,2-14 0,-1 3-90,-3 5 0,-3 3 0,-3 10 0,-5 4 2254,-14-15-1804,-44 42-360,4 30-402,15 5 1,3 10 266,10 3 0,7 9-45,6 2 0,3 6 0,4 0-30,5 2 0,5 0 0,1 0-120,0 0 0,3 0 0,4-3-120,4-8 0,3-2 1,4-6-361,8-6 1,3-7 481,2-5 0,2-6-1022,1-8 1,3-6 1169,0-9 0,1-6 0,0-8 0,-1-5 0,2-6 0,-1 0 0</inkml:trace>
  <inkml:trace contextRef="#ctx0" brushRef="#br0" timeOffset="2449">14927 2434 23274,'19'-40'1709,"-5"11"-1170,-6 13-89,-4 22-180,-4 17-90,0 25-90,0 15-338,0-25 1,0 2 247,0 1 0,0 0 45,0-2 0,0-1-45,0-3 0,0-2 0,0 19 90,0-14-90,0-13 90,0-13-90,2-16 0,0-17 0,6-20 0,5-3 0,2-5 0,-2 9 0,2-1 0,7-14 0,3 0 0,1 9 0,0 5 0,14-9 180,7 8 584,-19 48-674,-3 20 0,-7 23 0,-6 15-376,-8-28 0,-2 1 331,0-1 0,-2-1 135,0 28 179,0-13-89,4-16-90,20-48-180,5-14 0,-3-5 0,0-3-176,0 4 0,-1 2 176,1 0 0,0 1 0,-2 5 0,0 2 0,21-11 0,-6 16 551,-3 17-551,-2 19 0,-11 11 0,-2 6-1035,-6-5 1,-1 2-1224,5 15 1,-5 3 2257,-7-12 0,-3-1 0,-3 2 0,-2-1 0,-3-1 0,1 1 0</inkml:trace>
  <inkml:trace contextRef="#ctx0" brushRef="#br0" timeOffset="4415">23337 14749 24803,'-3'59'2069,"24"-8"-1620,8-29 1,10-6-1167,0-7 1,6-3-1,4-3 762,-2 0 0,3-3 0,4-1 0,6-3-372,-8 1 1,6-3-1,4-1 1,3-1 0,1 0-1,1-1 1,-2 1-1,-2 0 327,-4 1 0,-2 0 0,0 0 0,0 0 0,0-1 0,1 1 0,3-1 0,2-1-86,-4 2 1,2-2-1,2 1 1,2-1 0,1 0-1,0-1 1,1 1 0,-1 0-1,-1 1 1,0-1 0,-3 1 85,1 1 0,-2-1 0,0 1 0,0 0 0,-1 0 0,0 0 0,0 1 0,1-1 0,0 1 0,0 0-130,3 0 1,0 0-1,-1 0 1,0 0-1,1 0 1,1 1-1,1-1 1,2 1-1,1 1 1,3-1 129,-14 2 0,2 0 0,2 0 0,1 0 0,1 1 0,2-1 0,0 1 0,1 0 0,0 0 0,-1 0 0,1 0 0,-1 0 0,-1 1 0,-2-1 0,0 1 0,-2 0-48,8 0 1,-2 0 0,-1 0 0,-1 1 0,-1 0 0,0 0 0,-1 0-1,1 0 1,1 0 0,1 1 0,1-1 0,3 1 47,-10 0 0,3 0 0,0-1 0,2 1 0,1 0 0,0 0 0,1 0 0,0 1 0,-1-1 0,0 1 0,0-1 0,-2 1 0,0 1 0,-3-1 0,-1 0 0,-2 1 0,14 1 0,-2 1 0,-2-1 0,-2 1 0,0 1 0,-2-1 0,-1 1 0,1 0 0,0 0 0,0 0 0,-2-1 0,0 1 0,-1 0 0,0 1 0,0-1 0,0 1 0,-1-1 0,0 1 0,0 0 0,-1-1 0,4 2 0,-1-1 0,-1 1 0,1-1 0,-1 1 0,-1 0 0,0-1 0,0 1 0,-1 0 0,4 0 0,-2 0 0,-1 0 0,0 1 0,1-1 0,-1 0 0,2 0 0,1 1 0,-1-2 0,1 1 0,1 1 0,1-1 0,0-1 0,0 1 0,-1 0 0,-1-1 0,-1-1 0,-1 1 0,0-2 0,-1 1 0,-1-1 0,0 0 0,-1 0 0,0 0 0,0 0 0,5 0 0,1 1 0,-1 0 0,0-1 0,-2 0 0,-3-1 0,-2-1 0,5-2 0,-3 0 0,-2-2 0,-5-1 0,-5-1 371,16-6 0,-9-5-371,-10-8 0,-7-8 0,-9-5 0,-7-11 0,-10 1 0,-3-8 0,-3-4 0,-2 2 151,0 7 1,-2 1 0,-1-3-1,0-6-151,1 5 0,-1-5 0,0-4 0,-1-3 0,1-2 0,0 2 0,-1 1 0,1 4 0,1-3 0,-1 3 0,0 2 0,1-1 0,-1-3 0,1-7 0,0 11 0,0-5 0,0-3 0,0-3 0,0-2 0,1 0 0,-1-1 0,0 2 0,1 2 0,-1 2 0,1 4 0,0-10 0,0 5 0,0 3 0,0 0 0,0 0 0,1-4 0,-1-4 0,-1 13 0,1-3 0,0-2 0,0-2 0,0-2 0,0 0 0,0 0 0,-1 0 0,1 1 0,0 1 0,-1 3 0</inkml:trace>
  <inkml:trace contextRef="#ctx0" brushRef="#br0" timeOffset="4415">33866 9799 21143,'-31'-44'0,"-18"4"0,-4 5 67,11 13 0,-2 5 1,-5 3-1,-8 2-67,6 3 0,-6 2 0,-5 2 0,-4 0 0,-3 2 0,-2 1 0,-1 0 0,-1 2 0,2 1 0,9 0 0,-2 2 0,0 1 0,-2 1 0,0 0 0,-1 2 0,-1-1 0,1 1 0,-1 0 0,0 0 0,0 0 0,0-1 0,4 0 0,-1 0 0,0 0 0,0 0 0,0 0 0,0 0 0,-1 0 0,1 0 0,-1 1 0,0 0 0,0 0 0,-1 0 0,1 1 0,1 0 0,-1 0 0,0 1 0,-1 0 0,0 0 0,0 1 0,0-1 0,0 1 0,1 0 0,0 0 0,1-1 0,1 1 0,1-1 0,1 1 0,-5-1 0,3 1 0,1 0 0,1-1 0,1 1 0,0-1 0,-1 1 0,0 0 0,-2 0 0,-2 1 0,-2 0-52,9-2 0,-2 1 1,0 0-1,-2 0 1,0 0-1,-2 0 0,0 1 1,0 0-1,-1 0 1,-1-1-1,1 1 0,-1 0 1,1 0-1,-1 0 1,1 0-1,1-1 52,2 1 0,0-1 0,1 0 0,-1 0 0,0 0 0,1 1 0,-1-1 0,0 0 0,0 0 0,-1 1 0,1-1 0,-1 0 0,-1 1 0,1 0 0,-2-1 0,1 1 0,-2 0-10,5 0 0,-2-1 0,-1 1 0,0 0 0,-1 0 1,-1 1-1,0-1 0,0 0 0,0 1 0,-1-1 0,1 1 1,0-1-1,0 0 0,1 1 0,1-1 0,0 0 0,1 0 1,1 0-1,1-1 0,1 1 10,-6 1 0,1-1 0,1 0 0,0 0 0,2 0 0,0 0 0,1-1 0,0 1 0,1 0 0,-1 0 0,1 0 0,0 0 0,-1 0 0,0 0 0,0 1 0,-1 0 0,-1 0 0,0 0 0,-2 1 0,1 0 0,-1 0 0,1 0 0,1 0 0,0 0 0,2-1 0,1 1 0,2-1 0,1 0 0,4 0 0,1-1 0,-19 4 0,5 0 0,3 0 0,3-1 0,1 0 0,-2 0 0,-2 2 0,0-1 0,-2 1 0,-2 0 0,0 0 0,2 1 0,1-1 0,4-1 0,4 0 0,-3 1 0,5 0 0,2-1 0,2 0 0,1 0 0,-7 2 0,2 0 0,1 0 0,3 0 181,-9 2 1,3 1-1,3-1-181,10-2 0,1 1 0,3-1 0,-9 7 0,5 1 0,9-1 0,5 4 446,3 23 0,6 7-446,8-5 0,4 3 0,2-1 0,2 4 0,1 1 0,3-2 0,2 1 0,1 1 0,-1-9 0,0 1 0,1 1 0,0 1 0,0 4 0,0-1 0,1 4 0,0 3 0,1-3 0,0 4 0,1 3 0,1 1 0,-1-1 0,0-3 0,0 1 0,1-3 0,0-1 0,-1 2 0,2 2-105,-1-7 1,0 3-1,0 1 1,1 0-1,0 0 1,0-2-1,-1-3 105,3 6 0,-1-3 0,1-2 0,-1 0 0,1 0-116,0-1 1,0 0 0,1-1 0,-1 1 0,1-2 115,2 11 0,1-2 0,0 0 0,0-1 0,-1-5 0,1 0 0,0-1 0,0-1 0,-1-7 0,1-1 0,0-1 0,0 0 0,2 8 0,1-2 0,0-2 249,-2-8 1,0-2 0,0-2-385,4 11 0,1-5-630,-4-9 1,2-6-1215,15 10 338,1-29 1641,3-33 0,-14-6 0,-1-6 0,1-8 0,1 0 0</inkml:trace>
  <inkml:trace contextRef="#ctx0" brushRef="#br0" timeOffset="5012">25453 12542 24713,'-35'-55'1709,"-12"10"-1619,17 28 0,-2 4 90,-3 5 0,-1 3-1,-9 3 1,2 4 0,-10 11-180,7 13 0,54 14 0,31 14 0,-9-20 0,5 2-2126,8 7 1,2 0 2125,-12-11 0,0 1 0,-1 0 0,1 1 0,0 2 0,-2 0 97,-3 0 1,-1 0-1,-3 3-67,0 12 0,-4 3 0,-5-1-30,-2 5 0,-11 2 22,-15-10 1,-10 5-1,-3 0 1,-1-9-23,-9 2 0,-5-5-225,-4 0 1,-5 0 0,4-9 134,8-14 0,3-6-360,-1-2 0,3-4-269,-1-9 2507,20-13-2867,44-25 449,-1 12 0,3-2-196,10-6 0,2-3 496,-9 9 0,1-2 1,1 1 149,1-2 0,1 1 0,4-4 444,-2 2 1,5-3-1,2-1 1,-2 1 0,-5 3 154,4-2 1,-3 3 0,1-2-173,4-2 0,4-3 1,-3 1-1,-8 8 158,-9 5 0,-5 4 674,16-16-809,-23 19 0,-6 4 681,-13 24-861,0 7 3392,5 12-3482,27 26 0,3-14-105,-7-14 1,2-2 104,18 4-90,-1-10 90,-4-8 0,-3-21 0,-19-8 0,-12-19 0,-24 6 0,-7 0-90,-17-20-180,-2 10 1,-3 1-773,-7-1 412,19 18 1,2 1-3239,4-4 3868,22 5 0,19-4 0,21 3 0</inkml:trace>
  <inkml:trace contextRef="#ctx0" brushRef="#br0" timeOffset="6469">26911 12135 25432,'23'-62'2159,"-5"8"-1799,-7 13 180,-6 18-450,4 49-90,-4 23 0,1 0 0,0 5-2126,-1 5 0,0 1 2126,2 5 0,0 2 0,-2-22 0,1 1 0,1-1 21,4 20 1,2-1-22,2-5 0,3-2 0,1-8 0,2-3 0,2-7 0,3-5 0,0-8 0,3-9-212,13-16 1,1-13 166,-10-4 0,-3-12 67,-1-17 1,0-16-1,-2-5 1,-5 6-23,-4 9 0,-4 3 0,1-6 0,-2-2 0,1-8 0,0-1 0,-1 3 0,-3 9-584,0-9 1,-3 6 583,3-8 0,-3 8 0,-2 13 2200,-1 29-2200,-1 28 0,4 29 271,-2-10 1,2 2-272,1 7 0,2 1 0,0 3 0,1 1 0,1-3 0,2 0 0,-1-2 0,2-2 0,0-6 0,1-2 0,16 15 0,3-21 0,1-18 543,1-21-543,1-15 0,-3-15 0,-2-8 0,-15 17 0,-1 0 0,6-7 2030,7 13-2030,-13 66 0,2 10 0,-10-12 0,-1 1 0,5 12 483,10-2-483,9-38 0,5-16-45,-4-35 0,-1-17-15,-6 8 0,-2-6 0,1-4-766,-1 3 1,2-5-1,0 0 1,-1 1 870,-4 7 0,0 1 0,-1 1 0,1 0-45,-2 3 0,0-1 0,0 2 0,-2 4-218,3-9 1,-2 4 217,-3 9 0,-1 3 0,4-14 0,-10 41 0,-4 33 0,-4 42 0,0-23 0,0 7 0,0 1 782,0 6 0,0 2 0,0 1-1030,-3-6 1,-1 1-1,0 1 1,0-4-828,1 5 1,-1-3-1,-2-4 715,-5 13 1,-5-9-734,-17-7 1093,5-32 155,-5-60 114,20-13-134,9 12 0,4-1 26,5 10 1,3 3-117,1 2 0,4 2-45,20-25 0,7 17 2940,7 14-2851,6 13-2580,2 21 2580,0 12 91,-2 14-238,-21-2 0,-3 3 148,12 14-90,-18-14 0,-4 0 0,-1 3 0,-7-6 317,-5-9-497,-5-12 207,-1-13-387,-11-38 360,9-14-30,-2 11 0,0-8 0,1 1 793,4-9 1,2-2-764,-2 4 0,1-4 0,1 3-30,1 10 0,1 2 0,0-1-60,0 0 0,2 0 0,-1 1-147,2 1 1,0 1-1,1 1-33,4-17 0,2 2-540,7-3 1,3 5 359,-6 19 1,2 4-91,5 0 1,1 9-631,16 20 271,0 22 269,0 20 675,-23-13 0,-2 5 1439,3 26 0,-4 4-1034,-4-14 0,-4 1 29,-1 5 1,-3 5 0,0-5-165,-3-9 0,-1-1-1,0 19 1,0-4-225,3 0 0,6 6 0,4-27-90,7-5-90,3-5 90,3-12 1502,1-6-1502,1-18 977,-5-9-887,-2-17-90,-9-10 90,-5-8-90,-14-1-90,-4 3-180,-9 9-449,2 9-91,2 9 1,8 11-271,1 6-359,10 10-270,8 5 270,10 4 3508,12 6 0,5 2-675,-5-1 0,0 1-1034,8 3 0,-2 2 224,-6 4 1,-6 0-315,-4 5-90,1 11 0,-13-15-180,-7-14 0,0 1 90,-3-15-90,2-1 0,24-31 179,4-5 1,-6 6 0,4 0-186,-2 3 0,0 1 186,3 2 0,0 1 0,0 3 0,1 3-180,31-4 0,-1 17 0,-28 9 0,-1 4 0,2 3 0,0 3 0,1 2 0,-1 3 0,0 2 0,-1 3-180,9 11 0,-1 2-675,-12-10 1,-1 1-406,4 8 1,-4-1 1259,-3 7 0,-19 0 0,-9-2 0</inkml:trace>
  <inkml:trace contextRef="#ctx0" brushRef="#br0" timeOffset="9759">22675 4672 23454,'18'-29'629,"-1"-1"1,14-22-540,-5 11 0,-8 16 0,-2 18 90,-6 21 0,2 26-91,-6-7 1,-1 4-1176,0 11 0,0 6 1086,-1-12 0,0 3 0,0 1 30,0 4 0,-1 1 0,2 1-30,0 3 0,1 0 0,1 0 30,0 0 0,0-1 0,2-1-30,0-2 0,2-1 0,1-2 0,-1-3 0,2-2 0,1-1-556,9 12 0,3-4 556,1-9 0,3-6 0,1-7 0,3-6 45,0-8 0,1-7-45,2-7 0,-1-7-9,1-6 1,0-8 68,-6-8 0,-1-6 0,-2 0-15,3-7 0,-3-2 15,-5 5 0,-2-4 0,-4 1 30,-4-14 0,-5 4-90,-1 14 0,-4 3 45,-10-9 0,-4 8-45,0 20 1942,-12 32-1942,17 16 0,10 18 0,2-16 1513,8-4-1513,3-5 26,3-13-26,4-10 0,-8-14-90,1-8 0,-12-10-270,-2-2-270,-3-4-269,0 4-270,-3 3-720,2 6-630,-3 3 2519,9 2 0,8 2 0,6 0 0</inkml:trace>
  <inkml:trace contextRef="#ctx0" brushRef="#br0" timeOffset="10025">24121 5025 22374,'17'-7'1889,"-7"3"-1529,-5 2-180,-8 10 0,-4 6-90,2 13 0,0 7-90,5 7 0,5 0 90,6 0-90,11-5 0,5-9 90,7-10-90,1-9 89,0-16 1,5-27-90,-17-3 0,-3-24-90,-20 10-549,-10 2 189,-6 5-360,-9 8-1798,-9 6 449,10 16 2159,2 3 0,15 16 0,7 1 0</inkml:trace>
  <inkml:trace contextRef="#ctx0" brushRef="#br0" timeOffset="10410">24511 4944 21115,'37'13'2159,"-3"5"-1620,-4 9-89,-3 17-270,-14-14 0,0 4-196,-2 6 0,-2 6 1,1 0 104,0 5 1,0 0 0,-1 3-666,2 9 0,-1 2 0,0-3 606,-2-13 0,-1-2 0,0-3-30,2 10 0,-2-7-559,3-2 649,-5-13 0,-2-16-90,-3-8 330,-7-20-330,-2-13 0,-9-25 0,8 15 0,1-3 506,-1-7 0,2-7-506,3-5 0,2-6 0,2 1-331,0 12 1,2 1 0,1-2 330,2-15 0,2-3 0,3 5 0,4-2 0,4 5 0,4 5 0,3 4 45,0 6 0,5 5-116,1 6 0,5 5 71,14 6 0,2 7 0,-13 8 0,-1 4 0,10 5 0,-4 8 0,4 17 0,-19 13 383,-23-6 0,-12 4-923,-30 12 1,-12 0 134,15-8 0,-4-2 637,-1-8 0,-6-1 0,2-5-2031,-8-4 0,2-5 1799,12-5 0,-1-2 0,-8 2 0,1-4 0,-14-6 0</inkml:trace>
  <inkml:trace contextRef="#ctx0" brushRef="#br0" timeOffset="11150">19118 4867 22284,'14'-9'990,"2"0"-810,2 2 0,10-2-91,13 2 91,18-2-611,-22 4 0,3 1 521,9-1 0,3 1-806,10 0 0,3 1 776,-14 1 0,1 1 0,2-1-608,5 1 0,1 0 0,1 1 548,3 2 0,2 0 0,-1 0 0,0 2 0,0-1 0,-1 2 0,-1 0 0,-1 2 0,0 0 0,-5 0 0,-2 1 0,0 1 0,-5 0 0,0 1 0,-2 0 0,16 6 0,-2 1 0,-7 0 0,-3 2 45,-6-1 0,-3 0-201,-5-1 0,-3 0 156,24 15 413,-12-5-413,-11-4 0,-8-5 0,-5-5 1473,-7-2-1473,-4-6 2161,0 3-2161,-2-7 528,2 3-528,0-4 35,1 0-35,-3 0 0,0-2 0,-2 0-90,-2-3-90,-2 1-899,-2-1 89,0 3-1169,2-2 2159,4 1 0,6 1 0,3 0 0</inkml:trace>
  <inkml:trace contextRef="#ctx0" brushRef="#br0" timeOffset="12018">25441 5609 21655,'28'-11'1979,"0"1"-1800,1-1 1,3 6 90,4 1-180,9 12 0,6 8 0,8 16-441,-28-11 1,-1 3 395,2 4 0,-1 3 0,1 4 0,-3 2 0,0 3 0,-3 2-405,-2 3 0,-3 2 449,-3 2 1,-3 0-45,-5 2 0,-4 0-1461,-7 0 1,-5 0 1460,-6 0 0,-7-1-45,-8 1 0,-7-2-281,7-16 1,-4 0-1,-2-2 281,-5 2 0,-4-1 0,-1-2 0,-7 1 0,-3-1 0,-1-2 0,10-6 0,-2-2 0,-1 1 0,-5-1 15,2-2 0,-4 0 0,-2 0 0,-1 0 0,0-1 0,3-1-275,0 1 1,2-2-1,1-1 1,-2 1-1,-2 0 275,-3 0 0,-3 1 0,-1 0 0,-1-1 0,2 0 0,3-1 57,3-2 0,2-1 0,2 0 0,-1-1 0,0 0-176,-2 0 1,0 0 0,0 0 0,0 0 0,0 0 175,-1-1 0,0 0 0,0 1 0,0-2 0,0 1-19,0-1 1,1 0 0,0 0 0,0-1 0,0 1-9,-11 1 0,0-1 0,1 1 0,0-2-141,3 0 0,0 0 0,1-1 1,1-1 139,3 1 1,0-1 0,2 0 0,0 0 98,-13-1 0,1-2 0,2 1-113,6 0 0,2-1 0,-1-1 267,-4 0 0,-1-2 1,5 1-298,-1 0 0,4 0 0,-6 0 0,6 0 0,8 0 1505,16 0-1505,9 0 2325,12 0-2325,5 0 188,4 0-1268,-4 0 537,3 4 543,-18 1 0,0 4 0,-15 0 0</inkml:trace>
  <inkml:trace contextRef="#ctx0" brushRef="#br0" timeOffset="12283">19825 7712 15657,'-27'-16'1079,"4"2"1710,13 7-2429,5 3 1305,8 14-1305,7 11-180,5 21-91,5 16-30,-9-22 1,-1 2-15,-1 3 0,0 2-45,0 2 0,-2 1 0,0 0 0,-1 1-45,-2-2 0,0 0 870,-2-3 1,0-2-1231,-1-2 0,0-1-1034,-1 24-989,-4-9 2428,-4-16 0,-7-9 0,-3-9 0</inkml:trace>
  <inkml:trace contextRef="#ctx0" brushRef="#br0" timeOffset="12428">19678 7205 22387,'-6'-60'390,"0"-1"0,1 6 0,0 1-480,1-1 0,2 2-495,-1 17 1,2 2-1125,6-22 1795,9 40 1,13 25 0,8 5-1</inkml:trace>
  <inkml:trace contextRef="#ctx0" brushRef="#br0" timeOffset="12793">20625 6735 23544,'-28'-25'1349,"-3"2"-1079,-2 7-1,-1 7-89,1 15 90,4 13-90,3 21 0,9 19-1353,11-21 0,3 3 1173,0 7 0,2 3 45,2 6 0,2 2-1154,-1 5 0,0 1 1019,0-20 0,-1-1 0,1 1-60,-1 1 0,0-1 0,0 0-597,0 21 0,-2-1 117,-2-4 0,-1-1-90,1-5 1,-3 0-3046,-10 12 1,-4-7 2504,-7 0 2633,7-19 1,-3-14 4203,-12-49-2615,12-2-2512,1-24-270,17 0 529,5-2-619,7-4 0,8 2-180,11 12 0,7 1 1048,-7 9 0,3 2-1678,14-9 0,1 2-539,-10 13 0,-2 3 1259,-2 3 0,-1 1 0,20-6 0,-7 6 0</inkml:trace>
  <inkml:trace contextRef="#ctx0" brushRef="#br0" timeOffset="13072">20836 7621 22104,'0'-27'1709,"0"0"-1439,-4-2 0,3 1-90,-2 1-90,3 4-90,0 5 90,0 5-90,0 6 0,0 3 0,1 4-90,3 10 180,19 51-180,-9-27 90,-1 3 0,1-3-360,-2-13-1169,7 3-90,-1-13-630,6 1 2249,-2-14 0,0-5 0,3-2 0</inkml:trace>
  <inkml:trace contextRef="#ctx0" brushRef="#br0" timeOffset="13262">21209 7454 21745,'0'-12'1799,"0"1"-1709,0 2-1,0 2-89,0 3 0,2 2 0,2 2-89,4 0-1,4 6-180,3 1 90,1 5 0,0-5-180,1-3-90,-1-4-3148,2 0 3598,-9 0 0,0 0 0,-9 0 0</inkml:trace>
  <inkml:trace contextRef="#ctx0" brushRef="#br0" timeOffset="14304">19256 9245 17787,'4'-5'4677,"0"1"-4317,-2 1-180,0 1 0,-2 2 90,0-2-1,2 2 91,2-2-180,1 2 90,1 0-90,-2 0 90,0 0 0,0 0 89,-2 0 811,0 0-900,-2 8 359,0 14-449,2 7 0,2 15-90,4-7 0,3 2-90,0-7 0,3 2-1164,9 14 1,4 0 1163,4-10 0,5-3 0,9 2 0,5-4-386,-12-10 1,3-3 0,6-1 407,10-3 1,8-2-1,2-2 1,-2-1-23,-10-2 0,-2-2 0,0-1 0,4-1-442,2 1 0,4-2 1,0 0-1,0-1 0,-4-1 442,0-3 0,-3 0 0,-1-1 0,-1-1 0,-1 1 0,0-1 0,0 0 0,-2-1-256,13-1 0,-2-1 0,-1-1 286,-6 1 0,-2 0 0,-2 0 15,14-3 0,-3 0-45,-10 1 0,-4 0 570,-11 2 0,-1-1-570,25-13 0,-28 7 837,-6-4-837,-22 8 2807,-3 0-2807,-2 2 1766,0 0-2396,0 3-359,0 1-1350,0 1 630,2-2 1709,13-13 0,3-3 0,12-11 0</inkml:trace>
  <inkml:trace contextRef="#ctx0" brushRef="#br0" timeOffset="14674">22480 9326 20665,'11'-18'2969,"-1"-2"-2520,-6 0 91,0-1-90,-4 3-1,0 4 1,-6 1-360,-2 8 0,-5-1-90,-3 12 90,4 7-90,3 4 0,4 7 0,8-3 90,5 2-90,7-1 0,7 1 0,1-2 0,1 1 0,2 6 0,-12-3 0,-1 4 0,-15-9-90,-2-2 0,-6 0-270,1-2-269,-1-3-181,0-1-269,0-7-360,0 3-360,3-7-360,4 3 2159,6-10 0,7-6 0,5-7 0</inkml:trace>
  <inkml:trace contextRef="#ctx0" brushRef="#br0" timeOffset="14976">22683 9453 20293,'31'-12'4587,"1"1"-4221,-7 4-186,-6 3-88,-8 2-92,-5 2 1,0 0-1,17 8 3,-2-6-3,11 6 0,6-12 0,-10-3-90,18-19 180,-23 3-90,6-12 0,-13 10 180,0 0 0,-1 5 90,-1 1 0,-4 6 0,-2 2-270,-4 6 90,-2 1-90,-2 4 0,2 0 0,2 0-450,10 10-270,-3-2-359,9 12-450,-6-4-900,4 0 2429,1 0 0,3-3 0,0 1 0</inkml:trace>
  <inkml:trace contextRef="#ctx0" brushRef="#br0" timeOffset="15344">23662 9245 21418,'9'-27'2249,"-4"0"-1577,-3 0-402,2 1 423,4 2-243,35-9-270,17 10-849,-6 8 0,6 4 699,-13 6 0,1 3 0,3 0-451,10-1 0,2 2 1,3 1 442,-12 1 1,2 1-1,1 1 1,0 1-515,3 0 1,2 0 0,-1 2 0,0 0 513,2 2 1,-1 1-1,0 2 1,0 0-23,0 2 0,-1 1 0,0 1 0,-1 1-340,-3 2 0,0 0 0,0 2 0,-2 1 340,-2 1 0,-1 2 0,0 0 0,-2 2 22,-3 0 1,0 1 0,-2 2-1,-1 0-57,10 10 0,-2 1 1,-2 1 93,-5-1 1,-2 0 0,-3 1 0,-4-3 0,-2 1 0,-3-1 120,8 13 0,-5 0-90,-2 3 0,-6-2-90,-9-19 0,-4-1 383,0 2 1,-5-4-384,-4-8 1777,-4-16-1777,0-12 2658,2-12-2928,0-7-836,2-8-1233,-2 10-7492,-5-3 8892,-8 19 0,-9 7 0,-5 5 0</inkml:trace>
  <inkml:trace contextRef="#ctx0" brushRef="#br0" timeOffset="15720">26021 10240 22194,'-10'14'2159,"4"-1"-1619,7-2-270,13 1 89,35 13-269,0-2-90,-12-6 0,3 1-327,11 3 0,0 0 372,-11-5 0,2 0-45,1 0 0,4 0 0,-4-2 0,-6-2 0,-2-2 0,7-1 0,-2-1 85,0 4 5,-10-10 179,-9 4 1,-7-6-90,-8 0-90,-2-4 0,1-19 0,0-5 654,9-19-384,-2 0 44,-1 11 1,0 0 45,1-18-450,-5 20 0,-1 1 6,-4-3-6,-7 4 0,-6 5 0,-9 7 0,-10 6 0,-11 8-630,-12 4-269,-8 10-1137,27-2 1,-1 2 1315,0 3 0,-1 3 720,-16 11 0,0 2 0,13-7 0,1 1 0,-12 8 0,0 1 0</inkml:trace>
  <inkml:trace contextRef="#ctx0" brushRef="#br1" timeOffset="21923">26021 3790 21025,'-10'0'2429,"0"0"-2249,-4 0 89,-2-2 1,-3-2-90,-3-1 180,-9-8-180,2 3 359,-26-13-359,10 5-90,14 6 0,-3-2 135,-14-4 0,-1-1-135,8 4 0,-3 0-1156,-10-4 0,-6-3 0,3 3 1111,-2-1 0,0 0 15,7 3 0,-4 0 0,3 0-147,-7-2 0,2 0 177,-1 3 0,-3 0-60,6 3 0,-2-1 0,1 2 0,12 3 0,2 1 0,-1 0-30,-13-2 0,-1 1 0,2 2 0,-3 0 0,2 2 45,2 2 0,-3 2-45,8 1 0,-3 0 0,3 2 0,-9 2 0,0 1 0,9-1 0,-1 1 0,3 2 0,-6 4 0,2 3 45,-1 0 0,1 1-45,-2 3 0,0 1 0,-1 1 0,-1 2 0,-2 1 0,0 2 30,17-7 0,0 1 0,-1 0-30,0 1 0,0 1 0,0 0 30,-1 0 0,-1 1 0,1 0-30,-1 1 0,1 1 0,0-1 0,1 0 0,1 0 0,-2 2 45,1 0 0,-2 4 0,0-1 0,3 0-45,0 1 0,2-2 0,-1 5 22,-4 6 0,-1 5 1,0 1-1,8-3-22,7-3 0,5-2 0,1 3 0,-5 10 0,1 5 0,6-2 0,3 13 0,7-1 0,6-19 0,1 0 0,2 1 30,2 2 0,2 0 0,1 1-30,2-1 0,0 1 0,3-1-693,0 0 1,2 0 0,1-1 692,1-2 0,2 1 0,2 1 0,5 12 0,4 2 0,2 0-257,-4-16 1,1-1 0,1 1 0,0-2 256,8 15 0,0-1 0,6-2 22,0-9 1,4 1 0,1-4-1,-1-4-22,-3-6 0,-1-4 0,2 0-73,14 8 1,4 0-1,-2-3 73,-12-11 0,0-2 0,0-2 0,1 1 0,1-1 0,1-1 6,-1-2 0,1-1 0,4-1-6,1 0 0,5-1 0,0 0 0,-2-2 0,3-1 0,-2-1 0,3 0-4,-1-2 1,2 0 0,1 0 0,-3-3 3,2 0 0,-2-3 0,1 0 0,4 0 0,1-1 0,1-1 53,-15 1 0,-1-1 0,2-1 1,3-1-54,4 0 0,5-2 0,1 0 0,0-1 0,-4 0 106,0-1 1,-2 1 0,0-1 0,2-1-107,-1-1 0,4 0 0,0-2 0,-2 1 0,-4-2-203,-5 1 1,-3-1 0,-1-1-1,-1 0 203,16-7 0,0-2 0,-2-2 0,-1 0 0,0-3 0,1-5 23,-15 3 1,3-4 0,0-3-1,-1 0 1,-3 2-24,1-2 0,-4 0 0,0 0 0,0-3 0,0-1 0,1-2 0,1-2 0,-3 1 0,-5 1 0,7-11 0,-7 1 0,0 0 30,-3 2 0,-1-1 0,-2 1-30,-4 4 0,-2 1 0,-1-3 0,-1-7 0,-3-3 1,-2 3-1,0-4 0,-5 1 0,-6 10 0,-2 0 0,-4 3 305,-6-1 1,-4 4-306,-4 0 0,-3 2 0,-2 0 0,-3 1 0,-1 3 0,-2 2 0,-2-1 0,-1 2 0,-3 2 0,-1 1 0,-2-2 0,-1 1 0,-2 1 0,-3-1 0,1 2 0,-4-1 0,0 0 0,-1-1 0,0 1 0,0 1 0,0 0 0,0 0 0,-1 2 0,0 0 0,-2 1 0,7 4 0,7 6 0,2 3 0,-5-1 0,1 4 1634,-1 4-1994,3 6 2171,1 8-2351,1 4-809,-17 23 719,8-5 270,12-9 1,1 0-451,-15 8 1453,0 0-2082,3-1-630,3-3 2069,3-5 0,5-2 0,2-5 0</inkml:trace>
  <inkml:trace contextRef="#ctx0" brushRef="#br1" timeOffset="23449">21262 6269 20575,'-12'-16'2789,"-2"0"-2609,1 5-1,-2 0 181,0 2-90,-1 2 90,-2-2-180,-3 4 0,-3-2-90,-6 5 90,-5-2 89,-9 1 1,-9-3 0,-10-1-864,28 2 0,-1 1 684,-3-1 0,1 1-46,-1-1 1,-2 1-462,-21 0 1,-2 1 416,16 0 0,-2 1 30,-8 2 0,-6 2 0,6 0-30,3 2 0,1 2 30,7-1 0,-2 1 0,2 1-30,-5 4 0,3 2 0,0 1 0,0 0 45,0 2 0,-3 2 14,6-1 1,-3 2 0,3-1-15,-8 3 0,0 1-15,8-3 0,-2 2 0,3-2 60,-3 2 0,3-1-627,-2 0 0,0 0 582,1 1 0,-3 1 14,4 1 1,-3 1 0,2 1-15,-7 3 0,-2 4 0,10-4 0,-4 4 0,-1 0 0,6-1-400,5-1 1,4-2 0,-2 2 413,-11 11 1,-2 3 0,3 0-60,12-7 0,3 0 0,0 2 0,-1 3 0,1 2 0,1 1 0,0 3 0,0 0 0,2 2 0,0 1 0,2 1 0,1 1 0,1 1 0,1 0 0,2 1 0,2-1 0,2 0 0,1 1 0,2 0 0,2 0 0,2 0 0,3-2 0,1 1 0,2 0 0,2-2 0,2 1 0,1 0 0,4-2 0,1 1 0,2-1 0,2-2 0,1 0 0,2 0 0,2-1 0,3-1 0,1 0 0,1-2 0,1-1 0,6 1 0,2-1 0,6 2 0,1 0 0,-1-3 0,5 1 0,-1-2 0,4 0 0,0-2 0,2 2 0,1-3 0,0-3-393,5-3 0,-1-4 0,2-3 393,2 0 0,2-3 0,0-2 0,1-1 0,0-3 0,5-4-150,-11-6 0,4-2 0,1-2 1,1-2-1,-4 0 150,2-1 0,-1-1 0,-1-2 0,3-1-8,1-1 1,2-1 0,2-1 0,-1-2 0,-4 0 7,0-3 0,-4 0 0,1-3 0,5-3 0,-4 1 0,4-3 0,4-3 0,1 0 0,0-2 0,-1 0 0,-4-1-104,3-1 0,-3-1 0,-2 0 1,1-2-1,2-1 0,2-3 104,-8 5 0,3-2 0,1-1 0,2-2 0,0 0 0,-2-1 0,-1 1 0,-3 0 0,-3 1-7,4-6 0,-3 1 0,-3 0 0,-1 0 0,-2-1 0,0-1 7,-1-1 0,0 0 0,-2-2 0,0 1 0,-3 0 0,-2 1 89,5-8 1,-4 2 0,-1-2 0,1-3-90,-7 8 0,1-2 0,0-3 0,0 0 0,0 1 0,-2 0 0,2-6 0,0 0 0,-2 0 0,0 1 0,0-1 0,-1 3 0,1-1 0,-2 1 0,-1 0 0,-3 0 0,1-9 0,-2 0 0,-4 2 0,-5 6 0,-2-3 0,-9 1 153,-7 0 0,-6-3 0,-5 4-153,-7 10 0,-4 4 0,-2 0 438,0 0 1,-1 1-1,-2 1-438,-3 2 0,-1 2 0,0 3 0,-5-1 0,-2 2 0,-1 2 0,-3 1 0,-2 0 0,-6-1 0,-1 1 0,-1 1 0,0 0 0,-1 0 0,1 2 0,-1 3 0,1 1 0,3 2-231,-3 1 1,2 3 230,2 2 0,1 1-143,2 2 1,0 1 142,3 2 0,-1 3-90,3 2 0,0 2-270,2 1 0,-1 3-90,4 4 1,1 2-136,1 2 0,1 2-45,2 3 1,1 3-136,2 1 1,1 2-361,2 1 1,1 2 1124,4-1 0,1 1 0,3 0 0,2 2 0,-14 27 0</inkml:trace>
  <inkml:trace contextRef="#ctx0" brushRef="#br1" timeOffset="24585">23601 8775 20126,'0'-9'3418,"0"-1"-2969,0-1 1,0 0-90,-5-3 90,-2 1-1,-7-3-269,-1 0 0,-4-2-90,-4 0 90,-7 0-90,-7 0-45,4 4 0,-2 2 45,-25-7-45,1 6 0,-5 1-921,1 6 0,-1 2 906,19 1 0,0 0 0,-1 0 0,0 1 0,-1 1 0,-4 2 37,-5 3 1,-6 2-1,0 2 1,4-2-8,4 1 0,4-1 0,-4 1-15,-8 3 0,-6 1 0,0 2 0,8-1 15,11 0 0,5 0 0,-1 3 30,-16 6 0,-1 4 0,0 2-31,5 2 1,0 3 0,2 0-30,0 0 0,1 0 0,3 2 0,9-2 0,4 2 0,4 2 15,-4 21 0,8 1-45,11-12 0,2 1 0,0 15 0,4 1-326,9-16 1,4-2 325,2 3 0,2-1 0,2 2 0,2 0 0,2 1 0,3-1 0,2 1 0,2 0 0,4 0 0,3-1 0,1 0 0,6 0-552,8-5 0,7 1 0,0-3 552,-7-9 0,1-4 0,10 0 0,-3-7 0,8 1 0,6 0 0,3-1 0,0-1 0,-2-2 0,-7-2-497,11 1 0,-6-4 0,1-2 0,6 1 497,-11-1 0,5-1 0,3 1 0,1 0 0,0-2 0,-4 0 0,-5-3-35,9-1 0,-5-2 0,-1-2 0,0 0 35,1 0 0,-1 1 0,2-3 0,3-1 0,-9-2 0,3-2 0,1-2 0,1 0 0,-1-1 0,-4 1-204,12-2 0,-4-1 1,0-1-1,5-4 204,-13 0 0,4-3 0,3-1 0,0-2 0,-1 0 0,-4-1 0,-6 1 0,7-6 0,-7 0 0,-2-1 0,2-4 0,-2 2 0,2-2 0,-1-3 0,-2-1 0,-6-2 0,1-10 0,-5-4 0,-5-1 0,-2 3 0,1-2 0,-4 1 0,-5-5 0,-6 7 0,-2-4 0,-2-3 0,-4 1 0,-7 3-113,-7-1 1,-8 3 0,-4 0 0,0 0 112,2 0 0,-1-1 0,-3 2 0,-6 1 0,-6 4 0,-7 0 0,-3 2 0,0 3 0,2 4 197,-8-2 0,1 6 0,-4 1-197,2 1 0,-3-1 0,-1 2 0,2 5 0,-3 4 0,1 4 0,-1 1 0,-1 2 0,-1 0 0,0 3 0,-2 1 0,-1 1 0,0 2 0,-2 1 0,0 1 0,-1 1 0,0 0 0,0 0 0,0 2 3,-1 1 0,1 1 1,-1 1-4,2-1 0,0 1 0,1 1 0,2 1 0,0 0 0,1 1 0,1 0 0,2 1 0,0 0-300,4 1 0,0 0 0,1 1-120,1 1 1,1 0-1,1 2-300,-18 6 1,2 2-136,2 2 1,3 2-271,4-1 1,2 1 1124,2 0 0,3 0 0,5 0 0,2 1 0,2-1 0,0 0 0</inkml:trace>
  <inkml:trace contextRef="#ctx0" brushRef="#br1" timeOffset="28761">10452 6771 22374,'-44'-5'809,"-1"1"1,2-1 0,0-1-451,3 0 1,1 0-135,4 0 0,3-1 225,-19-5-180,16-1-90,25 0-90,39-9 0,21-3-45,1-1-1,7-1-1062,-10 5 0,6-2 1,2 0-1,0 0 1036,-8 4 0,0-1 0,1 0 0,2 0 0,0 0-253,-1 1 0,1-1 0,0 0 0,2 1 1,0-2-1,2 1 250,4-1 0,1-1 0,2-1 0,0 1 0,1 0 0,0 0-232,-6 2 0,1 0 1,0-1-1,1 1 0,0 0 1,0 0-1,1 0 217,0 1 0,0-1 0,-1 0 0,2 1 0,0-1 0,2 0 0,2 0-102,-10 4 1,3-2-1,1 1 1,1-1 0,1 0-1,0 1 1,-1-1-1,-1 2 1,-1-1 0,-4 2 101,9-3 0,-3 1 0,-2 1 0,0 0 0,-1 0 0,2 1 0,1-1 0,1 0 0,2 0 0,1-1 0,1 1 0,-1 0 0,-2 1 0,-4 0 0,-4 3 0,14-5 0,-6 3 0,-2 1 0,0 0 83,2 1 0,2-1 1,-3 2-1,-5 0-83,-5 1 0,-4 0 0,0 1 206,2 0 0,0 0 0,-7 3-296,8 0 1216,-18 3-1846,-17 10-2608,-39 31 3328,-19 9 0,-1-7 0,-4 1 0,-3-2 0,0 0 0</inkml:trace>
  <inkml:trace contextRef="#ctx0" brushRef="#br1" timeOffset="29278">11411 6852 19962,'-46'10'315,"0"0"0,1 1 0,-19 2 0,3-2-180,9-2 0,3-2-1,8-3 1,3-1 135,-19 1 1830,21-4-1920,25-8 683,29-6-863,36-17 45,-9 9 0,6-2-482,-6 4 1,3-1 0,4-1 436,-5 2 0,3 0 0,1-1 0,2 1-304,-5 1 1,1 0 0,2 0 0,2-1-1,4-1 315,-5 2 0,2-1 1,4-2-1,1 0 0,1 0 1,1 0-1,1 0 0,-1 0-1,-4 1 0,1 1 0,1 0 0,0-1 0,0 1 0,1-1 0,1 1 0,0-1 0,2-1-174,-6 3 0,2-2 0,1 1 0,1-1 0,0 0 0,0 0 0,0 0 0,-1 0 0,-1 1 0,-1 0 0,-2 2 164,8-4 0,-2 2 0,-1-1 0,-1 2 0,-1-1 0,-1 2 0,0-1 0,0 0-117,5 0 0,0-1 0,1 0 1,-2 1-1,-3 1 0,-4 1 0,-5 2 237,12-4 0,-8 3 0,0-1 202,5 0 0,1 0 0,-8 2-233,-9 2 1,-7 2-90,10-4 0,-4 2 1566,-24 9-1566,-7 2 2341,-2 2-2341,-4 0 3008,-1-2-3008,-2-1-285,0-1-974,-2 1-360,0 1 1619,9 6 0,2-3 0,9 3 0</inkml:trace>
  <inkml:trace contextRef="#ctx0" brushRef="#br1" timeOffset="30053">19520 4573 20575,'-49'0'1529,"-1"0"-1349,-3 0 90,0 0 0,0 0 0,4 0 359,-6 0-359,17 0 0,-1-2 270,21-7-450,9-1 0,9-9 0,14-4 0,17-11 0,-8 12 0,4-1-1,7-6 1,5-3-641,1 3 1,7-4-1,2-1 1,-1 1 595,-4 4 0,-1 1 0,2-1 0,3-1-482,5-2 0,3-3 0,3 0 0,0 0 0,-1 3 491,-6 4 0,0 1 0,0 1 0,0 0 0,1 1-364,2-1 0,2 0 0,0 1 0,0-1 0,0 2 346,1 0 0,1 0 0,-1 1 0,1 0 0,0 1-36,-2 1 0,0 1 0,0 0 0,1 1 0,4 0-153,-9 4 1,4 0-1,1 1 1,1 0-1,-1 1 1,-1 0 0,-3 1 152,6 0 0,-2 0 0,-1 1 0,0 1 0,2 1-29,-1 0 0,3 0 0,0 1 0,0 0 0,-3 2 0,-3 1 29,0 2 0,-3 1 0,-2 2 0,1 1 102,6 2 0,2 2 1,-2 1-1,-4-1-102,-2 2 0,-3-1 0,1 2 387,4 1 1,0 2-1,-5 0-387,-2 5 0,-5 1 90,12 6 1760,-1 3-1850,-32-11 0,-4-7 2369,-5 2-2369,-3-9 1990,-2 3-1990,-4-4-2131,0 0-2097,-13 0 4228,-1-6 0,-10-8 0,2-7 0</inkml:trace>
  <inkml:trace contextRef="#ctx0" brushRef="#br1" timeOffset="30880">23041 3031 23454,'8'-49'1709,"-2"7"-1529,-4 8-1,0 5-89,2 14 0,4 9-90,6 17 90,8 14-90,6-1 0,5 2 0,19 12 0,2 2 0,-8-8 0,-1 1-386,9 4 1,-5-2 385,-11 3 0,-7 1 90,-11 18-90,-33 8 45,2-33 0,-6 0-281,-11 0-1,-8-1 267,-1-8 0,-5-2 0,2-2-696,-7 5 0,-1-2 696,7-3 0,-3 0 0,4-3 60,1-1 0,3-3 617,-23 8-437,5-4-90,24-8-1,3-2 91,21-6-180,2 0 430,8-4-520,4-3 1619,8-11-1619,7-5 0,5-13 45,-5 5 0,1-3-45,-6 5 0,-1 0-159,5-9 0,-2-1 159,3-15 0,-7 6 0,-4 5 0,-4 9 0,-4-1-90,-2 13 90,-2 0 0,0 13 0,0 5 318,0 2-2836,0 2-7313,0 14 8555,0 5 1,0 24 0,0 3 0</inkml:trace>
  <inkml:trace contextRef="#ctx0" brushRef="#br1" timeOffset="31695">25960 6739 25343,'-3'-36'1349,"2"4"-1349,-6 9 0,2 8 90,-5 8-90,-6 11 0,-8 16 0,-16 23 0,12-11 0,-1 3-754,-8 12 1,-3 3 783,9-12 0,-1 2 0,-4 3-351,3-4 0,-2 3 0,-2 3 0,-4 0 1,-4-1 332,0-3 1,-5 0 0,-3 1 0,-2-1 0,-1 1 0,2-2 0,2 0-303,0 1 1,2 0-1,2-2 1,-2 1 0,-3-2-1,-6 1 299,11-10 0,-4 1 0,-3 0 0,-3 0 0,0-1 0,-1 0 0,1-2 0,2-2 0,3-1 0,4-4-367,-16 5 1,5-5 0,2-3 0,-1-1 0,-4 1 357,8-1 0,-3 0 0,-2-1 0,-1 1 0,0-2 0,0 0 0,-1-1 38,-1-2 1,-2-1-1,0-1 1,-1-1 0,2 0-1,1-1 1,2-1-139,3 0 0,3 0 0,1-2 1,0 1-1,0-1 0,-3 0 112,-1 0 1,-3 1 0,-1 0 0,0-1 0,2-1 0,2 0 0,4-1-96,-12-1 0,5-2 1,3-1-1,-1 0 150,5 1 1,0-1-1,1 1 1,1-2 151,-10-1 1,1-1 0,-1-1-130,-4-2 0,-1 0 0,5-1-90,-2-1 0,4 0 0,11 1 0,-1-1 0,8 1 1341,-7-1-1341,5-3 2004,36 11-2004,8 0 2998,14 2-2998,0 0 921,1 0-2180,-8 0-1170,-4 0 720,-8-4 1709,0-18 0,-1-5 0,2-15 0</inkml:trace>
  <inkml:trace contextRef="#ctx0" brushRef="#br1" timeOffset="32187">21827 7250 22464,'47'-32'3058,"-3"5"-2878,-22 13 90,-16 18-90,-27 17 0,-13 14 0,-5 5-135,5-6 0,-1 1-626,1-1 1,-3 4-1,2-3 581,-7 7 0,0 1 30,4-5 0,-2 2 0,2 0-30,6-5 0,1 1 0,1-2 0,-15 17 0,5-3 0,16-10 0,8-5 194,16 3-194,18-2-17,17-2 17,16-3 0,8 1 0,-26-18 0,3 1 0,17 6 0,0 0-228,-14-5 0,0-1 228,11 5 0,-3 0 0,6 3 0,-12-3 1385,-13-9-1026,-6 2-179,-13-10 253,-2 3-433,-10-12 109,-4-9-199,-5-14 135,0-26 0,1-12-45,2 22 0,1-2 0,1-2-950,-2-9 1,0-3 0,2 2 949,1 4 0,2 1 0,0 3 0,-2-3 0,1 1-701,4 7 0,1-2 0,0 3 566,-3-3 0,0 2-831,3-11 1,0 3 516,0-3-91,0 16 0,0 10-719,0 12 2290,0 10-3549,-11 19 2012,1 6 506,-9 16 0,1 4 0,-1 5 0</inkml:trace>
  <inkml:trace contextRef="#ctx0" brushRef="#br1" timeOffset="32934">19516 9810 21025,'0'-45'2878,"0"0"-2518,0 2 0,0 2 90,0 7 89,-4 5-89,3 8-90,-2 3 180,-1 7-361,3 4-179,-2 3 90,3 4-90,0 4 90,5 5 0,29 23 90,16-1-740,-5-7 1,7 0 604,9-3 0,4-1-657,-12-6 0,3-1 0,2 1 612,-9-3 0,2 0 0,0-1 0,1 1 22,4-1 1,1-1-1,1 1 1,0-1-504,1 1 0,2-1 0,-1 0 1,0-1 480,0 1 0,1 0 0,-1-1 0,-1 0 0,-2-1 0,-1 0 0,1 0 0,1 0-217,-4-1 1,3 1 0,-1 0 0,0 0-1,-5-2 217,13 2 0,-5-1 0,2-1 0,-10 0 0,2 0 0,-1-1 0,-8 0 358,4-2 1,-6 0-179,22-2 0,-21 0 1127,-23 0-1307,-18-2 2211,-19-5-2211,-29-9-270,5 3-540,5 2 1,0-1-450,-6 2-270,-11-5 1724,18 4-2533,3-3 2338,5-6 0,5-7 0,4-5 0</inkml:trace>
  <inkml:trace contextRef="#ctx0" brushRef="#br1" timeOffset="33345">21640 9557 22464,'14'-16'2159,"-2"2"-1889,-2 7 90,-3 7-1,-2 13-89,-2 15 0,-4 11 0,-2 9-240,0-6 0,-2 3 0,1 2-619,0 15 1,0 4 0,0-3 588,-1-9 0,-1-2 0,2 1 0,2 2 0,1 1 0,-1-7 0,0-7 0,1-4-90,1 27 0,-4-37 0,-2-35 0,-12-42 90,1-6 0,6 13 0,1-7 0,-1 1-836,2 3 0,0 0 0,0 1 866,0-2 0,0 0 0,0 1 15,-3-12 0,2 6 1286,2-2-1241,2 14-90,6 8 0,4 10 90,6 8-90,12 6 0,14 9 0,14 7 0,7 11 0,-27-8 0,1 4-45,17 21 0,-3 8 45,-15-6 0,-3 3-45,8 7 0,-7 2 1499,-22-10 1,-9-3-1904,-16 14-541,-8-17 1,-6 0 179,8-10 1,-2 0-1363,-12 6 1,-1-1 2171,10-10 0,1-2 0,-2 0 0,-1 0 0,1 0 0,-1 0 0</inkml:trace>
  <inkml:trace contextRef="#ctx0" brushRef="#br1" timeOffset="40703">26472 3365 23723,'12'0'1889,"-1"0"-1529,0 6 180,2 6-180,3 10-91,4 12-89,6 7 180,7 7-2348,7 4 2348,5-4-271,-20-24 1,-1-1 151,23 14-241,-4-8 0,-6-9 0,-7-10 0,-4-4 0,-2-14 0,17-30 0,-5-8-196,-11 9 0,1-3 196,-4 2 0,1-1 21,1-3 1,2 0-22,2-4 0,1-1 0,1 2 0,1-1-488,2 1 1,1 0 487,0 3 0,-1 2-135,0 3 1,0 2-766,5-2 1,-1 3-900,11-7 61,-2 8 1738,-34 35 0,-19 10 0,-9 8 0</inkml:trace>
  <inkml:trace contextRef="#ctx0" brushRef="#br1" timeOffset="41928">27386 3035 20665,'-19'0'4228,"3"0"-3689,10 0-269,2 0 90,4 0-90,0 4 0,4 7 0,4 14-1,4 16-89,6 13-90,-8-21 0,-1 0-141,2 2 0,0 0 141,0-1 0,1 1 269,4 7 1,1-1-360,8 15 0,-10-25 0,3-4 0,19-3 0,-4-28 0,3-8 0,4 0 0,2-3-479,-4-5 1,3-3 0,-1-1 478,1 0 0,0 0 0,1 0-941,6-3 0,1-1 0,1 1 941,3-3 0,0 1 0,2-1 0,1 0 0,0 1 0,1 0-96,-3 1 1,0 0 0,3 0 95,-6 3 0,3-1 0,0 0 0,-4 2 0,-2 0 0,-2 2 0,0 0-226,9-3 1,0-1 0,-6 4 225,-10 4 0,-5 2 0,22-9 782,-15 7-782,-11 5 2734,-10 4-2734,-6 2 683,-6 5-683,-7 0 1275,-4 10-1275,-5-6 29,0 6-29,-2-8 0,0 0 0,-4 0 0,1 0 0,1 0 0,2 0 0,2 0 0,0 0 0,0 0-540,3 0-180,1 0-89,4 0-271,0 4-179,0 1-540,-7 6-8032,-5 0 9320,-18 7 1,-13 4-1,-11 6 1</inkml:trace>
  <inkml:trace contextRef="#ctx0" brushRef="#br1" timeOffset="44581">23138 3121 15448,'0'-9'6387,"0"0"-5758,-3 0-179,-2-2-90,1 1-90,-4-1 179,4-2-359,-4 3-90,3-1 90,2 7-90,-1 2 0,3 2 0,-17 44 0,9-7 0,-1 1 0,1 3 90,-1 22-90,5-19 0,2 0-930,-2 19 930,3-25 0,0-2 0,2 0 0,0-9 90,0-7 180,0-10-90,0-4-90,0-22 840,0-6-930,2-23 0,0-9 90,3-12-135,-4 30 0,0-1-1606,0 0 0,0 1 1651,-1 2 0,0 0 0,0-23 0,0 12 0,0 10 0,0 17 0,-4 12 0,-1 20 3392,-12 39-3392,6-17 0,-1 2 0,1 0 0,0 1 45,0-2 0,1-3-45,4 4 0,2-8 0,4-8 90,0-6-90,0-9 0,0-3 90,0-4-90,2-4 0,2-3 0,4-11-90,-1 5 90,0-2 0,-4 11 0,-1 2-90,-2 8-90,0 3-270,0 7-1979,0 16-7402,0-4 9230,-6 14 1,-4-6 0,-7 3-1</inkml:trace>
  <inkml:trace contextRef="#ctx0" brushRef="#br1" timeOffset="49096">29124 4184 22374,'4'-21'2609,"0"5"-2160,-4 3 181,0 6-180,-4 3-90,-6 2-180,-8 8-91,-11 5-89,-4 12 90,-3 4-90,-1 7 90,4 2-90,3 3 0,9 2 0,9-1 0,7 1 0,17 10 0,1-16 90,9 4-90,-4-21 180,0-9-90,-7-3 0,-1-16 90,-9-6 0,-1-40-90,-5 7-90,2 14 0,-1 0 0,-3-13 90,2 3-90,5 9 0,0 4 0,0 7-90,0 7 90,0 15 0,5 12 0,2 25 0,7 18 0,-3 3 0,-2 5-881,-2-11 1,-2 1 880,0-4 0,0 3 0,-2-2 0,-1 7 0,-2-1-375,-3-2 0,-3 0 375,0-2 0,-3-1 0,-3-6 0,-2-2 0,-3-4 0,-1-2-26,0-6 1,-2-2 25,-23 15-90,-11-14 0,16-15 1685,1-17-1685,25-14 990,12-12-990,12-6 90,12-4 0,11 3 0,10 4 0,8 8-90,2 11-90,4 8-270,-6 5-292,-4 10-427,-9 2-2789,2 13 3958,-17-12 0,1 1 0,-14-12 0</inkml:trace>
  <inkml:trace contextRef="#ctx0" brushRef="#br1" timeOffset="49319">29542 4238 14362,'10'-46'652,"0"1"0,0-1 1,0-1-1,-2 1 324,1-6 0,-3 6-796,-4 9 1403,-7 23-1403,-6 25-90,-7 32-90,1 11 0,2 7 234,3-12 1,3 4-235,2 8 0,1 6 0,3-6 0,4-7 0,3-3-135,4 13 0,4-3-180,1-28 0,1-5 2145,18 21-3179,3-17-899,2-13 2477,3-19 1,1-17 0,4-8 0</inkml:trace>
  <inkml:trace contextRef="#ctx0" brushRef="#br1" timeOffset="49620">30192 4030 13373,'-33'49'1019,"1"0"1,-1 0-1,14-11-265,-14 18 1,-8 15 0,23-23-755,30-34 1441,0-12-1441,2-15 0,2-16 90,-1-19 276,-8 16 1,0-2-277,-2-4 0,-2-1-45,2-1 0,-2-2-45,-1-10 0,-2 0-135,1 18 0,0 0-180,-1-4 0,0 3 2674,0 6-3618,4 15-608,0 6 1867,4 18 0,0 9 0,1 11 0</inkml:trace>
  <inkml:trace contextRef="#ctx0" brushRef="#br1" timeOffset="49931">30208 4197 17692,'24'26'2968,"1"-4"-1487,-1-8-1121,-1-7 354,-1 1-444,0-7-180,0 9 231,23 6-321,-9-1 0,17 7 90,-12-9 637,0-5-727,-4-2 180,-1-6 0,-6 0 0,-1 0 179,-7 0-179,-4-2 0,-4-7 0,-1-7 0,4-35-180,-8 14 0,-1-2 0,1-2 0,-1 0 0,-1-4 0,-2 2-180,-1-14-270,-2 6-449,-2 9-720,0 7-1170,0 10 2789,1 5 0,7 10 0,3 4 0</inkml:trace>
  <inkml:trace contextRef="#ctx0" brushRef="#br1" timeOffset="50355">31390 3940 22824,'12'13'1799,"-4"1"-1619,-4 1 0,-9 3 0,-6 5-180,-9 4 0,-7 1 90,-2 1-90,1-6 0,4-1 0,3-8 90,10-5-90,4-5 89,13-4-89,4 0 0,10 0 0,11-4 0,6 1 0,7-1 45,-10 6 0,1 2-45,21 6 0,-21-1 0,-1 2 90,12 8 90,-7-1 180,-6-9 0,2-3-180,-11-16 0,5-12 0,-8-22 89,-3-17-326,-10 24 1,-1-3 146,-2-3 0,-2-2-45,-3-2 0,-2 0 0,-2 2 0,-6-1-90,-18-8 0,-9 5-863,3 15 1,-7 4 517,1 8 0,-6 1 1,-1 7-211,1 7 0,-2 6 1,-1 2-331,-6 3 1,-2 2-1,-2 2 790,-3 3 1,0 2 0,-1 2 0,14-2-1,1 1 1,0 1 0,-1 0 0,1 1-1,-1 1 1,0-1 0,1 1 0</inkml:trace>
  <inkml:trace contextRef="#ctx0" brushRef="#br1" timeOffset="50746">27386 4437 23993,'0'-20'1350,"0"-3"-1261,9 5 1,11-4-90,22 1 0,-9 9 0,3 2-1056,11-2 0,3 1 1011,14-1 0,2 1-165,-15 5 0,1-1 0,1 2-120,3-1 0,1 1 1,1 0-301,0 1 0,1 0 1,-1 1 629,-2 1 0,-1 0 0,-1 1 0,-3 0 0,-1-1 0,0 1 0,-4 1 0,0 0 0,1 0 0</inkml:trace>
  <inkml:trace contextRef="#ctx0" brushRef="#br1" timeOffset="51265">27723 5844 22284,'6'-32'2339,"-2"4"-2069,-2 8-90,-2 9 0,0 4-1,-7 41-89,-1 12-594,4-5 1,-2 8-1,3-2 504,0 8 0,2 0 30,1-5 0,1 3 0,1-3-75,5 4 0,2-3-45,3-2 0,2-1-135,2-5 0,1-2-548,2-4 1,1-2 52,1-4 1,1-3-2062,20 17 2781,1-13 0,-2-16 0,-3-8 0</inkml:trace>
  <inkml:trace contextRef="#ctx0" brushRef="#br1" timeOffset="51970">28324 6364 22284,'4'-23'2159,"0"3"-1799,-4 6 0,0 5-180,0 5-91,0 2 1,-6 2-90,0 0 90,-7 0-90,7 0 0,0 0 0,6 0-90,0-2 0,0-3 90,6-4-89,6-5 89,30-14 0,-2 7 0,17-7 0,-18 14 0,-5 5 0,-6 5 89,-3 2-178,-5 2 89,-4 0 89,0 0-89,-7 0 0,-1 0 90,-6 0-90,-2 0 90,1 0-180,3-4 90,3-5 0,6-11 0,4-8 0,9-6 0,3 0 0,5 2 0,-1 7 0,9 7 0,-13 13 90,11 26-90,-16 23 0,0 7 0,-8 2 0,-6-22-90,-2-8 90,0-7 0,0-9-90,2-3 90,2-6 0,3-5 0,3-7 0,2-8 90,1-6-90,1-5 180,4-10-180,-8 13 90,1 0-90,-11 19 0,-4 6 0,0 11 0,0 5 0,4 9 0,10 8 0,-1-5 0,5 3 0,-4-16 0,-3-4 0,-1-6-270,0-10-179,-3-3-181,-3-12-2068,-5-20-7133,-6 5 9477,-4-17 1,-5 11 0,-2 1 0</inkml:trace>
  <inkml:trace contextRef="#ctx0" brushRef="#br1" timeOffset="52379">29217 5518 22644,'2'-13'1349,"4"-3"-1259,6 2 0,5-2-90,3 1 90,0 1 180,-1 0 629,-5-1-629,-6 3 180,-28-20-270,-9 7-135,3 5 0,-6 0 135,-17-4 0,-3 0-1831,10 5 0,-1 1 1741,-15-8 0,1 1-45,14 7 0,3 0-122,-1 1 1,0 0 121,3 0 0,1 0 0,1 3 0,2 1 45,-21-12-90,4 3 0,24 9 0,10 3 0,24 8 0,11 2-90,5 0 3228,-1 0-3408,0 0-180,-3 0 317,-3 0-586,-4 0-271,-2 0-179,-5 0-8662,-2 6 8938,-3 3 0,0 13 0,0 4 0</inkml:trace>
  <inkml:trace contextRef="#ctx0" brushRef="#br1" timeOffset="52896">28661 5794 21565,'-7'-27'2428,"-2"4"-1978,8 1-90,-6 6 0,6 4-180,-3 5-180,4 5 179,0 9 1,4 34-135,1-2 0,2 7-45,2 18 0,1 3 0,-1-6 0,1-1 0,-2-13 0,1 1 0,-1-3-688,-1-2 1,-1-2 507,1-1 0,-1-3-359,-1 13-181,-3-30-359,0-8-990,0-6 2069,0-10 0,-2-5 0,0-5 0</inkml:trace>
  <inkml:trace contextRef="#ctx0" brushRef="#br1" timeOffset="53398">27987 5826 21924,'-23'4'1799,"5"-3"-1619,7 7 90,11-7-180,18 3 0,20-4-45,-6-1 0,5 0-455,11-2 1,4-1 498,12-2 1,4-1-634,-17 0 1,1-1 0,2 0 573,3-1 0,1 0 0,0-1-30,1 1 0,-1-1 0,0 0 0,-1 0 0,-1 1 0,-2 1 30,-3 0 0,-1 0 0,-2 1-30,15-2 0,-2 0-162,-9 1 1,-3 0 161,-10 2 0,-1 1-44,-1 0 1,-3 1 43,8-1 783,2 3-783,-27 2 1788,-3 0-1878,-8 0 75,-4 0-2594,-2 0-1314,-4 0 3923,-2 0 0,-4 0 0,-2 0 0</inkml:trace>
  <inkml:trace contextRef="#ctx0" brushRef="#br1" timeOffset="53919">29112 5762 23544,'9'20'629,"2"9"-449,1 14-90,0 16-895,-6-24 0,0 0 805,1 4 0,0 0 45,0 1 0,1-1 208,-1-1 0,2-1-253,4 7 0,1-2 0,9 15 45,-8-25 0,3-5-45,10-5 0,5-11 264,2-17-264,3-12 0,-1-16 0,0-12-1035,-5-6 1395,-3-3 89,-7 3 632,-4 7-722,-7 9-89,-6 8-180,-3 8 0,-2 11-90,0 3 1323,-3 6-1323,-4 10 0,-1 18-90,-2 1-258,5 12-282,2-16-539,3-2-810,-4-5-7852,-2-8 9095,-6 0 1,-7-9 0,-1 3-1</inkml:trace>
  <inkml:trace contextRef="#ctx0" brushRef="#br1" timeOffset="54210">29201 5853 25432,'8'-5'0,"0"1"-179,-3-3 89,-2-2 90,-3-6 0,-9-6 0,-6-6 0,-6 1 0,-4 0 0,-16-15 0,11 11 0,1 1 0,-16-10-90,2 5-720,-10-1-269,15 19-1260,-7 0 2339,15 26 0,-4 9 0,-3 11 0</inkml:trace>
  <inkml:trace contextRef="#ctx0" brushRef="#br1" timeOffset="55987">5588 10484 26152,'-41'-46'1079,"-1"42"-3729,15 30 0,3 14 2770,5 4 0,1 6 0,2 5-53,1-2 1,0 4-1,1 2 1,1 3-51,1-4 1,1 2 0,1 2 0,0 2 0,0 0-183,1-4 1,1 1-1,0 1 1,0 1-1,1 0 1,0 1 164,1-7 0,0 2 0,0 0 0,1 0 0,-1 0 0,1 1 0,0 0-63,1 1 0,-1 0 0,1 1 1,0-1-1,0 1 0,1 0 0,-1-1 63,1 0 0,-1 0 0,1-1 0,0 0 0,0 1 0,1 2 0,0 2-183,0-6 1,1 3-1,-1 1 1,1 0-1,1 2 1,-1-1 0,1 0-1,0-1 1,0-1-55,1 2 1,0-1 0,0 0 0,0-1 0,1 0 0,0-1 0,0 0 0,0 0 110,0 7 0,0-1 1,0 1-1,0-1 0,0-2 1,1-2-1,0-3-54,2 6 0,-1-1 0,1-4 0,0-4 0,0-8-270,3 11 1,-2-13 349,1-10-1249,-4-84 929,-4 9 0,-3-8 1,0-4 111,1-1 0,0-4 1,0-3-1,-1-2 164,0 2 0,-1-2 0,0-2 0,0-1 1,0-2 523,1 4 1,0-1 0,0-1 0,0-1 0,0-1 0,1-1-86,0 6 1,-1-1-1,1-1 1,0 0 0,1-1-1,-1 0 1,0 0-134,1-2 1,0 0 0,0-1 0,0 1 0,0-1 0,0 0 0,0 0-35,1 1 1,0 0-1,0 0 1,0 0 0,0 0-1,1 1 1,-1 0-215,0 3 0,1 0 0,-1 1 0,1 0 0,-1 0 0,1 1 0,-1 0 146,1-4 0,0-1 0,0 1 0,0 1 0,0 1 0,0 1-58,1-5 1,0 1 0,0 1 0,0 1 0,1 2 109,-1-6 1,0 2-1,2 1 1,4 2 289,2 1 0,0-3 0,8 8 0,10 17-222,14 22 0,10 13 0,4 10 0,0 5-126,-4 5 0,2 8 0,0 7 0,0 3 0,-1 2-54,-8-3 0,1 3 0,-1 2 0,0 3 0,-1 1 0,-1 1 0,-1 1 0,0 5 0,0 2 0,-2 2 0,-1 1 0,0 0 0,-3-1 0,0-2 0,-2-1 0,-2-1 0,-1-1 0,-1 0 0,-1 0 0,2 1-30,-1-1 0,-1 1 0,1 0 0,-1-1 0,0 1 0,0-1-60,4 7 0,-1 1 0,0-1 0,0 0 0,-1 0-18,-2-4 0,0-1 0,-1 1 0,0-2 0,-1 0-225,4 7 0,-1-1 0,-1-1 0,1 2-99,-6-9 0,0 3 0,0-1 1,-1-1-1,-2-3-228,4 8 1,-3-4-1,-1 1 660,1 4 0,-1 1 0,-8-8 0,-15 11 0,-15-18 0</inkml:trace>
  <inkml:trace contextRef="#ctx0" brushRef="#br1" timeOffset="56184">5766 13012 19572,'-55'-15'539,"0"0"1,0 0 0,3 0 0,2 1-1,1 0-449,-15-4 0,4 0 0,10 1 0,5 0-90,10 1 0,5-2 1801,-3-20-1801,33-13 0,16 17 0,8-2-433,14-10 0,7-3 433,-6 10 0,2 0 0,3-1-206,-7 8 0,1 0 0,2-1 1,3 0-83,2-1 0,4 0 0,1-1 0,1 0 0,-2 3-721,8-3 0,-1 1 1,0 1-1,0 1 1009,-1 1 0,1-1 0,-2 2 0,-3 4 0,2 2 0,-2 3 0,-6 4 0,-5 5 0,1 0 0</inkml:trace>
  <inkml:trace contextRef="#ctx0" brushRef="#br1" timeOffset="56515">6790 10421 19943,'-8'-53'485,"0"1"1,0 0 0,0 3 0,0 1-1,-1 2-395,-4-15 0,-1 4 0,3 9 0,0 4 812,1 6 0,2 8-452,3 13-1,16 56-314,5 13 0,3 12-760,-2-9 1,2 5-1,2 7 655,-4-14 0,2 5 0,0 4 0,1 1 0,0 0 0,-1-4-282,0 1 0,-1-2 0,0 0 0,1 1 0,0 3 264,-2-7 1,2 3 0,-1 2 0,1 0 0,0-1 0,-1-1 0,-1-4-143,2 4 1,-2-3 0,-1-2 0,2 1 0,0 2 129,0 0 0,1 1 0,1 1 0,0 1 0,0-2 0,-1-1-160,1 3 1,1-2 0,-1-1 0,0 0 0,0 0 159,1 3 0,1 0 0,-1 0 0,0-3 0,-2-5 0,3 6 0,-2-5 0,-1-6 0,-1-2 0,-4-7 760,-5-10-1480,-4-16 1666,-16-17-2206,-4-21-948,-15-23 1038,13 16 1,1-3 1169,-4-7 0,1-4 0,1-4 0,1-1 0,-1-5 0,0 0 0</inkml:trace>
  <inkml:trace contextRef="#ctx0" brushRef="#br1" timeOffset="57465">8182 10769 22284,'13'-30'2879,"-5"15"-2699,-4-8-1,-4 21 361,0 0-270,-7 2-90,-4 4 0,-11 5-90,-7 9 90,-7 9-1,-4 11-89,0 10-1144,21-19 1,1 3 1097,2 2 1,3 4-489,5 23 0,5 2 444,4-13 0,5-1 0,7 17 0,6-3-45,3-22 0,6-5-90,14 7 0,8-6-135,-4-16 1,2-5-11,-1-1 1,-2-10 189,-7-17 0,-6-10 45,-15-7 0,-5-6 45,-1-8 0,-4-2 354,-4-7 0,-4-1-264,-2-4 0,-3-2 0,-3 0 0,-2 0 45,-1 3 0,-2-1 15,0 12 0,-1 0 0,0 3-105,0-2 0,0 2-45,-4-5 0,1 4 939,8 11-849,15 35-90,20 30 90,-1 2 0,2 7-685,8 10 1,2 4 624,-9-12 0,2 3 0,-1 0-732,3 7 1,-1 2-1,0 2 702,-7-12 0,0 0 0,-2 2 0,0 0 22,0 3 1,0 0-1,-2 1 1,0 0-106,-2 0 0,0 0 0,-2 1 0,-1 3 83,-3 2 0,-1 3 0,-2 2 0,0-1 0,-2-4 22,-1-2 1,-1-2 0,-1-1-1,-2 2-412,-1 11 0,-1 3 1,-2-2-1,-3-7 390,-2-8 0,-3-6 0,-1-2 45,-7 14 0,-2-5 22,-1-8 1,-1-6-68,1-9 0,-3-6 1625,-25 1-1715,0-31-89,3-35 282,25 4 1,4-7-239,2-12 0,5-6 75,5 12 0,1-2 1,4-2-1,1-6 0,3-2 0,2 0 15,0 12 0,2 0 0,1 0 0,2 0-178,1-2 1,2 0-1,1 0 1,1 0 199,0 2 1,0 2-1,3-2 1,7-6-164,0 8 1,5-6-1,5-4 1,2-3 0,2-1-1,-1 1 1,0 2-1,-4 3 1,-3 6 275,1-6 0,-4 6 0,-1 2 0,2-1 0,3-5-105,0 2 1,5-5 0,3-4 0,1 0 0,-1 0 0,-4 5-1,-4 7 1,-7 8 194,6-13 0,-11 11 1434,-5-4-1434,-17 3 1172,-29 23-1352,-5 13 0,-20 29 0,13 21 1062,24-14 0,1 1-1017,2 5 0,2 3-45,5 1 0,3 1 0,3 2 0,3-1 0,4-1 0,6 0 0,10 9 0,6-2 0,-4-14 0,2-3 0,8 6 0,3-6 0,14-10 0,-4-9 2275,-9-16-2275,-5-26-90,-16-3 90,-13-27 0,-17 5-486,-12-2 396,-7 2 0,-7 9-90,-7 12-89,-7 15-451,11 18 0,0 4-449,-21 7 494,23 1 1,2 2-1485,-2 10 2159,7-1 0,14 0 0,6-2 0</inkml:trace>
  <inkml:trace contextRef="#ctx0" brushRef="#br1" timeOffset="58447">10899 9186 23057,'16'-53'599,"-1"0"1,-2 0 0,-3 2-466,-3 1 1,-3 0-651,-4 2 1,-3-1 650,-2 0 0,-3-1-45,-3-1 0,-2 0-45,-4-4 0,-2 0-480,-4-5 1,-3 0 463,6 18 1,-3-1 0,-1 1-360,-3-4 0,-3 0 0,-2 0 360,-4-1 0,-2 1 0,-3 0-30,7 11 0,0 0 0,-3 0 0,-4 0 18,-7-2 0,-6-1 0,-2 0 0,-1 2 0,3 1-527,-4 0 1,3 3 0,-2 0 0,-3 0 523,9 6 0,-2-1 0,-2 0 0,0 0 0,1 3 0,1 1-15,-11-1 0,2 2 0,0 2 0,-1 1 0,11 3 0,-1 1 0,-1 1 0,1 0 0,-1 1-218,-2-1 1,0 1 0,-1 0-1,0 1 1,0 0 253,-1 1 0,0 0 0,-1 1 0,0 0 0,1 0-163,-2 1 1,0-1-1,0 2 1,0 0 0,-1 0 161,-1 1 1,0 1 0,0 0 0,-1 1 0,0 0-18,-2 0 0,0 1 0,-1 0 0,0 1 0,0 0 12,8 2 0,0 0 0,-1 0 0,0 1 0,0 0 0,0 1-72,-1 0 0,-1 1 0,-1 0 0,1 1 0,0 0 0,-1 2 72,0-1 0,0 2 0,0 0 0,0 1 0,0 1 0,0 1 0,1 0 0,0 2 0,-1 0 0,2 2 0,-1 0 0,1 2-15,0 0 0,1 2 0,0 0 0,0 2 0,1 1 0,-1 0-15,2 2 0,-1 1 0,1 0 0,0 2 0,1 1 0,0 0 15,1 2 0,0 1 0,0 1 0,1 1 0,0 0 0,0 1-15,1 1 0,0 1 0,1 0 0,0 1 0,1 0 0,0 1 0,0 0 0,2 1 0,-1 0 0,1 1 0,1 0 0,0 0 15,1 1 0,0 0 0,1 0 0,0 0 0,1 1 0,0 0-15,1-1 0,1 0 0,0 1 0,0 0 0,1 1 0,1-1 0,1 1 0,0 0 0,0 0 0,1 1 0,1-1 0,-1 2 0,2-1 0,0 0 0,0 1 0,1 0 0,0 0 0,1 1 0,0 1 0,0 1 0,1-1 0,1 2 0,0-1 0,0 1 0,0 0 0,0 1 0,1 0 0,0 1 0,0 0 0,1 0 0,0 1 0,0 0 0,1 1 0,0 0 0,0 1 0,1-1 0,0 2 0,0-1 0,0 1 0,1 1 0,0-1 0,0 1 0,1 0 0,1 1 0,-1 0 0,1 0 0,1 0 0,0 1 0,0 1 0,1 1 0,0-1 0,1 2 0,1-1 0,0 1 0,0 0 0,1 1 0,1 1 0,0-1 0,1 1 0,1 0 0,0 1 0,0 0 0,1 0 0,1 1 0,0-1 0,1 1 0,1-1 0,0 1 0,1-1 0,1 0 0,0 1 0,0-1 0,2-1 0,-1-1 0,2 1 0,0-1 0,1 0 0,0 0 0,1-2 0,1 0 0,0 0 0,1 0 0,0-1 0,2 0 0,-1 9 0,1 0 0,1-1 0,1 1 0,1-1 0,0-2 0,1 1 0,1-1 0,0 0 0,1 0 0,1-2 0,1 1 0,0-1 0,1 0 0,0-1 0,1 0 0,0 0 0,0-1 0,1 0 0,0 0 0,2-2 0,0 1 0,0-1 0,1-1 0,1 1 68,-1-3 0,1 1 0,1-1 0,0-1 0,1 0-68,4 11 0,1-1 0,0 0 0,2-2 0,0-3 0,0-1 0,2 0 0,3 2 0,2-2 0,3 1 0,2 1 0,2-1 0,2-2 0,-6-10 0,1-1 0,1-1 0,2 0 0,3 0 0,1-1 0,3 1 0,3 1 0,2-1 0,2 0 0,0-1 0,0-2 0,-1-3 0,1-1 0,0-3 0,-1-1 0,1-2 0,2-1 0,0-3 0,4 0 0,2-2 0,2-1 0,-1-2 0,0-3 0,-1-3 68,1-1 1,-2-4-1,0-2 1,3-2-1,4-1-68,-8-2 0,4-1 0,1-2 0,3 0 0,1-1 0,1-1 0,0-1 0,0 0 0,-2-1 0,2-1 0,0-1 0,1 0 0,0-1 0,1 0 0,0-1 0,-1 0 0,0 1 0,-6 0 0,0 0 0,0 0 0,0 0 0,0 0 0,0 0 0,0-1 0,0 0 0,0-1 0,-1 1-44,7-3 1,0 1 0,1-2 0,-1 1 0,0-1 0,-1 0 0,-2 0 0,-2 0 0,-2 0 43,8-1 0,-3-1 0,-2 1 0,-2 0 0,0-1 0,1 0 165,-2 0 0,0 0 0,-1 0 0,0-1 0,0 0 1,-1 0-166,8-2 0,0-1 0,-1 0 0,0 0 0,-1-2 0,-5 3 0,-2 1 0,0-1 0,3-6 0,8-8-28,-23 7 0,5-6 0,3-3 0,3-5 0,2-2 0,2-2 0,1-2 0,0-1 1,0 0-1,-1 1 0,-1 0 0,-2 2 0,-3 3 0,-4 2 0,-3 4 28,11-7 0,-5 4 0,-5 3 0,-1 1 0,1-2 0,4-2 0,4-6 0,-12 8 0,5-3 0,2-3 0,4-2 0,1-2 0,1-1 0,1-1 0,-1 0 0,-1 0 0,-1 2 0,-3 1 0,-4 3 0,-3 2 0,-6 4 0,-4 4 0,12-14 0,-10 7 0,-4 2 0,2 0 243,13-12 1,-1 0 0,3-3-244,-14 13 0,2-2 0,1-1 0,-1-1 0,0 0 0,1-3 0,-1-1 0,0-1 0,-1 0 0,0 0-210,1 0 1,-1 0 0,0 0 0,-1-1 0,-1 0 209,-2 0 0,0-2 0,-1 0 0,-3 1 0,-1 2 0,-1-1 0,-2 2 0,-2 0 0,0-1 0,-1-1 0,0 0 0,0-1 0,-1 1 0,7-16 0,-2 1 0,0 0 0,-2 0 0,-1 1 0,0 0 0,-1 2 0,0 1 0,-2 0 188,-1 2 0,-1 1 0,-1 0-188,-1 3 0,0-1 0,-3 1 0,-1 2 0,-1-1 0,-2 1 0,0 1 0,-3 0 0,-1-3 0,-5-5 0,-2-5 0,-1-1 0,-1 3 0,-1-5 0,0 2 0,-3-8-33,1 13 1,-2-6-1,-1-3 1,0-2-1,0 0 1,0 4 32,1 5 0,0 0 0,0 2 0,0-1 0,0 1 0,0-1-8,0 1 1,0-1 0,0-1 0,0 2 0,0 0 0,1 1 7,-1-6 0,0 0 0,0 2 0,1 1 0,1 3-270,1-2 0,0 3 1,1 2-1,1 4 57,-1-1 1,0 4 0,0-1-478,1-5 1,-1-2 0,-2 5 762,-6-4 0,-3 7 0,3 15 1,-3 2-1,-6-4 0,0 0 0</inkml:trace>
  <inkml:trace contextRef="#ctx0" brushRef="#br1" timeOffset="59063">12406 12854 26872,'-19'-48'1709,"3"7"-1709,4 12 0,5 33 0,6 29 0,3 3 0,3 7-711,1 13 1,1 4 710,0-13 0,0 1 0,1 2-899,0 5 0,1 1 0,1 1 899,0 2 0,0 1 0,2 4 0,-2-12 0,0 3 0,1 2 0,0 0 0,0-1-767,0-1 0,1 0 0,0 0 0,0 0 0,0-1 425,0 0 0,-1-1 0,1 0 0,0-1 1,0 0 262,3 9 1,1 2-1,0-5 1,-3-8-1,1 0 1,-1-5-1,1 6 1,1 0-1</inkml:trace>
  <inkml:trace contextRef="#ctx0" brushRef="#br1" timeOffset="59273">12048 13266 15712,'-33'-50'584,"-1"0"1,1 0 0,4 6-1,5-2 24,5-3 0,4-4 0,10 8-608,34-12-305,2 20 1,8 2 304,6 8 0,4 4 0,8-2 0,4 1 131,-16 7 0,1 0 0,1 1-281,4-1 0,1 1 1,0 1-121,1 1 0,0 0 0,0 1-180,0 1 0,0 0 1,0 2-211,-4 3 1,1 2-1,-3 1-600,18-1 1,-3 6 1259,-10 5 0,-4 5 0,-14 5 0,-3 4 0,-8 5 0,0-1 0</inkml:trace>
  <inkml:trace contextRef="#ctx0" brushRef="#br1" timeOffset="59472">12345 14139 20166,'-20'40'449,"0"1"1,0-1 0,1 4 0,1 0 0,6-4-45,8-2 0,7-3 1002,21 20-1317,7-52 0,10-11-60,4-6 0,5-6 0,-1 0-760,10-6 0,3-2 257,-11 5 1,5-3 0,0 0 0,-6 2-771,9-7 1,-3 0 402,-9 6 1,2-2 0,-7 1 839,-4-3 0,-5-1 0,-2-1 0,-3-1 0,-3-1 0,0 0 0</inkml:trace>
  <inkml:trace contextRef="#ctx0" brushRef="#br1" timeOffset="59934">13587 11818 23930,'11'-46'607,"-1"0"0,0-1 0,3-17 0,1 2-472,-2 9 0,-1 4 0,-1 6 0,1 5 270,4 5 0,3 7 21,14 7-426,4 48 0,0 20 0,-9 5 0,-2 13-664,-9-20 1,1 7 0,0 6-1,0 1 1,0-1 0,-3-5 663,-1-1 0,-1-3 0,-1-1 0,0 2 0,1 2 0,0 5 0,1 3 0,0 1 0,-1 1 0,1-2 0,-2-4-228,3 9 0,-2-4 1,1-1-1,-1-1 228,0-1 0,-1 0 0,1-2 0,0 0-388,-1-4 1,1-1-1,0 0 1,-1-2 387,4 10 0,-1-1 0,0-2 0,-1-8 0,0-2 0,0 0-109,0 0 1,1 0 0,-1-5 108,-1 0 0,0-6 1500,9 21-1500,-22-110 0,-3 15 0,-1-4-131,-1-4 1,-1-4 0,-1 0 130,0 3 0,0 0 0,-2 0 0,0-2 0,0-1 0,-2 2 522,-1 1 1,-1 0 0,-2 2-523,-8-15 0,-4 4 0,-3 10 0,-5 6 0,-2 11 0,-5 10 0,-1 19 0,-4 10 0,2 3 0,-8 9 0,1 8-393,6 2 1,-1 4-1,6 3 393,1 13 0,7 3 0,2-1 0,7 4-47,12-9 1,5 3 0,7-1 46,7-7 0,5-2 0,3 0 792,7 22 1,8-7-793,13-16 0,6-11 0,-8-17 0,1-7 0,4-2 0,0-4 0,0-4 0,1-5 0,17-12 0,-2-5-315,-16 5 0,-3-6-705,-2-5 1,1-7 0,-7-2 1019,-6-17 0,-7-3 0,1 0 0,-5-1 0,-11 0 0,1 0 0</inkml:trace>
  <inkml:trace contextRef="#ctx0" brushRef="#br1" timeOffset="60621">14525 12890 22734,'17'16'2159,"10"4"-2069,2-11 0,19 1-90,5-12 0,-5-5 0,2-3-732,-12 1 1,0-2 731,13-5 0,-1-4 231,-18 3 1,-2-4-232,5-14 0,-3-3 0,-12 7 0,-3-2-76,3-12 1,-6-2 255,-14 12 0,-6 0 0,-2-1 0,-4 2 89,-6 0 1,-3 2 0,-4 3 0,-3 3 0,-3 6 0,-3 3-46,-1 3 1,-4 9-15,-10 18 0,-6 12 0,4 1-210,5-2 0,1 6 0,7 2 0,-4 8 0,2 3 0,11-4 0,6 5 0,11 3 0,5 1 0,4 4 0,6-5 0,6-7 0,11-3-150,16 2 0,11 1 0,-1-9-210,-4-10 1,4-8-415,-1-3 0,8-2 0,1-2 0,-7-5 234,9-10 1,-3-7 209,-4 3 0,3-4 0,-2-6-270,2-14 1,-2-8-1,-3-1-52,-7 5 0,-4 1 1,1-5 696,-2 0 0,2-4 0,-2-2 0,-3 2 224,-2-7 1,-3 1 0,-1 0-714,0 0 0,-2-1 0,-1 1 743,-2 1 1,-2 1 0,-2 1-30,-1 6 0,-1 2 0,-3-2 154,-3-1 0,-2 0 1,-2 4-111,-2 0 1,-6 6 1585,-34-15-1540,-4 70-225,10 10 0,2 7 328,5 9 0,3 3-418,1 9 0,2 2 131,2 4 1,3 1-222,1 1 0,4-1 45,3-3 0,2-2 22,1-5 1,4-2-248,3 4 0,3-4 45,6 12-179,8-10 179,-2-51 0,1-24-1445,3-26 1580,-12 16 0,-2-4 45,1-9 0,-1-2 744,-1-5 0,-2-1-564,-2-3 0,-1 0-45,-1 4 0,-1 2-1,-2 4 1,0 4 71,0-24 64,0 25-270,-4 25 0,3 28 1444,1 19 1,2 10-1445,8 10 0,3 2 0,-1 4 0,3 1 325,6-1 1,4-3-776,6-9 1,2-4-167,-7-13 1,1-1-195,7 3 1,2-4-1529,13-10 2338,0-8 0,-2-16 0,-1-2 0</inkml:trace>
  <inkml:trace contextRef="#ctx0" brushRef="#br1" timeOffset="61174">17144 11271 24083,'7'-49'1889,"-1"-1"-1709,-12-9-766,-2-4 721,-1 28 0,-4-2-45,-5-7 0,-5-4 0,-1 2-781,1 6 1,0 2-1,-4-3 691,-1-1 0,-3-4 0,-2 0 0,0 3-607,-9-8 0,-2 3 0,-2 0 629,7 8 1,-2 0-1,-1 1 1,0-1 22,-3-1 0,0 0 0,-3-1 0,-6 1-254,10 9 0,-5-1 1,-3-1-1,-2 1 1,0 1-1,1 1 1,1 2 238,1 1 0,2 1 0,0 2 0,-2 1 0,-2 0 0,-7 1-108,6 3 1,-6-1 0,-3 0 0,-3 1 0,-2 0 0,0 1 0,0 1 0,2 2 0,2 1 0,4 3 89,-6 0 1,4 3 0,2 2 0,1 2 0,-1 1 0,-2 0 0,-4 1-45,9 0 1,-2 0 0,-2 1 0,-1 1-1,-1 0 1,0 0 0,1 2 0,0 1-1,3 1 1,1 2 43,-10 3 1,1 1 0,2 3 0,1 1 0,1 1 0,-1 2 0,0 0-13,4 0 0,1 1 0,0 1 0,0 1 0,-1 1 0,1 1 0,0 1 0,0 1 0,0 1 0,0 0 0,0 0 0,0 2 0,1 2 0,-2 1 0,-1 3 0,-2 3 6,13-5 1,-1 1 0,-2 3 0,-1 2 0,0 1 0,-1 1 0,1 2 0,-1-1 0,1 1 0,1 0 0,1-1 0,1 0 0,3-2-7,-7 5 0,3-1 0,2-1 0,1 0 0,0 1 0,1 0 0,-1 2 0,0 2 0,-2 2 0,-2 4 0,12-12 0,0 3 0,-2 1 0,-1 3 0,-1 0 0,0 2 0,-1 1 0,0 1 0,0 0 0,0 0 0,1 1 0,1-1 0,1 0 0,1-1 0,1-1 0,2-1 0,2-1 0,2-2 0,-10 13 0,4-1 0,2-2 0,2-1 0,1-1 0,2 1 0,-1 0 0,1 1 0,-1 2 0,-1 2 0,3-7 0,0 1 0,-1 1 0,0 1 0,0 1 0,0 1 0,0-1 0,1 1 0,2 0 0,0 1 0,2-1 0,2-1 0,2 1 0,0 3 0,2 1 0,1-1 0,2 1 0,1 0 0,1-1 0,2 1 0,1 0 0,1-1 0,1 1 0,1-1 0,2 4 0,1-1 0,2 1 0,1-1 0,1 1 0,2-1 0,0 0 0,1 0 0,0 0 0,0 0 0,0 5 0,-1 1 0,1 0 0,0-1 0,2 1 0,2-2 0,1-1 0,3-1 0,4-1 0,2-1 0,3 1 0,3-1 0,1-2 0,3-2 0,2-1 0,1-4 0,1-3 0,5 1 0,1-5 0,2-2 0,3-3 0,4 0 0,3 0-10,-2-6 0,4 0 0,4 0 0,1-1 0,3 0 0,0-2 0,0 0 0,0-2 0,-3-2-16,6 3 0,-2-1 1,0-3-1,0-1 0,3-1 1,4-1-1,4 0 12,-12-6 0,4-1 0,3 0 0,3 0 1,2 0-1,2-1 0,0-1 0,0 0 0,0-2 1,-2 0-1,-1-2 0,-2 0 0,-4-2 14,8-1 0,-4-1 0,-2-1 0,-1-2 0,0-1 0,0-1 0,1-1 0,2 1 0,3-1 0,-6 0 0,2-1 0,2 0 0,1 0 0,1-1 0,0 0 0,0 0 0,0-2 0,-1 0 0,-1 0 0,-2-2 0,-3 0 30,8-2 0,-3 0 0,-1-2 0,-1-1 0,-1 0 0,-1-1 0,1-1 0,-1 0 0,2 0-10,0-1 0,0-1 0,0-1 0,1 1 0,-1-2 0,-1 0 0,1-1 0,-1 0 0,1-1-20,-2-1 0,0 1 0,-1-1 0,1 0 0,-1-1 0,1-1 0,0-2 0,1-2 0,2-1 0,-10 2 0,2-2 0,0-2 0,2-1 0,0 0 0,1-2 0,-1-1 0,0 1 0,0-1 0,-2 0 0,0 0 0,-2 1 0,-1 1 0,4-3 0,-2 0 0,-2 1 0,0 0 0,-1-1 0,-1 1 0,1-2 0,0 0 0,0-2 0,3-1 0,-3 0 0,3-1 0,0-1 0,1-2 0,0 0 0,1-1 0,-2 0 0,0 0 0,-1 0 0,-3 1 0,-1 0 0,-4 0 0,8-7 0,-4 1 0,-1 0 0,-3 0 0,-1 0 0,-1-1 0,0 0 0,0 0 0,-1 1 0,-1-1 0,0 1 0,-1 0 0,0-2 0,-1 0 0,0-3 0,0-1 0,-4 3 0,1-3 0,0-2 0,0-1 0,-1-1 0,0 0 0,-1 0 0,-2 2 0,0 0 0,-3 3 0,5-7 0,-3 2 0,-1 1 0,-2 1 0,0-1 0,-1 0 0,0-4 0,-1 1 0,2-2 0,-1-2 0,-1-1 0,-1 1 0,-2 1 0,-4 3 0,-4 3 60,-3-6 0,-3 4 0,-5 2 1,-2 0-1,-3 1-105,-2-12 0,-5 2 0,-3 0 0,-4 2-296,-3 3 1,-5 1-1,-3 1 1,-3 2-200,-3 1 0,-4 2 1,-3 2-1,-2 2 540,5 10 0,-1 1 0,-3 1 0,-1 2 0,0 1 0,-4 0 0,-1 2 0,-1 2 0,-1-1 0,-1 2 0,-2 0 0,0 0 0,0 1 0,0-1 0,0 0 0</inkml:trace>
  <inkml:trace contextRef="#ctx0" brushRef="#br1" timeOffset="69909">24604 1787 17247,'12'-13'5397,"-3"-1"-4857,1-2-180,-6 4 89,-2 2-269,-2 4 270,0 0-270,0 1-90,0 1 90,0 1-90,-4 1 90,-2 2-91,-5-2 1,-1 0 0,-2-3 0,-2 1 0,-4 1 0,-25 1 0,7 2 0,-2 2 0,-8 1 0,2 0-145,1 0 1,0 0 84,-4 1 0,-4 1 0,6-1 14,6 2 1,5-1 45,-31 1-90,25 6 0,-1-6 0,3 7-3206,-1-2 3206,0 3 0,1-1 0,-1 1 0,-1-1 0,-1 1 0,-2 0 0,1 1 0,-1 1 0,2 2 0,2 0 194,3-1-194,3 0 0,-1-1 90,0 2-90,-5 0 0,-4 0 0,-5 1 45,10-7 0,0 0-45,7-3 0,0-1 45,-10 3 0,0 0-45,-18 2 1466,0 1-1466,2 2 45,20-7 0,-1 2-45,0 1 0,-1 1 0,1-1 0,0-1-104,2 1 0,1-1 104,-17 6 0,-1-1 0,-2 4 0,-2 3 0,2 2 0,0 4 0,4 1 0,6 2 0,3-1 0,5 1 0,1 0 0,2 1 0,-1 1 0,0 5 90,-1 1-90,-2 8 1373,-3 2-1328,21-23 0,-1 2-45,-10 13 0,0 1 0,8-9 0,0 0 0,-8 10 0,1-1 0,11-11 0,1-1 45,-7 12 0,0 2-45,7-11 0,-1 1 0,-6 11 0,0 0 0,7-13 0,1 0 0,-1 1 0,-1-1 0,1 1 0,0-2 45,1 0 0,-1 0-45,-7 8 0,-1 1 0,8-12 0,0-1 0,-8 9 0,1-2 0,-12 12 0,9-13 0,-2 2 45,-4 3 0,-1 1-45,1-1 0,-3 0 30,7-8 0,-3 1 0,3-3-30,2-2 0,1-2 0,-12 8 0,2 0 0,12-11 0,1-1 0,1-1 0,-5 3 112,-17 7 1,-14 6-1,-1 1 1,9-5-647,6-1 1,-1 0 555,-4 1 1,-11 4-1,2 0 1,15-7-23,-5 7 0,0 0-761,1 2 851,-1 3-90,24-20 0,-1 1 81,0 2 0,-1-1-81,0 1 0,-1 0 45,0 0 0,-2 2 0,-13 11 0,-3 2-45,-1 2 0,-1 0-333,0 2 0,1 1 333,2-2 0,3-1 549,12-9 1,2-1-550,-1 2 0,0 0-1080,1 1 1,1 2 1079,0-2 0,1 0 0,1 1 0,1 0-109,1-2 0,-1 0 109,2-1 0,0 1 0,-1-1 0,-1-1 0,0 1 0,-1 0 0,0-2 0,-1 1 0,-1 0 0,0-1 0,-1-1 0,-1 1 0,0-2 0,-1 0 0,-2 1 0,1-1 0,0-1 0,0 0 0,0-1 0,0 0 0,1 0 0,0 0 0,2-2 0,0 0 0,1-1 0,1 1 0,2-2 0,1-1 0,-22 22 0,7-3 0,1-1 0,13-12 0,0 0 0,-13 14 0,12-14 0,1 0 404,-8 12-404,-1 1 0,-1 1 0,13-14 0,0 1 0,1 2 0,0 0 0,-1 1 0,2 1 1440,4-1 0,1 0-1440,-8 21 0,3 2 0,-1 5 0,2 2 0,-1 2 0,11-30 0,0 0 0,0 1 0,0 1 0,0 2 0,0 1 0,-1 3 0,1 0-124,0 0 0,0 0 124,0-1 0,1 3 0,1 13 0,0 0-199,2-14 0,0 1 199,2 9 0,2 0 0,0-17 0,0-2 0,2 32 0,0-3 0,2-20 0,2 0 0,2 23 0,2-11 0,2 1 0,-1-8 0,1-2-94,-1 0 0,1-1 94,-1-1 0,-1-1 0,1 0 0,0-1 0,-2-9 0,0 1 0,2 11 0,1-1 0,4 16 0,4 4 0,1-2 0,1 3 0,0-3 0,1 0 0,-1-3 0,2 1 0,-5-16 0,1 1 0,-2-9 0,0 0 0,4 12 0,1 0 0,-5-12 0,1-2 0,-1 3 0,2 0 0,0-1 0,0-1 0,2 1 0,1-1 0,1 1 0,1-2 0,1 1 0,0 0-398,3 0 1,1 0 397,1 0 0,1 0 0,2-1 0,1 0-125,0 0 1,-1-1 124,3-1 0,-1-1 0,-2 0 0,1 1 0,13 10 0,1-1 0,-15-10 0,1 0 0,2 1 0,3 1 0,-4-3 0,-3-4 0,-1-2 0,9 7 0,0-2 0,-8-10 0,-1-2 0,1 1 0,3 0 0,21 6 0,3 0 0,-13-6 0,2 1 0,9 2 0,5 1 0,-5-2 0,-3-2 0,-1-1-352,-7-1 0,2 0 0,-2-2 352,1 0 0,-1-1 0,-1 1 0,-1-1 0,0-1 0,0-1 0,-2 0 0,1 0 0,-3-2 0,3 0-259,20-3 1,2-1 258,-14 0 0,0-2 0,-5-1 0,3-1 0,-2-1 0,6 2 0,-2-2 406,2 0 0,3-2-406,-7 2 0,3-2 0,3 0 0,-4-1 0,2-1 0,1 0 0,0 0 0,1-1 0,0 1 0,0 0 0,0-1-99,-3 0 1,1 1 0,-2-1-1,-2 0 99,-1 0 0,-2-1 0,3 0 0,0 0 0,1 0 0,4-1 0,5-1 0,-8 1 0,5-1 0,3 0 0,2-1 0,1 1 0,0-1 0,-2 0-187,1 1 1,0 0 0,-1-1 0,1 1 0,1-1 0,0 0 0,1 0 186,-4 0 0,2 0 0,0 0 0,1 0 0,-1-1 0,0 1 0,-2-1 0,-1 1-188,10-2 1,0-1-1,-2 0 1,-1 1 0,-4 0-1,-5 0 188,-2 1 0,-5 0 0,-2 1 0,3-1 48,5-2 1,1 1-1,2-1 1,7-1-49,-11 3 0,6-1 0,5-1 0,1 0 0,0-1 0,-1 2 0,-6-1 0,-6 2-95,6-1 1,-9 0 0,0 1-1,9-3 95,-6 2 0,7-2 0,6-1 0,4 0 0,-1-1 0,-1 0 0,-4 0 0,-7 2 0,-10 1 0,8-4 0,-11 1 0,5-2 0,9-4 0,5-2 0,1-1 0,-7 2 0,-9 3 0,-4 2 0,2-2 0,11-4 0,2-2 0,-4 2 435,2-2 1,-5 0-436,0 1 0,-2 0 0,-1 2 0,-1-1 0,-2 0 0,0 1 0,-2 0 0,-1 0 848,0 1 0,-1-1-848,-1 0 0,-1-1 0,1 0 0,-1 0 0,0-1 0,1-4 0,-2 1 0,2-2 0,-2-1 0,6-5 0,2-3 0,-9 5 0,3-4 0,0-1 0,-4 3 0,11-11 0,-3 0-604,-6 5 0,2-3 1,-3 3 603,2-5 0,-2 2 0,-1-2 0,0-1 0,-2-2 0,-1 0 0,0-1 0,-1-4 23,-9 13 1,1-3 0,0-2 0,-1 2-24,1-5 0,-1 1 0,0-3 0,0 0 0,2-4 0,-1 0 0,-2 1 0,2-6 0,-3 2 0,1-2-108,-5 12 0,0-1 0,-1-1 1,1 0 107,0-3 0,1 0 0,-1-1 0,0 0-272,0-1 0,1-1 0,-1 1 0,0-1 272,0-1 0,0 1 0,0-1 0,-1 0 0,1 0 0,-1 1 0,1-1 0,-2 0-14,1 0 0,-1-1 0,-1 1 0,0-1 14,0 0 0,0 0 0,-1 0 0,-1 0-53,0-1 1,0 0 0,-1-1 0,-1 0 52,-1 0 0,0 0 0,0 0 0,-1 0 0,-1-1 0,1 1 0,-2-1 0,1 0 0,-2 1 0,0-1 0,-1 0 0,0 1 0,0 1 0,-1 2 0,0-2 0,-1-3 43,0 2 1,-1-3 0,0-1-1,-2-3 1,-1-1-44,-2 10 0,0-2 0,-2-1 0,-1-1 0,1 0 0,-1 1 0,1 2 49,1-1 1,0 2-1,1 1 1,-2-1-1,0-1 1,-3-2-50,0 2 0,-2-4 0,-1-2 0,-1 0 0,-1 0 0,1 3 0,-1 3 0,1 6 39,-3-11 0,-1 6 0,0 3 0,-2-3-39,0-2 0,-2-2 0,0-1 0,-2 2 0,0 4 0,0 6 0,-1 3 0,-1 2 0,-2 0-56,0 1 0,-1 1 1,-2 1-1,-1 1 56,0 2 0,-3 2 0,0 0 0,-1 2 0,0 1 0,-2 1 0,-1 1 0,0 1-46,-14-8 1,-2 2 0,-1 2 45,0 2 0,-1 2 0,0 1 0,0 2 0,0 2 0,-1 1 0,3 1 0,-1 2 0,0 1 0,1 1 0,0 1 0,0 1 0,1 1 0,-1 2 0,1 1 0,-2 0 0,0 1 0,-1 1 0,-2 1 0,0 2 0,-1 1 0,-3 0 0,-1 1 0,-1 1-90,15 2 0,-1 1 0,0 1 0,0 0-135,-1 1 0,-1 1 0,1 0 0,-1 0-113,1 1 1,0 0 0,0 0 0,1 0-173,-15 2 0,1 1 1,1-1-421,5 1 1,0 1 0,2-1 929,3 2 0,2 0 0,1 0 0,-17 3 0,2 2 0,3-1 0,1 0 0</inkml:trace>
  <inkml:trace contextRef="#ctx0" brushRef="#br1" timeOffset="70790">16613 3686 16161,'0'-29'900,"-6"8"1631,-1 12-2441,-5 22 1409,-2 25-1454,7-8 0,0 6-45,-2 8 0,1 8 0,-1 1-470,2 5 1,1 2-1,-1 0 470,1 1 0,-1 0 0,2-1 0,1-5 0,1-1 0,1-5 678,1-3 0,2-4-678,-1-6 0,0-2 90,0 23-90,0-17 0,0-11 0,0-14 0,0-19 90,-4-24-90,3-28 1035,2 17 0,2-6-1035,4-10 0,4-7 0,0 2-140,-1 10 1,0 2 0,2-2 161,-1-1 1,1-3-1,0 1 1,0 3 7,2 1 0,-1 3 0,1 0 14,4-18 1,1 1 0,-1 7 0,2 2-109,-3 8 0,3 3 199,4 1 0,3 6-45,14 5 0,15 22-45,-22 45 0,-2 16-45,-6-11 0,0 5-603,-4-3 0,1 7 0,-1 1 1,-2-4 602,5 15 0,-3-2 0,-3-9 0,0 3 0,0-2-177,3 13 0,-1-5 42,-7-18 0,-1-1 463,3 6 0,-1-4-777,-1 0-181,-5-11 13,-3-10-373,-5-10 2565,-8-6-3464,-7-6 860,-15 0 1029,-13-6 0,-17-2 0,25 2 0,0-1 0</inkml:trace>
  <inkml:trace contextRef="#ctx0" brushRef="#br1" timeOffset="70933">16714 4410 20395,'-53'0'1049,"0"0"1,2-1 0,1 0-871,4 0 1,0 0 90,-6-2 0,3-1-90,-13-1 0,9-2-180,51 1 0,34-1 0,33-4-1413,-15 4 1,5 0 1292,-10 2 0,2-2 0,2 1-210,5-1 0,1-1 1,5 1 190,-9 0 0,3 1 0,3-1 1,-2 1-1,-2 0 0,1 1 1,-2 0-1,-1 0 0,3 0 1,1 0-1,0 1 0,0-1 1,0 0-1,0 1 0</inkml:trace>
  <inkml:trace contextRef="#ctx0" brushRef="#br1" timeOffset="71940">24137 15355 14992,'0'-47'2968,"-5"-1"-76,0 3-1993,-5-10-539,5 22 1408,2-2-1498,3 26 680,0 19-860,0 18-90,0 26 0,-1-18 0,2 1 1696,0 5 0,1 3-1696,3 17 0,0 1 0,0-17 0,0-1-237,2 9 0,-1-4 237,1 1 0,-3-12 0,-3-12-180,-1-13 0,-5-18-269,-13-55 269,9 22 0,0-3-959,0-1 1,0-5 0,1 0 1108,1 0 0,1-1 0,1-1 0,1-4 0,2-1 0,-1-1-621,0-2 1,1 0-1,0 0 651,2 2 0,0 0 0,2 1-111,-1 4 1,1 1 0,1 0 110,2-5 0,2 0 0,0 4 0,2-2 0,2 3 0,3-4 0,4 5 90,25 5 2194,-9 25-2104,13 18-180,-18 26 3236,-7 14-3146,-9 13 446,-8 7-446,-14 5 0,-6-22 0,-3-2-90,2-11 0,-3-1 45,-15 9 0,-1-4-135,-4-5 90,-8-6-180,27-18 90,9-12-90,13-8 90,14-11 90,19-7-180,14-2 180,-19 18 0,3 2-205,1 4 0,2 3 205,0 3 0,2 4 0,13 16 0,-1 6 0,-13-3 0,-3 5 0,-2 9 0,0 7 0,-6-1 0,-8 0 0,-6 3 30,-3 7 0,-4 5 0,-4-5-30,-7-5 0,-7-1-90,-6 3 0,-5 3 0,-3-7-710,-5-7 1,-5-5 529,-14 11 0,-3-6-135,9-16 0,0-4-90,-1-2 1,0-3-136,1-3 1,-1-3-451,2-4 1,1-2 1079,-1-4 0,1-2 0,1-4 0,0-3 0,1-2 0,-1-1 0</inkml:trace>
  <inkml:trace contextRef="#ctx0" brushRef="#br1" timeOffset="73701">17327 5468 19676,'7'-11'3148,"-2"2"-2878,1-2 0,2 2-180,1 2 90,1 0-91,0 5 1,0 0-90,2 2 0,2 4 90,1 5-90,1 7 90,2 8-90,2 8 0,3 11 90,3 9-90,-6-2 0,-1 4-483,-3-13 0,0 2 483,5 17 0,-1 0 45,-6-17 0,-1-2-45,0-1 0,0-1 0,-2-2 0,0-1-187,1-4 0,-2-1 277,7 21-90,-1-11 90,-6-10 0,-2-10-90,-2-4 180,-3-9 0,-2-2 747,-4-8-927,-5-7 0,-7-9 0,0-10 0,-1-6-239,-7-26 239,6 12 0,3-1-470,5 6 0,3 0 470,1-3 0,2-1 0,3-3 0,4 0 0,1 1 0,2 0 0,4 1 0,3 1-45,-1 5 0,6 2 45,12-1 0,4 5 0,-9 13 0,5 7 45,25 8 0,1 12-45,-22 9 0,-1 7 30,3 7 0,1 5 0,-5 4-30,-9 4 0,-5 2 0,-1 0-1388,7 14 1,-3-1 1387,-7-2 0,-6-6 0,-9-8 483,0-28-573,0-23 672,0-34-672,0-13 90,1 18 0,1 0-686,1 5 0,1 2 641,2-1 0,2 1 45,-1 1 0,2 1 2623,10-23-2623,-1 10-90,-2 11 90,0 12 0,1 10 0,-1 16 90,0 15-90,-4 10 0,-2 6 0,4 24 774,-5-16 1,-1 2-775,-4 21 0,-2-26 0,0-1 0,-2 14 0,0 2 0,0-30 0,0-7 90,0-8-90,0-4 412,0-6-412,-6-4-180,0-3 90,-8-7-90,-1-6 0,-1-7 90,0-11 0,1-10 0,3-9 90,6-8 0,4 32 0,0-2 0,2-14 0,0-1 45,0 3 0,0 1 0,-1 2 0,-1 0 0,2 3 0,-1 5 45,-6 4 0,6-3-90,-7 24 0,8 4 0,-8 5 0,7 2 0,-6 0-90,6 8-90,-2 4-179,3 11-91,0 2-270,1 2-719,4 0-720,3-1 2159,2-6 0,4-2 0,0-5 0</inkml:trace>
  <inkml:trace contextRef="#ctx0" brushRef="#br1" timeOffset="74592">18647 5382 20935,'10'5'1979,"-2"4"-1799,-3-4-90,-2 4 0,-1-4-90,4-1 0,1 2 0,3-1 0,7 6 0,-1-6 0,11-3 90,-8-14 90,-4 1 359,-6-13-179,-23 11-360,3 2 90,-14 7 0,6 12-90,-1 5 0,3 7 0,3 1 0,8-1 0,2-2 0,21 8 0,1-8 0,20 0 0,1-12-90,0-8 90,1-5-90,9-20 180,-5-22 0,-3 0 0,-14-3 0,-17 23 0,-4 6 0,-4 5-90,-2 6 0,0 6 90,0 4-180,2 18 180,0 0-90,4 15-90,0-4 90,8 11-90,-1-13 0,23 5-90,3-46 180,-1-1 0,-3-33 0,-19 7 90,-2-3 0,-3 3 90,-5 5-90,-5 8-90,-1 7 90,0 8-90,0 8 0,0 3 0,0 14 0,0 6 0,-3 16 0,-3 5 0,-3 1 0,3-2 0,-2-4 90,8 1-90,-4-13 0,4-3 0,0-12 0,0-5 0,4-11 0,2 3 0,8-12 0,3 4 0,15-4 0,-4 6 0,7 0 0,4 10 0,-12 2 0,9 2 0,-16 0 0,2-4 90,-9 1-90,3-2-90,-10 3 90,-2 2-90,-2 0-900,-2 0-2068,5-12 719,0 3 2339,7-10 0,-2 7 0,2 1 0</inkml:trace>
  <inkml:trace contextRef="#ctx0" brushRef="#br1" timeOffset="75884">17482 6708 22014,'-51'4'1530,"4"-3"-1351,8 3-89,9-4 0,11 0 0,11 0-90,43 0 90,19-8-90,0 1 0,8-2-1131,-14-1 1,3-2-1,2 0 1131,-5 0 0,2 0 0,1-1 0,2 0 0,7-2 0,1-2 0,2 1 0,1-2 0,-10 3 0,1 0 0,1 0 0,0-1 0,0 0 18,3-1 0,1 0 0,1 0 0,-1-1 0,1 1-358,0-1 0,0 1 1,1-1-1,-1 0 1,1 1 357,0-1 0,0 0 0,1 0 0,-1 0 0,0 1 18,-1 0 0,0 1 0,-1-1 0,1 1 0,-1 0 0,-2 1 0,1 0 0,-2 0 0,1 0 0,-1 1-113,-5 1 0,-1 0 0,0 1 0,2 0 0,4-2 231,0 2 0,5-2 0,2-1 1,1 1-1,-1 0 0,-5 1 1,-5 1-376,3 0 0,-6 1 0,-2 0 1,5 0 310,9-3 0,7 0 0,0-1 0,-7 2 0,-15 3 179,12-1 1568,-17 2-1208,-9 0 1223,-17 0-1852,-4-4 1040,-16-5-1040,-17-46 0,8 34 0,-2-3 873,-6-21 1,-2-4-874,1 5 0,-2-3 0,4 11 0,0-4 0,-2-1 0,1 2-513,-1-4 0,0 2 0,-2-2 513,2 3 0,-1-3 0,-1-1 0,-1 2 0,-1 2 0,-1 0 0,-1 2 0,2 2 0,-3-3 0,1 3 0,-2-1 0,-7-10 0,-2-1 0,0 6 0,-3 0 0,-1 7 0,1 2 0,-1 4 0,-1 4 0,-1 3-414,0 4 1,-2 4 413,-1 3 0,-1 4-45,-2 4 0,-1 3 45,-4 5 0,0 4 0,-4 4 0,-2 3-513,18 1 1,-1 1 0,0 2 512,-5 0 0,0 2 0,-1 1 0,-4 2 0,-1 2 0,-1 0-444,-4 1 1,-1 1 0,-1 0 443,13-3 0,0 1 0,-1-1 0,-1 1 0,-1 1 0,-1-1 0,0 1 0,0 0-111,-2 1 0,0 0 0,0 1 0,0-1 111,0 2 0,0-1 0,0 1 0,0-1 0,1 1 0,1-1 0,-1 1 0,2 0 0,0 0 0,1 0 0,1 0 0,0 0 0,1-1 0,1 0 0,1 0 0,0 0 0,-14 6 0,2 0 0,0 0 0,4-2 0,1 0 0,0 0 0,4-1 0,1-1 0,0 0-38,5-2 0,1-1 1,0 0 37,-14 8 0,2-2 0,7-3 0,1-2 0,9-4 0,1-1 0,-24 7 939,8-6-939,20-5 0,4-5 0,21-3 0,4-4 2103,4 0-2103,0 8 2331,0 2-2331,4 16 0,0 12 0,8 25 16,-5-21 1,0 3-17,3 9 0,-1 3 0,1 5 0,0 3 0,-3-19 0,0 0 0,0 0 0,-1 1 0,1 0 0,0 0 0,0-1 0,-1 0 0,1 0 0,4 20 0,0-1 0,0-6 0,3 0-266,-2-12 1,3 2 0,-1-5 265,1 4 0,2-3 0,4 9 0,1-4 0,6 2-152,-4-20 1,0-1 151,4 2 0,14 10 0,-21-35 1102,-3-2-1102,4-6-90,-6 4 964,0-3-874,0 7 289,2-7-379,3 7 0,1-7-90,3 3-90,1-4-269,2 0-91,5 0-1169,21-6 90,-18 0 0,1-1 1633,1-3 1,0-2-1,5-1 1,-1-1-1,-8 1 1,-1-1-1</inkml:trace>
  <inkml:trace contextRef="#ctx0" brushRef="#br1" timeOffset="79939">20312 3682 21565,'-4'11'1529,"3"-4"-1259,-6 4 0,6-4 179,-6 15-269,3-3 0,-1 10 90,-2-6 90,2 2-1,1-5 541,-3 2-540,2-11 539,1-1-539,0-10-90,4-2-90,0-7-90,0-13-90,8-16 0,6-9 45,0 0 0,4-4-1176,2-2 0,3-4 1,2 1 1130,3-1 0,2 0 0,2 0 0,-5 10 0,1-1 0,2 0 0,0 0-309,3-1 1,0 0 0,3-1 0,3-1 308,-3 6 0,3-1 0,3-2 0,1 1 0,-1 1 0,-2 2-370,-1 2 1,-1 2 0,0 1 0,1-1-1,2 0 370,1-1 0,2-1 0,2-1 0,0 0 0,-2 3 0,-2 4 0,6-4 0,-3 4 0,-1 2 0,1 1-220,-2 1 1,-1 1-1,0 1 1,0 1 219,9-6 0,-2 2 0,-1 1 276,-6 5 0,-1 2 1,-2 0-277,10-5 0,-3 2 309,-9 7 1,-3 1-310,17-11 2125,-11 11-2125,-28 14 1965,-6 10-1965,-22 12 1366,-3 2-1366,-1 0 446,-6 4-446,6-5 0,-1 1 0,7-11 0,7 1 0,-2-7 0,4 3 0,-4-4-180,-2 0-540,-1 0-2158,-4 4 179,3 1 2699,-6 4 0,0 4 0,-3 1 0</inkml:trace>
  <inkml:trace contextRef="#ctx0" brushRef="#br1" timeOffset="81773">22959 1149 20575,'5'-6'2159,"0"1"-1979,2-4 0,1 4-180,0-2 90,0 5-90,4 0 0,11 2 90,0 0-90,7 0 90,-8 4 0,-4-3 0,-2 9-90,-2-2 90,-3 7-1,-5 5-89,-2 5 0,-4 7 90,0 4-90,-7 5 0,-2 0 90,-10 4-90,1-4 90,-13 14-90,8-17 0,-8 5 0,12-21 0,1-4 0,2-2 0,1-2 0,7-1 0,2-5 0,6 4 90,0-7-180,6 6 180,2-6-90,11 3 0,18-7 0,-5 3 0,13-4 0,-15 0 90,-3 0-90,-3-4 90,-7-1 0,-2-8 0,-4-5 0,-5-7 0,-2-7 0,-4-24 0,-8 8-90,1-15 0,-7 15 90,4 7-90,0 5 0,2 7 0,3 6-90,2 3 0,-1 10-360,3 2 90,-2 16-3058,3 36-6413,-6-9 9702,-1 29 1,-3-25 0,0 2 0</inkml:trace>
  <inkml:trace contextRef="#ctx0" brushRef="#br1" timeOffset="82414">23073 1701 20305,'-10'39'1889,"3"-1"-1799,0-4 0,6 0 0,-2-3-90,3-3-90,0-3 0,0-7-359,0-9-451,2-5-449,2-14 0,6-9 179,4-15 451,6-11 539,5-14 126,-11 26 0,2-2 908,0-2 1,1-1 314,2 0 1,0-1-631,0 2 1,-1 1-270,0 3 0,1 1-229,13-25 139,-3 14 0,-7 11 0,-2 16 0,-6 8 0,-1 18-90,-5 5 544,-4 10-544,-2 2 151,-2-2-151,0-4-90,0-4 0,0-9 0,0-2 0,0-6 0,1 0 90,4 0-180,4-4 180,6-5-90,12-15-90,-6 3 90,12-5 90,-10 43 0,-6-7-90,-2 19 90,-11-15-90,0-13 0,2 1 0,2-9 0,4-2 0,3-5 0,1 3 90,-1 2-90,-3 4 90,-4 9-90,-4 6 0,-2 12 0,-8 6 90,-2 8-90,-5 0 0,-1-1 0,-2-2 0,9-14-180,-2-4-359,9-11-721,-4-4-1168,3 0 2428,-2-4 0,3-1 0,0-4 0</inkml:trace>
  <inkml:trace contextRef="#ctx0" brushRef="#br1" timeOffset="82948">25217 1344 23184,'-30'-14'1709,"3"-2"-1529,7 2-90,9 1 90,29-4-91,19 4-44,-4 3 0,7 1-529,6 0 0,6 1 0,-1 0 619,13-2 0,2 0-105,-6 2 0,4-1 0,-3 0 0,-15 3 0,-2 0 0,-2 0 60,20-2 0,-3 0-342,-6 0 0,-3 0 297,-8 3 0,-3-1 45,22-5 0,-16 4-90,-15 0 0,-10 5-90,-6 0-180,-4 2 1153,-5 0-1962,-2 0 1257,-3 0 0,0 6 1,0 1-1</inkml:trace>
  <inkml:trace contextRef="#ctx0" brushRef="#br1" timeOffset="85366">27491 837 21295,'22'-41'1709,"-1"5"-1529,3 2 0,-1 9 90,3 11 269,33 44-449,-23 6-384,-7-1 0,-4 5 339,-15-8 0,-6 1 0,-3 3 0,-4 1-45,-3-1 0,-4 1 0,-3-1 0,-3 0 0,-2-4 0,-3 0 45,-7 2 0,-1-2 45,-12 10 165,-9-4-255,34-26 0,27-14 0,38-16 0,7 0 0,-21 7 0,-1 2 0,9 3 90,-9 8-90,-8 9 90,-13 9-90,-6 12 0,-16 7 0,-2 4 0,-9 0 0,1-6 0,3-6 513,4-10-513,5-4 0,9-5 0,12-5-90,11-3 90,13-4 0,8 4 0,5 1 0,0 4 0,-6 0 0,-7-4 0,-8 3 0,-7-7 90,6 3-90,-2-12 0,4-8 0,1-16 0,-7-13 0,-9 0 0,-1-3 45,-4 9 0,-1-1-152,0-14 0,-1 1 107,-5 15 0,-2 3 90,0-26-90,-2 11-90,0 12 180,0 13-90,0 11 90,1 16 0,7 16 0,8 19-90,11 13 44,-11-21 1,1 1-45,2 1 0,0-1 0,0-1 0,-1-1 214,17 22-214,-5-9 0,-5-10 0,-7-8 90,-4-11-180,-4-8 90,27-59 0,-6 14 0,4-4-697,-9 10 0,0-2 0,2 1 697,4-3 0,2 0 0,-1 3 0,5-3 0,0 3-353,-1 3 0,-1 1 353,-4 4 0,-1 3 0,24-11 90,-11 18 0,-9 18-90,-9 22 90,-13 17-90,-9 18 90,-16 7 647,3-30 0,-3 0-737,-2-1 0,-3 0 45,-1-3 0,-2-1 634,-21 21-679,-4-12 90,2-11-90,5-9 90,7-9-90,14-23 0,24-9 0,25-23 0,-6 22 0,5 1 26,5-1 1,1 1-27,4 2 0,0 3 0,1 5 0,0 3 45,-2 4 0,1 3-45,-2 7 0,-1 3 44,-2 4 1,-1 4-45,-1 3 0,-3 2 0,-2 1 0,-3 2 90,21 22 90,-11-6 78,-9-9-168,-9-10-90,-10-11 90,-4-15-90,-10-35-45,8 2 0,2-4 45,1-3 0,3-2-108,6-9 1,7 1 107,2 11 0,4 2 0,3 1 0,2 2 0,1 3 0,1 4-45,1 4 0,1 3-1500,-1 7 0,1 4 1545,1 7 0,-1 5 0,1 6 0,-1 7-595,15 22 1,-3 7 594,-14-7 0,-1 4-356,8 13 0,-5 3 356,-20-18 0,-3 0 378,2 25-378,-15-14 0,-10-13 2383,-9-12-2473,-1-11 1900,-1-9-1810,5-9 1598,8-9-1598,6-10 0,12-4 0,8 0-89,5 5 89,3 9 0,-3 9 0,-5 15 0,-7 12 0,-13 15 89,-14 5 1,-17 1 0,-14-5-251,-12-9 205,27-16 1,-1-4 45,-33-3-90,6-11 0,10-13 90,14-12-90,17-16-90,19-11 90,7 26 0,5-1-575,5-1 0,4-1 485,6-2 0,3 1-45,5 0 0,4 1-90,2 1 1,5 1-76,-3 7 0,5 1 0,0 2 120,-3 5 0,1 3 0,-1 0 150,-1 0 0,1 0 0,-3 3-199,10 2 1,-5 5 228,-1 4 0,-7 0 90,-9 3 305,-7-1-125,-4 2 862,-4 0-952,-3 0 422,-2 0-422,-2 4 180,0 7 0,0 18-91,0 20-179,-2-13 0,-2 3-587,1 11 0,-1 2 542,1 7 0,0 2-538,-2-15 0,0 0 0,-1 1 493,0 1 0,-1 0 0,1 1-90,-1 1 0,1 0 0,-2-1-150,-1-1 0,-1 0 1,0-1-151,-1-1 0,-1 0 0,-1-2-529,-5 18 1,-5-2 918,-4-13 0,-5 0 0,-2-4 0,-6 3 0,-4-2 0,3-11 0,-1 1 0,0-1 0</inkml:trace>
  <inkml:trace contextRef="#ctx0" brushRef="#br1" timeOffset="86134">27187 2099 21924,'-55'4'1620,"4"-3"-1261,6 9 1,8-9 90,11 10 539,19 0-179,66-1-675,-18-4 0,7-1-1031,4-3 0,8-1 0,1-2 963,-10 0 1,2 0-1,1-1 1,2 0-420,-2 0 0,2 0 1,1-1-1,1 1 1,1-1 365,-4 0 1,0 0 0,1 0 0,1 0 0,4-1 0,2 0 12,-9 0 0,4 0 0,2 0 0,1-1 0,2 0 0,1 1 0,-1-1 0,0 0 0,-3 0 0,-1 1-234,4-1 1,-2 1 0,-1-1 0,0 1-1,-1-1 1,1 1 0,2-1 0,3 0 224,-4 0 0,3 0 0,1 0 0,0 0 0,2-1 0,0 1 0,0-1 0,-1 1 0,0 0 0,-1 0-99,-3 0 1,-1 1-1,1-1 1,0 1 0,0 0-1,-2 0 1,0 0-1,-1 0 1,-2 0 0,-1 0 80,7 0 0,-2 0 0,-2 0 0,-1 0 0,1 0 0,-1 1 0,3-2 20,-2 2 0,2-2 0,1 1 0,0 0 1,-1 0-1,-1 0 0,-2 0 0,-4 0-20,11 0 0,-3 0 0,-2 0 0,-4 0 0,-3 0 0,10-1 0,-5 0 0,1 1 0,4-1 0,0 0 0,-9 2 0,-16 0 0,-6 1 1244,19 0-1244,-17 2 1860,-10 0-1860,-8 0 2782,-3 0-2782,-5 0 1843,-4-4-1843,-2-1-180,-2-4-360,1 0-449,2 0-540,-1 0-720,0 0 2249,-2-2 0,-9 1 0,-3-1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07:30.004"/>
    </inkml:context>
    <inkml:brush xml:id="br0">
      <inkml:brushProperty name="width" value="0.09071" units="cm"/>
      <inkml:brushProperty name="height" value="0.09071" units="cm"/>
      <inkml:brushProperty name="color" value="#92D050"/>
    </inkml:brush>
    <inkml:brush xml:id="br1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12300 5925 24353,'2'-55'2699,"2"6"-2160,-4 0-179,2 19-180,-2 7 180,0 17-270,-5 20-90,-6 15 0,-13 30 0,7-18 0,-2 4-1085,-8 10 1,-4 3 1084,6-14 0,-2 2 0,-1 0-538,-4 5 1,-1 1-1,-2 0 538,-2 1 0,-2 1 0,-1 0 0,10-13 0,-1 0 0,1-1 0,-1 1 0,-10 11 0,0 0 0,1 0 0,0-2 0,1-1 0,0-1 0,2-2 0,0 0 0,1-2 0,3-4 0,0 0 0,1-2-686,-12 13 0,1-2 686,8-9 0,1-2-113,5-7 1,3-3 112,-12 15 0,15-14 0,13-15 949,18-6-949,15-8 0,15 4 0,15 1 0,12 6 221,-28-4 0,1 0-221,5 2 0,2 2 0,1 3 0,1 1 0,5 3 0,0 3 0,1 3 0,0 2 0,0 0 0,2 4 211,-9-1 0,2 2 1,-3-1-212,5 3 0,0 0-121,-4 0 1,3 3 0,-6-4 120,-11-8 0,-1-1 0,13 10 0,-4-8 0,-11-21 0,1-17 0,-36-48 0,0 17 0,-1-5 30,-5-10 0,0-4-30,3 14 0,0-1 0,0-1 0,-1-3 0,0-2 0,0 0 0,0-1 0,0-1 0,-1-3 0,0 2 0,-1-3 0,0 0 0,0 4 0,1-4 0,-1 3 0,1-1 0,0 7 0,0-3 0,0 2 0,1 4 0,-2-16 0,1 6 0,2 5 0,2-1 0,5-10 0,5 1 38,3 19 1,5 1-39,6-8 0,8 5 86,4 20 0,5 8-86,6 2 0,4 6 0,5 6 0,2 5 0,3 6 0,2 6-910,1 7 0,0 5 910,-3 5 0,-2 5 0,-3 5 0,-4 4-460,-6 2 1,-5 3 459,-6 1 0,-5 1 0,-6-1 0,-8 2 79,-9 13 1,-9-1-80,0-20 0,-3-2 9,-8 8 0,-4-6-9,-15-13 750,8-38 1,2-11-751,1-19 0,6-3 0,6-4 0,18 5 0,5 0 0,0-2 0,3 0 0,2 0 0,5-3 0,3 1 0,3-2 0,-1 3-360,-1 4 1,-1 2-721,10-17 1,-1 7-1889,-9 21 3683,-6 12 0,-7 8 0,-4 5 0</inkml:trace>
  <inkml:trace contextRef="#ctx0" brushRef="#br0" timeOffset="550">13677 5509 27141,'27'-55'1440,"-3"8"-1440,-8 19 0,0 27 0,-2 35 0,-5 2 0,0 7 0,1 16 0,0 10-712,-3-19 0,-1 5 0,0 4 0,1 3 1,-1 0 711,0-2 0,0 3 0,0 1 0,0 1 0,0 0 0,0 0 0,-1 0 0,1 1 0,-1-1 0,1 1 0,0 1 0,-1 2 0,1-9 0,-1 3 0,1 2 0,-1 0 0,1 0 0,0-3 0,-1-3 0,0-4-409,2 15 0,0-7 1,-1-2-1,1 3 409,0-5 0,0 4 0,0-1 0,1-3 0,-1-7 0,1 0 0,0-5 0,0-3 0,3 11 0,0-4 0,1-8 0,2-6 0,6-10 0,3-36 0,-13-23 0,-5-11-574,2-16 1,-2-8 573,-2 11 0,0-3 0,-1-3-11,0 7 0,-1-2 1,0-3-1,-1-1 11,0 5 0,0-2 0,-1-1 0,0-1 0,0-2-10,0 5 1,-1 0-1,1-1 1,-1-2-1,0-4 1,-1-3 9,1 13 0,-1-1 0,1-3 0,-1-2 0,-1-1 0,1-2 0,-1 0 0,0-2 0,0 1 0,0-1 0,-1 0-97,0 4 0,0-1 0,0-1 0,0-1 1,-1 0-1,1 0 0,-1-1 0,0 0 0,0-1 1,-1 1-1,1 0 0,0 0 0,-1 1 97,1 0 0,0 0 0,0-1 0,0 1 0,-1-1 0,1 1 0,-1-1 0,1 1 0,-1 0 0,0 0 0,-1 0 0,0 1 0,0-1-27,0 2 1,-1-1 0,0 0 0,1 0-1,-2-1 1,1 1 0,-1 0 0,0 2-1,0 0 1,0 2 0,-1 1 0,0 2-1,0 2 27,-4-11 0,1 3 0,-2 2 0,1 2 0,-1 1 0,-1 1 0,0 1 0,-1 0 25,-2-3 1,0 0 0,0 2 0,-1 0 0,-2 2-1,-3 0 1,-3 1-26,-1 3 0,-3 1 0,-2 0 0,-2 1 0,-1 1 0,0 2 0,0 2 0,1 4 50,-9-8 0,1 4 0,0 3 0,-3 3 1,-2 1-51,0 3 0,-4 1 0,-1 1 0,0 3 0,0 7 0,4 6 0,-7 9 0,3 8 0,1 6 0,1 4 0,0 6 0,2 4 0,1 6 0,2 3 0,1 6 0,2 5 0,2 3 0,3 4 0,8-5 0,3 2 0,1 2 0,1 2 0,3 1 0,0 3 0,2 1 0,2 1 0,2 1 0,2 1 0,2 0 0,2 2 0,2-1 0,1 1 0,3 0 15,1-2 1,2 1 0,1-1 0,3 0 0,2-1-16,3-1 0,1-1 0,2 0 0,3-2 0,1 0 0,5 10 0,3-1 0,3-1 0,3-2 0,1-5 0,4 0 0,2-3 0,2-2-94,2-3 0,2-2 0,1-2 0,3-2 94,0-4 0,1-2 0,2-2 0,0-3 0,1-2 0,0-2 0,1-3 0,0-1-74,14 1 0,1-3 0,-1-4 74,-4-2 0,-1-3 0,0-4 315,-7-3 1,-1-4-1,-1-5-855,5-10 1,-1-7-1,-5-2 439,1-5 1,-5-5-320,-11 2 0,-1-4 1,-8 1-391,-8-4 1,-8 1-406,-3 3 1,-6 1 1214,-19-24 0,-21 23 0,-13 10 0</inkml:trace>
  <inkml:trace contextRef="#ctx0" brushRef="#br0" timeOffset="1216">11228 5414 24983,'-41'22'449,"0"-1"1,0 0 0,-4 3 0,-1-1-1,6-1-404,2-2 0,6-1 45,-10 14-90,86-29-1349,3-9 0,9-3 1349,-3-1 0,5 0 0,3-3-665,-3 1 1,3-1 0,2-1-1,2 0 665,-4 0 0,2-1 0,1 0 0,2-1 0,0 0-159,-4 2 0,1-1 0,2 0 0,0 0 0,0-1 1,2 1 158,-6 1 0,2-1 0,-1 1 0,2 0 0,0-1 0,0 1 0,1 0-163,-6 1 0,0 0 0,1 1 1,0-1-1,0 0 0,1 1 0,-1-1 1,1 1 162,1-1 0,0 1 0,1 0 0,-1-1 0,1 1 0,0 0 0,-1 0 0,0 0-73,0 0 1,0 0-1,0 0 1,-1 1-1,1 0 1,-1-1-1,0 1 1,-1 0 72,7-2 0,-1 1 0,0 0 0,0 0 0,-1 1 0,-1-1 0,0 0 0,-4 0 0,-1 1 0,0 0 0,-1-1 0,-1 1 0,0 0 0,-1 0 0,4-1 0,-2 1 0,0 0 0,-1 0 0,0-1 0,1-1 104,3-1 1,1-1 0,1-1 0,-2 0 0,-2 1 0,-3 0 7,4 0 1,-4 0-1,-2 0 1,2 0 39,3-3 1,3 0 0,-4 0 0,-8 1-153,0-2 0,-8 2 0,-7 3 0,-3 1 0,14-6 967,-13 9-967,-8 9 1752,-4 11-1752,23 28 0,-4-1 725,-8-9 0,2-1-725,-5-6 0,1-3 0,2 0 0,1-1 507,0-3 0,1-3-507,-1-4 0,-1-2 0,29 0-89,-10-17 89,-12-7-90,-18-14 760,-25-5-670,-25 12 0,-12 4 45,1 6 0,-4 6-219,2 1 0,-4 3 1,-3 10 173,-7 13 0,-4 12 0,0 5 0,6-2-561,6-2 1,5-1 0,-2 6 560,5-4 0,-3 4 0,0 1 0,3 1 0,9-1 0,-4 22 0,11 0-715,7 0 1,5 1 714,7-3 0,5 0-219,9-2 1,6-2 218,6-2 0,5-2 0,6-3 0,4-2 0,4-2 0,3-2 0,0-4 0,2 0 0,-9-8 0,1-1 0,-3-1 0,1 2 0,-3-1 0,2 3 0,-9-1 0,-25 0 266,-30-7-266,-18-11 0,-10-6 0,8-3 0,-2-3 0,-2-1 0,-1 0 0,-2-1 0,0-2 0,-2-3 0,-1-2 0,5-1 0,-6-6 0,3-5 309,8-3 0,-1-6 1,3 0-310,-4-8 0,4-3 0,8 2 0,-1-5 0,8 0-245,3-10 1,9-3 244,8 15 0,2-1 0,2 0 0,3-1 0,2-1 0,2 0-180,2-1 0,2 0 0,2 1-585,5-21 1,3 2-360,3 2 0,3 2 1124,0 3 0,2 1 0,1 4 0,1 1 0,1 2 0,-1-1 0</inkml:trace>
  <inkml:trace contextRef="#ctx0" brushRef="#br0" timeOffset="1768">17644 4017 20859,'50'-31'1439,"-4"19"-847,-19 38 1,-3 18-481,-10-3 1,-2 9 0,-2 3-1,1 1-323,0 4 1,1 0 0,-2 4 0,0 6 210,-3-15 0,-1 5 0,-1 3 0,1 2 0,-1 1 0,-1 0 0,1-1 0,-1-1-129,1 5 0,-1-1 0,-1 0 1,1 0-1,-1 0 0,0 0 1,1 0 128,0 0 0,-1 2 0,1-1 0,0 0 0,-1 0 0,1-2 0,-1 0-106,0 3 1,0 0 0,0-1-1,0-1 1,0-4 0,-1-5 105,1 1 0,0-5 0,-1-3 0,0-1 0,1 8 0,0-3 0,-1-2 0,2 10 0,-1-4 46,-1-16 1,0-6-47,0-1 941,-2-46-941,2-27 0,2-20 0,0-2 0,1 1 0,1-3 0,1-6 0,-2 18 0,0-4 0,2-2 0,-1-2 0,1 0 0,0 2 0,1 0 0,0 0 0,1 0 0,0 0 0,0-1 0,1-1-29,1-6 0,1 0 1,0-1-1,1-1 1,0 0-1,1-1 29,-1 8 0,0-1 0,1 0 0,0-1 0,0 1 0,1-1 0,0 1-156,0-1 1,0 0-1,1 1 1,0-1 0,1-1-1,1-1 1,1-1 155,0 5 0,0-2 0,2-2 0,1 0 0,0 0 0,0 0 0,1 1 0,0 1 0,0 2 0,0 1 0,0 1 0,1 1 0,0 1 0,0 0 0,0 1 0,1 1 0,-1 0-115,3-4 0,0-2 0,-1 1 0,1 1 0,1 3 0,-1 4 0,1 4 115,8-9 0,2 2 0,-2 11 0,-1 20 0,4 23 0,-4 18 0,-2 25 0,-8 16 88,-8-5 0,-4 6 0,-2 9-88,-4-17 0,-1 4 0,-1 5 0,-1 3 0,1 2 0,0 1 0,2 0 0,-1-7 0,1 3 0,1 1 0,-1 1 0,1 1 0,0 0 0,1 1 0,-1-1 0,0 0 0,0-6 0,-1 0 0,0 0 0,0 1 0,1 0 0,-1-1 0,2 1 0,-1 0 0,1-1 0,2 1 0,-1 0 0,2 2 0,0 1 0,0-1 0,1 0 0,0 0 0,1-2 0,1-1 0,0-3 0,0-2 0,3 6 0,1-2 0,1-3 0,0-2 0,1 0 0,1-1 0,0 0-26,5 7 0,1 0 0,1 0 0,1-2 0,1-1 1,1 0 25,-1-4 0,2 0 0,0-2 0,2 0 0,0-1 0,1-2 0,0-3 0,-1-1 0,2-1 0,1-2 0,2 0 0,4-1 0,2-2 0,2 0 0,3-1 0,2-1 0,1-2 0,1-3 0,0-2-36,-1-4 1,0-3-1,2-2 1,1-2 0,-1 0-1,1-2 1,-1 0 35,7 4 0,1 0 0,0-2 0,0-1 0,-1-4 0,-1-4 61,5-5 1,2-4 0,-2-4-1,-4-4 1,-5-3-122,7-7 0,-6-6 0,-3-9-930,-7-7 1,-1-7 0,-2-5 0,-5 1 246,-10 8 1,-3-1 0,-3-2 0,-1-3 762,-1-2 0,-1-4 0,-1-1 0,-4-2 0,-4 3 1,-6-6-1,-4 1 0,-4 0 0,0-1 0,-3-4 0,1 1 1,-1-1-1,0 0 0</inkml:trace>
  <inkml:trace contextRef="#ctx0" brushRef="#br0" timeOffset="2196">21489 2601 27141,'-7'-52'1080,"-13"27"-990,-22 47-1499,8 11 0,-3 11 1439,6-6 0,0 6 0,-3 5-548,2 1 0,-2 5 0,-1 4 0,0 1 0,2-4 518,7-9 0,0-2 0,2 0 0,-1 2 0,0 4 0,-1 1 0,-1 5 0,-1 3 0,0 2 0,2-1 0,3-2 0,3-3-169,2 4 0,4-2 1,2-2-1,2-1 1,0 1 168,-3-1 0,-2 0 0,2 0 0,7-3 0,13-1-114,19 1 0,15 1 0,9-4 0,0-6 0,-6-9 114,11 1 0,6-13 0,-8-9 0,11-1 0,4-4 0,-4-7 0,-11-10 0,-5-20 0,-9-12 0,-2-1-11,3 1 0,-1-1 0,-4-3 41,-5-5 0,-5-2 0,-4 0-30,-4-12 0,-6 0 0,-5 18 0,-2 0 0,-2-1 30,-3-1 0,-1 0 0,-3-1-30,0 0 0,-2 1 0,-2 0 0,-2 1 0,-2 1 0,-2 1 0,-7-17 0,-4 3 0,-1 6 0,-3 5 0,0 7 0,-3 5 0,-1 6 0,-1 5 718,-2 8 1,-1 5-719,-2 5 0,0 5 0,-1 7 0,-1 4 0,1 3 0,0 3 0,3 4 0,1 3-90,3 2 0,1 2-180,4 0 1,1 1-136,4 0 0,1 2-764,-15 25-270,11-1-720,6-4 2159,6-6 0,1-6 0,2-6 0</inkml:trace>
  <inkml:trace contextRef="#ctx0" brushRef="#br0" timeOffset="2641">18964 3438 15532,'-47'4'404,"0"-1"1,-1 1 0,-15 0 0,0-1 1301,-1 0 0,5-2-1166,-5-1 1452,28-2-1632,88-8-136,2 0 1,10-1-618,-5 1 1,4-2 0,4 0 392,-6 1 0,3-1 0,3 0 0,1 0 0,-6 1 0,3-1 0,0 1 0,2-1 0,1 1 0,-6 0 0,0 1 0,2-1 0,0 0 0,0 1 0,1-1 0,-6 2 0,0 0 0,1-1 0,0 1 0,0 0 0,0 0 0,0 0-168,0 0 1,0 0-1,0 1 1,1-1 0,0 0-1,2 1 1,2-1 167,-4 2 0,3-1 0,2 1 0,1 0 0,0-1 0,0 1 0,-2 0 0,-1 1 0,-4-1-153,2 1 1,-3-1 0,-1 1 0,-1 0 0,-1 0 0,2 1 0,2-1 152,-1 0 0,3 1 0,1-1 0,0 1 0,0 0 0,-3 0 0,-3 0 0,-5 1 100,16-1 0,-7 2 1,-3-1-1,-1 1-100,8-1 0,-3 0 0,-3 1 0,-10-1 0,-3 1 0,-2 1 0,9-1 0,-5 1 632,-10-1 0,-3 1-632,23 2 0,-26 0 900,-7 0-2159,-19 0 352,-4 0 907,-8-4 0,-2-3 0,-7-4 0</inkml:trace>
  <inkml:trace contextRef="#ctx0" brushRef="#br0" timeOffset="3464">25128 3153 23094,'4'-14'1799,"-11"3"-1619,-15 2 179,-23 2-89,-20 0-715,25 3 0,-2-3 670,-2-1 0,-2-2-45,0-1 0,-1-7-1,9-4 1,0-5 0,3-1-45,-4-6 0,5-5-105,7 3 0,2-4 0,6-1 15,7-9 0,9-2-45,7-3 0,6-1 45,9-1 0,11-1-531,2 17 0,8-1 0,4 1 0,-1 3 516,6-3 0,2 4 0,4 0-30,-10 9 0,3-2 0,3 2 0,-1 1 0,-1 4 0,3 3 0,-1 4 0,0 2 0,1 0 22,1 1 0,1 1 1,0 2-1,0 1-22,1 1 0,0 2 0,0 2 0,0 1 0,-2 1 0,0 0 0,0 3 0,2 2-305,9 5 0,4 3 0,-2 2 0,-5 2 305,-2 0 0,-4 2 0,-1 4 0,9 6 0,0 5 0,-14 3 45,-15 10 0,-15 5 0,-7 7 0,-14 6 0,-10-8 0,-10 6 0,-4 2 0,1-3-45,3-8 0,-1-2 0,-2 1 0,-2 2 0,3-7 0,-2 3 0,-1 1 0,-2 0 0,0 1 0,-1-1 0,-2 2 0,-1 0 0,-2 1 0,1-1 0,0-1 0,2-3-298,1 0 0,1-3 0,1 0 0,0 0 0,-2 1 298,0 0 0,0 2 0,-2 1 0,1-1 0,2-2 0,2-3-366,-10 16 1,4-4 0,2-1 365,2-4 0,2 0 0,1-1 0,3-4 0,2-1 0,1 0 174,-5 17 0,3 0-174,5-4 0,2 1-312,3-1 0,4 1 312,3 1 0,2 2 0,1 1 0,2 0 272,3 1 1,2 3-273,0-5 0,2 3 0,0-3 0,-1-15 0,0-1 0,0 0 0,2 12 0,1 2 0,-1-5 0,1-3 0,0-5 0,0-4 0,0-2 0,1-7 0,-1-1 1662,6 20-4180,2-8 860,-5-21 1658,2-11 0,-2-19 0,1-7 0</inkml:trace>
  <inkml:trace contextRef="#ctx0" brushRef="#br0" timeOffset="3829">25782 7115 15172,'-12'46'809,"1"9"144,5 11-863,3-30 0,2 0 427,2 3 0,2-1-472,1 1 0,2-1-311,2-1 0,4-1 266,3-1 0,3-2 0,2-3 0,2-3 801,2-4 0,3-3-801,10-5 0,1-7 90,19-10-45,-23-7 0,-4-10 90,-8-27 0,-9-10 398,-5 10 0,-3-3-473,-3 2 0,-2-4 0,-3 4-60,-6-7 0,-4 3-45,-2 2 0,-3 3-180,-1 6 1,-5 5-539,-9 2 1,-4 7-1487,-22 6 2698,19 17 1,0 10 0,7 13 0,3 7-1,-3 5 1,1-1 0</inkml:trace>
  <inkml:trace contextRef="#ctx0" brushRef="#br0" timeOffset="4650">13303 13451 16701,'-19'-33'689,"1"0"1,-4 3 0,-3 5 518,-6 5 1,-3 6-1030,-5 7 1,-2 7 90,-3 4 0,-5 12-90,5 11 0,-6 13 0,-3 5 0,2 1 0,6-5-550,0 1 0,6-3 0,-4 6 370,0 1 0,-6 5 0,0 4 0,6-3 0,10-4 0,4 15 0,13-4 313,5-5 1,8-1-314,7-6 0,8-4 0,9-6 0,7-6 0,9-5 0,7-7 0,10-5 0,4-5 0,-13-4 0,2-2 0,1-1-68,5 0 1,2-2 0,0 2 67,2 1 0,1 1 0,-1 2 0,1 3 0,-1 2 0,-1 2-123,-3 2 0,-2 3 0,-2 8 123,-8 6 0,-1 8 0,-3 3 0,-3-1 0,-2 5 0,-5 1 0,-3 4 238,-3-1 0,-2 4 0,-4 2 0,-6 2-238,-10 5 0,-7 2 0,-5 1 0,-1 0 0,1-14 0,-2 1 0,-1-1 0,-1 1 0,0-1-134,1 0 0,-2 0 0,1 0 0,-2-1 0,0-3 134,-5 6 0,-2-1 0,1-3 0,0-5 0,-7 11 0,1-6 0,2-5 0,1-4 672,4-7 0,1-4-2021,-11 12 68,7-27-1778,15-31 2849,10-39 0,8 10 0,2-5 1,3-10-1,-1 1 0</inkml:trace>
  <inkml:trace contextRef="#ctx0" brushRef="#br0" timeOffset="4883">14736 12881 19796,'16'-6'1080,"-5"23"-1080,-16 42 0,0-12 0,1 6 211,-1-10 1,0 2-1,0 5-211,2-2 0,1 5 0,0 3 0,1 2 0,1 0-72,1-2 1,1 1-1,1 2 1,1 1-1,0 0 1,0-1 71,-1 1 0,1 0 0,-1 0 0,2 0 0,0 0 0,0 0 0,2 2 0,1 0 0,1 0 0,0-1 0,1-2 0,-1-3-48,3 7 0,1-4 0,0-2 0,0 0 48,1-3 0,0 0 0,0-1 0,1-1-206,4 11 0,1-1 0,0-2-394,-1-7 0,0-1 1,1-3-391,6 14 1,0-4-91,-4-10 1,-1-5 1079,12 13 0,-17-32 0,-7-23 0</inkml:trace>
  <inkml:trace contextRef="#ctx0" brushRef="#br0" timeOffset="5300">14550 14727 15172,'-37'-42'521,"0"0"1,1 1 0,0 3 0,1-1-1,5-6-206,8-11 0,5-8 0,4-2 0,5 8-225,6-9 0,9 1 143,3 12 0,3-6 1,6 3-1,8 12-143,12 14 0,8 10 0,3 3 30,3-3 0,4 3 0,0 2-30,5 2 0,0 2 0,2 4-152,0 1 1,1 3 0,-1 3 61,-1 2 0,-1 2 0,2 10 0,-9 6 0,3 7 0,1 5 0,-2 1 0,-6-3 0,6 4 0,-6-1 0,0 6 0,-7-3 0,2 4 0,0 2 0,-4 0 0,-10-2 0,-8 2 0,-7 0 0,-3-1 397,5 19 1,-4-2-398,-7-4 0,-2-2 351,-2-8 1,-3-2-352,-5 0 0,-3-4 0,-3-1 0,-8-22 0,10-55 0,4 2 0,2-5 234,4-13 0,2-5-234,-1 15 0,0-1 0,3-4 0,2-2 0,2-4 0,1 0 0,1 4 0,0-2 0,0 3 0,2-1 0,4-11 0,1-1 0,0 7 0,1 8 0,0 7 0,-2 9 0,1 4 2169,13-9-2169,-3 20 917,-5 28-917,-3 16 0,-5 19 0,-4 9 0,-6 5-273,-2 0 273,-2-5 0,0-7-720,2-9-398,6-8-1041,0-22-95,10-18 2254,5-29 0,-11 11 0,0-1 0,3-6 0,-1 0 0</inkml:trace>
  <inkml:trace contextRef="#ctx0" brushRef="#br0" timeOffset="5588">16608 13392 21295,'43'-41'5487,"-6"15"-4588,-5 26-179,-7 30-540,-3 24-180,-7 1 0,-1 3-1020,-2-12 0,1 0 1020,3 16 0,3-1 0,-4-22 0,2-4 0,2-3 0,1-2 630,25 15-630,3-16 0,3-19 0,2-17 0,-2-23-131,-25 9 1,-1-5 130,-1-7 0,-1-4 0,0-6 0,-2-3 0,0-4 0,-3-2-373,-1-2 1,-1-1 372,-3 3 0,-2 1 0,-2 6 0,-2 2 0,-1 8 0,0 2 919,0-14-919,0 22 0,0 18 0,8 41 0,1 3 0,-2-7 0,1 1-563,15 17-1191,2-17 0,4-3 596,-8-8 0,3-3 1158,12 2 0,2-4 0,-8-9 0,-1-4 0,3-2 0,0 0 0</inkml:trace>
  <inkml:trace contextRef="#ctx0" brushRef="#br0" timeOffset="6147">18387 12786 24893,'-5'-55'3058,"-4"6"-2788,-4 8 0,1 9-180,6 8-90,2 6 0,4 2 0,0 3 0,0 1 0,0-1 0,0 3 0,-7-1 0,-7 14 0,-9 16 0,-3 11 0,4 5 0,1 7 0,-1 2-532,-1-1 0,1 2 0,0 2 532,0 11 0,1 4 0,4-4 0,6-12 0,2-2 0,2 0 0,0 22 0,4-2 0,4-6 0,8-1-364,7-12 1,6 1-1,3-5 364,7 2 0,6-5 0,-3-7 0,5-1 0,0-7 0,13-8 0,2-8 0,5-4 0,2-6 0,-19-2 0,1-3 0,1-3 0,0-3 0,1-2 0,1-6-90,2-9 0,3-6 0,-2-4 0,-3 0-474,-8 4 1,-4 0-1,0-2 1,0-4 527,0-3 0,2-3 0,0-2 0,-3-1 0,-4 0-455,-1-7 0,-5-1 0,-3-1 0,0-1 473,-4 9 0,-1-2 0,-1 0 0,-1 0 0,0-2 53,-1-1 1,-1-2 0,0 0 0,-1 0 0,-1-1-97,0 0 1,-1-1 0,0 1 0,-2-1 0,1 0 168,-2 1 0,0-1 0,-1 1 0,0-1 0,-1 2-255,0 2 0,0 0 1,-1 1-1,0 0 1,-1 1 146,0-10 0,0 2 0,-1 0 0,0 2 0,-1 7 0,0 1 0,-1 1 0,0 2 39,0-7 1,-1 2-1,-1 3-39,1-13 0,-7 14 1243,-19 24-1243,3 69 0,10-4 0,1 9 0,1 7-31,3 2 1,1 8 0,2 4 0,0 1 0,0-4 30,1-9 0,1-2 0,1 0 0,0 2 0,1 5 0,2-3 0,0 5 0,0 3 0,1 2 0,1 1 0,0-2 0,1-4 0,1-5 0,1 6 0,1-5 0,1-3 0,1 0 0,1 3 0,0 0 0,1 2 0,1 2 0,1-2 0,0-3 0,2-5 36,2 1 1,1-5-1,1-3 1,2-1-37,4 9 0,3-2 0,4-3-126,11 2 1,5-3 0,0-5 125,3 0 0,5-9 0,-1-12 0,5-5 0,-5-8-45,-11-12 0,-3-8-360,9-9 1,-7-8-91,-20-1 0,-7-4 0,-3-1 1,-4-2 479,-2-2 1,-3 0-526,-4 1 1,-3-1 250,0 4 0,-1 0-1780,-14-28 2069,-3 10 0,-5 11 0,-1 6 0</inkml:trace>
  <inkml:trace contextRef="#ctx0" brushRef="#br0" timeOffset="6431">18911 12099 26512,'-46'-25'1979,"12"-4"-1889,21-7-90,23-7 0,25 6 0,10 2-1020,-5 5 1,5 2 1019,-1 2 0,4 0 0,0 2-362,-5 5 1,-2 2 0,2 0 241,0 1 0,0 0 0,3 1-720,13-5 1,2 1 0,-3 1-1375,2-1 1,-1 2 1283,-12 3 1,1 0 0,-7 3 929,17 0 0,-20 5 0,-13 6 0</inkml:trace>
  <inkml:trace contextRef="#ctx0" brushRef="#br0" timeOffset="7243">22277 10629 18410,'29'-39'329,"0"1"1,-3 1 0,-5-1 793,-7 2 0,-5 0-1078,-5 2 0,-3 0 134,-13-31-89,-9 21 0,-4 0-45,2 10 0,-2 1-116,-12-11 0,-3 3 116,5 11 0,-3 1 14,-4 1 1,-4-1 0,0 1-254,8 6 0,0 1 1,-3-1 223,-14-7 0,-3-1 0,0 2-30,9 6 0,0 2 0,-1 1 204,-4-3 1,-2 1 0,-6-2-205,7 4 0,-5 0 0,-3-1 0,-2 0 0,-1 0 0,13 5 0,-1 0 0,-2 0 0,0 0 0,0 1 0,-1-1 0,0 0-181,0 0 0,0 0 0,0 0 0,0 0 1,-2 0-1,-1 0 0,-3 0 181,3 2 0,-3-1 0,-2 1 0,-1 0 0,-1 0 0,1 0 0,1 1 0,4 0 0,2 2-70,-5-2 1,4 2-1,2 0 1,0 0-1,-1 1 1,-3-1 69,4 2 0,-2-1 0,-2-1 0,0 1 0,-1 1 0,1-1 0,2 2 0,3 0 0,-5 0 0,3 2 0,2 0 0,-1 0 0,1 1 0,-1 0 0,-2 1 0,2-1 0,-1 1 0,-1 0 0,-3 1 0,-2 2-41,7 1 1,-2 0 0,-4 2 0,0 0 0,-1 1-1,-1 0 1,2 0 0,1 0 0,3 0 40,-6 0 0,3 1 0,1-1 0,1 1 0,-1 1 0,-2 0 0,-2 1 0,3-1 0,-2 2 0,-3-1 0,0 1 0,-1 1 0,1 0 0,1 0 0,2 0 0,3 1 0,-2 1 0,2-1 0,2 2 0,0-1 0,1 1 0,0 0 0,-1 1 0,-1 0 0,-1 0 0,0 1 0,0 0 0,0 1 0,0 0 0,0 0 0,0 2 0,-1-1 0,0 2 0,1-1 0,-1 2 0,0-1 0,0 2 0,8-3 0,0 1 0,-1 0 0,1 0 0,-1 1 0,1 0 0,0 1 0,0 0 0,-1 1 0,1 0 0,-1 0 0,1 2 0,0-1 0,-1 1 0,1 0 0,0 1 0,0 1 0,-1 0 0,1 0 0,-1 1 0,1 0 0,0 1 0,0 0 0,0 0 0,-1 1 0,1 1 0,0 0 0,0 1 0,0 0 0,0 0 0,1 1 0,0 0 0,-1 1 0,1 0 0,0 1 0,0 0 0,0 0 0,1 1 0,0 1 0,1 0 0,-1 0 0,1 1 0,0 1 0,1-1 0,-1 2 0,2-1 0,-1 1 0,1 1 0,0-1 0,1 1 0,0 0 0,1 1 0,0 0 0,0 0 0,1 0 0,0 1 0,1 0 0,1 0 0,0 1 0,0 0 0,1 0 0,0 1 0,1-1 0,0 1 0,1-2 0,0 1 0,1 0 0,0 0 0,1 0 0,0 0 0,0 0 0,1 0 0,-4 4 0,1 0 0,1-1 0,0 1 0,0 1 0,-1 0 0,-1 2 0,5-4 0,-1 2 0,-1 0 0,0 2 0,0 0 0,1 0 0,0-2 0,2 0 0,1-2 0,-7 8 0,3-4 0,2 0 0,-1 0 0,0 3 0,-2 4 0,8-11 0,-1 3 0,-2 3 0,0 1 0,0 1 0,1 0 0,0-1 0,2-2 0,2-2 0,3-2 0,-9 14 0,4-4 0,3-2 0,0 1 0,-1 3 0,5-6 0,-2 2 0,0 1 0,0 1 0,1-1 0,3-1 0,1-3 0,1 5 0,2-2 0,2-2 0,1 1 0,0 0 54,1 0 0,0 0 1,1 1-1,1 0 0,1-1-54,-2 13 0,3 0 0,1-1 0,1 0 0,0-4 0,-2-2 0,7 2 0,12 6 0,4-21 0,3 5 0,3 4 0,4 1 0,4 1 0,5 1 0,4-2 0,6-2 0,4-2 0,6-5 0,-12-18 0,5-1 0,3-2 0,5-1 0,3-1 0,3-1 0,3-2 0,2 0 0,3-1 0,1 0 0,3-1 0,0-1 0,1 0 0,1 0 0,0 0 0,0-1 0,0 1 0,-1 0 0,-1 1 0,-1 0 0,-2 0 0,-2 1 0,-2 1 0,-3 0 0,6 5 0,-2 0 0,-2 1 0,-1 1 0,-2 0 0,0 0 0,0 1 0,-1 0 0,0-1 0,1 0 0,-1 0 0,2 0 0,0-1 0,2-1 0,1-1 0,2-1 0,1-1 0,3-2 0,2-1 0,-13-5 0,1-1 0,2 0 0,1-1 0,3 0 0,1-1 0,1 0 0,1-1 0,2 0 0,0-1 0,1 0 0,1 0 0,0-1 0,1 0 0,-1-1 0,1 0 0,0 0 0,-1-1 0,0-1 0,-1 1 0,0-1 0,-1-1 0,-2 1 0,0-2 0,-2 1 0,-1-1 0,-2 0 0,-1-1 0,-2 1 0,-3-2 0,-1 1 0,-3-1 0,25 1 0,-3-1 0,-5-1 0,-2-1 0,-3-1 0,-2-1 0,-1 0 0,0-2 0,-1 0 0,1-2 0,2 0 0,1-2 0,2 0 0,-4 0 0,1-2 0,1 0 0,1-1 0,0 0 0,1-2 0,-1 0 0,1-1 0,0-1 0,-1 0 0,0-1 0,-1-1 0,-2 0 0,0-1 0,-2-1 0,-1 0-21,3-3 0,-2-1 0,-1 0 0,-2-1 0,-1-2 1,0 1-1,-1-2 0,1-1 0,-1 0 0,1-1 1,1-1-1,1-1 0,2-1 21,-8 4 0,1-1 0,0-1 0,2 0 0,0-2 0,1 0 0,0-1 0,0 0 0,0-1 0,0 0 0,0 0 0,0 0 0,-1-1 0,0 1 0,-1-1 0,-1 1 0,-1 0 0,0 1 0,3-4 0,0 1 0,-2-1 0,1 1 0,-1 0 0,-1 0 0,0-1 0,-1 0 0,0 0 0,0 0 0,0-1 0,-1 0 0,0-1 0,-1 0 0,1-1 0,0 0 0,0-2 0,0 0 0,0-2 0,-1 1 0,1-1 0,-1 0 0,-1 0 0,0-1 0,-1 1 0,-1 0 0,0 0 0,-2 1 0,-1 0 0,-1 1 0,4-6 0,-1 2 0,-1-1 0,-2 1 0,-1 0 0,-1 0 0,0 0 0,-1 0 0,1 0 0,-1 0 0,0-1 0,4-4 0,0-1 0,-1 0 0,0 0 0,-1 0 0,0 0 0,0 0 0,-1-1 0,0 1 0,0 0 0,-2 1 0,-1 1 0,0-1 0,0 0 0,0 0 0,-1 1 0,0-1 0,-1 0 0,0 1 0,0 0 0,2-2 0,-1-1 0,0 1 0,-1 0 0,0 0 0,0 0 0,-1 1 0,-1 0 0,1 0 0,0-2 0,1 1 0,-2 0 0,0 1 0,0-1 0,0 0 0,-1-2 0,1 0 0,-2 0 0,1-2 0,0-1 0,-1-1 0,1 0 0,-2 1 0,0 1 0,-2 1 0,-1 2-75,4-8 0,-2 2 0,-2 2 0,-1 1 0,0-2 0,0-1-157,-2 1 1,1-2 0,0-1 0,-1-1 0,-3 2-1,-1 3 1,-5 3-287,0-9 1,-4 3 0,-4 3 0,-2 0-180,-1 4 0,-3 0 0,-2 2 0,-1 0 745,-3-12 0,-4 2 1,-2 2-1,-1 6 0,-3 2 1,-1 1-1,-2 4 0,0 0 1,1-1-1</inkml:trace>
  <inkml:trace contextRef="#ctx0" brushRef="#br0" timeOffset="11662">22038 13786 16528,'-5'0'5576,"-4"0"-5126,4 0-180,-1 0-90,-1 0 270,2 0-1,1 0 181,0 0 3238,4 0-3688,0 6-180,9 3 0,11 7 0,25 5 0,-13-12 0,5 0-506,8 1 0,7-2 506,-7-2 0,6-1 0,2 0 0,-2-1-722,6-1 0,-1 0 0,6-1 722,-12 0 0,7 0 0,3 0 0,0 0 0,-2-1 0,-5 0 0,3 0 0,-5-1 0,0 0 0,3-1 0,-2 1 0,3 0 0,1-1 0,-1 1 0,-1-1 0,4 1 0,-1-1 0,-3 1 0,-2-1-218,-2 0 0,-4 0 0,3 0 218,12 1 0,2-1 0,-10 0 0,-17 1 0,-5 0-205,34-2 205,-41 0 680,-6-1-680,-5-1 2111,-3 4-2111,-4-2-431,-6 2-2897,-6 0 957,-5-4 2371,-5-3 0,0-7 0,-2-2 0</inkml:trace>
  <inkml:trace contextRef="#ctx0" brushRef="#br0" timeOffset="12697">3127 3279 23004,'-8'-40'1349,"-2"-1"-1079,-1 6-90,-1 4-90,0 13 0,-2 12 270,-4 26 89,-8 38-224,7-10 0,-1 6-1236,4-6 0,-2 3 1,0 2 1077,2-7 1,-1 3-1,0 0 1,-1 2-23,-1 5 0,-1 2 0,0 1 0,0 1-481,3-8 0,0 0 0,0 1 1,1 1-1,-1 0 454,0 1 0,0 1 0,1 1 0,0 0 0,0 0-281,2 0 0,-1 1 0,2-1 0,0 1 0,1 0 299,1-3 0,1 0 0,0 0 0,2 0 0,2-1-186,-1 10 0,3-1 0,1 0 0,2-2 150,2-4 0,3-1 0,1-1 0,2-1 264,5 11 1,4-3 0,3-1-265,1-7 0,3-1 0,7-2 22,3-10 1,6 0 0,2-3-1,-1-4 124,4 1 0,-1-6 0,4 0-146,-2-5 0,4 1 0,0-4 0,-3-4 0,1-7 0,-2-4 0,0-2 504,20 3 1,-2-4-505,-7-2 0,-2-2 477,-8 1 0,-2-2-657,-9 0 0,-2-2 487,12-12-1386,-17-7 1632,-20-13-3071,-19-7 2518,-18-13 0,7 23 0,-1 0 0,-4-3 0,0-1 0</inkml:trace>
  <inkml:trace contextRef="#ctx0" brushRef="#br0" timeOffset="13293">3525 4184 13913,'17'-49'341,"1"-1"1,0 1 0,-1 2 0,-1 0 0,2 1 877,6-17 0,0 3-994,-3 7 0,-1 2-91,-2 9 1,-1 3 1522,7-22-1657,-10 22 1024,-6 19-934,-33 65-90,0 2 0,-2 9 30,1 0 0,-1 5 0,0-1 485,3-4 1,0 0 0,2-1-516,1 0 0,2 0 0,3-4 0,3 2 0,4-4 0,1-3 0,3 1-19,9 6 1,3-1 63,0-16 0,5-2-144,15 14 1,7-6 98,14-7 0,-3-13 0,1-4 90,3-7 90,9-1 90,-32-10 1464,-10 0-1644,-6-6 669,-6-8-669,-11-13 166,-4-14-256,-5 1 0,-3-4 0,5 7 0,-2-1-182,-6-15 1,-1 0 181,7 11 0,1 1-279,-1-1 1,0 0 278,3 0 0,1 0 0,2 1 0,2 0-45,2 4 0,2 2 34,4-29 11,10 15 0,32 10 0,1 20 0,-9 16 0,2 6 0,21 14-44,-2 17 44,-8 5 0,-9 4 449,-9 2-449,-9-2 0,-6-2 12,-6-7-12,-4-5 0,-2-8 0,-2-3 41,0-5-760,0-5-2407,5 2 3126,2-11 0,7-4 0,0-7 0</inkml:trace>
  <inkml:trace contextRef="#ctx0" brushRef="#br0" timeOffset="13759">4767 3795 18761,'46'6'1529,"-8"6"407,-13 10-1666,-13 6-90,-7 3 0,-10-1 784,-2-3-515,-3-6 319,0-10-498,5-5 935,2-30-1115,17-34-90,-6 25 0,2-1-263,6-11 1,2 2 262,-1 12 0,1 2 0,19-18 0,-1 15 0,1 16 0,-1 22 0,-1 16 0,-4 16 45,-14-9 0,-1 2 495,6 22-180,-4-7 344,-11-25-614,-14-53-90,-4-12 45,2 3 0,-2-4-646,-1-1 0,0-1 601,-2-8 0,-1-1 0,0-5 0,0-1 0,-1-2 0,1-1 0,0 2 0,0 1 0,2 3 0,1 0 0,2 15 0,0-2 0,1 4-302,-1-2 1,2 3 31,-1-6 0,2 6-540,-2 5-89,8 12-1,-3 7 1,1 8-2519,-9 5 3418,-5 4 0,-13 6 0,-1 2 0</inkml:trace>
  <inkml:trace contextRef="#ctx0" brushRef="#br0" timeOffset="14094">2627 3234 21835,'-47'15'427,"0"-1"0,0 1 0,-18 5 1,4-2-204,10-3 1,4-3 225,-18-2-270,59-15-90,53-22 45,-6 8 0,12-4 0,5-1 0,2-1-565,-10 3 0,2 0 1,3 0-1,1-2 1,1 1-1,3-2 475,-4 3 0,2-2 0,3 0 0,1 0 0,0 0 0,0 0 0,-1 0 0,-3 1-258,2-1 1,-1 1 0,0 0 0,-2 1 0,1-1 0,-1 2 0,-1 0 227,8-2 0,1 0 0,-1 1 0,-1 1 0,-3 1 0,-5 1 7,0 0 1,-3 2-1,-4 1 1,0 1 7,7-3 0,-1 2 0,-3-1-732,12-3 1,-5 0 701,-12 5 0,-4 1-129,20-7-141,-22 6 694,-15 8-1863,-14 9 858,-12 7 581,-10 10 0,-5 3 0,-5 3 0</inkml:trace>
  <inkml:trace contextRef="#ctx0" brushRef="#br0" timeOffset="14786">5965 1470 22014,'-20'-58'240,"-1"1"0,-4 0 0,-5 3-195,-5 1 0,-7 4-1186,-4 8 1,-7 2 0,2 4 1140,10 8 0,0 4 0,-2 0 0,-15-4 0,-3 1 0,2 6-124,11 9 1,3 4-1,-2 3 154,-6 0 0,-1 4 0,-1 1-30,-7 3 0,-1 2 0,-2 2-257,10 1 1,-1 0 0,-1 2 0,-1 1 301,-4 1 0,-1 2 0,-1 0 0,0 1 9,10-1 0,-1 0 0,-1 0 0,1 1 0,-1 0 18,-2 1 0,1-1 0,-1 1 0,-1 0 0,1 1-299,-2 0 0,-1 0 0,1 1 0,-1-1 0,0 1 317,-2 0 0,-1 1 0,1-1 0,-1 0 0,-1 1-167,11-4 0,0 1 0,0-1 1,0 1-1,-1 0 0,1 0 107,-1 1 0,-1-1 0,1 1 0,0 0 0,-1 1 0,2-1-90,-1 0 1,1 0-1,0 1 1,0-1 0,0 1-1,1 0 78,-10 4 0,1 1 0,-1 0 0,1 0 0,1 1 0,2-2 0,2 0 0,-1 1 0,0 2 0,-2 2 20,7 0 1,-2 1 0,-1 3-1,0 1 1,1 0 0,1 0-1,2-1-42,3-1 1,2-1 0,1 0 0,1 1 0,-1 1 0,-1 2 41,-2 1 1,-2 3-1,0 1 1,0 1-1,0 0 1,3 0-1,3-2 34,-4 7 0,2-1 0,3-1 0,1 2 0,1 0-45,1-1 1,1 1-1,2 1 1,1 0 0,5 2 39,-2 9 0,5 0 1,3 3-1,3 3 23,7-10 0,3 4 0,1 2 0,2 1 0,2-2 0,2-3-54</inkml:trace>
  <inkml:trace contextRef="#ctx0" brushRef="#br0" timeOffset="14786">0 6100 21090,'7'60'23,"3"0"-1,3-1 1,2-1-1,1-1 1,2 0-1,4-1 1,6 2-23,1-6 0,5 2 0,4 0 0,2 1 0,3-1 0,0 0 0,-2-6 0,3 0 0,1 0 0,1 0 0,1-1 0,0 0 0,0-1 0,-5-5 0,-1 1 0,1-1 0,1-1 0,0 1 0,0-2 0,2 0 0,0-2 0,7 5 0,2-1 0,1 0 0,1-2 0,-1-2 0,0-2 0,0-4-94,-1-3 0,-1-2 0,0-4 1,1-1-1,0-1 0,1-1 94,3 0 0,1-1 0,0-1 0,1-2 0,1-1 0,0-1 0,1-2 0,2-1 0,0-2 0,0-1 0,1-1 0,0-2 0,-8-2 0,0-1 0,1-1 0,0-2 0,0 0 0,0-2 0,0 0-43,2-3 1,-1 0 0,1-2 0,0-1-1,-1-2 1,1 0 0,-1-1 42,0-2 0,0 1 0,-1-2 0,0-2 0,1-1 0,2-2 0,0-3 0,-6 0 0,1-1 0,1-3 0,2-2 0,0 0 0,-1-2 0,0 0 0,-1 0 0,-2 1 0,-2 1 0,2-3 0,-2 1 0,-1 1 0,-2-1 0,0-1 0,0-1 0,1-1 0,2-2 0,-3 1 0,1-2 0,2-1 0,0-2 0,1 0 0,-2 0 0,0-1 0,-3 0 0,-1 0 0,-4 1 0,7-8 0,-4 1 0,-3-1 0,-1 0 0,-2 0 0,0-2 0,1 0 0,-6 4 0,0 0 0,-1-1 0,0 0 0,-1-1 0,0 0 0,-1-1 0,0 0 0,0-1 0,0-1 0,-1 0 0,-1 0 0,0-1 0,-1-1 0,0 1 0,0-1 0,-1-1 0,-1 0 0,-1 0 0,1 0 0,-2-1 0,0 0 0,0-1 0,-1 1 0,0-1 0,0-1 0,-2 1 0,1-1 0,-1 0 0,-1 0 0,0 0 0,-1 0 0,-1 0 0,0 1 0,0 0 0,-2 0 0,0-1 0,0-1 0,-1-2 0,-2-2 0,0 4 0,-2-2 0,1-2 0,-1-2 0,-1 1 0,-1-2 0,-1 1 0,-1-1 0,-1 2 0,-1 0 0,-2 3 0,-2 1 0,-1-1 0,0 1 0,-2 0 0,-1-1 0,0 1 0,0 1 0,0-1 0,-1 1 0,1-6 0,0 0 0,-1 0 0,1 1 0,-2-1 0,-1 2 0,-1 1 0,-1 1 0,-3 1-103,-4-6 0,-2-1 0,-1 2 1,-3 2-1,0 2 0,-2 4 0,-1 4-131,-3 0 0,-2 5 0,-1 3 1,-1 2-1,0 1-93,-7-8 1,-1 3-1,-2 1 1,0 4-349,0 4 1,-1 2-1,-1 2 1,0 3 742,-12-4 1,-1 3-1,-1 5 1,2 7-1,-1 4 1,0 2-1,0 5 1,1 0-1,0 0 1</inkml:trace>
  <inkml:trace contextRef="#ctx0" brushRef="#br0" timeOffset="14786">-1 3809 19771,'1'55'13,"-1"2"0,0 2 0,0 2 0,0 0 0,0-2 0,0-3-13,0 12 0,0-4 0,0-1 0,0 2 116,0-12 0,0 0 1,0 0-1,0 2 1,0 3-105,0-4 1,0 3 0,0 3 0,0 0 0,0 0 0,0-1 0,0-4-13,0 9 0,0-4 0,0-1 0,0 1 0,0 3 15,0 1 0,0 2 0,0 2 0,0 0 0,0-3 0,0-5 99,-1 7 0</inkml:trace>
  <inkml:trace contextRef="#ctx0" brushRef="#br0" timeOffset="19678">12146 8879 12833,'-30'28'1049,"0"1"1,3-4-1,1 0 1830,-14 13-2249,10-13 1352,11-11-723,18-8-585,34-14 1,19-11-675,7 0 0,7-4-326,-11 3 0,6-3 1,4-1-1,1-1 326,-15 6 0,1-2 0,1 1 0,1-2 0,2 0 0,1 0 0,1-1 0,2-1 0,0 0 0,2 0 0,1-1 0,2 0 0,0 0 0,-12 5 0,1-1 0,1 1 0,1-1 0,0 1 0,1-1 0,1 0 0,0 0 0,0 0 0,1 0-125,-1 1 0,0-1 0,0 0 0,0 1 0,1-1 1,0 0-1,2 0 0,2 0 0,1 0 0,3 0 0,2 0 125,-14 4 0,3 0 0,1-1 0,2 1 0,1-1 0,2 0 0,0 1 0,2-1 0,0 0 0,1 0 0,-1 0 0,1 0 0,0 1 0,-1-1 0,0 1 0,-1 0 0,-1 1 0,-2 0 0,0 0-64,1 0 1,0 0-1,-1 0 1,-1 1 0,-1 0-1,0 0 1,0 0 0,0 1-1,0 0 1,0-1 0,0 1-1,1 0 1,1-1 0,2 1-1,0-1 1,2 0 63,-6 2 0,1-1 0,1 0 0,2 0 0,0 0 0,1 0 0,1-1 0,0 1 0,0-1 0,1 1 0,0 0 0,0 0 0,-1 0 0,0 0 0,0 1 0,-1 0 0,-1 0 0,-1 1 0,-1 0 0,-1 0 0,-1 1 0,9-2 0,-2 1 0,-1 1 0,-1 0 0,0 0 0,-1 1 0,-1 0 0,-1 0 0,1 0 0,-1 1 0,0-1 0,0 1 0,1 0 0,0-1 0,0 1 0,-1 0 0,1 0 0,-1-1 0,0 2 0,0-1 0,1 0 0,-1 0 0,0 1 0,0-1 0,0 1 0,-1 0 0,1-1 0,0 1 0,-1 0 0,0 0 0,3 0 0,0 0 0,-1 0 0,1 0 0,-1 0 0,0 1 0,0-1 0,0 1 0,0-1 0,-1 1 0,1 0 0,-1-1 0,0 1 0,0 0 0,1 0 0,0 0 0,0 0 0,-2 0 0,1 0 0,0 1 0,-1-1 0,1 1 0,0-1 0,1 0 0,0 1 0,1-1 0,1 0 0,-2 1 0,2-1 0,0 1 0,2-1 0,0 0 0,0 1 0,1-1 0,0 0 0,-1 1 0,-1-1 0,0 1 0,-1 0 0,-2 0 0,-1 0 0,-2 0 0,5 0 0,-2 0 0,-1 0 0,-2 0 0,-1 0 0,0 1 0,-1-1 0,1 1 0,0-1 0,1 1 0,2-1 22,-1 0 1,2 1 0,0-1 0,1 0 0,1 0 0,-1 0 0,0 0 0,0 1 0,-2-1 0,0 0 0,-2 1 0,-2-1-23,14-1 0,-1 0 0,-1 1 0,-2-1 0,-2 0 0,-2 1 0,-3 0 0,-3 0 0,4 0 0,-5 1 0,-3 0 0,0 0 0,3-1 0,10-1 0,6-1 0,-2 0 0,-6 1 0,-13 1 0,-8 1 0,-8 1 1059,19 0-1059,-17 2 1675,-12 2-1675,-8 0 1610,-6 0-1610,-3 0-475,-23 0 475,-18 4 0,-3 2 0,-4 3 0,-6 1 0,0 1 0</inkml:trace>
  <inkml:trace contextRef="#ctx0" brushRef="#br0" timeOffset="21596">28482 13397 23993,'21'-27'2789,"-5"2"-2250,-4 2 91,-8 5-180,0 4-270,-4 7-180,0 3 0,-9 14 0,-11 13 0,-21 20-446,13-12 0,-3 1 446,-6 6 0,-1 2 0,-3 4 0,-1 0 0,1 2 0,1-1 0,2-1 0,3-1 0,3-4 0,3-1 0,4-5 0,5 1 0,-5 25 0,18-3 0,24-4 0,18-2-284,-9-26 0,3-1 284,5 0 0,3-1-64,1-1 1,4 0 0,0-1 63,18 7 0,1-1 0,-2 0 0,-2-2 0,-6-7 0,-6-4 0,-4 1 0,-20-17 0,-21-10 0,-24-18 0,-3-18 0,12 19 0,2-4 0,-5-25 0,2-4-49,5 15 1,1-1 48,-1-17 0,3 1 0,7 23 0,4 3 0,1 1 0,4 1 0,16-24 314,11 9-314,10 13 0,6 10 0,6 15 0,0 6 0,0 8 0,-8 6 0,-7 0 195,-11 1-195,-7 1 0,-10-7 0,-22 3 971,-5-4-1331,-17 0-1082,4 0-3865,0-4 5307,8-5 0,8-11 0,11-6 0</inkml:trace>
  <inkml:trace contextRef="#ctx0" brushRef="#br0" timeOffset="22260">29278 13198 23813,'13'-12'1979,"-5"1"-1799,-5 6-90,-3 1 90,4 4-180,-1 0 0,4 0 0,0 0 90,6 0-90,-3 0 0,3-4 90,-6-5 450,-2-17 269,-2-1-449,-2-1-180,-11 27-90,2 19-90,-5 22 90,8 8-90,10 5 0,8-1 90,9-4-90,11-8 0,5-10 0,9-14 0,2-14 0,-9-15 0,0-6 0,-9 3 0,-1-3 0,21-22 0,-2-2-225,-21 16 0,-3-1 225,6-7 0,-2-1 0,3-11 0,-15 18 0,-7 11 0,-15 28 0,-7 19 0,0 17 0,6-4 0,3 2 5,2-8 0,2 0-5,3 12 0,4 0 0,3-14 0,3-3 0,2 0 0,2-1 0,3 0 0,1-1 0,3-2 0,1-2 0,0-1 0,1-2 0,1-3 0,1-2 0,24 12 0,-4-8 0,-9-10 0,-7-5 0,-9-6 0,-8-6 0,-6-11 0,-6-16 0,-2-20 0,-4 18 0,-1-3-478,-1-7 1,-1-3 477,-1-6 0,0-3 0,-2-2 0,2-2 0,2-2 0,1-1 0,-2 3 0,1-3 0,3 13 0,1-3 0,0 1 0,-2-14 0,0 1-360,2 5 1,0 4-1170,1 16 0,0 11-413,1 22 1942,4 19 0,1 27 0,1 10 0</inkml:trace>
  <inkml:trace contextRef="#ctx0" brushRef="#br0" timeOffset="22742">30906 12999 24533,'25'5'1979,"-3"5"-1170,-7 1-89,-7 12-270,-5 7-360,-10 6-90,-2 3 0,-9 1 0,0-3 0,-1-5 0,3-8 0,4-12 0,5-6 0,4-16 0,10-13 0,6-13 0,13-12 0,9-2 0,6 0 0,3 9 0,1 7 0,14 13 0,-14 18 0,8 11 0,-21 17 0,-5 1 0,-5 1 0,-6-7 0,-6-8 0,-4-8 0,-9-15 0,-4-9 0,-7-16 0,-1-14-429,-1-11 429,9 26 0,0-1 0,0-1 0,0-3 0,-2-14 0,0-1 0,5 14 0,0 1 0,-5-9 0,2 2 0,5-4 0,-7 12-450,9 8-539,-8 8-361,2 5-269,-4 2-450,-6 3-539,-4-1 2715,-9 3 0,-7 2 1,-5 2-1</inkml:trace>
  <inkml:trace contextRef="#ctx0" brushRef="#br0" timeOffset="22902">30525 12357 15082,'-62'7'2608,"7"-1"464,13-6-2713,13 0-179,13 0 1229,12-4-1319,18-3 770,14-4-950,21-3-540,14 2 135,-28 8 1,0 1 1301,-1 0 0,0 2-2786,21 9 1979,-18 4 0,-25 13 0,-14 3 0</inkml:trace>
  <inkml:trace contextRef="#ctx0" brushRef="#br0" timeOffset="23911">27073 13465 23544,'-27'-16'2428,"-2"-4"-2338,14 3-90,12-7 90,31 4-90,20-3 0,15 0-563,-6 6 0,6 1 0,6-1 577,-19 6 1,4-1 0,3 1 0,1 0 0,-1 0 0,-2 1 21,3 1 0,0 0 0,-2 1 0,0 1 0,0 0 9,11-1 0,0 0 0,-2 2 0,-7 1 105,-6 1 0,-4 3 0,-8 0 443,15 0-323,-3-1-90,-32 0 180,-7-1-270,-8 1 0,-3 0-2412,-2 2 2322,0 4 0,0-3-90,0 9 90,0-8 0,0 8-90,0-9 90,0 3 180,2-4 1169,-2 0-1169,2 4-90,5 17-270,1 4-899,9 17 1079,16 15 0,-8-10 0,-7-16 0,0-1 0</inkml:trace>
  <inkml:trace contextRef="#ctx0" brushRef="#br0" timeOffset="24393">28506 12940 21655,'-6'0'539,"31"-10"1,16-4-4276,21-4 3736,-22 6 0,5-2 0,-2 1 0,8-1 0,-2 0 0,1 1 0,1-1 0</inkml:trace>
  <inkml:trace contextRef="#ctx0" brushRef="#br0" timeOffset="25257">32579 11253 24083,'32'-21'689,"-1"-1"1,-5 0 0,-4-3-330,3-31-634,-23 23 0,-6-2 499,-7-6 0,-6-1-731,-9-8 0,-5 0 566,4 12 0,-2-1 0,-2 0-780,-6-5 0,-2 0 1,-3-1 741,6 9 1,-1 0-1,-2 1 1,-1-1-23,-6-2 0,-1-1 0,-2 1 0,-1 1-351,4 6 1,-1 0 0,-1 1 0,-1 1 0,-2 1 367,-6-2 1,-1 1 0,-1 1 0,-2 1 0,-1 2-209,6 3 0,-1 1 0,-1 1 0,-2 1 0,0 2 1,-1 0 190,6 2 0,-1 1 0,0 1 0,-2 1 0,-1 1 0,-3 1 0,-3 3-56,7 2 0,-2 2 0,-4 1 0,-1 1 0,-2 1 0,0 1 0,-1 1 0,0 0 0,2 1 0,1 0 0,2 0 66,-4 2 0,1-1 0,2 2 0,0 0 0,0 1 0,0 1 0,-1 0 0,-2 2 0,-2 0 3,10-1 1,-1 0 0,-2 1 0,0-1 0,-1 2 0,-1 0-1,-1 1 1,1 0 0,-1 2 0,0 1 0,1 2 0,0 1-1,0 2-7,5 0 0,-1 2 0,-1 2 0,1 1 0,-1 1 0,0 1 0,1 2 0,-1 0 0,1 0 0,0 1 0,1 0 0,1-1 0,0 1 0,2-1 0,0-1-11,-5 3 0,2-1 0,2 0 0,1-1 0,0 0 0,1 1 0,0 1 0,-1 1 0,-1 1 0,-1 2 0,-2 1 0,-2 4 5,14-9 0,-2 2 0,-2 1 0,-1 2 0,-2 1 0,0 2 0,-1 0 0,0 1 0,-1 0 0,0 1 0,1 1 0,-1-1 0,1 1 0,1-1 0,0 1 0,2-1 0,1-1 0,1 0 0,2-1 0,2-1 0,2-1 0,-9 7 0,4-2 0,2 0 0,1-2 0,2 0 0,1 0 0,1 0 0,0 1 0,0 1 0,0 1 0,-2 2 0,0 1 0,-2 3 0,7-6 0,-1 1 0,-1 2 0,-1 1 0,-1 2 0,0 0 0,-1 2 0,0 1 0,1 0 0,-1 0 0,1 1 0,0-1 0,2 0 0,0 0 0,1-1 0,1-1 0,2-1 0,2-1 0,1-2 0,2-2 0,-7 13 0,2-3 0,3-1 0,1-2 0,2 0 0,2-1 0,0 1 0,0 0 0,1 1 0,-1 1 0,-1 3 0,1-3 0,0 2 0,-1 0 0,-1 2 0,1 0 0,0 0 0,1 1 0,1 1 0,1-1 0,2 0 0,3 1 0,1-1 0,4-1 0,0 5 0,3-1 0,1 1 0,3 0 0,1 0 0,3 0 0,1 0 0,1-1 0,3 1 0,1 0 0,1 0 0,3 1 0,2 1 0,2-1 0,3 0 0,1 1 0,1-1 0,2 0 0,0 0 0,0 0 0,1 0 0,-1-1 0,0 1 0,0-1 0,0 1 0,0 0 0,1-1 0,1 0 0,1 0 0,2-1 0,1-1 0,2 0 0,2-2 0,3 0 0,1 0 0,3-1 0,1 0 0,2 0 0,0-2 0,2-1 0,0-1 0,1-2 0,-1-1 0,1-3 0,3 2 0,0-3 0,1-2 0,0-2 0,1 0 0,1-2 0,0 0 0,2 0 0,0 0 0,1 2 0,1-1 0,0 0 0,0-1 0,2 0 0,2 0 0,1 0 0,3-1 0,4 1 0,-9-8 0,3 0 0,2 1 0,2 0 0,2 0 0,1-1 0,1 1 0,1-1 0,0-1 0,-1 0 0,0 0 0,0-2 0,-2 0 0,-2-1 0,1 0 0,-1-1 0,-1-1 0,0-1 0,-1 0 0,0-1 0,1 0 0,0-1 0,0 1 0,3-1 0,0 1 0,2 0 0,-5-3 0,1 1 0,1 0 0,2 0 0,0 0 0,2 0 0,-1 1 0,2-2 0,-1 1 0,0-1 0,0-1 0,-1 0 0,-1-1 0,0-1 0,-2-1 0,-1-2 0,11 4 0,-1-3 0,-1 0 0,0-2 0,-36-8 0</inkml:trace>
  <inkml:trace contextRef="#ctx0" brushRef="#br0" timeOffset="25257">31466 19049 20389,'53'-13'0,"7"-2"0,0-1 0,-1 0 0,0 0 0,1-2 0,1 0 0,2-1 0,-3 1 0,2 0 0,2 0 0,0 0 0,0-1 0,1-1 0,-1-1 0,0-1 0,-1-1 0,-2-3 0,-2-1 0,-1-3 0,-4-1 0,0-3 0,-1-1 0,0-2 0,-1-2 0,-2 0 0,-1-2 0,-1-1 0,-3 0 0,-1 0 0,-3-1 0,-2 1 0,1-7 0,-4 0 0,-3-1 0,-3-1 0,-1-1 0,-1 0 0,0-1 0,1-1 0,1 0 0,3 0 0,2-2 0,2-1 0,-1 0 0,1-1 0,-3-1 0,-2 1 0,-4 0 0,-5 0 0,-6 5 0</inkml:trace>
  <inkml:trace contextRef="#ctx0" brushRef="#br0" timeOffset="25876">32689 8883 25163,'-8'-34'809,"0"0"1,-7-28-720,1 15 0,2 11 0,-2 17-1,-20 27 1,-2 21-45,6-2 0,-3 6-476,-1 6 0,-3 7 0,-1 1 431,6-5 0,0 2 0,-1 1 0,0-1-442,1 0 1,-1 0 0,0 0 0,1-1 441,-7 14 0,1 0 0,5-5 0,4-6 0,3-4-29,5-9 1,0-3 28,-12 15-90,11-24 0,10-23 0,12-30 90,17-31 0,-1 17 0,3-3-113,-2 9 1,1-1-1,2-1 113,2-5 0,2-1 0,1-4 67,3-2 1,3-5-1,0 0 1,-1 3-8,1-2 0,0 3 0,0-2-38,-2 5 1,1-2-1,0 1 1,-3 6 22,7-11 0,-1 5-45,1-1 0,-1 4 836,-11 18 0,0 3-791,1 0 0,1 8 21,4 21-66,0 27 0,4 26-362,-15-16 1,-1 3 361,2 5 0,-1 3 0,-2 5 0,-1 1 0,-1 1 0,0 1-135,-3-1 0,-2 1-180,-1-2 0,-2 0-270,-1-3 1,-2 0-1395,0 12 0,-2-1 2163,-1-18 1,-2-2 0,0 7 0,-3-3 0,-9 5 0</inkml:trace>
  <inkml:trace contextRef="#ctx0" brushRef="#br0" timeOffset="27002">32064 9114 24893,'-40'-28'989,"17"-7"-899,65 11-135,-13 12 0,6 3-1204,26 2 1,6 4 1023,-2 3 0,1 0-15,-18 0 0,1 0 0,0 0 0,2 0 0,0 0 1,0 0-31,-2-1 0,0 0 0,0-1 60,-2-1 0,0 0 1,-1-2 119,15-5 0,-2-3 180,-6-2 0,-3-4 45,-8-1 0,-4-3 111,-7 0 1,-3-2 23,10-24 90,-16 1 28,-12 3 62,-10 6 0,-1 5-270,-6 9-90,6 7 0,-8 9 1805,2 5-1715,-7 18 452,-4 10-542,-5 19 90,-3 11-180,11-24 0,0 1-71,0 3 1,1 0 70,-1 0 0,1 1 45,0 8 0,2 2-45,5-8 0,1 0 0,-1 1 0,3-4 0,6 3 0,2-21 0,4-24 0,6-7 398,4-12-398,5-7 0,-1-3 90,-1 3-90,-7 7 0,-2 7 0,-8 11 0,0 9 0,-4 25 0,2 3 0,2 17 0,8-1 90,6-8-90,0-4 90,-1-17-90,-5-11 90,0-10 449,28-38-539,-19 21 0,16-24 0,-29 40 0,-4 3 0,-2 4 0,-2 6 0,0 3 0,2 7 0,0 4 0,4 3 0,0 4 0,4 1 0,1 1 0,1-2 0,0 0 0,0 0 0,0 6 0,-5-10 0,-1 3 0,-6-19 0,0 3 0,0-9 0,0 3 0,1-8-90,3-7 90,5-7 0,5-12 0,2-2 0,5-2 0,6-6 0,-8 15 0,4 0-90,-13 14 90,0 6 0,-2 1 0,0 4 0,-2 0 0,0 0 0,-2 0-89,0 0 89,0 4-270,4 1 90,-1 0 90,1 3 0,0-7 90,-2 3 0,4-4 0,-1 0 90,2 0 90,-4-8 180,-1-2-271,-5 4-44</inkml:trace>
  <inkml:trace contextRef="#ctx0" brushRef="#br0" timeOffset="27002">33866 9165 22554,'-28'-9'0,"-8"7"0</inkml:trace>
  <inkml:trace contextRef="#ctx0" brushRef="#br0" timeOffset="29428">27345 0 25162,'3'5'270,"16"17"360,15 3 0,13 7-703,-19-14 1,1 2 162,4 2 0,-1 1 45,2 4 0,-1 2-45,2 4 0,0 2-476,0 5 0,0 2 431,1 3 0,0 3 0,0 3 0,1 2-15,-13-18 0,0 1 0,1 6-558,-2 1 0,1 7 0,1 3 0,-1-2 0,-2-3 588,3 6 0,-2-4 0,1 5-60,-4-6 0,2 4 0,0 2 0,-2-3 0,-4-4-270,-1-1 0,-3-4 0,-2 0 270,1 2 0,0-1 0,-2 0-155,2 22 0,-2 0 155,-2-1 0,-2 1 0,-1-3 0,-2 5 0,-2-20 0,-1 3 0,-1 2 0,0 0 0,-3 8 0,0 1 0,-1 1 0,0 0-308,0 0 1,1 1-1,-2-1 1,0 1 307,-2 1 0,-1 2 0,0-2 0,0-4 0,-1 2 0,0-4 0,0 0 166,-1 0 0,-1 0 0,0-1-166,0-1 0,0 0 0,0-1 75,0-3 0,-1 0 0,0 2-75,1-5 0,-1 2 0,-1 1 0,0-1 0,0-2 0,-1-1 0,1 0 0,-1 0-78,0-1 1,0 0 0,0 0 0,0-2 77,-4 8 0,0-2 0,-1-4 0,-2 3 0,0-3 704,1 0 0,-1-1-704,0 0 0,-1 1 0,2 0 0,0 1 0,0 0 0,1 1 0,-1 2 0,0 1 0,0-1 0,1 2 0,-2 1 0,-1 3 0,1-4 0,-3 4 0,1-3 0,7-11 0,0-3 0,-3 8 0,0 0 0,-4 8 0,-1 4 0,0 1 0,1-3 0,3-8 0,-1 6 0,3-6 0,-3 4 57,2-1 0,-4 6 1,1 2-1,1-3 1,3-9-58,-3 13 0,4-6 0,-1 3 0,1-1 0,0 0 0,0 0 0,0 3 0,1 0-178,0 1 0,-1 1 178,7-21 0,1 2 0,-2 2 0,-1 5 0,0 3 0,-1 2 0,1-4 0,-1 5 0,1-2 0,-2 2-18,1-1 1,-1 3 0,-1 0 0,1-4 17,-1 2 0,0-4 0,0 0 0,-1 0 0,-1 0 0,-1 3 0,-1-1 0,-2 3 0,-1 1 0,0 0-275,4-10 1,0-1 0,-1 1-1,0 0 1,0 0 274,0 1 0,-1-1 0,1 1 0,-1-1 0,1 0 0,-5 11 0,-1 0 0,2-2 0,1-2-90,-1 4 1,2-4 0,-1 1 89,1 3 0,-1 0 0,1 1 0,5-15 0,1 1 0,0-1 0,0 1 0,-1-1 0,1 1 0,0 0 0,0-1 0,-1 1 0,1 0 0,0 0 0,0 0 0,-1 0 0,0-1 0,-1 0 0,1-1 0,-6 15 0,-1-1 0,-3 3 0,4-15 0,-1 2 0,-2 1 0,0-1 0,1-3 0,0 0 0,1-2 0,-1-1 0,-1 1 0,0 0 0,-2 1 0,-1 1 0,1-1 0,1-4 0,-8 9 0,2-3 0,0 0 0,-1 0 0,1 0 0,-1 0-56,1 2 0,0-1 1,1 1 55,-1 0 0,1 0 0,1 0 0,-1 1 0,1 2 0,-1-1 0,0 0 0,0 0 0,0 0 0,0 1 0,-1 0 0,1-1 0,-1 1 0,0-1 0,1 0 0,-1-1 0,1 0 0,0 0 0,1-2 0,0-1 0,-2 3 0,2-3 0,-3 4 0,0 0 0,2-4 0,0 1 0,0-2 0,-2 3 0,4-6 0,-3 4 0,0 2 0,0-3 0,4-5 0,-2 1 0,2-3 0,0 0 0,-9 11 0,0 3 0,2-5 0,-3 1 0,2-3 0,-1 2 0,-1-1 0,1 1 0,-1-1 277,-1 2 0,-1 0-277,14-15 0,-1 0 0,1 1 414,-1 0 0,-1 0 1,-1 3-415,-1 2 0,-2 3 0,0 0 0,1-1 143,-2 2 0,2-1 1,-2 2-144,1-2 0,-1 2 0,0 0 0,2-3 0,-1 1 0,2-2 0,0-1 0,-1 1 0,0 1 0,0-1 0,-1-1 0,0 1 0,0-1 0,0 1 0,1-1 0,-1 0 0,0 0 0,0-1 0,0 0 0,0-1 0,1 0 0,-1 0 0,0-1 0,0 0 0,0-1 0,0 0 0,0 0 0,1 0 0,-1-2 0,1 1 0,0-1 0,-1 1 0,0-1 0,1 0 42,0 1 0,0-1 1,-1 0-43,-1 1 0,-1 0 0,0 1 0,-1 1 0,-1 0 0,-1 1 0,-1 2 0,-2 0 0,0 1 0,-2 2 0,-2 1 0,1 0-427,9-10 1,-1 0 0,0 0 0,0 0 426,-1 2 0,0-1 0,-1 0 0,0 0 0,-1 0 0,0 0 0,-1 0 0,1-1-99,0 0 1,0-1 0,-1 1 0,-2 1 98,-3 2 0,-2 2 0,-1 0 0,0 0 0,2-2 0,-1 0 0,3-2 0,-1-1 0,-2 2-128,1 0 1,-3 1 0,0 1-1,0-2 1,3-3 127,1-1 0,2-3 0,1-2 0,-1 1 0,-1-1 0,0 0 0,0 0 0,-1-1-111,1 0 0,0-1 0,-2 1 1,-2 1 110,-3 0 0,-3 1 0,-2 1 0,1-1 0,3-1 0,0 0 0,2-1 0,1 0 0,-4 1 0,2-1 0,-2 2 0,-2-1 0,3 1 0,3-3 0,-11 8 0,5-1 0,0-1 36,1 1 1,0 0 0,-1 3-37,13-6 0,-1 3 0,-1 1 0,1 0 0,2-2 0,0 1 0,2-2 0,1 1 0,-2 1 0,-8 8 0,-2 2 0,0 0 0,1 0 0,4-2 0,0 1 0,2-1 0,1-3 0,0 2 0,1-3 0,-3 4 0,1-1 0,-5 4 0,10-9 0</inkml:trace>
  <inkml:trace contextRef="#ctx0" brushRef="#br0" timeOffset="32278">3350 8919 21655,'0'-31'2068,"0"3"-1708,0 1 0,0 9-90,0 0 0,0 7-180,0 0 180,0 6-91,0 1 91,0 4 0,0 8 90,-5 10-90,-7 18-90,-13 20-554,8-21 1,-1 3 418,-3 6 0,0 2 0,-3 2 0,1 0 0,0 2 0,1 0 0,0-5 0,1-1-45,4-5 0,1-1-20,-10 21 20,13-15 90,6-12-90,13-11 0,8-10 0,12-7 915,15-4-915,10 0 0,6 0 0,4 0 0,-20 6 0,1 2-196,18 3 196,-22 1 0,-3 0 0,5 4 90,-7 0 0,-7-8 179,-8-2 91,-4-6-180,-7 0-180,-4-8 318,-8-11-318,-5-15 0,-11-13 0,-4-10 0,11 25 0,0 0-358,-1 0 0,0-1 358,-1 0 0,1 0 0,0 0 0,-1 0-59,1 3 0,0-1 59,-11-26 0,-1 6 0,5 5 0,1 6-270,3 3 0,4 6-179,5 4 616,0 6-886,9 5-234,-4 7-2555,4 5 3508,9 16 0,-1 6 0,7 13 0</inkml:trace>
  <inkml:trace contextRef="#ctx0" brushRef="#br0" timeOffset="32678">3431 9837 21205,'21'56'2159,"-3"5"-1980,-9-25 1,-2 1-415,-1 2 1,-1 1 458,-2 3 1,0 0-90,-2 0 0,-1 1 0,-3 0 0,-3 0-90,1-3 0,-3 1 0,-9 11 0,-4-2 0,-2-11 0,-1-4 45,1-1 0,-3-7 387,-21-8-208,2-59-89,13-7-135,12 8 0,3-2 0,9 5 0,4-2-45,1-16 0,6 1-190,4 12 0,4 1 190,4-9 0,8 5 0,5 18 0,5 7 0,5 3 0,4 7 0,5 4 0,1 6 0,3 4 0,-1 4-1197,-1 3 1,0 4 1106,-5 1 0,-1 2-135,-4 0 0,-3 0 14,-6-1 1,-1 0-959,18 8-630,-15-11-810,-15-20 2609,-12-21 0,-13-24 0,-5-14 0</inkml:trace>
  <inkml:trace contextRef="#ctx0" brushRef="#br0" timeOffset="32911">3744 8630 19876,'-5'-59'869,"0"0"1,-1 9 0,0 3-331,-3-12 968,-1 39-967,6 36-90,0 38-316,6-14 1,2 5-581,1 10 1,2 3 475,0-15 0,2 1 0,1 0-347,2 4 1,1 1-1,1 0 317,2 1 0,2 0 0,1-1 30,1 1 0,2-1 0,1 0-30,0-3 0,3 0 0,0-2-30,1-3 0,1-2 0,0-1-105,15 12 1,2-5-203,-2-8 0,1-4-158,-3-9 1,0-5-136,-3-6 0,-1-6-809,28-16-809,-10-23 2248,-31 4 0,-3-4 0,-3-8 0,-4-2 0,-1-6 0,0 0 0</inkml:trace>
  <inkml:trace contextRef="#ctx0" brushRef="#br0" timeOffset="33195">4438 8494 22374,'-16'-31'749,"0"0"1,-5-1 0,-3 6 59,-19 11-629,1 16 0,11 38-180,20 10 90,6 6-90,13 0 0,8-5 90,9-10-90,5-8 0,3-9 0,-2-12 90,-3-11-90,-5-13 0,-7-16 90,-8-13 90,-12-12 0,-6-5-90,-11 1-90,-1 7-540,-8-2-359,10 20-271,-2 1-539,16 23-809,4 5 2518,8 12 0,5 2 0,3 8 0</inkml:trace>
  <inkml:trace contextRef="#ctx0" brushRef="#br0" timeOffset="33478">4511 8404 20755,'21'9'2789,"1"0"-2430,2 2 1,8 4-90,7 8-90,8 7-90,6 8-90,-27-17 0,1 1 90,8 9 0,-1 0 180,12 12 44,-20-17 1,0-3 765,2-2-901,-14-16 1,-2-12 0,-19-22-90,-4-14-90,-9-16-286,9 26 0,-1-1 286,-1-2 0,0 0-45,1 1 0,-1 0-34,1 1 1,0 2-462,-8-25-1799,3 0 271,9 24-7763,2 2 9275,6 21 0,6 6 1,1 2-1</inkml:trace>
  <inkml:trace contextRef="#ctx0" brushRef="#br0" timeOffset="33978">5060 8155 21295,'25'6'2608,"-3"6"-2158,-6 10-90,-2 8 0,-4 6-1,-3 1-89,-4-1 0,-3-5 0,0-5 90,0-6 0,0-11-91,0-3-179,0-24 0,0-4-90,4-23 0,4-1 0,5-6 0,5 2-232,4 0 232,4 7 0,5 9 0,3 13 0,1 11 0,0 16 0,-3 6 0,-5 7 0,-7 1 412,-6-4-322,-6-7 90,-11-21-90,-8-8 90,-11-23-90,-7 0 0,-1-7-465,-3-4 465,1-3-46,15 27 1,1 0 0,1 0 0,-1 0-45,-10-29 0,13 24 0,4-2 0,10 0 0,5 0 0,1 0 0,5 1 0,12 1 0,6 2-964,2 6 0,3 3 964,5-2 0,2 1 0,2-1 0,2 1-37,-1 2 1,1 0-324,10-5 0,-1 1-180,-17 10 1,-1 1 14,4-3 0,-5 2-1274,-9 5-720,-21 6 2519,-24 8 0,-25 13 0,-15 6 0</inkml:trace>
  <inkml:trace contextRef="#ctx0" brushRef="#br0" timeOffset="34652">2083 9322 20036,'-26'18'5486,"21"-18"-5126,18-11-225,12-8 0,7-4 0,12-6 0,7-3-946,-8 5 0,2-1 0,3-1 856,-6 4 0,1 0 0,2-1 0,0 0-557,5-3 0,2 1 1,1-2-1,0 1 512,2-1 0,2-1 0,0 0 0,0 1 22,2-1 1,0 0 0,0 0-1,0 1-443,-2 1 1,0-1-1,0 2 1,-1-1 420,-3 3 0,0 0 0,-1 1 0,-1 0-175,-5 3 0,0 0 0,-1 1 0,-1 1 205,8-5 0,-2 2 0,-2 1 105,-6 2 0,-1 1 1,-3 1-1,11-4 0,-4 1 688,-8 5 0,-3 1-643,16-10 2023,-14 11-2113,-13 3 0,-7 7 0,-6 2 1446,-6 2-1446,0 0-1068,-4 0-2260,-7 14 1095,-6-1 2143,-8 18 0,-3-1 0,-1 4 0</inkml:trace>
  <inkml:trace contextRef="#ctx0" brushRef="#br0" timeOffset="39611">3444 3121 15358,'5'-14'6387,"2"3"-5668,-1 0-179,-2 0-90,0-1-1,-4-1-89,2-1-90,-2 1-90,0 1 0,0 1-90,0 2-90,0 2 90,0 2-90,0 3-90,0 2 90,0 8 0,0 8 0,0 16 0,4 13 0,2 14-260,-1-24 0,2 0 305,2 5 0,0 0-90,2 2 0,1 0-90,2 2 0,2 0-700,1-1 1,1 0-111,1 0 1,0-2 944,1-2 0,-1-1 0,-1-4 0,-1 0 0,-1-3 0,0 1 0</inkml:trace>
  <inkml:trace contextRef="#ctx0" brushRef="#br0" timeOffset="45812">16202 1696 21924,'-8'-27'1799,"0"0"-1529,4 2-180,-4 2 90,8 5-180,-4 5 90,4 4-90,0 2 90,0 5 1079,0 0-989,0 0-90,0 1 0,0-3 0,0 2 0,0-1 90,0 1-90,-4 2 90,3 0-90,-8 0 0,3 0-90,-8 8 90,-22 24-90,3 8 0,8-10 0,-1 4-1696,-2 11 0,2 2 1696,8-10 0,2 1 0,-3 13 0,5 1-189,10-14 1,6-2 188,4 4 0,4-1 0,3 1 0,3 0 0,3 0 0,1 1 0,0 1 0,1 0 0,0-2 0,-2 4 0,3 13 0,-5 4 0,-7 0 0,-5 2-30,-5-13 0,-3 2 1,-3-2-303,-5 7 1,-4-4 196,-4-4 0,-1-5-225,-7 4-179,5-10-181,6-11 2877,7-9-3056,0-9 160,8-13-1150,-2-14 404,3-18 1485,0-20 0,0 21 0,0-1 0,0-5 0,0 0 0</inkml:trace>
  <inkml:trace contextRef="#ctx0" brushRef="#br0" timeOffset="46779">15951 2587 21025,'0'-45'2519,"0"2"-2070,0 9-179,0 5 0,3 4-180,5 4 0,14 1 0,16 0-90,23 0-480,-20 7 1,4 1 479,6 0 0,2 1 0,4-1 0,0 1 0,2 1 0,-2 0 0,-4 2 0,-1 0 0,-6 1 0,-1 0 0,-9 3 0,-1-1 90,20 1-90,-10 2 180,-20 2-90,-14 16-1,-16 0-89,-11 15 960,1-2-960,7 9 90,2-10-90,12 2 179,26-19-89,4-24-90,-8-6 0,-3-5 90,4-33-90,-18 21 0,-5-1-90,-10-17-135,-4 21 1,-3 2-226,-13-9-270,-12-1-989,-6 29 270,16 10-180,1 7-90,25 4 720,31 0 4137,-1-3-1259,22-2-810,-12-4 180,14 0-899,-16-2 0,8-1-180,-17 1 90,-1-1-180,-1 8 0,1 6 0,-1 11-301,-8 15 0,-1 5 211,5 10 45,-8-8 0,-3-1 45,-4-6 180,-2-2-180,-4-19-90,0-8 90,-2-20-90,9-37 0,1 5-100,-1 9 0,1 0 190,9-17-90,1 4 0,-1 7 500,-3 12-410,-2 6-90,-2 14 0,6 9 0,-5 15 0,0 3 121,-8 4-301,-5-6-90,0-3-179,2-1-721,4-1 1,8-6 719,6-5-269,12-11-91,11-12 0,1-7 1,3-4 88,-6 3 1,1-1 959,-2 2 1,3-3 0,-2 1 390,10-8 0,-1 1-316,2-2 1,1 0-45,-2 2 0,0-1-1,-10 7 1,2-1 0,-4 2-90,2-2 0,-3 2-45,7-5 0,-5 3 585,-8 7-181,-19 22 1,-15 19-90,-23 24-315,8-9 0,-1 1-257,-2 6 1,1 1 211,-1 4 0,3 2-45,3 1 0,3 0 0,4 0 0,6 1 0,14 17 0,13 0-135,3-20 0,7-2 0,2-1-180,0 1 0,1 0 1,3-3-240,9-2 1,3-3 0,-1-4-392,-10-9 1,-1-2-1,1-1 900,1-1 0,0-1 0,0 0 0,1-1 0,0 0 0,-1-1 0,1-2 0,0 1 0,-1-1 0</inkml:trace>
  <inkml:trace contextRef="#ctx0" brushRef="#br0" timeOffset="47101">23374 706 20005,'45'-41'450,"-1"0"-1,-2 3 1,-2 1-180,-3 5 0,-1 3-45,-4 4 0,0 3-45,-1 4 0,1 4 329,2 3 0,1 6-329,3 6 0,3 10 0,4 12 0,5 9 0,-3 2-150,-8-2 0,-3 1 0,1 4-405,1 2 1,1 3 0,0 3 0,-6-1 374,0 6 0,-4 0 0,-3 2-60,-2 2 0,-2 1 0,-3 1-169,-2-1 0,-2 0 0,-4 3-289,-6-2 1,-2 3 0,-3 0 0,-1-3-173,-2 1 1,-2-2-1,-3 1 690,0-5 0,-3 3 0,-1-2 0,-3-5 0,-5-3 0,-2-4 0,-1-2 0,-3 0 0,1 1 0,-1-1 0</inkml:trace>
  <inkml:trace contextRef="#ctx0" brushRef="#br0" timeOffset="49389">19646 1389 23274,'0'-7'809,"0"0"-719,0 3 0,0-1-90,0 3 90,0 0-90,0 8 0,0 5 0,0 12 0,0 7 90,0 8-90,0 5 0,2 5 0,-1-13 0,2 0 0,3 15 0,0 11 0,0-27 0,-3-9 0,-2 1-270,-1-15-3148,0 1 3418,-7-38 0,0-5 0,-7-25 0</inkml:trace>
  <inkml:trace contextRef="#ctx0" brushRef="#br0" timeOffset="49550">19626 982 20845,'0'-34'1799,"0"4"-1709,0 5-90,0 9-90,0 5-90,0 7-180,1 2-1259,3 10 1619,5 4 0,-1 12 0,2 4 0</inkml:trace>
  <inkml:trace contextRef="#ctx0" brushRef="#br0" timeOffset="49806">19837 1520 21385,'14'5'1619,"0"-1"-1349,0-4 0,2 0-180,5-4-1,3-3 1,5-5-90,3-1 0,5-1 0,0-1 0,1 1-269,-3 0-1,-3 5-90,-5 5 0,-5 1-180,-6 3-449,-4 0-450,-4 5-270,-4 2-5667,-2 4 7376,-7 3 0,-6 1 0,-5 1 0</inkml:trace>
  <inkml:trace contextRef="#ctx0" brushRef="#br0" timeOffset="49969">20076 1610 15898,'-30'23'6206,"3"-4"-5756,5-2-270,8-9-90,5-2 0,9-6 0,12 0-90,11 0 0,11-4 0,9-3-180,4-3-180,0 3-2158,9 1 2518,-22 2 0,2-5 0,-22-3 0</inkml:trace>
  <inkml:trace contextRef="#ctx0" brushRef="#br0" timeOffset="50377">20560 1262 16555,'14'-18'5667,"0"2"-4962,-4 0-345,-3 3 25,-4-1-115,-3 5-167,0 2-13,0 5-52,-3 2 52,-4 10-90,-3 9 0,3 13 0,2 11 0,5 0 0,11 17 0,2-20 0,15 3 0,1-29 90,4-6 0,-3-14 0,6-21-90,-19-8 0,-3-25 0,-23 1-234,-1 27 0,-1 0 234,-2 0 0,-3 1-45,-7-8 0,-3 3-135,-12-12-1259,2 18 0,0 6 1439,6 16 0,-9 9 0,34 18 0</inkml:trace>
  <inkml:trace contextRef="#ctx0" brushRef="#br0" timeOffset="50603">21201 1488 22130,'23'-18'1620,"-5"2"-1010,-2 1-430,-6 3 26,0 5-116,-2 3 59,-1 8-149,-3 5 268,-2 9-358,-2 9-1260,-20 34-449,-1-6 1721,1-16 0,-2 1 1,2-8-1,-1 0 0,0-1 1,-1 1-1</inkml:trace>
  <inkml:trace contextRef="#ctx0" brushRef="#br0" timeOffset="51452">21140 1136 22554,'0'-19'1889,"0"1"-1709,0 2-90,0 3-90,0 4 0,0 4-1349,7 9 449,1 4-989,4 7 1889,-2-1 0,-6 4 0,0-2 0</inkml:trace>
  <inkml:trace contextRef="#ctx0" brushRef="#br0" timeOffset="51971">21758 1217 16887,'0'-7'4948,"0"-2"-4499,0 4-269,0-1-90,0 1 90,0 3-90,0-2 0,0 1 0,0-3-90,0-1 90,0-6-90,0 3 180,0-3-180,0 3 90,0 1-90,0 2 90,0 1 0,0 3-90,-4 1 0,3 2 0,-3 0 0,4 6 0,0 0 0,0 1 0,0-3 90,4 2-1,2-5-89,5 6 90,-1-7-90,0 0 0,-2 0-90,-2 0-629,2-7-450,-3 0-990,0-9 2159,-2 0 0,0-2 0,0 0 0</inkml:trace>
  <inkml:trace contextRef="#ctx0" brushRef="#br0" timeOffset="52190">22212 1072 17265,'-14'-11'1079,"2"0"1116,5 4-2285,0 0 663,6 5-1203,-2 0-567,3 8 1197,0 1 0,0 9 0,0 0 0</inkml:trace>
  <inkml:trace contextRef="#ctx0" brushRef="#br0" timeOffset="52361">22553 1081 22554,'3'-25'1349,"-2"3"-1259,-1 3-270,0 6-989,2 6 1169,6 9 0,-1 7 0,5 7 0</inkml:trace>
  <inkml:trace contextRef="#ctx0" brushRef="#br0" timeOffset="52516">22968 909 21745,'0'-32'90,"0"3"-1620,0 9 1530,0 6 0,0 7 0,0 5 0</inkml:trace>
  <inkml:trace contextRef="#ctx0" brushRef="#br0" timeOffset="52660">23110 923 18416,'0'20'0,"0"1"0</inkml:trace>
  <inkml:trace contextRef="#ctx0" brushRef="#br0" timeOffset="52813">23272 1384 21745,'0'23'1169,"0"2"-1169,-3-3 90,-6 5-180,-5 5-180,-8 6-1484,-2-5 0,-2 1 1754,3-6 0,-2 0 0,-9 11 0,-3-1 0,8-11 0,-1 0 0</inkml:trace>
  <inkml:trace contextRef="#ctx0" brushRef="#br0" timeOffset="54903">32153 4880 23544,'-4'-61'2068,"0"4"-1438,4 8 0,0 8-181,0 7-269,0 9-90,0 5 0,-4 10-90,3 22 90,-8 29-45,6 0 0,0 6-1064,-2-6 1,0 4 0,-1 2 1018,-1 10 0,1 3 0,-1 1 0,0-10 0,0 1 0,0 1 0,-1 0 22,0 2 1,-1 2-1,0-1 1,0 0-392,0-1 1,0 0 0,-1 0 0,0 3 368,-1-1 0,-1 2 0,0 2 0,1-2 0,0-4 0,1-2 0,0-4 0,1 0 0,-2 2 0,-1 9 0,-1 2 0,0-1 0,1-6-308,-1 10 1,2-6 307,-1-5 0,1-4-45,3-9 0,0-3-135,-4 25-271,6-16-179,-2-13 1987,8-9-2706,-8-9 1423,7-9-2683,-6-9 2884,1-12 0,-4-9 1,-3-7-1</inkml:trace>
  <inkml:trace contextRef="#ctx0" brushRef="#br0" timeOffset="55719">31333 6576 23903,'-19'-13'1080,"3"1"-990,7 5 0,4 3 179,5 4 91,4 12-90,6 11-180,10 23-45,-6-17 0,1 3-366,3 6 1,0 1 365,3 4 0,-1 2-45,0 2 0,1 2 0,-3-6 0,1 2 0,-1-2 45,1 6 0,-1-2-45,4 10 0,-2-3-257,0 4 257,-3-12 0,-4-13 0,-2-10 90,-1-12-90,0-5 90,6-14 0,30-24-90,-3-5 45,-9 8 0,1-2 44,3-6 1,-1 1 82,-7 9 0,-2-1-127,8-6 0,-3 1 221,8-8-221,-19 15 0,1 0 45,17-24 0,-3 1 90,-9 8-90,-14 16 0,-6 2 468,-4 3-558,-2-2 90,-2 7-90,0 0 0,0 2 0,0 7 0,0-2 0,-4 6 0,3 2 0,-2-2 0,3 1 0,0-3 0,0 2 0,-4-1 0,3 1 0,-6 2 90,6 0-90,-6 0 0,1-2 90,-7 0-90,-21-7 0,-3 4 0,-25-4-482,-3 7 482,27 0 0,-1 0-401,-4-1 0,0 1 446,-2-1 0,-2-1-45,-1 0 0,-1-1 0,0 0 0,-1 1 0,-4-1 0,0 1 0,-2-1 0,0-1 0,0 0 0,0 0 0,2 0 0,0-1 0,5 1 0,1 0 0,6 0 0,2 1 0,5 1 0,1 1 0,-16-3 0,11 3 0,13 1-90,10 2 90,8 0 352,4 0-4130,4 0 2731,0 6 1047,0 2 0,0 7 0,0 1 0</inkml:trace>
  <inkml:trace contextRef="#ctx0" brushRef="#br0" timeOffset="60330">24478 12207 22914,'-22'-42'3148,"-2"0"-2698,-5 2 179,-3 2-179,-5 1 0,-2-3-180,-3-3-225,19 19 0,0-2-401,-3-2 0,1-2 401,-4-2 0,-1-2-1139,-2-4 1,1-3 1093,-3-4 0,1-2 0,-2-5 0,1-7 0,9 11 0,0-6 0,0-2 0,2 3 0,3 6 0,2 1 0,0 0 0,-1-3 0,0-3 0,0-3 0,-1-2 0,1 0 0,2 3-493,0-4 0,2 2 0,1 0 0,-1 0 493,1-3 0,0-1 0,1 0 0,-1 0 0,1 0 0,0 0 0,1 0 0,0 0 0,1 2 0,0 0 0,0 0 0,1 1 0,0 2 0,0 0 0,1 1 0,0 1-223,0 3 1,1 1 0,0 0 0,0-2 222,-1-7 0,-1-2 0,1 0 0,0 3 0,-2-10 0,0 3 0,1 0 0,0 5 0,0 0 0,1 4 48,-4-9 1,1 9-49,-3 5 0,1 14 1533,0 19-1533,4 19 2226,-4 9-2226,-3 12 0,-3 15 0,-2 16 533,9-19 0,1 1-533,1 5 0,0 2-535,-1 3 0,2 3 535,0 1 0,1 4 0,1-2 0,1 5 0,0-3 0,2 10 0,1 1 0,-1-10 0,1 2 0,2-4 0,1 3 0,2-5 0,-1-3 0,0-1 0,0-5 0,0-1 0,-4 6 0,-3-1 0,-2-9 0,-1-2 0,-14 27-90,-5-33 0,6-31 90,-1-16-45,7-14 0,4-8 45,4 3 0,3-2-1259,-4-20 0,4-3 1214,7 6 0,3 1 45,1-4 0,2 0-567,4-2 1,3 2 566,3-2 0,2 2-263,3 3 1,5-2 262,2 8 0,4-3 0,0 4-30,-7 12 0,0 2 0,4 0 7,6-3 1,5-2 0,1 2-1,-4 4 23,11-3 0,0 5 0,-7 6 0,2 1 0,1 5-45,19 1 0,-2 6 90,-16 3 0,1 4-45,12 4 0,-2 6 0,-19 2 0,-4 4 0,-1 5 0,-1 4 0,-2 2 0,-2 3 0,0 4 0,-3 1 0,0 3 0,-1 4 45,5 16 0,-1 3-45,-7-12 0,-2-1 0,5 13 0,-3-3 0,-8-16 0,-2-4-281,10 25 281,-5-12 2098,-4-9-2098,-6-11 2270,-9 1-2360,-15-9 0,-19-2 0,-8-2 90,4-4 0,-2 0-729,-1 0 1,-4 0-1,1 1 639,-16 1 0,2 1-135,-2 2 0,-3 3-682,6 0 1,-3 1-1,4 1 517,14-3 0,3-1 1,-3 4-745,-2 3 0,-4 2 1,2 2-1,6-2 1134,-5 8 0,6 0 0,-8 10 0,5 1 0,21-14 0,0 1 0</inkml:trace>
  <inkml:trace contextRef="#ctx0" brushRef="#br0" timeOffset="62228">3021 12384 23454,'-41'48'1079,"8"-11"-719,19-17 899,65-54-989,-8 3 0,8-5-1551,-8 5 1,6-3 0,3-3 0,2 0 1388,-4 2 0,3-1 0,1-1 0,2-1 0,1-1-237,-9 6 1,2-1 0,1 0 0,0 0 0,2-2-1,0 1 1,1-2 150,-1 2 1,1-1-1,1-1 1,0 0-1,1 0 1,0-1 0,1 0-1,0 0-57,-8 5 0,1-1 0,0 1 0,0-1 0,0-1 0,1 1 0,0-1 0,0 0 0,1 1 1,-1-1 34,3-2 0,1 0 0,-1 0 0,1 0 0,0 0 0,0 0 0,1-1 0,-1 1 0,1-1 0,-1 0-85,-4 3 1,1 0 0,-1 0 0,1 0 0,0-1 0,-1 1 0,1-1 0,0 0 0,0 1 0,-1-1 0,1 1 84,-1 0 0,0-1 0,0 1 0,0 0 0,0-1 0,0 1 0,0-1 0,0 1 0,0 0 0,-1-1 0,0 0 0,5-2 0,-1-1 0,0 1 0,-1-1 0,1 0 0,-1 0 0,0 0 0,0 0 0,-1 0 0,0 0 9,-1 1 0,-2 0 0,1-1 0,0 1 0,-1-1 0,-1 1 0,1-1 0,-1 0 0,-1 0 0,0-1-9,3-2 0,-1-1 0,0 0 0,0 0 0,-1 0 0,-1-1 0,0 0 0,-1 0 0,0 0 0,-3 0 0,1 1 0,-2-1 0,0 0 0,-1 0 0,0 0 0,-1-1 0,0 0 0,-2 0 0,4-5 0,-1 0 0,-1-1 0,-1 0 0,0 0 0,-2-1 0,0 0 0,-1-1 0,-2 1 0,0-1 0,-1-1 0,-1 0 0,0-1 0,-2 0 0,0 0 0,-2-1 0,0-1 0,-1-1 0,0 0 0,-2-1 0,-1 0 0,0-1 0,-2 0 0,0-1-10,-3 5 0,0 0 0,-2 0 0,0-1 0,-1 0 0,0-1 0,-1 0 0,-1 0 0,-1-1 10,1-2 0,-2 0 0,0-1 0,-1 0 0,0 0 0,-1-1 0,-1 0 0,0 0 0,-1-1 0,-1-1 0,0-1 0,0 0 0,-1 0 0,-1 0 0,-1-1 0,0 0 0,-1 0 0,0 0 0,-1 6 0,-1 0 0,0 0 0,0 0 0,-2-1 0,1 1 0,-1-1 0,-1 1 0,0 0 0,0-1 0,-1 1 0,0 0 0,-1 0 0,0-1 0,-1 1 0,0 0 0,0 0 0,-1 0 0,-1 1 0,-1-1 0,0-4 0,-2-1 0,0 0 0,-1 1 0,0 0 0,-2 0 0,0 1 0,-1 0 0,0 1 0,-1 2 0,-1 0 0,-1 1 0,0 0 0,-1 0 0,-1 1 0,-1 0 0,0 2 0,-2-1 0,-3-4 0,-1 0 0,0 1 0,-2 0 0,-1 1 0,-1 1 0,-2 1 0,0 1 0,-1 3 0,0 0 0,-2 1 0,-1 2 0,0 0 0,-2 1 0,-2 2 0,0 1 0,-1 3 0,0 0 0,-2 2 0,-1 1 0,-1 1 0,-1 2 0,-1 2 0,-1 1 0,0 2 0,-2 2 0,-1 2 0,-1 1 0,0 1 0,-2 3 0,0 1 0,-1 2 0,-1 3 0,-1 0 0,-1 3 0,0 2 0,-1 1 0,-1 3 0,0 1 0,0 2 0,-4 2 0,0 2 0,0 2 0,-1 2 0,-1 2 0,0 2 0,1 1 0,-1 3 0,4 0 0,-1 3 0,0 1 0,0 2 0,0 1 0,0 2 0,0 1 0,0 1 0,0 1-9,4 0 0,1 1 0,0 1 0,0 0 0,0 2 0,-1 2 0,0 1 0,-1 2 0,-1 2 0,-2 2-13,14-6 1,-1 1 0,-1 2 0,-1 1 0,-2 2 0,1 1 0,-1 1-1,-1 1 1,1 0 0,-1 1 0,1-1 0,1 1 0,0 0 0,1-1 0,1 0-1,1-1 1,1-1-7,-5 4 0,1 0 1,2 0-1,0-1 0,1 0 1,1 0-1,0 1 1,1-1-1,-1 2 0,-1-1 1,0 2-1,0 1 1,-2 1-16,5-5 1,0 2 0,-2 1-1,0 0 1,-1 2 0,0-1-1,-1 2 1,1-1 0,-1 1-1,2 0 1,0-1 0,0 1-1,2-1 1,1-1 0,2-1-1,1 0 1,3-1-65,-8 7 1,3-1 0,1 0-1,2-1 1,1 0 0,1-1 0,1 0-1,1 0 1,1 1 0,0-1 0,0 1-104,-5 6 0,1 0 0,0 1 0,1-1 0,2 0 0,0 0 0,2 0 1,1 0-1,2 0 210,-4 6 0,1 1 0,2-1 0,2 0 0,2-1 0,3 0 0,3 0 0,2-1 0,3 0 0,3-1 0,3 0 0,1-1 0,2 0 0,7 2 0,0 1 0,0-1 0,0 1 0,1-1 0</inkml:trace>
  <inkml:trace contextRef="#ctx0" brushRef="#br0" timeOffset="64017">12747 12483 21385,'0'-13'1619,"0"-3"-1709,0 6 0,0-1-180,0 9-293,0 0 1,-6 2 0,0 0 0</inkml:trace>
  <inkml:trace contextRef="#ctx0" brushRef="#br0" timeOffset="65199">32912 8232 13723,'-51'-27'589,"0"0"1,0 0 0,0 0-1,0 1 1,-9 24 0,-3 11 0,-1 7-1,-1-2 1,-2-6-560,7-12 0,-2-8 0,-1-3 0,0 4 0,-1 8 0,-1 14 10,16 8 1,-2 8 0,-2 6 0,0 6 0,0 4 0,0 4 0,1 1 0,3 0 0,3-1 0,3-1 0,5-4 3,-8 12 1,8-1 0,4 0 0,2 2 0,0 2 0,-3 4-18,4-12 0,-3 4 0,-3 1 0,-1 2 0,1 1 0,3 1 0,3 0 0,7 0 0,7-2 0,9-1-5,10 7 1,9 1-1,8 0 1,7-1-1,3-1 1,4-3 0,1-3-1,1-4-33,0-4 1,2-3 0,2-3 0,4-2-1,3-4 1,5-1 0,5-2 55,-7-8 0,5 1 0,4-2 0,4 0 0,2-2 0,2-2 0,2-2 0,0-3 0,0-2 0,-1-4 0,-1-4 0,-2-3-32,0-6 1,0-4-1,1-5 1,0-3-1,0-3 1,0-3-1,-1-1 1,0-1-1,-2-2 1,-1 1 0,-1 1-1,-2 1-13,1 0 0,-2 0 0,0-1 0,-1 0 0,-2 0 0,0-2 0,-2-1 0,-2-2 0,0-2 0,-2-3 0,0-2 0,1-3 0,1-2 0,-2-1 0,-2-2 0,-2-1 0,-5-1 0,-4 0 0,-6 0 0,-8 2 69</inkml:trace>
  <inkml:trace contextRef="#ctx0" brushRef="#br0" timeOffset="65199">33866 8053 21208,'-10'-41'0,"-19"-11"0,-10 9 0,-8 2-144,5 8 0,-6 1 0,-4 1 0,-3 2 0,-1 2-226,1 5 1,-2 2 0,-3 1 0,0 2 0,-1 1-1,2 0 190,2-2 0,1-1 0,0 1 1,0 2-1,-2 5 0,-1 5-694,-2 8 0,-3 5 0,-2 4 1,0 4-1,3 1 0,5 1 1,8 0 873,-11 7 0,11 3 0,-3 6 0,2 0 0,-4 6 0,0 2 0,6 2 0,12-2 0,20 3 0,1 0 0,-1 0 0</inkml:trace>
  <inkml:trace contextRef="#ctx0" brushRef="#br0" timeOffset="71164">31296 10715 21385,'41'-34'2698,"-2"0"-7549,-5 0 5661,-5 4 1408,-9 6-1588,-10 5 769,-4 10-949,-15 7 0,-11 17-450,-23 19 0,12-7 0,-3 4 953,-8 10 0,-3 2-953,11-10 0,0 1 0,-3 4 0,0 2 0,-4 5 0,0 1 0,1-1 0,2 0 0,0-1 0,1 1 0,-1 1-725,-3 4 0,0 3 0,0-1 0,3-4 725,2-1 0,3-3 0,3-3 0,-6 10 0,5-8-1324,3-11 604,2-10 90,10-25 91,2-18 1160,2-4-711,-2-7 3041,-4-7-2771,-1 5 968,-3 4-1058,-4 15 180,-26 23-180,4 5-166,14 0 0,-1 1 76,-16 11 0,6 2 0,10 0 90,13-2-90,12 0 0,18 0 0,39 8 0,8-10-376,-12-11 1,3-2 330,-4-6 0,1-2 90,3-2 0,2 0 15,-1-1 0,3 1 0,-2 1-15,6 1 0,-1 2 14,-7-2 1,1 1 0,-4 1-15,-2 3 0,-4 0 135,6 3 0,-3 0 90,10-2 134,-1 6-134,-31-13-90,-9 3-90,-4-4 0,-5 0-90,-9-6 769,-4-3-769,-9-9 0,-3-5 0,-12-24 0,6 4-487,10 12 0,-1-2 487,-13-19 0,-1 0-239,8 19 1,-1 2 238,-14-14 0,14 19 0,1 3 0,-8-5 0,3 8 0,6 4 0,5 5 0,6 4 0,7 3 0,0 2 923,9 2-923,-4 0 528,0 0-528,3 0 0,-8 0 0,8 0 0,-4 0 0,1 0 0,3 0 0,-2 0 0,-1 0 0,3 0 0,-6 0 0,2 0 0,-5 0 0,0 4 0,-4 5 0,0 7 0,-6 10 0,-1 9 0,4-1 0,1 3 0,-7 22-45,7-19 0,3 1 135,-2 15-90,7-6 0,-1 7 0,8-19-90,-3-2 90,4-20 0,0-9 0,0-3-90,0-4 90,4-2 0,2 1 0,8-1 0,8 6 0,11-3 0,11 3 0,15 1-476,-23-5 1,3 1 475,4 1 0,2 0 0,5-2 0,1 0 0,1-1 0,2 2-144,-6 0 1,2 1 0,0 1 188,17 0 0,-2 1-45,-2 0 0,-3 0 0,-16-1 0,-6 0 0,-2 1 90,-12-3-90,-8 3 90,-8-4-90,-4 0 1096,-4 0-1096,-5 0 375,-4 0-375,-5-6 0,-5-4 0,-1-12 0,-4-8 0,-5-10 0,5 3 0,-2-2-313,5 7 0,-1 0 313,-7-10 0,-1-1 0,6 11 0,1 1 0,0 1 0,-1 1 0,0-2 0,0 1 0,0 2 0,1-1 0,1 2 0,1 0-138,-17-23 48,5 5 90,-3-6 0,12 19 0,-1-5 0,11 21 0,-4-1 616,3 3-616,-3 4 148,4 4-238,2 10 90,0 3 0,-4 9 0,-3 4 0,-5 10 0,-3 4 0,-3 8 0,-1 4 45,8-7 0,-1 2-45,7-9 0,0 1-216,-6 13 0,1 0 216,8-9 0,2-1 0,0 1 0,1 1 0,2 0 0,0 0 0,2 0 0,0-1 0,4-2 0,-1-1 0,-5 27 0,9-14 0,-4-9 0,4-10 0,0-8 0,0-11-180,0-3 522,0-28-342,0-10-90,5-30-462,1 24 1,1-1 506,2-7 0,2-1 0,3-5 0,3-3 45,-2 5 0,2-3 0,0 3 0,1-7 0,1 2-30,-4 11 0,2-2 0,-3 6 30,-2 7 0,-1 3 0,7-17 90,-4 17 0,-6 14 0,-2 27 0,-4 21 0,-11 27-45,4-19 0,-1 1-402,-4 6 1,-1 0 356,2 4 0,0 0 0,3 0 0,1 0 45,1-3 0,1-1 185,2-4 0,2-2-230,0-5 0,1-2 0,3 18 0,5-11 0,0-16 0,4-12 90,4-19-90,7-17-90,4-22 90,-12 15 0,0-3 73,0-6 1,1-2-74,0-4 0,0-1 0,0 0 0,-1 1 0,-1 1 0,-1 2 0,-3 6 0,0 2 480,6-21-480,-9 17 0,-9 13 0,-9 22 90,-7 13-90,-5 20 729,1 10-729,7-7 0,2 0-90,-1 16 90,1 11 0,13-28-90,2-7 90,4-5-90,3-10 90,1-4 0,2-6-90,4-4 90,1-3 0,3-5 0,-4 1 0,-1-1 0,-5 7-90,-4 1 180,-4 10-90,-2 6 0,-8 11 0,-1 16 0,2 6-90,10-11 0,2-1 90,-6 9 0,5-4-90,29-4 90,-6-41 0,8-10 0,-12-1 0,4-4 0,-17 7 90,-3 5-90,-5 3 90,-3 5 270,-1 2-360,-3 0 0,-5 0 0,-3 0 0,-3-2-90,0-2-90,-20-19 180,0-2-45,7 3 0,-2-1-144,3 1 1,0-1 188,-3-1 0,-2-2-45,-13-13 0,-2 0 45,12 10 0,0 1 0,-9-8 0,2 1 0,-6-4-102,19 15 0,2 1 102,2-2 0,-5-2 0,36 39 0,8 12 90,12 25-90,-10-18 0,2 1-91,2 5 0,1 4 121,0 0 0,3 4 0,-2-2-461,5 4 0,-1 1 431,-4-8 0,1 1 0,-1-3 0,0-5 0,-1-3 90,17 20-90,-7-12 0,-7-13 0,-11-11 0,-6-14 590,-6-18-590,-11-14 0,-5-18 428,-8-11-428,9 26 0,2-1 0,0-1 0,1 0 0,-1-1 0,2 1 0,1 2 0,1 1-90,-1-24 90,4 23 0,2 2-90,10-6 180,12 10-90,6 38 0,13 23 0,-2 7 0,2 1 0,-2-3 0,-5-3 0,-1-3 90,-12-9 337,-6-7-517,-9-9 90,-4-8-90,0-2 90,-5-7-90,3-6 90,-3-5 0,5-5 0,0-13 0,0 12 0,0-4 0,0 18 0,0 7 0,0 3 0,3 10 0,2 2 0,3 7 90,0 1-90,-1 0 0,-3-2 0,-3-7 0,-1 1 0,0-7-90,0 3 90,-3-10 0,2 5 0,-3-5 0,4 6 0,0 0 0,0 4 0,0 1 0,0 0 0,0-1 0,0-4 0,-3 0 0,2 0-1079,-3 0 989,1 4-180,2-3 180,-3 3 0,4-4-2608,0 0 89,-7 4 360,1-3 2249,-5 3 0,6 0 0,2 1 0</inkml:trace>
  <inkml:trace contextRef="#ctx0" brushRef="#br0" timeOffset="84949">9851 1013 21385,'5'-38'809,"0"0"1,1 0-1,0 1-494,1 2 0,1-1 224,3-6 1,0 1-180,4-12 0,5-3 0,-8 40 90,-2 12 89,-3 21-89,-4 19-315,-4-5 0,-3 5-45,-4 15 0,-2 9 0,-1-1-792,1-6 0,-1 0 0,-1 3 702,-2 2 0,0 4 0,-1 1 0,0-2-674,1-9 1,0-1-1,0 0 1,-1 1 673,-1 4 0,0 0 0,0 1 0,-1 1 0,-1 4 0,0 1 0,-1 1 0,1 0-179,3-11 0,1-1 1,-1 1-1,-1 4 1,-3 7 178,4-15 0,-2 5 0,-2 4 0,0 3 0,-2 3 0,0 1 0,0 1 0,0-1 0,0-1 0,1-3 0,1-3 0,1-3-216,-3 9 1,2-4 0,0-4 0,1-1 0,-1 2 0,-2 4 0,-2 7 215,5-17 0,-1 4 0,-1 3 0,-1 2 0,-1 3 0,0 1 0,-1 1 0,-1 0 0,1 1 0,0-1 0,-1-1 0,1-2 0,1-2 0,0-2 0,2-4-54,-7 13 1,2-3-1,-1-3 1,1-1-1,0-2 1,1 0 0,-1 0-1,0 0 1,0 2 53,0 1 0,-1 0 0,1 0 0,-1 0 0,0 1 0,1-1 0,-1 0 0,1-1 0,-1 0 0,2-2 0,-1 0 0,-1 0 0,1 0 0,0-1 0,0 0 0,1-2 0,1-1 0,1-2 0,-4 8 0,2-2 0,0-2 0,1-1 0,0 0 0,1 1-86,0 0 1,0 1 0,1-1-1,0 0 1,1 0 0,0 0 85,0-1 0,1 0 0,1-1 0,-1 1 0,0 1 0,0 3 0,2-6 0,0 3 0,-1 2 0,1 0 0,-1 0 0,1 0 0,0-2 0,1-3 0,-1 4 0,1-3 0,0-1 0,0-1 0,-1 2 0,0 1 0,1 0 0,-1 1 0,-1 2 0,0 0 0,0-1 0,0-1 0,-1-1 0,-2 1 0,-1 0 0,-1-1 0,1-2 0,0-1 0,0-1 0,-6 10 0,2-3 0,-1-1 0,-2 3 0,4-11 0,-1 1 0,0 2 0,-1-1 0,0-2 0,1-2 0,-7 8 0,2-4 0,-1 0 0,-1 0 0,-1 2 0,0 1 0,-3 0 0,-2 4 0,9-14 0,-2 3 0,-1 1 0,-2 1 0,1-1 0,0 0 0,2-3 0,-6 8 0,2-2 0,0-1 0,-1 0 0,-2 3 6,6-7 0,-2 2 0,-1 1 0,0 0 0,1-1 0,0-1 0,2-3-6,-2 3 0,1-2 0,2-1 0,-1-2 0,1 2 0,-8 9 0,0-1 0,0 1 0,1-1 0,2-1 0,0 0 0,1 0 0,0-1 0,1-1 0,1-1 0,0 0 0,1 0 0,1-1 0,0 0 0,1 0 0,1-1 43,0 0 1,1-1-1,0 0 1,1 0-44,-1-1 0,1 0 0,0-1 0,-1 1 148,2-2 0,-1 0 0,0 0 1,0-1-149,-10 13 0,0-1 0,-2 0 0,0 0 0,-1-1 0,-1-1-15,9-12 1,-1-1-1,0 0 1,-1 1 14,-2 0 0,-1 1 0,-1-1 0,-1 1 0,-2-1 0,-1 1 0,0 0 0,-2-1 0,-1 3 0,-1-1 0,-1 0 0,0 0 0,-2 0 0,1 0 0,-2 0 0,1-1 11,0 1 1,0 0 0,1 0 0,-1-1-12,1 0 0,1-1 0,0 0 0,0 0 0,1-1 0,1 0 0,0 1 0,0-1 0,2-1 0,0 0 0,1 1 0,0-1 0,1 0 0,0-1 0,0 1 0,1 0-106,1 0 0,0 0 0,1 1 0,0-1 106,0 0 0,1-1 0,0 1 0,1 0 0,0 0 0,1 1 0,0-1 0,0 1 139,1-1 1,-1 0-1,1 0 1,0 1-140,-11 11 0,2 0 0,-1 0 0,2-1 0,0-1 0,-3 3 0,3-3 0,-2 2 0,-1 1 0,2-4 0,-1 2 0,3-3 0,-6 3 0,6-6 0,-5 4 0,-1 1 0,0-3 0,6-3 0,-5 1 0,5-4 0,-3 2 0,2-3 0,-2 3 0,-1-1 0,4-3 0,0 0 0,2-2 0,0 0 0,0 0 0,0 0 0,-3 2 0,-2 1 0,-2 3 0,-1 0 0,2-3 0,-1 3 0,1-3 0,-4 3 0,5-5 0,-4 4 0,-2 0 0,2-1 0,5-5 0,-2 1 0,5-3 0,-2 0 0,-8 6 0,-3 1 0,5-5 0,5-4 0,4-4 0,4-4 0,3-1 1243,-15 11-1243,20-10 1151,17-6-3040,11-8 1440,0-13 449,0-14 0,0-17 0,0-9 0</inkml:trace>
  <inkml:trace contextRef="#ctx0" brushRef="#br0" timeOffset="85710">45 12452 24983,'0'-26'2069,"0"4"-1890,0 4-89,0 6 0,0 6 0,7 14 0,7 10-45,8 10 0,3 3-45,16 20-1696,-1-5 0,-1 0 1696,-16-20 0,-2-1-100,7 5 1,-2-2 99,1-1 90,-5-6 0,-4-12-90,-2-3 0,0-16 90,6-14-90,5-32 366,-9 12 0,2-5-366,-4 8 0,0-4 0,1 0 0,2-7 0,2-2 0,0 0-30,2-5 0,2 0 0,0 0-90,1 0 0,2 1 1,-1 0-61,2 2 0,-1 1 0,1 1-150,-1 3 0,1 2 0,-1 1-339,0 4 0,-1 1 1,0 2-277,10-14 1,-1 3 944,-4 8 0,-1 2 0,-6 10 0,-1 1 0,16-20 0</inkml:trace>
  <inkml:trace contextRef="#ctx0" brushRef="#br0" timeOffset="86462">581 11628 22464,'-52'-22'2339,"6"-1"-1979,11-2-180,9 0-1,13 3 1,10 3 0,14 8 90,14 13 0,12 16 90,11 24-616,-21-12 1,0 4 345,2 8 0,-1 4-620,0 6 0,-1 3 574,0 1 1,0 2 0,-1 0 0,-1-1 45,-1-3 0,1-3-94,-2-5 0,0-2 94,-1-7 0,-1-3 90,18 20 180,10-24-180,-8-31-180,-11-13 0,-1-9 0,1-14 0,-1-7-637,-5 7 1,2-3 0,-1-1 636,3-7 0,0-2 0,2 0 0,2-5 0,1-2 0,1 1 0,-8 13 0,0-1 0,0 1 0,0 0 0,10-14 0,0 1 0,0 1 0,-2 3 0,0 2 0,0 0-11,-3 7 0,-1 0 0,1 0 11,1-1 0,2-1 0,-3 4 0,0-1 0,-2 3 0,3-3 0,-3 4 826,-2 5-826,-9 10 85,-4 7-85,-4 5 2171,-6 4-2171,0 1 375,-8 3-375,-5 15 0,3 0 0,-3 12 0</inkml:trace>
  <inkml:trace contextRef="#ctx0" brushRef="#br0" timeOffset="88048">9076 11732 21475,'-25'-15'1979,"3"1"-1799,2 0 89,3 3-89,9 4 0,2-1 0,12-1 0,22-11 0,8 0 0,24-8-348,-10 5 1,2 0 212,-7 5 0,0-2-1069,-2 2 0,2-2 0,-2 2 1024,9-4 0,1 0 30,-5 3 0,2 0 0,-2 0-1088,5-1 1,-1 0 1057,10-4 0,-4 3 90,1 0-180,-9 1 221,-24 12-850,-5 0 2357,-23 8-2267,-8 0 2042,-27 0-3392,1 0 1979,-19 6 0,4 2 0,-2 5 0</inkml:trace>
  <inkml:trace contextRef="#ctx0" brushRef="#br0" timeOffset="88532">9413 11461 24083,'0'-7'630,"0"3"-450,0 2 90,0 10-1,0 10-89,3 20-1741,2 11 0,0 5 1606,1-8 0,0 2-45,-1-2 0,1 4 0,0-3-505,1 9 1,1-3 504,0 2 0,0-1-65,0-5 1,0 0 64,4 8 0,1 0 0,-1-8 0,0-1 45,0-7 0,-1-3-45,3 9 2783,-11-37-2873,-3-20 1696,0-3-1606,0-7 231,0 6-231,0 3 0,0 9 0,0-2 0,0 1 0,0-2 90,0 3-2069,0 0 900,-3 2-450,2-2-720,-6-3 2249,6-4 0,-3-2 0,4-3 0</inkml:trace>
  <inkml:trace contextRef="#ctx0" brushRef="#br0" timeOffset="89156">9782 12153 22284,'11'-11'1889,"-3"-1"-1619,-4 3-180,1 4 0,2-1-90,7 2 0,4-3 0,10-4 0,7-5-45,-3-1 0,2-3 45,17-13 0,-17 9 0,-2-2 90,5-17 0,-14-2 90,-9-7 270,-31-12-271,-2 18 1,-23 1-90,5 32 90,-3 13-90,1 15 0,2 17-90,7 17-119,17-18 0,3 2 119,4 3 0,4 1 0,3 1 0,6-1-45,5-1 0,4-2-90,6-2 0,5-2 45,4-3 0,3-5-986,5-3 0,2-5 941,3-6 0,1-5 0,2-5 0,0-5-271,0-7 1,0-4 315,-2-4 0,-3-4 90,-3-4 0,-4-3 0,-4-2 0,-3-3 90,-6-2 0,-4-1 44,-4-1 1,-4 0-45,-2 2 0,-4 0 45,-5 2 0,-3 1 45,-11-22-90,-10 12-90,-5 13 90,-12 14 93,13 15-183,-6 12 0,19 16 1520,7 4-1520,5 7-90,10-2 780,6 0-870,5-5 90,3-6 90,1-10-90,-1-5 90,-1-12-90,-5-5 90,-4-10 90,-6-6 90,-2-1-90,-2 1 0,-4 5-90,0 5 0,-1 8 0,2 5 0,3 10 0,0 6 0,3 11 0,5 4-90,7 7-360,7 0-270,4 0-449,5-2-900,5-9 2069,-1-9 0,4-12 0,-3-7 0</inkml:trace>
  <inkml:trace contextRef="#ctx0" brushRef="#br0" timeOffset="89613">11009 11434 21745,'0'-25'2788,"0"4"-2518,0 4 0,0 7 179,0 4-359,0 20 0,0 2-90,0 35 0,0-19 90,9 21-90,-3-32 0,11-2 0,3-59 0,-2 3 0,-5-1 0,-1-3 0,6-21 135,7 10 0,5 13 45,12 45-180,12-32 0,-37 55 0,-6 11 0,-1-6 0,0-7 90,-3-7 0,-1-10-90,-2-4 90,5-20-90,0-2 0,7-17 0,-2-1 0,4-1 90,-1 1-90,1 9 0,-2 7 0,-1 9 90,8 11-90,-9 8-90,9 8-1259,-1 16-1,-2-7 1350,9 17 0,-11-23 0,1 5 0</inkml:trace>
  <inkml:trace contextRef="#ctx0" brushRef="#br0" timeOffset="90187">11943 10914 23364,'2'-25'2248,"0"-2"-2068,0 14 0,2 5 0,2 19 0,11 36-135,-6-14 0,1 2-45,0 3 0,0 0 0,0 1 0,-1-3 0,2 9 0,-3-9 0,-4-7 90,-2-8-90,-2-9 0,-2-14 0,-4-13 0,-2-14-90,-3-11 90,5-1 0,2-3 0,-1 9 0,2-1 0,5-26 0,3-1-45,2 23 0,1 2 45,2 0 0,2 3 0,17-3 0,-2 29 90,21 27-90,-10 2 0,-12 0 0,-2 2 0,7 10 0,-4 1 0,-9-3 0,-4 5 0,-10-12 90,0-3-90,-6-10 0,0-9-180,-4-1 180,0-9-90,-1-10 90,2-6 0,3-10 0,5-7 0,13-21 0,0 15 0,10-6 90,5 26-90,-8 14 0,8 16 0,-11 15 0,-1 15-270,-3 6-449,2 6-451,-2 1-944,-3-15 1,2-1 2113,7 10 0,13 3 0,-8-24 0</inkml:trace>
  <inkml:trace contextRef="#ctx0" brushRef="#br0" timeOffset="91075">13132 10597 22104,'10'-36'1049,"-1"-1"1,-1 3 0,-3 1-601,-5-26-179,-9 11-90,-7 12 0,-3 17-90,-1 15 0,0 20 0,-1 17-90,5 16 0,5 14 0,8-29 0,1 0-45,3 1 0,2 1-180,3 8 0,3 0-45,7 16 90,0-22 0,3-5 91,2-11-1,6-12 90,-13-26 0,-4-15 0,-4-17 90,-4-9-1,-2-9 1,0 5-90,0 4 90,0 14-90,0 11 0,2 14 0,2 10 0,6 14 0,4 4 0,8 10 90,5-1-90,4-1 0,16-9 0,-9-15 0,13-17 0,-22-18 0,-3-9-737,-4 6 1,-2-3 766,-1 1 0,-1-5 0,-2-2 15,-4 4 0,-1-4 0,-1 1 0,-1 1 75,1-3 0,-2 2 0,1-2-53,-1 2 1,-1-2-1,1 1 1,-2 4 67,1-13 0,-2 4-45,-1 8 0,-2 3-45,0 9 0,0 2 45,-2-24 0,0 36-90,0 20 44,0 30 1,0 18-45,0-8 0,0 3-324,0 19 0,0 4 84,0-12 0,0 1 0,0-1-120,0 6 1,0 0 59,0-9 0,0 2 0,0-5 487,0-3 1,0-2-1133,1 5 1,-2-2-46,-14 9 1530,3-17 539,-19-70-539,11-16-225,8 12 0,2-2 224,2-23-680,2 3 591,6 8-180,0 9-90,4 9 0,6 6 0,8 8-180,11 6 90,9 3-90,7 4 0,-5 0 0,2 0 0,22-4 0,-21 4 0,2-1 294,-5-2 0,-3 0-294,17-8-45,-22 6 0,-4-3 45,1-8 0,-9-4 90,-10 2-90,-8-3 713,-12 3-623,-8 4 0,-11 5 180,-6 9 90,-5 17-1,9 16 1,1 7-180,8 0 0,2 4-433,-7 15 1,6 4 252,11-6 0,5-1 0,4 2 0,4 0 0,3-3 0,7 1 0,16 11 0,7-4 0,-6-17 0,4-3 0,13 7 0,3-7 0,-11-17 0,1-5 0,-1-4 0,0-2-180,-3-1 0,-1-2-1270,24-3 370,-14 0-359,-15 0-3238,-26 12 4677,-20 5 0,-29 21 0,18-17 0,-1 0 0</inkml:trace>
  <inkml:trace contextRef="#ctx0" brushRef="#br0" timeOffset="92581">8398 13356 21295,'-37'12'2878,"4"-5"-2338,11-3 0,9-4-91,8 0 1,9-6 0,6-4-180,13-10-1,20-7-224,-13 10 0,7-2-845,11-7 1,10-3 0,5-2 835,-10 6 0,3-2 0,3 0 0,4-2 0,4-1-318,-16 7 0,3-1 0,2 0 0,2-1 0,2-1 0,1 0 0,1 0 0,1 0 0,0-1 289,-5 3 1,0 0-1,3-1 1,0 0-1,1-1 1,1 1-1,0-1 1,0 1-1,0-1 1,0 1 0,-1 1-1,-1-1-162,2 1 1,-1-1 0,0 1 0,0 0-1,0 1 1,0-1 0,0 1 0,0-1-1,0 1 1,0-1 0,1 1 154,-3 0 0,0 0 0,2 0 0,-1 0 0,1 0 0,-1 0 0,1 1 0,-2-1 0,0 1 0,-1 0 0,-1 1 0,-2 0-117,6-1 1,-2 0 0,-1 0 0,-1 1 0,-1 1 0,0-1 0,0 1 0,0-1 0,0 0 146,1 0 0,0 0 0,0 0 0,0 1 0,0-1 0,0 0 0,-1 0 0,1 0 0,-1 0-8,0 1 1,-1 0 0,0-1 0,0 1 0,1 0 0,-1 0 0,-1 0 0,1 0 0,0 0-12,5-2 0,0 0 0,-1 1 1,1-1-1,0 1 0,-1-1 1,0 1-1,-1 0-11,-1 1 0,-1 0 0,0 0 0,-1 1 0,0-1 0,1 1 0,-2 0 0,1 0 0,3-2 0,1 1 0,-1 0 0,0 1 0,-1-1 0,0 1 0,-1 0 64,5-2 0,-1 1 1,-1 0-1,0 1 1,1-1-1,1 0-64,-4 1 0,2 0 0,1 0 0,0 0 0,-1 1 0,-2 0 0,-4 0 0,3 0 0,-4 1 0,-1 1 0,0-1 0,1 0 0,5-1 0,3-1 0,-1 0 0,-4 1 0,-6 2 480,16-7 0,-9 3-480,-11 4 0,-3 1 0,-11 3 0,-1 1 0,15-5 0,-14 5 1682,-9 4-1682,-8 1 1309,-5 3-1309,-3 1 3163,-3 0-3163,-8-20 0,-6-8 0,-9-34-1127,7 25 1,-2-3 1126,-2-14 0,0-3 0,3 13 0,-1-2 0,0-2-480,-2-4 1,0-2 0,-1-1 479,-1-5 0,0 0 0,-1-2-350,5 14 1,-1 0-1,0 0 1,0-1 349,0-2 0,0-1 0,-1 0 0,1 0 0,0-1 0,0 0 0,0 0 0,-1-5 0,2 9 0,-1-3 0,0-3 0,-1 1 0,1 1 0,0 3-355,-2-9 0,0 2 1,0 1-1,-1-2 355,0 1 0,0-2 0,-1-1 0,0 3 0,0 5 0,-3-7 0,0 6 0,0 1 0,-1 5 0,0 1 0,0 3 0,0 3 0,-1 2 0,-1 2 428,-10-12 1,-3 5-429,5 6 0,-5 6 0,-15 4 0,-3 8 0,12 10 0,-3 7 0,4 4 0,-3 3 0,2 4 0,2 6 0,1 5 0,-2 1-87,-7 3 0,-2 2 0,-2 2 87,9-3 0,1 1 0,-4 0 0,-4 3 0,6-4 0,-4 1 0,-4 2 0,0 0 0,-1 1 0,0-2 0,3 0-74,-2 0 0,2-1 1,1-1-1,-2 0 0,-1 1 1,-2 1 73,1-1 0,-2 0 0,-2 2 0,-1-1 0,-1 1 0,1-1 0,2-1 0,1-1-9,1-2 0,1 0 0,2-1 0,0 0 1,-1-1-1,1 0 0,-2 1 9,-2 0 0,0 0 0,0 0 0,-1-1 0,0 1 0,0 0 0,-1-1-120,-1 1 0,0-1 1,0 1-1,-1-1 0,1 0 1,-2 1-1,1-1 120,-1 0 0,1 0 0,-1-1 0,0 1 0,-1 0 0,-2 0 0,-3 1-23,14-4 1,-3 0 0,-1 1-1,-2 0 1,0 0 0,-1 1-1,0-1 1,1 0 0,1 0-1,1 0 1,3-1 22,-9 3 0,1-1 0,3 0 0,0-1 0,1 1 0,-2 0 0,0 0 0,-3 1 0,4-1 0,-2 0 0,-2 1 0,0 0 0,-1 0 0,0 0 0,2 0 0,0 0 0,3-1 0,3-1 0,-5 3 0,1-1 0,3 0 0,2-1 0,0 1 0,0-1 0,-1 1 0,1-1 0,0 0 0,1 1 0,-1-1 0,1 1 0,1-1 0,0 1 0,-7 1 0,1 1 0,0 0 0,1 0 0,1 0 0,0-1 0,3 0 0,1-1 0,1 1 0,0-1 0,0 0 0,2 0 0,-7 2 0,1 0 0,1 0 0,1 0 0,1-1 52,-7 3 1,1 0 0,1-1 0,1 0-53,6-2 0,0 0 0,2-1 0,1-1 0,-7 4 0,2-2 0,2 0 0,6-3 0,2-1 0,2 0 493,-8 2 1,3-2-494,9-2 0,3-1 0,-17 3 1608,12-7-1608,16-5 2405,5-4-2405,15 16 2583,0 8-2583,4 31 0,0-18 0,0 5-998,2 16 0,0 8 0,1 0 998,1-8 0,-1-1 0,1 4 0,0-11 0,-1 4 0,2 2 0,-1-1 0,1-2-494,0 5 1,1-1 0,1-1 0,-1 2 493,0 2 0,1 1 0,-1 0 0,1 0 0,1 0 0,-1 0 0,2 1 0,0 3 0,-2-12 0,2 3 0,0 1 0,0 0 0,1-2 0,-2-2 0,3 7 0,-1-3 0,0 0 0,1 1 0,-1-3 0,2 1 0,-1 1 0,1-1 0,-1-3 0,1-1 0,0-1 0,0-2 0,0-4 0,-1 1 0,0-4 0,0 1 0,3 6 0,0 2 0,-1-7-43,-1-6 0,-1-4 43,9 23 0,-2-8 0,-2-10 0,-1-6 0,-1-5 0,-2-6 0,0-4 2372,0-2-2372,-1-9 2897,-2 3-2897,0-9 182,1 3-182,0-4 0,6 0 0,4 0 0,30 0 0,-13-4 0,2-2-303,3 3 0,0-2 303,8-5 0,-1 0 0,-9 3 0,-1 0 0,3-1 0,0 1-180,0 0 0,1 0-450,-1-1 1,1 0-649,0 1 1,-1 0-117,2-1 0,-1-1 1394,0 1 0,0 0 0,0-1 0,-1 0 0,0 0 0,-1 0 0</inkml:trace>
  <inkml:trace contextRef="#ctx0" brushRef="#br0" timeOffset="97649">853 13288 12120,'-11'-4'3688,"5"-1"-2069,2 3 180,4 0 1799,0 2-3418,0-4-90,2-1-90,2-6 0,4-5 0,5-7 0,5-4 0,6-9 90,9-5-90,7-8-358,-16 21 1,1-1 402,1-2 0,1 1-45,2-2 0,1 0 0,0 0 0,1 1 0,-1 1 0,3-1-9,9-9 0,2 1 9,-4 5 0,0 2 0,-2 1 0,-2 3 0,17-6 0,-25 21 0,-6 8 0,-2 1 0,-1 4 0,-3 4 713,0 3-713,-2 4 20,2 5-20,-3 2 0,1 5 90,-2 4-90,0 5 0,-1 2 0,-3 4 0,-4 1 0,-2 1 0,-2-1 0,0-1 90,0-2 0,-9 3-90,-4-1 0,-12 3 0,-5 2 0,3-13 0,-1 1 0,-15 13 0,13-16 0,1-3 0,-4 1 0,7-6 0,8-7 90,16-12-90,35-28 0,10-9 0,6-2 0,3-2 0,-18 15 0,0 1-310,12-7 1,-2 2 309,13-3-314,-8 7 314,-6 7 0,-11 9 0,-6 11 90,-7 12-90,-7 15 90,-6 14-90,-10 14 0,1-24 0,-2 2 0,-4 1 0,-2 1 45,-2 2 0,-3 0 2,-1-1 1,-3 0-48,-1 0 0,-2-2 0,0-4 0,-1 0 158,-6 4 1,0-2-159,-14 11 0,8-8 0,25-29 0,21-19 0,12-11 90,15-15-135,-14 15 0,3-1 90,1-2 0,3-1-45,11-4 0,1 1 142,-13 10 0,1 2-142,6-2 0,-2 6 0,2 15 0,-5 16 90,-11 17-90,-8 14 0,-6 13 0,-9-28 0,-1 2-175,-2 2 1,-3 1 219,-3 1 0,-2-1-45,-4 2 0,-1 0 0,-2-3 0,-1-1 0,0-1 0,-1-2 0,1-5 0,-1-1 0,-14 15 0,7-12 137,8-17-137,11-6 0,4-14 0,11-7 0,6-11 0,8-3 358,7 0-358,1 4 0,-3 7 0,-5 7 0,-8 25 90,-11 9-90,-9 15 0,-5 4 0,0-11 0,-4 2 0,-4 8 0,-3 4 0,0-3 0,-1-3 0,0-1-322,-10 10 1,1-2 321,13-20 0,1-2 0,-17 14 90,11-10-90,6-12 89,7-9-89,7-5 90,1-4 0,6 0 554,-2 0-644,3 4-90,0-3 0,0 3-90,-4-4-359,3 0-541,-6 0-1259,1 0 2339,-5 0 0,-1-2 0,0-1 0</inkml:trace>
  <inkml:trace contextRef="#ctx0" brushRef="#br0" timeOffset="98458">2700 12601 20665,'-20'-43'1439,"-2"4"-1169,-10-5-180,6 13 90,3 15-90,16 46 0,7 15-45,2-10 0,2 2-257,-1 6 0,1 5 0,0-3 212,2 2 0,0-3 45,0 2 0,0-1-45,0-4 0,0 0 0,0-5 0,0-2 0,7 22 90,-3-13 0,-2-11 90,-4-10-90,-2-10-90,-2-8 0,0-15 726,-7-11-726,-2-17 0,-9-13 0,-1-10-351,1-1 351,0 3 0,3 9 0,1 12 0,4 8 0,4 10-90,-2 4 90,7 5 0,-2 3 351,3 2-441,0 5-1260,0 0-89,-4 2 1439,-2 0 0,-6 8 0,-3 2 0</inkml:trace>
  <inkml:trace contextRef="#ctx0" brushRef="#br0" timeOffset="99959">2453 12682 17607,'-7'-4'4317,"-4"-1"-4047,10 3-180,-8 0 90,8 2-90,-3 0 0,4-4 0,0-1 0,0-2-90,0-4 90,0-1-90,0-10 0,0-9 90,0-15-90,0-16-255,1 24 0,0-2 255,1-7 0,0-3-359,1-4 1,0-3 358,2-5 0,0 0 0,1-2 0,0 0 0,2 1 0,1 1 0,0 6 0,0 1 0,1 7 0,1 1 0,-2 8 0,2 1 0,9-22 0,2 16 0,15 5 90,-7 23-90,11 0 563,-12 22-563,-3 2 0,-1 7 844,-3 1-844,-4 2 0,-2-2 0,-2-2 0,-1-3 0,-3-6 0,0-1 0,-2-4 90,-2 0-90,0 0 0,-2 0 0,-2 0 0,0 0 0,-2 4 0,0-3-450,0 3 90,0 2-629,0-4-1080,-5 10 2069,-4-5 0,-7 11 0,-2 0 0</inkml:trace>
  <inkml:trace contextRef="#ctx0" brushRef="#br0" timeOffset="100475">2311 12773 20665,'-9'0'1619,"5"-4"-1439,-5-1 0,8-2 90,-5-4-180,6 6 0,0-2 90,0 5-90,-3 0 0,-2-1-90,1-1 0,0-1 0,4 3 539,0 0-539,-4 2 0,3 0-4677,-2 0 4677,-1 0 0,3 0 0,-2 0 0</inkml:trace>
  <inkml:trace contextRef="#ctx0" brushRef="#br0" timeOffset="101075">2631 11443 19145,'-2'-42'539,"-1"-1"1,0 5 0,-1 2 1137,-6-21-1497,3 15 669,0 12-219,8 58-450,0 29-415,1-17 0,0 7 0,2 1 265,0 6 0,1 2 0,0 1-460,-1-7 0,1 1 0,-1 1 0,1 0 430,1 4 0,0 1 0,0 0 0,1 0 0,-1 2 0,1-1 0,1 1 0,-1-1-396,0-2 1,1 0 0,0 0 0,0-2 395,-1-2 0,1 0 0,0-2 0,-1 0-287,3 10 1,1-2 0,-1-2 286,-2-6 0,1-3 0,0-1 116,4 12 0,0-3-116,-1-12 0,1-5 1734,15 14-1734,4-31 0,7-37 0,-16-8 0,-1-8 528,3-16 1,-2-7-529,-5 7 0,-1-3 0,-1-2 0,1-8 0,-1-3 0,-1-5 18,-5 12 0,1-5 0,-2-2 0,0-1 0,-2 2-246,-2 5 0,0-1 0,-2 1 0,0 1 0,0-1 246,0 2 0,0-1 0,-1 1 0,0 2 0,-2 3-18,-1-16 0,-2 5 0,-8 16 453,-23 13-453,12 62 0,3 19 0,-1 1 0,3 7-317,5 0 0,3 5 0,3-2 317,5-13 0,3-1 0,1-2 0,4 20 0,4-3 349,3-7 0,5-4-349,10-3 0,5-9 0,18-6 45,-13-47 0,-4-17-45,-16-6 0,-6-9 534,-1 0 0,-2-5 0,-4 1-534,-6 6 0,-3 1 0,-1-1-30,-1 1 0,-1-1 0,-2 1-15,-6-16 0,-3 2-90,-1 7 0,-1 4-121,1 9 1,0 4-555,-19-17-89,4 20 830,5 17-2180,13 9 2249,9 6 0,20 0 0,5 0 0</inkml:trace>
  <inkml:trace contextRef="#ctx0" brushRef="#br0" timeOffset="101347">3452 11339 20935,'41'-34'3778,"-8"4"-3418,-14 8-270,-10 10 90,-13 32-180,2 11 0,0 27 0,16-1 89,15-2-89,12-6 0,12-10-351,6-14 351,2-16 90,-4-16-90,-10-19 0,-14-16 90,-17-14-1477,-20-6 1387,-13-2-180,-17 8-316,-11 10-313,-10 14-1035,14 24 0,-1 5 1844,-17 4 0,-4 12 0,36 3 0</inkml:trace>
  <inkml:trace contextRef="#ctx0" brushRef="#br0" timeOffset="101692">4231 11063 22104,'56'-1'2159,"-7"14"-1799,-9 23-705,-23-8 1,-2 4 389,-1 6 0,-1 3 0,-1 5 0,0 1-413,-3 3 0,0 0 368,0-1 0,0 0 0,-1-3 0,-1-2 0,-1-6 0,0-3 90,0 18 325,-2-30-415,-13-30 0,-6-32 0,2 8 0,-1-4-423,-1-9 0,0-4 468,-1-9 0,3-2-338,4 15 0,2-1 0,0 0 293,2-2 0,1-1 0,1 0 0,2 0 0,2 1 0,1 1 0,3-19 0,4 3 0,5 6 0,4 3 240,3 9 1,5 4-196,2 10 0,4 6-45,0 6 0,1 7 90,29 17-90,-13 22 0,-19 28 0,-23-20 0,-6 1-90,-6 6 0,-6 1-419,-6 2 0,-5 1 104,-4 0 0,-5-1-225,-2-2 1,-2-2-586,2-2 1,-1-3 1214,3-5 0,3-3 0,-13 14 0,9-10 0</inkml:trace>
  <inkml:trace contextRef="#ctx0" brushRef="#br0" timeOffset="101870">5295 10145 21883,'20'-49'251,"1"-1"1,-1 1 0,0 2 0,2 1 0,1 1-967,0 3 1,1 2 0,2 2 714,12-14 0,3 4-90,0 7 0,2 4-125,0 5 0,1 5-100,-2 4 1,1 3-1498,-1 4 0,0 3 597,-3 5 1,-1 2 1214,27-2 0,-10 20 0,-9 3 0</inkml:trace>
  <inkml:trace contextRef="#ctx0" brushRef="#br0" timeOffset="102139">6055 9620 21608,'-57'0'1979,"-2"8"-1328,-2 6-382,15 9 1,0 4-270,11-5 0,2 3-203,-10 10 0,3 1 203,17-6 0,4 1 0,-6 30 90,15-1-47,22-6-43,20-9 0,22-13 48,-21-18 1,3-4-4,14-2 0,-1-2-45,-14-1 0,-1 1-45,5-1 0,-7 3-135,-11 8-270,-29 13-179,-25 8 134,6-12 0,-5 1-854,-7 4 0,-1 0 1349,-4 2 0,0-1 0,-2 1 0,0 0 0,0-2 0,1 1 0</inkml:trace>
  <inkml:trace contextRef="#ctx0" brushRef="#br0" timeOffset="102336">5259 10036 21856,'-8'-51'539,"1"-1"1,0 1 0,-6-11-1,-2-1 1,-5 7-315,-12-4 0,-5 10-180,1 7 0,-3 18-45,-1 36 0,3 18 0,8 23 0,9 12-1102,6-15 1,3 3 0,3 2 1041,1 4 0,3 1 0,4 1-60,4 2 0,2-1 1,4 0-801,3-2 0,3-1 0,3-2 590,2-3 0,3-2 0,2-3-360,1-5 1,2-3-1,3-3 786,15 8 1,4-8-1,-1-12 1,2-7 0,-1-9-1,1 0 1</inkml:trace>
  <inkml:trace contextRef="#ctx0" brushRef="#br0" timeOffset="102509">6168 9114 14362,'21'-42'539,"0"1"1,0-1 0,10-12 0,3 7 749,-2 14 1,3 9-1110,0 11 0,3 8-90,2 12 0,-1 9 0,3 9 0,-4 9-213,0 12 0,-4 9 93,-13-10 0,-2 4 0,-4 3-180,-2 10 0,-3 3 1,-4 1-61,-4-10 0,-1 2 0,-3 1 0,-1 0-307,-3 5 1,-2 0 0,-1 1-1,-3 0 577,1-11 0,-1 0 0,-1 0 0,-1 0 0,-1 0 0,-2 1 0,0 0 0,-2 0 0,0-1 0,-1 1 0,-1 0 0,0-1 0,0 1 0,0 0 0,1-1 0</inkml:trace>
  <inkml:trace contextRef="#ctx0" brushRef="#br0" timeOffset="104199">6676 13921 24713,'-50'-33'329,"1"-1"1,0 8 0,0 6-330,0 12 0,2 9-790,4 13 0,4 11 790,5 12 0,7 9 0,7 15 0,9 6-532,9-15 0,4 3 1,4 1 531,3 6 0,5 1 0,2 0-427,-1-12 0,1 0 1,2 0-1,1 0 359,0 2 1,2-1 0,1 0-1,0 0-90,0-1 1,0 0 0,1 0 0,-1 0-23,0-1 0,0-1 0,0 0 0,-2 0-539,5 12 0,0-1 0,-3 0 509,-3-4 0,-1 0 1,-2-1-94,-5-4 1,-2-1 0,-3-1-103,-3 16 1,-8-3-46,-5-8 0,-7-4-45,-5-11 1,-7-5 676,-2-12 0,-3-6 357,-2-7 1,-2-8 89,2-8 1,1-6-315,2-4 0,4-4-135,5-7 0,5-3-135,6-4 0,6-3 0,7-5 0,6-2 0,6-4 0,5 0 212,9-5 0,4 0-197,-7 16 0,3 0 0,3-2 74,5-1 1,6-2 0,1 1 0,-2 2-45,1 0 0,-1 2 0,2 0 205,-2 4 1,3-3 0,-1 3 0,-3 6-161,10-2 0,-4 7-45,-5 5 0,-1 10 348,0 18 0,-3 10-348,12 20-90,-22-2 0,-4 4 0,-10-8 0,-2 0 0,-1 0 0,0-2 0,8 27 90,-1-11 212,12-12-302,-5-21 1935,8-21-1980,-16-23 0,-4-9 45,-3 4 0,-2-2 89,-2-20 0,-3-2-89,-4 10 0,-4 2-90,-3 0 0,-3 1-135,0 5 0,-2 3-90,-2 5 0,-1 3-584,-22-10-810,0 17-8122,3 14 9365,5 10 0,16 5 1,6 4-1</inkml:trace>
  <inkml:trace contextRef="#ctx0" brushRef="#br0" timeOffset="104443">7549 14690 21565,'59'-20'2608,"0"2"-2428,-20 10 0,0 2-90,18-1-90,-21 3 0,0 4-270,0 8 0,-2 2 90,6-1-179,24 10 269,-46-17 90,7-13 0,-9-11 90,6-13-90,5-10 90,3-3-90,3 0 0,-4 5-360,-3 7-540,-7 9-1438,-9 7 2338,-10 10 0,-16 8 0,-7 7 0</inkml:trace>
  <inkml:trace contextRef="#ctx0" brushRef="#br0" timeOffset="104983">4341 11846 22464,'-18'-53'1799,"1"6"-1349,-1 4-270,4 11 0,5 7 90,4 19-1,5 26 91,0 36-1282,2-9 0,1 6 982,0-9 0,1 2 0,1 3-30,2 5 0,1 2 0,3 4-255,0-9 0,2 5 1,0 1-1,3 1 0,1-1 261,2 0 0,2 0 0,2 1 0,1-1 0,2 2-21,0-4 0,1 3 0,3 0 0,0-1 0,0-2 0,0-4-318,1-1 0,0-3 0,0-2 0,1-3 0,2-1 303,6 2 0,3-2 0,-1-4 0,-1-6 0,0-6 0,-2-6 0,1-2 0,19 4 0,1-4-28,-6-6 0,2-4 28,6-2 0,-2-2 0,-20-3 0,-3 0 602,5 0 0,-5 0-872,-7 0-360,-12 0-654,-8 6-1235,-17 2 3107,-12 7 1,-16 3-1,-6 3 1</inkml:trace>
  <inkml:trace contextRef="#ctx0" brushRef="#br0" timeOffset="105355">5084 13822 22914,'-35'0'1889,"6"0"-1709,15 0 90,14 0-1,23 0-89,28 0-135,-11 0 0,5 0-575,11 2 1,3 2 559,-15-1 0,2 1 0,1 1-30,1 1 0,0 2 0,0 0-372,0 1 1,-1 1-1,-1 1 372,19 5 0,-2 2-45,-7 0 0,-2 0-40,-8-2 0,-3 0 85,-7-2 0,-3-1-2526,21 8 2706,-15-12 465,-7-7-556,-7-17-89,-3-19 0,0-24 185,-11 18 1,-1-2-186,0-9 0,0-2-214,-2-6 0,-2 0 348,-1-3 1,-1 0 45,-2 3 0,-1 0 1025,-2 7 0,-1 2-1115,0 8 0,-1 3 0,-9-22 0,-20 20-90,-11 35 46,7 12 0,-2 7-181,-5 13 0,-2 5-180,-6 5 0,-4 6-360,16-11 1,-3 4-1,-1 1 1,0 1 621,2 1 1,0 1 0,0 0 0,1 1 0,-1 0 0,0 0 0,1 1 0,2-1 0,-4 9 0,0 1 0,0-1 0</inkml:trace>
  <inkml:trace contextRef="#ctx0" brushRef="#br0" timeOffset="110094">5908 8829 22554,'-32'7'1889,"1"-5"-1439,5-13-180,5-11-90,11-21-91,19-22-989,4 18 0,5-3 900,-1 9 0,4-3 0,2 0 0,4-8 0,2-1 0,2-1 0,-5 9 0,2-1 0,0 0 0,0 0-444,2-2 0,1-1 1,0 1-1,0-1 444,0 1 0,1-1 0,0 1 0,-1 0-461,0 3 0,-1 0 0,0 0 1,-1 1 460,7-9 0,0 0 0,-2 1 0,-2 5 0,-2 1 0,-1 1-174,-3 6 1,-2 2 0,0 0 173,5-12 0,-2 3 239,-5 9 1,-1 2-330,9-21-90,-10 13 1398,-6 13-1667,-6 10 2171,-4 11-2711,-2 11-5,-13 10 994,-8 12 0,-19 17 0,15-17 0,1 0 0</inkml:trace>
  <inkml:trace contextRef="#ctx0" brushRef="#br0" timeOffset="110665">5620 8069 20845,'-21'-2'1979,"3"-3"-1889,6 0 0,6-1 0,2 3 180,4 7 89,0 18-89,0 23-225,0-8 0,0 3-590,-2 12 0,-1 3 575,0-12 0,1 2 0,-2 0-30,-1 6 0,-1 0 0,-1 2 0,0 2 0,0 1 0,0 0-606,0 1 1,-1 0 0,1 0 605,0-2 0,1 1 0,0-2-780,2-5 0,1-1 0,0 1 900,0 9 0,1 1 0,5-8-75,5-12 0,7-10 45,42-3 204,-25-48 1,3-19-228,0 2 1,5-8-1,0-1 1,-5 6 324,4-5 0,-2 2-392,2 0 0,2-2 0,-6 8 0,4 1 3066,-7 16-3066,-3 11 0,-7 13 0,-2 7 90,-6 7 202,-1 2-202,-7-2 1144,-2-2-964,-4-7-90,-9-3 0,-8-4 90,-39-16-180,4-4-90,14 1 0,-2-4 45,-4-14 0,2-2-90,10 7 0,1 0 45,-10-13 0,4 0-135,13 16 0,3-1-360,-4-6 0,2 2-314,-6-11-271,-2-3-449,23 28 1529,-7 11 0,13 13 0,-7 8 0</inkml:trace>
  <inkml:trace contextRef="#ctx0" brushRef="#br0" timeOffset="115966">7167 4681 22284,'0'-43'2069,"0"3"-1889,0 5-90,0 8 0,0 13-90,0 16 90,0 21-90,-5 26 0,2-12 0,-1 3-903,-2 10 1,0 2 902,0 9 0,0 1 0,-1 3 0,0 0-191,0-2 0,1-1 236,-1-6 0,0-1 0,2-8 0,0-2 90,2-8 0,-1-3 45,-3 15-90,3-23 0,-1-26-90,2-34 0,3 3 0,3-5 0,1-15 0,2-3-637,0 11 0,1-2 1,0-1 665,3-5 1,0-2 0,1 1-60,2-2 0,1 0 1,1-2-18,2 1 1,1-4 0,0 1 0,0 4 46,1 0 0,0 4 0,0-1-162,5-11 1,0 0 0,0 7 161,-1 11 0,1 7-34,-2 8 0,2 5 34,23-2 0,2 26 0,-2 22-320,-19 13 1,-4 6 319,-7-7 0,-3 3 0,2 16 0,-5 1 239,-9-12 0,-4-2-239,-3 2 0,-2-2 265,-3-3 1,-3-1-266,0-3 0,-4-1-932,-12 3 0,-2-4 842,-18 8 90,14-20 0,0-5 1401,-13-14-1311,2-13 609,9-10-699,9-35-45,26 22 0,5-1 45,1-2 0,4 1 0,8 1 0,6 3 0,18-9 0,3 11 0,4 9 90,-2 12 28,-4 15-118,-3 8 3081,0 27-3081,-15-8 938,-1 25-848,-16-22-90,2-6 0,2-18 0,8-23 0,6-11 0,2-4 0,-2 3 0,2-3-606,10-12 1,1-2 650,-7 8 0,-1 2-45,-2 3 0,0 1-378,17-21 378,-9 15 90,-13 9-180,-10 13 180,-15 22-90,-9 9 1160,-8 14-1160,2-3 429,3-5-429,7-5 0,4-4 0,6-9 0,8-1 0,6-14 0,15-4 0,6-10 0,4-2 0,8-4 0,-15 10 0,-1 1 0,-18 11 0,-1 3 0,-3 1 0,1 2 0,-2-2 0,2 0 0,4-5 0,5-2 0,5-3 0,3-1 0,3-1 0,-1 3 0,-3-2 90,0-1 0,-8 4-90,-3 1 0,-7 7 0,-3 2 0,-3 0 0,-3 0 0,1 0-270,-1 0-809,-12 0 269,-3 9-539,-14 3-1079,-4 10 2428,-5 1 0,-8 6 0,-2-1 0</inkml:trace>
  <inkml:trace contextRef="#ctx0" brushRef="#br0" timeOffset="116293">7102 5654 22914,'-34'19'509,"-1"1"1,3-2 0,1-2-150,-22 6-90,16-10-180,17-10 0,27-17-90,33-23 89,-3 7 1,7-4-798,-4 4 1,3-3 0,4 0 752,-6 4 0,2-1 0,3 0 0,4-2-385,-6 5 1,3-1-1,4 0 1,1-2 0,0 1-1,-1 1 1,-2 1 357,8-5 0,-2 2 0,0 1 0,1-1 0,3-1-18,-7 5 0,2-2 0,3-1 0,-1 1 0,0 0 0,-2 2 0,-4 1 0,2 0 0,-3 1 0,-2 2 0,-1 0 0,1 0-424,7-5 1,0 1 0,-1 0 0,-1 0 423,-6 3 0,0 0 0,-2 1 0,-1-1 0,6-3 0,-1-1 0,-3 2-198,12-8 0,-5 2 63,-11 6 0,-3 0-203,-6 4 0,-6 2-742,-5 0 757,-23 16 323,-37 25 0,10-2 0,-3 3 0,-4 2 0,0 0 0</inkml:trace>
  <inkml:trace contextRef="#ctx0" brushRef="#br0" timeOffset="116706">7500 6020 21025,'0'-15'2609,"0"-1"-2250,0-3-89,0 5-90,0 5-90,-12 17 0,-2 13-90,-13 20 0,3 13 45,12-21 0,1 0-205,2 3 0,2 1 205,1 0 0,2-1-45,4-1 0,3-2 90,14 22 0,19-13-90,21-17 45,-21-17 0,3-6-45,24-14 0,0-8-629,-16 3 0,-2-4 629,13-14 0,-7-5 45,-23 5 0,-9-5-45,-8-21 0,-10-3 0,-5 17 0,-6 0 0,-9-13 0,-7 5 0,-1 23 0,-5 7-225,-13 1 0,-5 10-810,0 15 1,-1 8-418,0-2 1,3 7 1451,2 13 0,6 6 0,13-5 0,3 0 0,0 3 0,0 0 0</inkml:trace>
  <inkml:trace contextRef="#ctx0" brushRef="#br0" timeOffset="118171">8572 13406 23364,'-5'-44'1889,"-2"8"-1350,-5 17 1,-4 21-90,-2 30-180,-9 29-1266,13-15 1,1 5 1040,-2 11 0,2 5-15,5-17 0,2 2 0,1 1-30,1 4 0,1 0 0,2 1-467,3 0 0,1 0 0,4-1 467,1-2 0,2 0 0,2-2 0,3-3 0,2-1 0,2-3-60,2-5 0,1-2 0,2-3-165,15 12 0,4-6-90,1-9 1,3-7-397,0-7 1,2-8-310,-4-10 1,3-5 0,-3-3-241,5-8 1,-1-5 1259,-7 1 0,0-4 0,-5-4 0,1-15 0,-5-4 0,-1-4 0,1-1 0</inkml:trace>
  <inkml:trace contextRef="#ctx0" brushRef="#br0" timeOffset="118433">9486 13406 23813,'-38'6'1440,"1"9"-1350,2 13-1,8 11 1,13 8 0,10 1-371,16 2 281,10-9 35,16-22 0,6-10-35,20-18-45,-19-15 0,-7-8-67,-19-1 1,-10-4 111,-15-26 0,-9-1 0,2 26 0,-5 2-135,-18-19 0,-7 7-315,9 25 1,-3 8 44,1-1 0,1 6-674,-23 22-990,31 16 2069,12 6 0,10 0 0,7 0 0</inkml:trace>
  <inkml:trace contextRef="#ctx0" brushRef="#br0" timeOffset="118801">8678 13885 21565,'-27'-9'2069,"3"0"-1890,4 2-89,9 1 0,3-1 0,23-4-180,7-1-3302,20-4 3122,9 1-179,6-1-1740,1 0 570,-4 0-8212,-9 5 9545,-8 1 0,-11 6 1,-6 2-1</inkml:trace>
  <inkml:trace contextRef="#ctx0" brushRef="#br0" timeOffset="118948">8804 14003 19226,'-15'5'3418,"7"-1"-3508,34-23 0,16-8-719,2 1-2966,7-5 0,0-2 3775,-4 4 0,-9 3 0,-6 4 0</inkml:trace>
  <inkml:trace contextRef="#ctx0" brushRef="#br0" timeOffset="122288">8422 14003 18956,'6'-3'4048,"0"1"-3508,0 2-1,0 0-89,-2 0 90,-1 0-360,0 0 89,1 8-179,4 4 0,3 13 0,3 5-90,0 4 0,3 4 0,-1-1 0,7 11 0,-7-15 0,4 3-270,-14-18-89,-2-2-271,-4-8-359,0 2-631,0-9-808,-4 3 2428,-4-6 0,-5-5 0,-3-2 0</inkml:trace>
  <inkml:trace contextRef="#ctx0" brushRef="#br0" timeOffset="122434">8247 13555 21115,'-4'-27'270,"0"2"-1440,4 7-718,2 4 1888,4 5 0,6 5 0,5 2 0</inkml:trace>
  <inkml:trace contextRef="#ctx0" brushRef="#br0" timeOffset="122683">11212 13302 24083,'-10'-48'1080,"-4"-7"-1350,6 18-180,-1 0-359,9 19-721,2 7-988,4 0 2518,4 4 0,6 2 0,3 3 0</inkml:trace>
  <inkml:trace contextRef="#ctx0" brushRef="#br0" timeOffset="122825">11423 13139 22284,'-6'-16'1799,"0"-2"-1709,-1-6-90,2-2-360,5-3-539,0 2-1080,9-4 1979,4-3 0,15-7 0,3-2 0</inkml:trace>
  <inkml:trace contextRef="#ctx0" brushRef="#br0" timeOffset="122962">12182 12262 23454,'25'-44'1169,"-1"6"-1439,-2 2-629,4 2-1080,7-2 1979,7-3 0,5 3 0,4 0 0</inkml:trace>
  <inkml:trace contextRef="#ctx0" brushRef="#br0" timeOffset="123149">13664 11877 23544,'24'-27'209,"-1"0"1,1 1 0,1 0-210,-1-1 0,0 2 0,3 1 0,1 0-90,2 1 0,1 1-502,1 1 0,1 1 322,2 1 0,-1 2-225,-1 2 0,0 0-1304,28-7 1799,-12 6 0,-9 9 0,-8 3 0</inkml:trace>
  <inkml:trace contextRef="#ctx0" brushRef="#br0" timeOffset="123423">14810 10457 21025,'0'-37'1034,"0"1"1,0-28-855,9 9-90,5 25 269,46 27-179,-5 33-927,-18 5 1,3 12 0,-5 0 746,-10-9 0,-5 1 0,0 6-90,-2 5 0,-1 6 0,0 5 0,-3-1 1,-3-4-491,-3-4 0,-4-2 0,-1 0 1,-2 3 399,1 2 0,-1 2 0,-1 3 0,-2 0 0,-4 0 180,-3-5 0,-3 1 0,-1 1 0,-3 0 0,1-2 0,0-2 0,-1 0 0,0-2 0,0-2 0,-2 2 0,0 1 0,-4 4 0,1 0 0,-1-1 0,0 1 0,1 0 0,-1-1 0</inkml:trace>
  <inkml:trace contextRef="#ctx0" brushRef="#br0" timeOffset="135579">1539 8019 20305,'-37'-22'1619,"3"-1"-1439,1 2-90,5 1 0,5 4-90,5 3 90,4 2 90,7 4 0,-2 0-90,9 3 90,-4-9-90,18-14 90,8-6-180,20-12 90,11 4-90,-22 20 0,1 2 45,3 0 0,0 3-219,0 0 0,1 3 174,-1 3 0,-1 4 0,31-3 0,-6 13 0,-6 10 0,-6 9 0,-7 12 0,-5 9 0,-5 12 0,-17-24 0,-2 2 0,-1 4 0,-3 1-276,-1 2 0,-2 2 276,-1 1 0,-2 0 0,-5 2 0,-1 1 0,-2-2 0,-1 0 0,-5 1 0,-3-1 0,-1-2 0,-2 0-321,-3-1 0,-3-1 321,-1-1 0,-3-2 45,-2 0 0,-3-2-45,-2-1 0,-3-2 0,-2-1 0,-1-1 0,-2-1 0,-2-1 0,0-2 0,-1-2 0,1-2 0,0-3 0,1-1 0,1-2 45,3-4 0,0-3-45,3-2 0,1-2 0,3-2 0,2-2 306,-28-2-306,8-2 0,5-5 532,7-4-532,-10-21 0,15 1 0,5-20 0,6-12 0,12 2 0,6-2-275,-1 11 1,0-3 0,4 1 274,5 2 0,2-1 0,3 3 0,4-12 0,6-1 0,3 2 0,4-4 0,1 4 0,-2 11 0,0 3 0,3-2 0,0 1 0,2-1 0,2 0 0,0 3-953,6 0 0,1 4 0,2 1 953,3-2 0,1 1 0,1 2 0,0 2 0,1 1 0,1 1-318,-3 4 1,1 0 0,-1 3 317,-4 3 0,0 2 0,-1 2-25,13-5 0,-1 6 25,-7 6 0,-1 5 0,-3 10 0,-3 6 0,-2 7 0,-3 7 267,0 8 0,-3 7-267,-1 7 0,-1 4 842,-1 7 0,-2 3-842,1 6 0,-3 1 0,-7-19 0,-1 1 0,-1 0 0,-1 0 0,-1 2 0,0-1 30,-3 0 0,0 0 0,-1 0 0,-2-1 0,0 1 0,-2-1-30,-3 21 0,-2-1 45,-3-1 0,-2-1-45,-4-1 0,-3 0 45,-2-2 0,-2 0-45,-3-2 0,-1-1 45,-3-2 0,-1-1-45,-1-3 0,-3-1 45,-2-2 0,-1-3-45,-1 0 0,-1-2 44,-3-1 1,-1-2-45,-2-1 0,-1-1 0,-5-3 0,-1-2 0,-3-3 0,-2-3 0,-3-6 0,-2-4 0,-1-4 0,0-5 0,0-8 0,1-4 0,2-5 0,1-6 0,3-5 0,2-5 0,3-5 0,4-5 0,4-5 0,5-4 0,5-5 0,5-4 0,4-4 0,6-2 0,4-4 0,6-2 30,3 20 0,2-1 0,2 0-30,1-1 0,2-2 0,1 1 0,2-1 0,1 0 0,1 0 0,1-1 0,1 1 0,1 0 0,1 1 0,0 1 0,1 0 0,2 1 0,0 1 0,1 0 0,2 1 0,0 0 0,1 1 0,3 1 0,1 1 0,1 0 0,3-1 0,0 0 0,3 1-144,2 0 1,2 0-1,1 1 144,3 0 0,1 1 0,2 0 0,2 1 0,1 1 0,2 1 0,-1 2 0,2 2 0,-1 1 0,0 2 0,1 3 0,-1 1 0,-3 4 0,1 2 0,-1 3-338,18-2 1,0 6 337,-5 7 0,-1 8 45,-4 7 0,-2 7-90,-1 7 0,-3 6 74,-1 7 1,-2 8-30,-14-7 0,1 6 0,-1 2 0,-2-1 0,3 3 0,-3 0 0,1 5-178,-4-1 1,2 6 0,-1 2 0,-1-1-1,-4-5 178,0 6 0,-3-4 0,-1 2 0,-1-3 0,-1 3 0,-1 0 0,-3-5 0,-4-1 0,-3-4 0,-1-1 157,-1 1 0,-1-2 0,-2 1-157,-1-3 0,-2 1 0,0-1 45,-7 21 0,-2-1-45,-3-1 0,-3 0 30,4-20 0,-2 0 0,-2 0-30,-1 1 0,-2-1 0,-2 1-174,-4 1 1,-1 1-1,-2-1 174,-3 1 0,-3-1 0,-1 0 0,-2 0 0,-3-2 0,-5 0 0,7-11 0,-5 0 0,-2 0 0,0-3 0,2-1 0,-1-2 0,2-2 0,-1-2 0,-3 0 0,1-3 0,-4 1 0,-1-2 0,1-3 0,3-4 0,-14-2 0,2-6 0,2-5 0,0-4 0,1-6 0,1-2 0,1-4 0,2-2 0,2-4 0,3-4 0,2-4 0,2-2 0,4-1 0,2-4 0,3 0 30,4-1 0,2-2 0,3-1-30,3 0 0,3-2 0,3 0-172,3 0 0,3 0 0,3-1 172,2-2 0,4-1 0,2-1 0,4-1 0,3-1 0,3 0 0,4-5 0,4 0 0,2-1-94,-1 11 1,3-1 0,1 1 0,2-1 93,4-4 0,1 0 0,3 0 0,1 0 0,-4 8 0,2 0 0,1 0 0,1 1 0,1 0 0,2-2 0,1 1 0,1 0 0,1 0 0,0 1 0,2-1 0,0 2 0,0 0 0,2 0 0,-1 1 0,0 1 0,1 1 0,0 1 0,0 0 0,0 1 0,-1 1 0,0 0 0,0 1 0,0 1 0,-1 1 0,9-7 0,-1 2 0,1 0 0,-1 2-141,-4 3 0,1 0 0,-1 2 0,-1 1 141,11-6 0,-2 2 0,0 2 108,-6 6 1,0 1-1,-1 4-108,14-4 0,-2 7 0,-8 7 0,-1 8 0,-7 7 0,-3 8 208,-4 7 1,-3 9-179,-6 15 0,-4 11 0,-3 1-30,-3-7 0,-3 2 0,-1 3 78,-2 4 1,0 5 0,-2 1 0,-1-2-79,-3-8 0,-1-2 0,-1 1 0,-2 3 18,-2 4 0,-1 2 0,-2 3 0,0 0 0,-2-1 119,0-1 0,-2 0 0,0-1 1,-2 2-1,-2 1-122,0-3 0,-2 1 0,-2 1 0,-1 0 0,-2-1 0,-1-2 0,-3-3 0,-2 0 0,-1 0 0,-1-2 0,-1-3 0,0-1-15,-1-1 0,0-3 0,-1-1 0,-1-2 0,-2-2 0,-8 9 0,-2-2 0,-3-4 0,-3-6 0,-2-7 0,-4-5 0,-2-5 1,-2-6-1,9-6 0,-2-4 0,-1-3 0,-2-3 0,0-2 0,1-3 0,-2-1 0,-2-3 0,1-2 0,2-1 0,2-2-221,-2-3 1,2-2 0,2-3 0,1-1 0,3-3 220,-8-8 0,1-5 0,5-1 0,7-1 30,6-2 0,7-1 0,4-2-30,3-2 0,3-2 0,6-1 0,4-3 0,4-1 0,5-1-30,5-4 0,6 0 0,4-1 7,0 12 1,4 0 0,2 0-1,2 1-112,3-3 0,4 0 0,1 1 1,2 0-91,1-1 0,3 1 0,0 0 0,1 1-297,0 2 1,2 0 0,0 1-1,0 0 522,-1 3 0,0 1 0,-1 0 0,1 2 0,9-8 0,0 1 0,-1 1 0,-1 4 0,-1 0 0,1-1 0</inkml:trace>
  <inkml:trace contextRef="#ctx0" brushRef="#br1" timeOffset="578849">1157 14822 24263,'-9'-50'1709,"6"-2"-1079,16-9-360,0 27-1,3 0-44,7-4 0,4-1-1430,9-6 1,5-1 1294,-7 10 0,3 0 0,3-1-648,7-5 1,2 0 0,3-1 557,-6 7 0,1-1 0,2 0 0,0 0 0,-5 5 0,0 0 0,1-1 0,0 1 0,1-2-236,4-1 0,0-1 1,0-1-1,1 0 0,1-1 236,-7 5 0,0-1 0,1 0 0,0-1 0,1 0 0,-1-1-236,4-2 1,0-1 0,0 0 0,0-1 0,1-1 0,0 1 235,-4 2 0,-1 1 0,1-2 0,0 1 0,0-1 0,1 0 0,0-1-89,1-1 1,1-1 0,1 1-1,-1-2 1,1 1 0,-1-1 0,1 0 88,-6 5 0,-1 0 0,1 1 0,-1-1 0,1-1 0,1-1 0,1-1 0,1-2-17,-3 2 0,1-1 1,2-2-1,0-1 1,2-2-1,-1 1 0,1-1 1,-2 1-1,0 0 1,-1 1-1,-2 1 17,2-2 0,-1 2 0,-2 0 0,0 1 0,-1-1 0,1 0 0,0 0 0,1-2 0,1-1 0,-4 4 0,0-1 0,2-1 0,1-1 0,0 0 0,0-1 0,-1 0 0,1 1 0,-2-1 0,0 2 0,-2 1 0,-1 0 0,2-3 0,0 1 0,-2 1 0,-1 0 0,-1 1 0,0-1 0,0 1 0,0 0 0,0-1 0,6-6 0,-1 1 0,0-1 0,1 1 0,-2-1 0,1 1 0,0-1 0,-1 0 0,-1 0 0,0 1 0,0-1 0,0 1 0,0-1 0,-1 0 0,0 0 0,0 0 0,-1 1 0,0 0 0,-1 1 0,0-1 0,0 0 0,1-2 0,0-1 0,1-2 0,-7 8 0,1-1 0,1-2 0,0-1 0,1-2 0,-1 1 0,1-1 0,0 0 0,-1 1 0,-1 1 0,0 1 0,-2 2 0,5-5 0,-2 1 0,-1 1 0,0 1 0,-1 1 0,1-1 0,0 0 0,0-2 0,2-2 0,-2 3 0,2-3 0,0-1 0,1 0 0,0-2 0,0 1 0,0 0 0,-1 1 0,0 2 0,-2 1 0,-1 3 0,6-10 0,-2 3 0,-1 2 0,0 1 0,-2 0 0,1 1 0,0-1 0,-1 2 0,0 2 0,-1 0 0,0-1 0,0 0 0,1-4 0,1-2 0,-6 6 0,1-2 0,1-4 0,0-1 0,1-1 0,0-1 0,-1 1 0,-1 1 0,0 1 0,-2 2 0,-2 4 0,4-7 0,-2 4 0,-2 2 0,-1 2 0,1-2 0,0-2 0,1-3 0,-3 5 0,2-4 0,1-2 0,0-1 0,1-1 0,-2 1 0,0 1 0,-3 2 0,-2 4 0,-2 4 0,5-20 0,-5 6 0,-2 4 0,0-2 47,0 2 1,-1-1 0,-1 1 0,-1 1-48,-1 2 0,-1 1 0,-1 0 0,0 0 152,0 3 1,-1-1 0,0 1-1,-1 0-152,2-13 0,-1 0 0,0-2 0,-1 2 0,-1-2 0,0-1 0,-1 4 0,-1-2 0,0 4 0,0-5 0,-2 10 0,1-6 0,0 0 0,0 1 0,-2 7 0,1-1 0,-2 5 0,1-3 0,1-6 0,0-5 0,0 0 0,0 7 0,1-9 0,1 0 0,-1 0 0,2-5 0,0 6 0,0 9 0,1 3 0,1-14 0,0 3 601,-2 24 1,-1 2-602,-2 2 0,0 2 2005,1-26-2005,0 7 2227,-3-5-2227,0 15 0,-2-4 1450,0 17-1450,-6 2 0,-11-18 0,2 15 502,-8-12-502,12 19 0,1 2 4,0 1-4,2 2 0,-2 2 0,2 1 0,0 3 0,3 3 0,-2 2 0,2 5 0,-3 0-1799,-9 10 449,1 6-448,-13 13 1798,-2 9 0,-13 10 0,19-21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09:50.093"/>
    </inkml:context>
    <inkml:brush xml:id="br0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9616 6065 24713,'13'-36'584,"1"-1"1,8-22-225,-12 27 180,-8 42 179,-14 50-1241,2-1 0,-2 9 634,3-21 1,0 4-1,-1 3 1,0 2-629,0 0 1,0 2 0,1 3 0,-1 1 0,-1 2 515,2-2 0,-2 1 0,1 2 0,0 2 0,0 0 0,-1 2-248,3-12 0,0 1 0,0 2 0,0 0 0,0 0 0,1 1 0,-1 1 0,0 0 248,0-4 0,1 2 0,0-1 0,-1 2 0,1-1 0,0 1 0,0 0 0,0 1 0,0-1-148,0 3 1,0 1-1,0 0 1,1 0-1,-1 1 1,1-1 0,-1 1-1,1 0 1,0 0 147,0-6 0,1 1 0,-1-1 0,1 1 0,0 0 0,0 0 0,0 0 0,0 0 0,0-1 0,1 1-64,-1 0 1,1 0 0,0 0 0,0-1 0,0 1 0,0 0 0,0 0 0,1-1 0,-1 1 0,1-1 63,0 6 0,-1-1 0,1 1 0,0-1 0,0 0 0,0 0 0,0 0 0,1 0 0,0-1 0,0-1 0,0-1 0,0 0 0,1-1 0,0 1 0,-1-1 0,1 0 0,0 0 0,1-1 0,-1 5 0,0-1 0,1 0 0,-1 0 0,1-1 0,0 0 0,0-1 0,1 0-39,-1 4 1,1-1-1,0 0 1,0-1-1,1 0 1,-1-2-1,1 0-81,0 5 0,0-1 0,1-1 0,-1-1 0,1-1 0,-1-1-42,1 4 0,1-1 0,-1-2 1,0-1-1,1-1-108,0 5 0,1-2 0,0-1 1,-1-3 202,1 6 0,-1-2 0,0-5-4849,1 12 1,-4-13 3912,-10-21 1,-13-75 0,6-16 0,-1 0 0</inkml:trace>
  <inkml:trace contextRef="#ctx0" brushRef="#br0" timeOffset="335">7167 7079 21371,'-49'-36'233,"0"1"1,0 0 0,4 3 0,0 1 0,1 2-204,5 3 0,0 3 0,3 0 15,-9-6 0,4 1 843,9 5 0,7-1-798,8-21-90,49-4 0,5 24 0,14-2 0,6 1 0,-1 1-724,0 1 1,0 0-1,3 1 1,5-1 723,-14 4 0,1 1 0,3-1 0,2-1 0,3 0 0,3-1 0,4-1 0,-15 6 0,4-1 0,4 0 0,1-2 0,3 0 0,1 0 0,1 0 0,1 0 0,-1 0 0,0 0 0,-2 1 0,-1 0 0,-3 1 0,-2 0-114,10-3 0,-3 1 0,-2 1 1,-2 1-1,0 0 0,0-1 0,2 0 1,3-1-1,4-1 108,-13 3 0,2 0 0,3-1 0,2 0 0,2-1 0,0 0 0,1-1 0,0 1 0,0-1 0,-1 1 0,-2 1 0,-2 0 0,-1 0 0,-4 2 0,-3 0-116,13-3 0,-4 0 1,-3 2-1,-2 0 0,-2 1 1,0 0-1,0 0 0,1-1 122,6-1 0,0-1 0,-2 1 0,1 0 0,-1 0 0,-1 0 0,0 0-184,5-1 0,-2 1 0,1-1 0,-2 1 0,0 0 0,-2 1 166,6-2 0,-2 0 0,-1 1 0,-1 1 0,-1 0 68,5-1 1,-1 0-1,-2 2 1,-2-1-96,-9 4 0,-2 0 0,-1 0 0,-1 1 83,13-3 1,-1 1-1,-5 1-218,-3 0 0,-3 1-90,-1 1 1,-8 5-541,-19 13 810,-33 49 0,0-24 0,-4 3 0,-10 19 0,0-1 0</inkml:trace>
  <inkml:trace contextRef="#ctx0" brushRef="#br0" timeOffset="802">11216 9127 24083,'7'44'509,"0"-1"1,1-1 0,2-1-420,2-2 0,4-1-649,3-1 0,4 0 649,5 2 0,3-3-292,7 2 1,3-3 291,6-2 0,4-2-412,5-2 0,4-4 352,-17-10 0,2-2 0,1-3 0,2-1 0,1-2 0,0-2-460,4-1 1,-1-3 0,2-2 459,0-2 0,1-4 0,0 0-646,2-4 0,-1-1 1,0-2 615,0-2 0,0-2 0,-1-2-30,0-3 0,-2-2 0,0-2-153,-3-1 1,-1-2-1,-2-2 183,-1-2 0,-3-1 0,-2-3-30,-2-1 0,-3-1 0,-3-3 0,-2-1 0,-3-2 0,-3-2-263,-3-1 1,-2-1 0,-4-2 322,-3-3 0,-3 0 0,-4-1-30,-2 0 0,-3 0 0,-4 0-170,-3 0 1,-4-1-1,-4 3 200,-4 1 0,-3 1 0,-5 2 153,-3 3 0,-5 2 0,-3 3-123,-4 3 0,-4 3 0,-3 5 0,-3 3 0,-3 5 0,-2 5 29,-3 5 1,-1 5 0,0 6 30,-1 5 0,-1 6 0,-1 10 6,12 8 0,-2 8 0,0 6 0,2 3 0,4-2-207,7-5 0,4 0 0,1 2 0,0 4 0,1 6 81,6-5 0,-1 6 0,0 4 0,0 2 0,1 2 0,1 1 0,2-1 0,3-3 0,2-2 0,1 5 0,3-2 0,2-1 0,3 0 0,0 1 0,1 3 0,-2 4 0,0 2 0,0 2 0,2 0 0,3 1 0,3-2 0,6-1 0,5-5 0,4-1 0,4 1 0,2-2 0,2-1 0,1-2 0,0-3 0,4 8 0,0-4 0,2-3 0,3 1 0,3 0 0,2 0 0,3 2 0,3 0 0,1-2 0,1-5 0,2-5-74,1-6 0,1-5 0,2-4 0,1-3 0,0 0 38,2 0 0,1-3 0,1-1 0,2-2 0,5-2-352,-2-5 0,4-1 1,3-2-1,2-2 1,0-1-1,-2-1 1,-3-1-63,0-1 0,-3-1 0,-1-2 1,0-1-1,2-1 0,2-1 450,-5 0 0,2-1 0,2-1 0,1-1 0,0-1 0,-2-1 0,-2-2 0,-3-1 0,3-3 0,-2-2 0,-3-2 0,-1 0 0,0-2 0,0 0 0,1-2 0,-1 0 0,0 0 0,0 0 0,1 0 0,-1 0 0</inkml:trace>
  <inkml:trace contextRef="#ctx0" brushRef="#br0" timeOffset="1239">16726 7101 26237,'-48'-15'300,"1"0"0,-9 13 0,-2 12-270,11 8 0,-1 8 0,0 4-1216,8 1 0,-1 3 0,1 3 0,0 3 1208,-4 6 1,1 3-1,0 3 1,2 1-294,7-8 0,0 1 1,1 2-1,0 0 0,2 1 271,-1 2 0,2 0 0,0 1 0,1 0 0,1 1 0,1-1 0,2 0 0,0 1 0,1-1 0,2 1-108,2-1 1,1 0 0,2 0 0,1 0 0,1 1 84,-1 11 1,2 0 0,3 0-1,1-1-150,3-3 1,2-1-1,2 1 1,4 2 28,4-4 0,3 3 0,2 0 0,4-1 1,2-4-82,7 5 0,4-2 0,4-3 0,5-3 63,-2-9 0,3 0 0,3-3 0,1-5 1,0-6 101,17 4 0,2-10 0,2-16 15,-4-20 0,3-14 0,-2-8 0,-8-1 75,-5-5 0,-7-5 0,-1-5-47,-8 8 0,1-4 0,-1-2 0,-3-1 0,-3 1 107,-2-5 0,-5 0 0,-1-2 0,-2-4 89,-2 1 1,-2-5 0,0-4 0,-1 0 0,-2 2 0,1 2-90,-1 2 0,-1 3 0,-1 1 0,-1-2 0,0-2-15,0-2 0,-1-3 0,-1-2 0,0 1 0,-1 3 0,-2 4 15,-1-2 0,-1 4 0,-2 2 0,0 1 198,-2-12 1,-1 2 0,-1 3-259,-1 8 0,1 3 0,-1 2 451,-2-12 0,-1 5-436,2 13 0,0 6 768,-5-4-813,7 47 90,4 51-90,4-6 0,2 7 275,0-10 1,1 4 0,0 0-276,2 8 0,0 2 0,2 0 0,0-13 0,1 1 0,0 0 0,2-1-68,0 2 1,1-1-1,1 0 1,3 3-239,3-1 0,2 2 0,2 1 0,1-1 1,-2-4-33,0-1 1,0-3 0,1-1-1,3 2-526,4 3 1,4 4-1,2 0 1,-1-4 0,-2-8 1000,0-4 0,-1-7 0,2-1 0,6 4 0,1-2 0,-1-7 0,-2-13 0,1-1 0</inkml:trace>
  <inkml:trace contextRef="#ctx0" brushRef="#br0" timeOffset="1778">17693 7427 16161,'8'-51'341,"0"-1"1,1 1 0,-2 5 0,-1 1 0,1 3 1150,0-10 1,0 11-863,-1 23-180,-2 63-361,-4-7 1,-2 9 0,0 5-194,0 2 1,0 7 0,0 4 0,0 1 0,0-4 103,1 4 0,-1-3 0,1 2 0,-1 6 0,1-19 0,0 5 0,-1 2 0,1 3 0,0-1 0,0 0 0,0-2 0,0-3-65,1 5 1,1-3-1,0-1 1,-1-1-1,1 0 1,0 0 64,-1 9 0,1 1 0,-1-1 0,1-2 0,0-2 0,0 2 0,0-2 0,1-4 0,-1-6 726,1 6 0,1-8-726,-2-8 0,3-9 232,6-14-232,7-50 0,2-31-18,-5 20 0,1-7 0,0-5 0,0-1 0,1 0-16,1-2 0,-1-1 0,2-2 1,-1 0-1,2-3 21,-3 10 0,1-3 0,0-1 0,1-1 0,-1 1 1,1 0-1,-1 3 13,2-1 0,-1 1 0,0 1 0,0 1 0,0 0 0,2-1 0,-1 0 0,1 0 0,1 0 0,-1 1 0,1-1 0,0 1-301,3-8 1,1 1-1,0-1 1,0 2 0,0 1 300,-1 4 0,-1 1 0,0 1 0,1 0 0,1 0-175,1-3 1,2-1-1,-1 0 1,1 3-1,-3 4 205,5-9 0,-2 5 0,2 1 147,1-2 0,1 1 0,-1 15-177,15 15 1078,-7 59-1078,-20 7 0,-5 9 233,-5-3 0,-2 4 0,-1 3-233,-1-6 0,-2 1 0,0 2 0,0 5-47,-1-2 0,0 5 1,-1 2-1,0 2 1,0-3-1,0-2 47,0-3 0,0-2 0,-1-2 0,1 2 0,0 4 0,0-4 0,0 5 0,0 2 0,0 0 0,0-1 0,0-4 0,1-5-140,-1 6 1,0-6-1,0-3 1,0-1 139,2 12 0,-1-3 0,3-12 175,7-7-175,-2-60 0,4-23-54,-1 3 0,3-10 0,2-5 0,1-1 0,-1 2-119,-1 5 1,0 1-1,0-1 1,2-1 0,0-4 172,1 2 0,0-4 0,2-3 0,0 0 0,0-1 0,1 2 0,-1 2 30,1-1 0,1 1 0,-1 1 0,1 1 0,0 0 0,1-1-1,0 0 1,1 0 0,0 0 0,1 0 0,0 1 0,-1 1 0,-1 3 0,1 0 0,0 0 0,-1 1 0,1 2 0,-1 0-30,4-2 0,-1 0 0,0 1 0,0 3 0,0 2-121,1-1 1,0 2-1,1 3 1,0 6 120,17-18 0,1 26 426,1 54 0,-3 30-426,-26-13 0,-4 9 0,-2 6 0,-1 2 0,0-1 0,-1-6 0,1 0 0,-1 1 0,-1 1 0,0 2 0,-1 1 0,-1 1 0,0 2 0,-2 2 0,0 0 0,0 2 0,0 0 0,0 1-90,0-2 0,-1 1 0,1 2 0,-1 0 0,0 0 0,0-1 0,0-1 0,-1-3-155,0-3 1,0-2 0,0-1 0,-1 0 0,1-1 0,-1 2 0,1 2-137,-1 3 0,1 2 0,0 1 1,0 2-1,-1-1 0,1-2 0,-2-3 1,0-3 380,1 10 0,-2-4 0,0-2 0,0-2 0,-2 1 0,0-3 0,0-1 0,-2 0 0,1 0 0,-1-1 0,0-4 0,-1 1 0,1 0 0,0 0 0,0 0 0</inkml:trace>
  <inkml:trace contextRef="#ctx0" brushRef="#br0" timeOffset="2478">7939 15812 26692,'-15'-41'1439,"7"-3"-1349,13-6-45,7 19 0,6-1-2696,13-8 1,8-1 2679,-3 7 1,4 0 0,3-2-30,-1 4 0,2-2 0,2 1 0,3-1-251,-2 2 0,2 1 0,1-2 0,3 1 0,1-1 251,-2 2 0,2-1 0,1 0 0,1-1 0,2 1 0,1 0-63,-9 5 0,2 1 0,0-1 0,1 0 1,1 1-1,1-1 0,1 0 0,0 1 43,-2 0 0,-2 1 0,-1 1 0,1 0 0,2-1 0,4 0 0,5-2 0,7-2 0,9-2-116,-39 17 1,1-2 0,3 0-1,2-1 1,3 0 0,1-1-1,3 0 1,1-1 0,2 0-1,2-1 1,1 0 0,2 0-1,1-1 1,2 0 0,1 0-1,0-1 1,2 0 0,1 0-1,1 0 1,0-1 0,1 1-1,1-1 1,0 0 0,0 0-1,1 0 1,0 0 0,0 1-1,0-1 1,0 0 0,-1 0-1,0 1 1,0-1 0,0 1-1,-2 0 1,1 0 0,-2 0-1,-1 1 1,0 0 0,-2 0-1,0 1 1,-2 0 0,-2 0-1,0 1 1,-3 0 0,-1 1 166,13-4 0,-3 1 0,0-1 0,-2 2 0,-1 0 0,0 0 0,-2 0 0,-1 1 0,0 0 0,0 0 0,-1 0 0,-1 1 0,1-1 0,-1 1 0,0-1 0,1 1 0,-1 0 0,1-1 0,1 0 0,0 1 0,0-1 0,2-1 0,0 1 0,1-1 0,2 0 0,0-1 0,2 0 0,2-1 0,1 0-11,-16 5 0,2 0 0,0-1 0,2-1 0,1 1 0,1-1 0,0 0 0,1-1 0,2 0 0,0 1 0,0-2 0,2 1 0,-1-1 0,2 1 0,0-1 0,0 0 0,1 0 0,0 0 0,0-1 0,1 1 0,-1-1 0,1 1 0,0 0 0,0-1 0,0 1 0,0-1 0,-1 1 0,1 0 0,-1-1 0,0 1 0,0 0 0,-1 1 0,0-1 0,-1 0 0,0 1 0,-1 0 1,-1 0-1,0 1 0,-1-1 0,-1 1 0,0 0 0,-2 1 0,-1 0 0,0 0 0,-2 1 0,0-1 0,-2 2 0,-1 0 0,-2 0 0,0 0 24,22-6 1,-1 1 0,-2 0 0,-3 1 0,0 0 0,-3 1 0,0 1 0,-2-1 0,-1 2 0,-1-1 0,-1 1 0,0 0 0,-1 0 0,0 0 0,0 1 0,0-1 0,0 0 0,1 0 0,0-1 0,1 1 0,0-1 0,2-1 36,0 1 1,1-1 0,0-1 0,1 1 0,1-1-1,-1 0 1,1 1 0,-1-1 0,1 0 0,-1 0-1,1 0 1,-2 1 0,0-1 0,0 1 0,-1 0-1,-1 0 1,-1 0 0,-1 1 0,-1 0 0,-1 0-1,-1 1 1,-2 1-62,13-5 1,-3 2 0,-1 0 0,-3 0 0,-2 1-1,0 1 1,0-1 0,-1 1 0,0-1 0,2 0-1,1 0 1,2-1 0,2 0-11,-8 1 0,3 0 0,2-1 0,1 0 0,2-1 0,1 0 0,0-1 0,1 1 0,-1 0 0,-1 0 0,0 0 0,-2 1 0,-1 0 0,-3 1 0,-2 1 0,-3 0 0,-3 2 0,-4 1 5,28-8 0,-7 3 0,-6 1 0,-3 1 0,-1 1 0,1 0 12,4-2 0,-1 2 1,-1-1-1,-2 2 1,-2 0-6,3 0 1,-1 0-1,-2 2 1,-2 0-23,6-2 0,-3 2 0,-3 0 0,9-1 0,-5 1 291,-13 3 1,-3 0-292,17-3 1372,-19 4-1552,-12 4 521,-15 3-4299,-5 2 4579,-9 4 1,-6-3 0,-1 3 0</inkml:trace>
  <inkml:trace contextRef="#ctx0" brushRef="#br0" timeOffset="6522">19959 13189 12390,'-11'-12'-1889,"5"1"1889,-1 4 0,6 3 0,-3 2 0</inkml:trace>
  <inkml:trace contextRef="#ctx0" brushRef="#br0" timeOffset="6813">19930 13153 21745,'-4'-7'989,"0"4"-809,4-1 989,0 4-899,-4 0 180,4 10-90,-9 9-1,4 21-179,-7 19-440,6-23 0,1 5 349,2 5 1,0 4 0,-1-1-751,-2 11 1,0 1 660,4-6 0,1 3 0,-1-2 0,-3 7 0,0 0 0,2-5 0,1 2 0,0-2-135,-4 5 1,0 0-506,2-3 0,0 3 0,1-8 145,0-14 1,0-4-356,1 6 1,0-5-590,2-4 164,0-14 1275,0-15 0,0-18 0,0-13 0</inkml:trace>
  <inkml:trace contextRef="#ctx0" brushRef="#br0" timeOffset="7094">19865 13573 19946,'0'-43'899,"0"-1"1,0 4-1,0 1-629,0-24-90,0 13 0,0 12 539,0 3-449,2 19 360,13 26-450,3 19-90,-2-2 0,2 5-45,10 14 0,2 0-1634,-5-8 0,2 0 1589,10 13 0,3 0 0,-10-15 0,3-1-276,13 10 1,0 0 230,-12-13 0,0 0-90,15 11 0,-2-2-180,-20-17 0,-3-2-1124,16 10 180,-29-20 590,-36-27 669,-5-3 0,-17-7 0,8 5 0</inkml:trace>
  <inkml:trace contextRef="#ctx0" brushRef="#br0" timeOffset="7284">19926 13827 20845,'-45'-10'2789,"6"1"-2520,7 2-179,10-1 0,9 1 0,8-4-90,14-1 0,11-3 0,15-1 0,14-3 0,10 1-90,-27 9 0,1 0-90,1 1 1,0 0-451,29-5-270,-5 4-719,-8 2-719,-8 0 2338,-10 0 0,-4-4 0,-3 0 0</inkml:trace>
  <inkml:trace contextRef="#ctx0" brushRef="#br0" timeOffset="8188">20625 12972 22824,'2'-44'2339,"0"6"-2070,-2 11-89,0 7 90,0 10-90,1 12 0,7 16-90,7 18 0,5 19-90,-7-23 0,0 2-285,0 5 1,-1 1 284,1 0 0,0 2 0,4 18 0,0 2 0,-5-18 0,1 1-150,-1-1 0,1 4 0,0-6-30,-2-8 1,0-2-91,2 6 0,0-3-360,5 1-89,0-9 89,0-12-270,5-7-179,1-16-360,4-9 45,-4-7 0,-1-7 1079,1-9 0,-2-4 1574,1 0 0,-2-3 675,-1-10 0,-6 2-764,-10-11-811,-5 14 570,-18 36-659,-3 30-180,-3 11 0,4 11 0,3 9-90,10 5 0,6 3-90,19 10 0,2-22 90,10 2-90,-6-32 90,3-19 0,-11-11 0,-1-21 0,-10-6 90,-4-8 90,-6-3-90,1 4 90,-5-6-180,2 16 0,4 6 179,0 20 1,8 19 90,4 14 0,8 14-135,0 7 0,0 5-90,-3-9 0,1 3-323,0 7 0,0 4 0,-2-4 278,-1-3 0,-1-1 0,0 8 0,-1-3 0,-3 6 0,-4-8-180,-2-22 0,0-2 0,0-26 0,0-10 0,3-16-45,4-8 1,2-4 89,-1 8 0,2-3 45,4-9 0,4-6 0,-1 4-380,2 1 0,1 3 440,-2 5 0,1 0 0,0 2 30,1 1 0,0 3 45,-1 5 0,-1 1 45,12-21 90,-5 14 90,-9 11 830,-6 11-830,-6 7-90,-2 19 0,-9 13 0,-2 18-180,-8 12 90,3 3-90,5-1 0,4 11 0,10-23 1123,13 0-1123,2-30 0,10-13 0,-6-13 0,-1-10 0,-3-11 90,-7-21-90,-5 12 0,-14-11-90,-3 24-90,-9 6-90,0 8-1349,-14 6 270,8 10-900,-10 10 2249,8 8 0,-1 9 0,-1 5 0</inkml:trace>
  <inkml:trace contextRef="#ctx0" brushRef="#br0" timeOffset="8664">20288 14844 15459,'-53'27'1649,"0"0"0,2 0 0,0-1-1379,2-2 0,-1 1-30,9-4 0,-2 1 0,3-1-61,-6 2 1,2-1 0,-8 5 0,2-2 90,-4 2 1152,15-7-1332,13-10-90,17-4 547,19-16-547,26-11 45,-5 2 0,5-4-865,14-9 1,5-2 819,-10 7 0,3-1 0,5-3-339,-9 6 1,4-3 0,4-1 0,0-1 0,0 1 0,-2 1 338,2-1 0,-2 1 0,0 0 0,2-1 0,2-1-260,-4 3 0,2-1 0,2-2 0,0 1 0,0-1 0,-1 2 0,-2 1 278,7-4 0,-1 2 0,-2 0 0,0 1 0,1 0 18,0-1 0,1 1 0,-1-1 0,1 2 0,-1-1 0,0 2 0,-1 0 0,0 1 0,0 0 0,-1 0-212,-1 2 1,-1-1 0,-1 1 0,1 0 0,-2 1 220,8-3 0,-1 1 0,0 0 0,1 0-38,-5 2 1,1-1 0,1 0 0,-2 2 0,-4 0 22,10-3 0,-3 1 0,1 0 126,-3 0 0,4-1 0,-2 1 1,-8 3-112,-3 2 0,-5 1-45,6-2 0,-6 2 90,-5 3 1357,-11 5-1447,-8 5 1672,-2 2-1942,-9 2 1981,0 0-3960,-5 0 1948,-5 0 301,-4 0 0,-7 0 0,-3 0 0</inkml:trace>
  <inkml:trace contextRef="#ctx0" brushRef="#br0" timeOffset="9369">24287 14523 22014,'-8'-5'2339,"4"1"-1979,-3-1 90,6 1-181,-3-1 1,4 3-180,0-2 90,0-1-90,2-4 90,0-2-90,2-7 90,-2-4 0,-7-8 0,-8-6-90,-15 1 89,-14 3 1,-3 19 0,-5 6-466,9 5 0,-3 7 346,-6 7 0,-5 6 0,6 4-586,3 6 1,3 5 525,6-4 0,0 4 0,4 2 45,-1 22 0,8 1-45,8-15 0,6 1-30,9 0 0,5 5 0,5-7-84,7-9 1,7-3 68,10 9 0,5-7 19,-2-15 0,5-7-34,5-5 0,6-5 0,-2-1-280,13-3 0,0-3 280,-4-1 0,3-4 0,-3-1 0,-13-1 0,-1-1 1,-2-2 29,1 0 0,-1-2 0,-2-1-15,17-10 0,-2-4-266,-14 4 1,-1-3-1,-3 2 356,2-3 0,-4 0-146,4-7 1,-7 1 189,-13-3 346,-12 14-345,-18 13 0,-9 12 0,-9 13 1432,-1 9-1522,4 5 1237,12 18-1237,28-4 0,8-3 701,21-14-791,15-31 90,-17-4-180,8-18 90,-29-3-315,-13-6 225,-12-1-90,-11 15 1,-5 1-271,-15-6-495,-1 10 1,-3 5-1035,-7 8 2069,-11 2 0,31 12 0,6 1 0</inkml:trace>
  <inkml:trace contextRef="#ctx0" brushRef="#br0" timeOffset="9951">25765 13320 24403,'33'-48'809,"0"0"1,-3 4-1,-1 2-674,-6 7 0,-1 2 135,10-17 0,-10 17-70,-8 17 340,-4 78-495,-7-9 0,-1 6-422,-1-12 1,0 1 0,0 3 376,-1-1 0,0 3 0,0-1 0,0-5 45,2 12 0,0-4-45,-1-9 0,0 1 0,1-3 37,2 0 1,1-4-38,1 14-81,0-7-9,-4-35 0,0-17 90,-9-16 757,-15-31-757,4 23 0,-3 0 0,0 0 0,-3 2 199,-11 4 0,-1 7-109,-12 17-45,15 5 0,1 6-1354,-9 24 1309,5 7 0,9 5-85,13-3 85,12 3 0,14-5 0,14-6 0,15-10-180,14-14 45,-22-11 0,1-4-45,3-3 0,0-3 45,2-4 1,1-3-288,-1-3 1,-1-3 376,2-4 0,-1-2 0,-1-2 0,-2-1-66,-1-2 1,-1-2 110,-4 1 0,-1-2 218,6-15 1,-2 0-129,-11 18 0,-2 0 0,2-6 0,-2 5 90,-4 14 89,-10 19 475,0 13-654,0 11 0,0 10-90,0 6 1547,0 4-2267,2 13-359,-5-17-450,2 5-720,-5-22-7582,0-3 8803,-7-4 0,-4-6 0,-7-4 1</inkml:trace>
  <inkml:trace contextRef="#ctx0" brushRef="#br0" timeOffset="10098">26630 13175 23993,'0'-36'900,"0"4"-1080,0 7-450,0 9-2248,0 13 2878,0 11 0,0 16 0,0 6 0</inkml:trace>
  <inkml:trace contextRef="#ctx0" brushRef="#br0" timeOffset="10448">26716 13447 22554,'12'0'2699,"-2"-2"-2160,0-3 181,0 0-180,2 1 89,5 2-179,3 12 0,15 30-450,-7 6 0,-10-11 0,-1 1-329,3 21 329,-6-3 0,-5-6 0,-6-8 0,-3-6 0,0-9-90,2-31 90,6-13-45,4-21 0,5-8 90,3 3 0,2 0 0,4-8 0,0 3 119,-5 15 1,-1 6-165,9 0 0,-13 37 0,1 15-90,-3 16-540,0 11-449,-2 0-271,2-2-179,1-5-450,1-7-359,2-6 2338,1-14 0,1-6 0,0-10 0</inkml:trace>
  <inkml:trace contextRef="#ctx0" brushRef="#br0" timeOffset="10912">27601 13279 21835,'13'-57'3777,"-5"9"-3327,-5 17 270,-12 29-450,2 20-181,-5 14 1,1 7-135,3 2 0,2 1-90,-2 9 1,2-1 44,2-12 0,2-4 0,2 13 0,0-33 90,0-12 0,0-17 0,4-33 90,6-16 0,3 0-90,3 5 90,0 30 90,0 8-90,4 10 89,3 7-89,5 14 180,3 9-90,5 17 0,5 10 90,-13-5 0,-1 4-543,-7-10 1,-1 1 272,4 12 0,-4 0 0,-10-12 0,-5-2 0,-6 32 0,-14-3 0,-15-6 0,-8-7 0,-2-11 0,2-12 0,5-14 0,-3-19-90,14-11-269,1-18-91,17-9 0,9-6-90,4-6-315,2 17 1,3 1-225,6-16-360,6-6-630,-13 37 2069,-5 12 0,-11 23 0,-5 8 0</inkml:trace>
  <inkml:trace contextRef="#ctx0" brushRef="#br0" timeOffset="11545">22838 16816 23544,'-47'14'1799,"0"-3"-1440,8-4 181,-2-3-360,18-4 539,22-16-359,54-22-270,-16 13 0,7-4 0,4-2-643,-5 5 1,5-2-1,3-1 1,1 1 0,-2-1 588,1 1 0,-1 1 0,0-1 0,2 0 0,2 0-36,0 0 0,2 0 0,1-1 0,0 1 0,1-1 0,-2 2-379,-4 3 1,0 0 0,-1 0 0,1 1 0,0-1 0,0 1 378,5-3 0,1 0 0,0 0 0,1 0 0,0 0 0,1-1-217,-8 4 0,0 0 1,0-1-1,0 1 1,2-1-1,2-2 0,2 0 217,-5 2 0,2-2 0,2-1 0,2 0 0,1-1 0,-1 0 0,1 0 0,-2 1 0,-1 0 0,-3 2-127,3-2 0,-2 1 0,-1 1 1,-1 0-1,0 0 0,0-1 1,2 0-1,2 0 127,-3 0 0,2-1 0,1 0 0,2-1 0,0 0 0,-1 0 0,0 0 0,-2 1 0,-2 2 0,-3 1 0,13-6 0,-2 2 0,-4 0 0,0 2 0,-1 0 0,0 0 0,-2 2 0,0-1 0,-1 1 0,0 1 0,-1 0 0,-1 0 108,6-1 1,-1 0-1,-1 1 1,1 0-1,1 0-108,-4 1 0,1 1 0,1-1 0,-1 1 0,-1 0 0,-4 2 0,6-1 0,-4 0 0,-1 2 0,2-1 0,6-3 0,2 1 0,-3 0 0,-6 3 0,3 0 0,-7 2 628,-9 5 1,-3 0-629,16-5 1906,-8 3-1906,-22 8-481,-1-1-4646,-42 14 5127,-7 6 0,-2 1 0,-2 3 0,1 2 0,0 0 0</inkml:trace>
  <inkml:trace contextRef="#ctx0" brushRef="#br0" timeOffset="13345">16438 14745 22194,'4'-31'1799,"-2"7"-1619,0 12 0,0 14 90,2 16-90,4 21 90,4 19-180,-3-20 0,0 2-1741,3 6 0,1 3 1740,1 4 1,1 0-1179,1 3 0,2 0 1089,-2 1 0,1-1-310,-1-2 1,0-2 309,0-1 0,-2-2 0,-1-6 0,-1 2-600,0 4 1,1 5-1,-3-7 150,-3-14 1,0-1 648,5 25 1,-4-12-2628,-8-39 3112,-9-12 1,-6-12 0,-10-8 0</inkml:trace>
  <inkml:trace contextRef="#ctx0" brushRef="#br0" timeOffset="13612">16470 14785 19046,'9'-63'4138,"-3"8"-3419,-2 4-449,-8 24 180,-15 12-180,-2 20 0,-10 15-90,4 10 89,-1 10-89,-3 15-135,15-24 0,0 1-181,-1 3 1,0 3 180,-10 17 0,-3 3-426,9-18 0,0 0 1,-1 0 290,-9 19 0,-1-2-90,3-7 0,3-5-450,-2 2-269,8-11-360,9-8-900,15-10 2159,11-9 0,17-9 0,5-5 0</inkml:trace>
  <inkml:trace contextRef="#ctx0" brushRef="#br0" timeOffset="13846">17100 15373 24173,'22'5'1979,"-3"-1"-1529,-5-4 89,-6 0-269,-4 0-180,-2 0-3328,-2 0 3238,-11 4 0,8 3 0,-8 5 0</inkml:trace>
  <inkml:trace contextRef="#ctx0" brushRef="#br0" timeOffset="14550">21506 16255 19348,'-53'-31'899,"4"3"-719,4 1 450,-4-5-4330,26 0 3880,0-4 1467,31 3-1467,8 3 1012,10-3-832,13-1-90,6-1 265,8 6-355,0 8-90,2 10 90,-3 11-90,-2 11 90,-6 10 3322,-7 13-3322,-9 7-3323,-9 10 3233,-9 6 0,-12 7-330,-9 1 285,2-31 0,-2-2-45,-2 0 0,-2 0 45,-1-3 0,-1 0-45,-9 8 0,-1-1 0,-10 12 0,13-20 0,1-2 0,1-2 0,4-6 133,9-8-133,6-4 0,23-6 0,5-6-90,21-6 0,6-8 652,-22 7 1,2-1-788,3-2 1,1 0-226,1 0 0,1-2-1053,13-7 0,1 0 244,-15 5 0,0 0 1259,9-6 0,-3 0 0,10-13 0,-2-2 0</inkml:trace>
  <inkml:trace contextRef="#ctx0" brushRef="#br0" timeOffset="14748">22748 15807 24353,'15'-18'2878,"-1"0"-2608,-4 7 90,-2-2-360,-4 3 0,0 3-180,-2 1-360,2 6-359,-2-2-1110,0 2 0,-2 0 0</inkml:trace>
  <inkml:trace contextRef="#ctx0" brushRef="#br0" timeOffset="15906">26801 10344 21115,'-14'16'2339,"0"2"-2070,-5 6 91,1 4-180,-1 4 270,-4 9-90,9-7-180,1-6-90,9-10 89,4-17 91,0 3-270,0-14 90,0-8-90,5-19 0,7-12-90,9-9-735,-7 27 0,1-1 825,1 2 0,2 1 0,19-26 0,4 10 0,-12 21 0,2 2 0,16-8 0,-15 15 0,-1 2 0,14 4 0,-2 9 0,-3 11 90,4 30 0,-17 0-90,-14-9 0,-3 1 1146,-4 24-1057,-16 5-89,-2-19 0,-7 1 0,-5-2 0,-4-1 0,1-1 0,-2-3 0,2-5 0,1-6-200,-4-1 200,7-5-90,13-10 90,8-10 0,16-14 0,14-7 0,13-8-90,10 1 180,6 1-180,0 7-362,2 8 452,-4 6 0,-4 16 281,-4 7-281,-9 14 0,-5 8 45,-20-4 0,-4 3 45,0 21-255,-9-17 0,-4-1 165,-17 18 510,-2-20 1,-4 1-511,-4-3 0,-2 0 45,-6 3 0,0-3-45,8-10 0,2-4 0,-20 5 0,28-19 0,5-5 185,7-4-275,8 0-270,-3 0 1,4-2-1081,0-5 181,-3 0-990,2-4 2249,-3 2 0,4 2 0,0 0 0</inkml:trace>
  <inkml:trace contextRef="#ctx0" brushRef="#br0" timeOffset="16170">27808 10923 23813,'13'-10'2249,"-3"4"-1529,-5 4-91,0 6 1,-1 9-450,-2-2-90,0 6 0,-1-8-90,2-4 0,-1-1 0,0-4-270,0 0-6206,-2 0 6476,-2-2 0,-4 2 0,-4-2 0</inkml:trace>
  <inkml:trace contextRef="#ctx0" brushRef="#br0" timeOffset="20820">25087 10493 22824,'-32'0'989,"1"-4"-899,3-3 90,2-6-90,3-3 0,3-1 0,3 0 90,5 3 90,2-4 0,6 0 89,-3-5 1,6-22-225,3 5 0,5-8-15,3-7 0,5-7 0,1 1-800,0 2 1,2 0-1,2-2 702,0 3 1,1-2 0,1 0-1,1 1-694,-1 8 0,0 2 1,0 0-1,1-1 672,3-4 0,-1-1 0,2-1 0,-1 0 0,-3 8 0,-1-1 0,1 0 0,0 0 0,0-1 18,1-1 0,1 0 0,-1-1 0,1 0 0,-1 0-378,1-2 1,-1 0 0,1 0 0,-1 0 0,0 0 359,1 1 0,-1 0 0,1 1 0,-1-1 0,0 1-143,0 1 1,-1 1-1,0 0 1,0 1-1,0 0 143,5-9 0,-1 2 0,0 0 0,-1 2-91,-2 4 0,1 1 0,-2 2 0,1 0 91,4-8 0,-1 1 0,-1 3 30,-3 7 0,-1 2 0,0 1 540,5-10 0,-1 3-570,-5 10 0,-2 2 0,10-20 1782,-11 15-1782,-8 12 1271,-6 7-1271,-3 11 3116,-1 3-3206,0 8-3400,0 0 3490,-7-12 0,5-3 0,-5-12 0</inkml:trace>
  <inkml:trace contextRef="#ctx0" brushRef="#br0" timeOffset="22304">26947 4089 20845,'0'-14'2069,"0"1"-1889,0 1-90,0 3 360,4 9-181,0 13 91,6 16-90,-1 23-135,-5-16 0,0 3-1377,-1 9 0,-2 3 1287,-1 11 0,-2 3-15,0-15 0,-2 2 0,0 1-439,-1 4 1,-1 0-1,-1 5 427,0-11 0,-2 4 0,0 2 0,0-2 0,0-2 4,0-1 1,0-3-1,0-1 1,-1 3-348,-2 11 1,-1 3-1,0-2 1,0-6 324,2-6 0,0-6 0,0 0 45,-4 16 0,0-3-276,3-8 1,0-2 230,1-8 0,1-1 1582,-4 21-1492,6-14-90,10-17 1369,14-13-1369,15-19 0,10-10 30,2-4 0,5-5 0,1-1 12,2 0 1,0-2 0,3-1-43,-6 0 0,3-2 0,0-1 0,-3 2-327,6-5 0,-2 1 0,1 0 327,3-2 0,1-1 0,1 2 0,-15 8 0,1 0 0,1 1 0,-1 0 0,2 1 0,-1 0 0,1 1 0,0 0 0,15-4 0,-1 2 0,1 1 0,-2 2 0,0 1 0,-1 2 0,-2 2 0,-1 2 0,-1 2 0,-2 1 0,-2 2 0,0 1 0,-4 2 0,-1 2 0,-1 0-234,16 0 1,-3 2 233,-6 3 0,-2 2 0,-7-1 0,-1 2 45,-7 2 0,-1-1-160,23 2 475,-13-2 1289,-9-10-1469,-6-7 0,-1-18-90,1-21 473,-12 15 0,1-4-518,0-9 0,0-2-45,2-7 0,-1-2-135,-6 18 1,0-2-1,0-4 135,0-2 0,0-4 0,0-2 0,0-1-23,0-2 1,0-2 0,0 0-1,0 1-291,-1-2 1,1 1 0,-1 0-1,-1 1 314,0 3 0,0 1 0,-1 1 0,-1 1 0,2-11 0,-1 2 0,0 4-262,0-7 0,0 2 262,-2 13 0,0 0 0,0 5 0,-1 7 0,-2 4-90,3-23 580,-4 17-490,-3 10 882,-9 12-882,-11 9 0,-22 5 0,9 8 0,-3 2 177,-12 2 0,-5 1-177,10 0 0,-3 1 0,-1 1 0,-8 0 0,-3 1 0,0 1-318,9-3 0,0 0 0,-1 0 1,0 0 317,-3 1 0,-1 0 0,0 0 0,-1 0 0,0 0 0,-1 1 0,0 0 0,0 0-548,-1-1 0,1 1 0,-1-1 0,1 1 548,1-1 0,0 0 0,1 1 0,0-1 0,2-1 0,1 1 0,1-1 0,0 0-294,-13 2 0,2 0 0,2 0 294,5-1 0,1-1 0,1 0-237,7 0 0,1-1 0,1 0 237,-11 2 0,3 0-45,9-2 0,3 0 877,-20 5-832,15-3 1814,13-6-1814,9 5 1364,12-2-1364,4-1 3389,6 5-3389,0-2-80,0 8-10,2 4 0,1-5 0,1-3 0,0-4 0,-2-9-270,5 9 90,-2-9 0,7 3-719,4-4 359,-3 4-89,5-3-630,-4 7-1080,0-7 2429,2 3 0,-1 0 0,-1 1 0</inkml:trace>
  <inkml:trace contextRef="#ctx0" brushRef="#br0" timeOffset="23273">26293 4460 22554,'7'0'720,"-3"0"-360,-2 0 179,-2 0-359,-9 0-90,-8-8-90,-17-6 0,-13-15 0,18 9 0,-1-1-356,-4-5 1,0-2 355,-1-7 0,1-2-45,-1-7 0,3-3-614,-1-6 1,5-9 658,10 11 0,2-6 0,3-4 0,1 0 0,5 6 0,3-2 0,1 0 0,1-1 0,0 0-371,-1 0 0,0 0 0,2-1 0,1 1 0,2 1 371,3 1 0,1-1 0,3 2 0,0 2 0,3 4 0,4-6 0,3 5 0,2 1-30,1 5 0,2 1 0,2 2-241,1 3 1,2 3-1,2 2 241,1 2 0,3 3 0,1 1 60,3 1 0,1 2 0,1 2-30,3 1 0,1 1 0,1 2 0,1 1 0,1 1 0,1 1 0,-1 2 0,1 0 0,-1 1 30,-2 2 0,1 0 0,-2 1-110,18-2 0,-3 2 80,-7 1 0,-3 2 354,-8 2 1,-3 1-355,24 1 0,-17 2 0,-11 0 1750,-11 0-1750,-6 6 1379,-6-4-1379,-5 8 1058,-4-9-1058,-3 3-41,0-4-409,0 8-629,0 4 1079,0 19 0,0 0 0,0 9 0</inkml:trace>
  <inkml:trace contextRef="#ctx0" brushRef="#br0" timeOffset="32937">28880 9996 23094,'-13'-32'719,"0"0"1,-12-29-270,1 9-2344,3 5 2253,3 8 626,2 5-805,0 5 381,-4 2-291,-6 0-90,-9 0 0,-10 0-1,-11-1-134,23 14 0,-1 1 0,-5 0 0,-2 1-45,-2 1 0,-5 2-50,0 0 0,-6 2 0,-1 1 50,6 2 0,-2 2 0,-1 0 0,0-1-468,-2 0 0,0 0 1,-1 1-1,-1 0 468,-4 1 0,-1 1 0,0 1 0,2 1-570,7 0 0,2 0 0,1 1 1,-2 1 569,-3 0 0,-1 2 0,-1 0 0,0 0 0,-3 2 0,1 1 0,-2 0 0,1 2 0,-2 0 0,1 0 0,-2 3 0,-5 1-218,16-1 0,-4 1 0,-2 1 1,0 1-1,-1 1 0,2-1 1,2 0 217,-9 4 0,2 0 0,1 0 0,-1 1 0,-3 1-96,7-2 0,-4 1 1,0 1-1,-1 0 0,0 1 1,2-1-1,4 0 96,-8 4 0,3-1 0,1 1 0,1-1 0,-1 2-60,10-6 0,-1 2 0,1-1 0,-1 0 0,1 1 1,-1 0 59,-9 4 0,0 1 0,1 0 0,-1 0 0,1 0 0,1 1 0,0-1 0,0 0 0,1 1 0,0 0 0,0-1 0,0 1 0,1 0 0,0 0 0,0 0 0,1-1 0,0 0 0,0 0 0,0 0 0,0 0 0,1 0 0,0 0 0,0-1 0,0 1 0,1-2 24,-1 0 0,1 0 0,0-1 0,0 0 0,0 0-24,1-1 0,0 0 0,0 0 0,0 0 0,-1-1 0,2 0 0,-1-1 0,1 0 0,-1 0 0,1-1 0,1 0 0,0 0 0,0-1 0,0 0 0,0 0 0,-12 4 0,0 0 0,0 0 0,1-1 11,0 0 1,0-1 0,0 0 0,0 0-12,0-2 0,-1 1 0,1-2 0,0 1 0,0-1 0,0 0 0,0 0 0,-1-1 0,3-1 0,-1-1 0,0 0 0,-4 1 0,10-4 0,-3 1 0,-1 0 0,-1 0 0,2 0 0,3-2 111,-10 3 1,4-1 0,0-1 0,-6 2-112,14-4 0,-5 1 0,-2 0 0,-1 1 0,1-1 0,4 0 0,4-2 76,-5 2 0,5-2 0,1 1 1,-2-1-77,-12 4 0,-3 0 0,1 0 0,4-1 30,3 0 0,3-2 0,1 1-30,-1 0 0,0 1 0,-1-1 0,0 0 0,0-1 0,-1 0 204,-1 0 1,1 0 0,-2 0-175,1 0 0,-2 0 0,1 0 180,-3-1 0,0-1 0,0 1-180,-1 0 0,1 0 0,-1 0 0,-1 0 0,1-1 0,0-1-108,0 0 1,0 0 0,1 0 107,1 0 0,0-1 0,1 0-30,0 0 0,1 0 0,0 0-101,2 1 1,0 0 0,0 1 130,1-1 0,1 1 0,-4 2-30,0 1 0,-4 2 0,-1 0 0,4 1-93,-3 0 0,2 1 0,-2 2 93,3-2 0,-4 2 0,1 1 0,4-1 0,1 2 0,4 0 0,0 0 0,-1 1 0,1 0 0,0 0 0,1 0 0,1 1 0,1 0 0,0-1 0,1 1 0,0 0-156,2-1 0,1 1 0,1-1 186,0 1 0,1 0 0,1-1-30,0 0 0,1 0 0,1 0-85,1 0 1,0 0 0,0-1 114,1 0 0,-1 0 0,1 1 164,0 0 1,0 0 0,0 1-195,-1 0 0,1-1 0,0 1 0,-1 2 0,0 1 0,0 0 0,0-1 0,1 1 0,-2 4-85,1 3 0,-2 3 0,1 1 0,3 0 85,-2 2 0,3 0 0,-1 4 0,3-3 0,-1 4 0,2 1 0,4-2 234,3 3 1,4-1 0,2 5-235,1 1 0,1 4 0,1 3 0,3 0 0,3 2 0,2 2 0,1 0 0,1 0 0,-1 1 0,0-1 0,1 1 0,3-2 0,4-2 0,3 0 0,1-2 0,2-3 29,0-1 0,2-3 0,4 3-29,2 0 0,2 4 0,3 1 0,-1-4 0,1 3 0,1-3 0,4 6 0,1-5 0,3 7 0,3 1 0,0-2 0,-2-6 123,-3-8 1,0-4 0,1-1-1,1 3-123,0-1 0,2 3 0,0 0 0,1 1 0,1-1 0,1 1 0,1 0 0,0 0 0,0 0 0,-2-3 0,1 1 0,-2-3 0,1 1 0,2 4 0,0 0 0,2 4 0,1 2 0,1 1 0,-2-3 0,-3-5 0,-1 0 0,-2-4 0,0-1 0,0 2 0,7 10 0,0 3 0,2 0 0,-1-3 0,-1-3 0,1-1 0,-1-2 0,-1-2-15,1 1 0,0-3 0,4 1 15,-1-6 0,4 3 0,3 0 0,0-3 0,-4-4 0,7-1 0,-1-6 0,3 0 179,-1-1 0,4 1 0,1-3 0,-2-4-179,7-2 0,-1-5 0,1-1 0,4-1 0,2-1 0,-1-3 0,3-1 0,0-2 0,0-1 0,-15-1 0,-1-1 0,1 0 0,0-1-334,16 0 0,-1-1 0,0-1 334,0 1 0,-1-2 0,-1 0 0,0 1 0,0-2 0,-1 0-151,-1 0 0,-1-2 1,1 0 150,0-1 0,0-1 0,0 0-101,0-1 0,0-1 1,1-1 100,1-2 0,0-1 0,1-1 0,-16 3 0,1-1 0,-1-1 0,2 0 0,-1-1 0,1 0 0,1-1 0,3-2-73,-3 2 0,3-2 0,2-1 0,0 0 0,0 1 0,-3 0 73,-1 1 0,-1 1 0,-1-1 0,1 1 0,3-2 0,1 0 0,4-1 0,1 0 0,1-1 0,-3 1 0,-3 2 0,10-3 0,-4 2 0,-1 0 0,0 0 37,0-1 0,0 1 0,-1 0 1,1 1-38,-3 0 0,0 1 0,0-1 0,-1 1-74,-2 1 0,-1 0 0,0 0 0,0 0 74,-3 2 0,-1 0 0,1 0 0,-2 0 0,14-2 0,-2 0 0,4 0 0,-4 1 0,4 0 0,0 0 0,-4 1 0,4 0 0,-4 1 0,4-1 131,-6 1 0,3 0 0,0-1 0,1 1-131,2 0 0,2 0 0,-2 0 0,-2 0 0,-12 2 0,-3 0 0,1 0 0,4-1-27,1 0 0,5 0 0,3-2 0,0 1 0,-3 0 0,-5 1 27,-1-1 0,-4 1 0,0-1 0,1 1 0,13-4 0,4 1 0,-1-1 0,-6 0 0,-2 0 0,-5-1 0,0 1 0,0 0 0,-1 0 0,-1-1 231,0 0 0,-1 0 1,0 0-232,0 0 0,0 0 0,0-1 0,-1 1 0,0 0 0,1 0 0,0 0 0,0 1 0,0 0-209,0 1 0,0 0 0,0 0 209,0 1 0,-1 1 0,1 1 0,-2 1 0,1 0 0,2 1 59,-2 2 1,2-1-1,0 0 1,-2 1-60,2 1 0,-3 0 0,2 0 124,11 0 0,3 1 1,-6 0-125,2 2 0,-4 0 0,-2 0 0,0 0 0,-3 0 0,3-3-6,-5-2 1,4-2 0,-3 0 5,9-5 0,0-2 316,-7 2 1,3-2-1,-4 0-316,6-7 0,-2-2 0,3-3 0,-1 0 0,1-2 0,0 0 0,0-2 0,0-1 167,-19 11 0,1 0 0,-1 0-167,-1-1 0,1-1 0,0-1 0,0 1 0,0-1 0,0-1 0,1 0 0,-1-1 0,0-1 0,0 0 0,1-1 0,-1 0 0,0-1 0,1 0 0,-1 0 0,-1-1 0,1 0 0,0 0 0,-1 0 0,1-1 0,-1 2 0,-1 0 0,1 0 0,-1 1 295,0 1 1,-1 0 0,1 1-296,15-12 0,1 1 87,-1 1 1,-1 2-88,0 0 0,0 0 0,0 0 0,0 0 0,0-2 0,1-1 0,-16 12 0,-1 0 0,1-1-56,1-1 1,-1-1 0,1 0 55,2-1 0,-1-1 0,1 0 0,0-1 0,-1-1 0,1 0 0,0-1 0,1-2 0,-1 0 0,0-1 0,-1-2 0,1 0 0,0-2 0,0-1 0,0-2 0,-1 0 0,-1-1 0,2-4 0,-8 9 0,2-2 0,1-2 0,-1-2 0,0 1 0,0-3 0,0-1 0,-1-1 0,0 0 0,0 1-123,1 0 1,-1-1 0,0 0 0,0 1-1,-2 0 123,5-11 0,-2 0 0,-1 2 0,-3 2 0,-2 3 0,-2 2 0,-1-3 0,-1 1 0,1-4 0,-2-1 0,0 4 0,1-3 0,-2 3 0,0-3-156,-2 3 0,1-2 0,-1 0 0,-1 4 156,-2 2 0,0 2 0,-2 1-100,1 0 1,-1-1-1,0-1 100,0 1 0,0-3 0,0 0 0,-1 2 0,1-1 0,-2 2 0,1-3 0,2-12 0,0-3 0,-1 4 2,-1-2 1,-1 2-3,-3-1 0,0-1-163,-1 0 0,-2 0 163,-2 0 0,-2 0 0,1 0 0,-2 0 196,-1 1 0,0 1-196,0 1 0,0 0 0,0 5 0,0-2 0,-1 12 0,-1-2 0,0 2 0,-2-3 0,-1 1 290,-3-12 0,-2 3-290,-2 20 0,-2 2 0,-2-1 0,-3 1 0,-3 0 0,-2 1 0,-5-2 0,-1 2 0,-5-3 0,-3 1 0,-5-1 0,-2-1 44,-5-1 1,-3 0-45,16 12 0,-2 1 0,1-1 0,-2 0 0,-1 0 0,0 0 0,-1 1 0,0 0 0,0 0 0,0 1 0,0 0 0,0 1 0,2 1 0,1 1 0,-3-1-510,-10-4 0,-3-1 1,3 2-1020,-5-4 0,0 2 1529,10 6 0,-2 0 0,3 4 0,-4 1 0,3 4 0,-2 1 0,0 0 0</inkml:trace>
  <inkml:trace contextRef="#ctx0" brushRef="#br0" timeOffset="36065">23297 14229 21025,'-4'-14'2249,"-2"1"-2069,-5-1 0,-1 3-91,2 0 91,3 4 0,-2 2 0,8 3 270,-10 14 0,3 15-3483,-9 32 3168,7-16 0,0 4 45,-3 13 0,0 5-846,3-15 0,1 1 0,-1 2 725,-1 4 1,0 2 0,0 0-211,1 2 0,0 2 0,0-1 181,0 0 0,1 1 0,1 0 0,2-2 0,1-1 0,1 0-237,2-2 0,2 0 0,2-2 207,3-2 0,2-1 0,3-2 0,3-2 0,2-1 0,4-2 0,2-2 0,3-2 0,4-1-60,3-3 0,4-1 0,2-4-60,4 0 0,3-4 0,7-2-222,-4-9 0,7-1 0,2-2 1,1-2-1,-3 0-18,4-2 0,-2-1 1,1-2-1,4 0-108,1-1 0,4-1 1,1 0-1,0-3 0,-5-1 468,1-4 0,-4-1 0,-1-3 0,1 0 0,-2-1 0,-1-1 0,1-1 0,-1-1 0,-2-3 0,1 1 0,-1 0 0,1 0 0</inkml:trace>
  <inkml:trace contextRef="#ctx0" brushRef="#br0" timeOffset="36603">27609 12596 19456,'42'-38'2248,"5"3"-1708,6 16 360,9 19-697,-25 15 0,0 8 202,4 12 0,-1 8-766,-10-3 1,-2 4 0,-2 4 449,2 8 1,-1 5 0,-2 3-68,-7-10 1,0 1 0,-2 3-1,-1 6-10,-5-12 1,0 4 0,-1 4 0,0 1 0,-1 0 0,-1-2 0,0-2-314,0 10 1,0-3 0,-2-1 0,1 1 0,-2 4 274,0-9 0,-1 4 1,0 1-1,0 1 0,-1-1 1,-1-3-1,-1-3-64,-1 2 0,0-3 0,-2-2 0,-1-1 0,1 0-68,-2 12 1,-1-1 0,-1-1 0,0-1-265,0-4 0,-1-1 0,0 0 0,-1-2 152,0-4 0,-1-1 0,0-2 1,0 0-151,-3 12 0,-2-3 0,0-1-270,0-6 1,-1-2 0,-1-1 689,1-6 0,-1 0 0,-1-2 0,-9 13 0,-1-3 0,-1-4 0,1 0 0</inkml:trace>
  <inkml:trace contextRef="#ctx0" brushRef="#br0" timeOffset="41314">19280 13044 22104,'-16'-37'539,"-1"-1"1,-1 3 0,-1 2-360,-4 3 0,-3 3 90,1 4 0,-3 3-1012,-2 6 0,-3 5 967,-1 6 0,-1 6-46,-3 8 1,-1 9-1549,-5 12 1,1 8 1457,11-6 1,0 3 0,0 3-30,-2 7 0,0 3 0,0 7-63,7-6 1,-2 4 0,1 4-1,2 4 1,2 2 14,6-7 1,3 4 0,0 2 0,2 2 0,1 0 0,0-2 0,0-2-275,0 1 0,0-2 0,0-1 0,2 0 0,2 1 0,2 1 249,3-4 0,1 3 0,1 2 1,2-2-1,3-2 0,2-4 0,4-7-47,13 17 0,6-11 0,9-1-364,-4-13 0,7 0 0,3-1 1,2-2-1,-2-4 86,3 2 1,0-4 0,2-2 0,3-1-167,3 0 0,4 0 0,2-2 1,1-1-1,-3-5 504,6-3 0,-2-4 0,1-3 0,1 0 0,-11-4 0,1 0 0,1-1 0,0-1 0,0 0 0,1-2 0,1 0 0,0 1 0,0-1 0,-1 1 0</inkml:trace>
  <inkml:trace contextRef="#ctx0" brushRef="#br0" timeOffset="41614">22813 11208 23723,'4'-37'330,"0"1"0,4 2 0,5 2-285,7 3 0,8 4-449,15 6 0,10 6 0,5 6 471,-1 6 1,3 5 0,4 5-1,3 3-569,-11 0 1,3 4-1,2 2 1,0 2-1,-1 1 1,-2 1 516,-5-1 0,-1 1 0,-1 0 0,-1 3 0,0 3 0,-1 4-28,-1 5 0,1 5 0,-1 3 0,-1 3 1,-3 0-1,-3-1 0,-5-3-118,5 10 1,-8-2 0,-3 2 0,-2 7-37,-7-11 0,-1 6 0,-1 4 0,-1 0 0,-3 0 0,-2-3 0,-4-4-148,-2 8 0,-5-4 0,-4-2 1,-1 4-447,-2-2 1,-1 4-1,-3 0 1,-2-3 0,-2-4 760,-10 12 0,-4-7 0,-3-1 0,-3-1 0,-3-1 0,-1-1 0,-2-2 0,1 0 0,-1 0 0</inkml:trace>
  <inkml:trace contextRef="#ctx0" brushRef="#br0" timeOffset="45498">28961 13234 21889,'19'-7'2428,"-3"0"-1106,-6 3-872,-4 1 130,-4 1-400,-2 2 69,2 0-159,2 0 493,6 0-403,8 0-90,10 0 90,13 0 0,14-8-90,-7-5 0,3-8-90,-11-3 0,0-6 0,0 0-282,2 0 0,0-1 0,1-6 282,-2-7 0,2-6 0,-1-3 0,-1-1-623,-10 12 1,0-2 0,-1 0-1,0-1 1,1 1 622,0-1 0,0 1 0,0-1 0,0 0 0,-1 0-332,8-10 0,0-2 1,-1 3-1,-3 4 332,0 2 0,-2 5 0,0 1-184,-3 4 1,0 2-1,-1 1-41,8-11 1,-1 4 42,-7 8 0,-2 2-897,13-15-90,-13 16 2268,-13 14-2808,-12 9 1276,-15 20 433,-12 10 0,-17 18 0,19-16 0,-1 1 0</inkml:trace>
  <inkml:trace contextRef="#ctx0" brushRef="#br0" timeOffset="45964">30050 12094 19943,'-21'16'2068,"3"-2"-484,4-7-1135,7-3 504,-2-4-683,8 8 394,-3 6-304,4 17-1,0 14-89,4 19-212,0-2 1,2 3 31,0-13 0,1-1-31,-1-4 1,0 3 0,2-5 75,3 1 0,2-3-90,0-4 0,5-1-241,15-1 1,5-5 195,-9-11 0,5-7 0,10-7 0,7-6 0,0-7 0,0-10 0,0-9 0,0-1-189,2 1 1,0-1 0,3-6 188,-13 3 0,3-5 0,-1-1 0,-1 0 0,-4 2-562,5-4 0,-4 0 0,1-1 562,-2 3 0,2-3 0,0 0 0,-2 1 0,6-7 0,-2 1 0,-2 3 0,5-5 0,-2 2 23,-10 10 1,0-1 0,-4 4-24,-3 3 0,-3 4 296,13-13-296,-7 9 0,-9 7 0,-6 6 478,-6 7-478,-4 1 1176,-11 6-2075,-2-2 365,-11 10-905,-4 4 1439,-8 3 0,-5 3 0,2-4 0,-1 1 0,-17 5 0,0 0 0</inkml:trace>
  <inkml:trace contextRef="#ctx0" brushRef="#br0" timeOffset="47050">21603 11520 19856,'-5'25'2338,"3"0"-2068,-3-5 180,1 6-180,4-8 539,-4 2-269,4-9 270,0-6-361,2-68-419,2 20 0,2-8 0,0-2-1023,1-9 1,-1-3 0,2-3 992,-2 17 0,1-2 0,1-2 0,0-1 0,1-3-13,-1 6 0,1-3 0,0-2 1,0 0-1,1 0 0,0 1 0,-1 2 31,1-9 0,1 4 0,-1 0 0,1-3 0,1-7-18,-2 16 0,1-6 0,1-2 0,0-4 0,1 0 0,0-1 0,-1 2 0,1 1 0,-2 4 0,0 5 0,2-9 0,-1 6 0,0 2 0,0 2 0,0-2 0,0-1 0,0 0 0,1-2 0,-1-2 0,1 1 0,0 2 0,-2 4 0,0 5 0,6-19 0,-3 7 0,0 8 0,-4 10 0,0 4-45,2 2 0,0 2 45,3-13 0,-3 10-90,-4 19 90,-8 12 0,2 2 3067,-2 3-6665,0 2 3598,9-18 0,2-2 0,9-18 0</inkml:trace>
  <inkml:trace contextRef="#ctx0" brushRef="#br0" timeOffset="47757">22545 7436 22374,'0'-37'1889,"-3"3"-1799,2 11 0,-8 6 0,7 10 90,-7 37-90,8 19-45,-2-5 0,-1 8-327,2 5 1,1 5 0,0-1 281,-1-13 0,1-1 0,-1 6 18,1 6 0,0 9 0,1 3 0,-1-4 0,1-8 162,-1-7 0,2-6 0,-1 2-60,0 22 0,0 3 0,0-18-30,0-25-90,0-44 0,0-28 0,0-23-457,1 24 0,1-6 0,0 1 457,0-10 0,1-1 0,0 6 0,1-4 0,-1 4-1315,0-3 1,0 4 1314,0 3 0,0 3 0,-1 6 0,0 1 221,0-3 1,2 6-222,6 13 0,1 8 0,5 54 0,0 11 0,4 5 0,3-2 831,-1-6-741,0-6 3215,-3-11-3305,-3-7 0,-4-13 0,5-18 0,2-36 0,4-5-185,-10 11 0,-2-1 185,8-23 0,-3 4 254,-4 8-254,2 0 0,-7 20 0,2 0 0,-6 19 0,-1 5 0,-1 2 0,2 2 380,2 0-380,2 0 0,1 0 0,-4 0 0,0 0-1079,-4 0 539,0 6 0,0-1-809,-11 20-360,3-4-630,-10 12 2339,6-4 0,2 3 0,0 2 0</inkml:trace>
  <inkml:trace contextRef="#ctx0" brushRef="#br0" timeOffset="48906">22513 12185 20755,'0'20'2069,"0"-2"-1799,0-2 0,0-8 0,0-2-1,0-6 451,0 0-540,0-4 90,16-30-180,4-14 0,4-8-703,-7 17 1,0 0 0,2-7 612,1-4 0,2-7 0,1-4 0,-1 0 0,-1 4-696,-1 1 0,-2 2 0,0 0 0,1-3 696,-3 6 0,2-3 0,0-2 0,0 0 0,-1 1 0,0 2 0,-1-2 0,-1 2 0,0 1 0,-1 0 0,1-1-337,0-2 1,1-1 0,-1 1-1,1-1 1,-1 1 336,0 1 0,-1 1 0,1-1 0,-1 0 0,2-2-218,-2 3 1,2-2 0,0-1-1,-1 1 1,0 1 0,-1 4 217,2-7 0,-1 5 0,-1 0 0,0-1 0,3-5 0,0-3 0,-1 3 0,-2 8-22,1-4 0,-2 7 22,-3 9 0,-1 3 1283,4-19-1283,-4 10 0,-5 20 1655,-3 0-1655,-1 19 2737,0 1-2737,0 4 1976,-3 0-1976,2 0 0,-6 0 0,6 0 0,-3 0 0,4 4 0,0-3 0,0 3 0,0 1 0,0-4 0,0 3 0,0 0 0,0-3-1380,0 3 1,0-4 0</inkml:trace>
  <inkml:trace contextRef="#ctx0" brushRef="#br0" timeOffset="50409">23699 8553 20845,'4'-9'2249,"-2"2"-2159,0 2 90,-2 3 0,1 10-180,2 8 90,3 14-90,0 13 0,2 7 89,0 7-89,-2 2 90,-1-3-90,-2-3 0,-1-8 0,2-7 180,-1-4 0,-1-13 0,-2-6-90,0-11 0,0-22-180,5-28 90,3 5 0,3-8 0,0 1 0,2-7 0,1-1-775,1 4 0,2-4 0,0 7 775,0 3 0,1 6 0,0 2 0,0 3 0,-1 4 0,1 1 0,2 1 0,0 3 0,6-4 0,1 4 0,-11 32 0,-9 9 0,1 16 0,-25 26 0,4-11 0,-14 13 2325,5-17-2325,6-17 0,5-4-90,7-14 90,4-7-90,0 0 90,4 0 0,2 0 0,6 0-90,4 0 180,12 0-90,2 0 0,3 0 0,7 0 0,-11 0 0,30-3 0,-18-9 0,13-7 0,-27-3 90,-8 1-90,-13 9 90,0 1-90,-4 4 90,0 0-90,0 5-90,-2 0-719,2 2-2250,-2 4 3059,0 3 0,0 9 0,0 2 0</inkml:trace>
  <inkml:trace contextRef="#ctx0" brushRef="#br0" timeOffset="51246">32815 10945 22152,'-6'-48'390,"-1"-1"0,-4 2 0,-4 1-255,-9 2 0,-5 2-633,-7 3 1,-5 3 676,-10 3 1,-5 5-90,14 11 0,-3 2 0,-6 6 36,-2 6 0,-6 4 0,-4 4 0,-1 2 0,4 1-499,5 0 0,2 0 0,0 3 1,-3 2-1,-6 5 391,11-1 0,-5 3 0,-4 2 0,-1 3 0,-3 1 0,1 2 0,-1 0 0,3 0 0,2 0 0,4-1-139,0 2 1,3-1-1,1 1 1,2 0-1,1 1 1,-1 1-1,-2 1 1,-2 2 128,5-3 0,-2 1 0,-1 2 0,-1 0 0,-1 2 1,1-1-1,0 2 0,0-1 0,3 0 0,1 0 1,2-1-133,-5 6 1,2 0 0,1 0 0,2 0-1,2 1 1,-1-1 0,1 1 0,0 1 145,1-1 1,-1 1-1,2 0 1,-1 1-1,2 0 1,0 0-1,1 0 1,0 0 2,-2 5 1,0-1 0,0-1-1,2 2 1,1 1 0,1 2 0,1 2-6,5-3 0,1 2 0,0 2 0,2 1 0,0 2 0,1-1 0,2-1 0,1 0 0,2-3-127,-4 10 1,3-1-1,2-2 1,1 0-1,2 2 1,2 3 106,2-8 0,1 2 0,0 3 0,2 0 0,1-1 0,3 0 0,2-3 0,4-4-19,5 12 0,4-3 0,3-3 1,4-1-1,2-1 37,1 1 0,3-2 0,2 0 0,3-2 0,2-2-18,3-1 0,1-1 0,3-2 0,2-1 0,2-3 0,4-1 0,2-2 0,2-2 0,3-2 0,1-2 43,3-1 0,1-2 0,2-3 0,5-2 0,5-3-53,-14-9 0,4-2 0,2-2 0,3 0 0,1-3 0,2-1 0,0-1 0,0-3 0,0-1-8,0-2 0,0-2 0,1-2 0,1-2 0,1-2 0,0 0 0,0-1 0,0-1 0,0 0 0,0 1 18,-5 1 0,-1 0 0,1 0 0,-1 0 0,1-1 0,0 0 0,0-2 0,1-1 0,0-2 0,1-2 0,1-2-6,-9 0 0,2-2 0,2-1 0,0-2 0,1-2 0,1 0 0,-1-2 0,1 0 0,-2-1 0,0 0 0,-1 0 0,-2 0 0,-1 1 0,-3 0 0,-1 1 6,12-6 0,-3 1 0,-2 0 0,-3 1 0,-1-1 0,0-2 0,-1-2 0,0-3 0,2-4 0,-10 4 0,2-2 0,0-2 0,0-2 0,1-2 0,-1-1 0,0-1 0,-3-1 0,0-1 0,-3 0 0,-2 1 0,-4-1 0,-2 1 20,2-10 0,-3 0 0,-4-1 0,-3-1 0,-2 0 0,-3-1 0,0 0 0,-2-3 0,0 0-24,-4 5 1,0-1 0,-2-1 0,-1-1 0,-1-1 0,-2-1 0,0 0-1,-1 1 1,-2-1 0,0 2 0,-1 10 18</inkml:trace>
  <inkml:trace contextRef="#ctx0" brushRef="#br0" timeOffset="51246">33866 10722 19078,'-32'-48'-218,"-15"6"-7,-7 3 0,0 0 9,8 0 0,0 0 0,-3 1 0,-3 3 1,-6 8 9,4 9 0,-4 5 1,-3 4-1,-3 3 1,-2 2-1,-1 0 0,0 1 206,4 0 0,-2 2 0,-2 1 0,-2 0 0,0 2 0,1 0 0,1 1 0,2 1 0,3-1 0,-1 2 0,3 0 0,1 0 0,2 1 0,-1 1 0,-1 1 0,-2 0 0,-3 3 0,1 0 0,-1 0 0,1 0 0,-1 0 0,1 0 0,-1 0 0,1 1 0</inkml:trace>
  <inkml:trace contextRef="#ctx0" brushRef="#br0" timeOffset="52650">23057 6631 21745,'10'-45'1619,"-9"-15"-1439,-6 18-90,-9-6-1,-4 25 1,-4 12-90,-7 11 0,-13 15 0,15 1 0,-3 4-274,-7 6 1,-5 5 363,5-2 0,-4 6 0,-2 1 0,2-1-770,-6 7 0,2-1 0,-3 4 716,10-9 0,-3 3 0,0 0 0,0 1 0,4-1 9,-1 3 0,2-2 0,1 1 0,-1 4 9,-1 4 0,-3 4 0,1 1 0,0 1 0,3-4-54,1 1 0,2-3 0,1 0 0,-2 3-351,3-2 1,-2 4-1,0-1 1,2 0 0,4-4 379,-2 8 1,3-3 0,2 0-30,3-2 0,1 0 0,2 0 0,2-3 0,2 0 0,2 0-226,3-3 0,2-1 0,2 0 271,0 20 0,5-1 0,5-7 0,5-1 45,5-3 0,6-4 0,6-6 0,9-4-60,15-11 0,12-4 0,0-5 0,-8-6 0,1-4 0,4-2-231,-9-3 1,3-1 0,2-1 0,-1-2 0,-1-3 245,6-4 0,-2-3 0,0-2 0,0-2-94,4-1 1,1-3 0,-1-1 0,1-3 84,-11 2 0,0-1 0,-1-1 0,1-2 0,-1-2-117,2-2 1,0-1-1,0-2 1,0-2 0,-1-1 97,2-4 1,-1-1 0,0-1 0,-1-2 0,0-1-130,-7 5 0,-1 0 0,0-2 1,0 0-1,-1-1 0,0-1 112,0 0 0,-1-1 0,1-1 0,-1 0 0,-1-1 0,0 0-23,-1 1 0,-1-1 0,0-1 1,0 1-1,-1-1 0,-1 0 23,-1 2 0,-1 1 0,-1-1 0,0 0 0,-1-2 0,0-2-8,0-1 1,-1-3 0,0-1 0,0-1 0,-2 0 0,0 1 0,-3 3 25,3-5 0,-3 3 0,-1 1 0,-1-2 0,0-5-6,-4 4 1,2-5 0,-2-2 0,0-1 0,-1 1 0,-4 4 0,-2 5 9,-3-5 1,-3 6-1,-2 2 1,-2-3 139,0-9 1,-1-2-1,-4 1 1,-5 8-163,-6 7 0,-5 6 0,-8 4 0,-23-1 0,-12 7 0,-1 5 0,8 9 0,-1 5 0,-4 4 0,-2 3 0,-4 4 0,-2 2 0,3 5 76,9 4 0,2 4 0,1 2 0,-1 1-76,-2 1 0,1 1 0,-1 1 0,1 1-45,0 1 0,0 1 0,1 1 0,0 0-68,2-1 1,0 0 0,1 1-1,1-1-97,-12 8 0,1 0 1,1 0-151,6-3 0,1 1 0,2 0-150,4-2 1,2 0-1,1 0-794,-12 11 0,3 1 1304,5-3 0,3 0 0,5-1 0,3 0 0,1-1 0,1 0 0</inkml:trace>
  <inkml:trace contextRef="#ctx0" brushRef="#br0" timeOffset="56291">30764 13478 21295,'0'-31'1889,"0"-1"-1619,0 0 89,0 1 91,0-1-90,0 4-90,0 4-90,0 6 0,0 4 179,-9 5-179,-4 13 0,-17 10-45,-2 13 0,-2 5-90,7-4 0,0 3-15,-2 6 0,-2 5 0,8 1-30,11 13 0,8-1-532,1 1 1,8-4 531,17-3 0,11-9 0,2-14 0,5-6 0,4-2 0,2-3 0,2-1 0,0-3-271,-1-2 0,0-2 271,-4-2 0,-3-1 0,-5-2 0,-2 0 90,19 4 90,-15 8-90,-24 7-90,-20 10 90,-27 5-90,-9-4 0,-7 1 0,13-9 0,-2-1 0,0 0 76,-1 0 1,0 0 0,1-1-302,-15 5 1,4-3-3712,-12 1 3936,98-81 0,-13 10 0,12 9 0,0-1 0,1 0 0</inkml:trace>
  <inkml:trace contextRef="#ctx0" brushRef="#br0" timeOffset="57010">31243 13533 20215,'23'-37'1229,"0"1"1,-3 2-1,-2 2-689,11-24-180,-11 12 90,-8 11-1,-6 12 1,-8 10-270,-6 21 0,-10 16-90,-7 23-45,12-18 0,-1 2-479,0 5 1,0 1 433,1 2 0,1 0 0,0 1 0,2 0 0,1-1 0,1-1 0,2-2 0,0-1-90,1-4 1,0 0-271,1 3 0,0-2-539,-10 9 449,-8-24 360,4-32 90,-2-32 45,18 7 0,4-3 45,2-26-950,5 20 0,2 0 905,1 14 0,1 2 219,17-27-174,3 8 0,3 11 90,-1 10 0,2 15 0,-5 6 0,-1 14 1872,2 20-2052,-3 14 539,0 13-449,-11-11-90,-6-12 0,-8-17 0,4-5 0,3-19 0,5-4 0,3-14 0,-2 2 90,-1 1-90,-3 4 0,-4 6 0,-2 5 0,-2 6 0,0 3-90,6 2 90,0 0-90,8 0-90,3 0 90,1 0 0,15-6 90,-9 3 0,7-6 0,-15 5 90,-3 1 90,-7 1-90,-4 2 0,-4 0 0,-2 0 0,0 4-90,0 3 90,0 3-90,-4 1 0,3-2-90,-3-4-90,4 3-180,-3-7-359,2 3-181,-8-4-2158,-1 0 719,-4-4 2339,-1-3 0,2-5 0,1-1 0</inkml:trace>
  <inkml:trace contextRef="#ctx0" brushRef="#br0" timeOffset="58259">31970 11588 22734,'-20'-30'1439,"0"5"-989,1 7-90,1 9 0,2 5-91,0 18 1,-2 11-90,-1 27-45,3 3 0,1 5-638,3-11 0,1 1 503,1-4 0,0 2 0,1-3 45,0 2 0,1-2-273,4-2 0,0-2 273,1-5 0,0 0-161,3 3 1,0-2 115,4 12 0,6 0 0,34-30 0,5-16 0,-7-8 0,3-4-199,0-7 0,2-4 199,8-7 0,3-3 0,-15 8 0,1-1 0,3-3 0,7-2 0,4-2 0,2-1 0,-3 2-364,-10 6 1,-2 1 0,0 1-1,3-2 364,1 1 0,2-1 0,1 1 0,-1 0 0,-3 3-581,13-3 0,-4 3 1,0 1 580,0 2 0,-2 1 0,0 1 0,-4 2 0,0 0 0,-2 2 0,-4 1 0,-1 1 0,-1 0 45,11 0 0,-2 0-397,-8 1 0,-3 1 442,21-1 729,-17 3-550,-22 0 1576,-11 1-1680</inkml:trace>
  <inkml:trace contextRef="#ctx0" brushRef="#br0" timeOffset="58259">33866 11344 28311,'-1'-52'-552,"-1"-3"1,-2 3 551,0 16 0,-1 2 0,0 0 0,-2 0 0,-7-27-64,2 6 64,-13-6 0,5 21 0,-16-3-266,-4 23 266,-20 8 0,21 8 0,-6 1-973,-10 3 1,-8 1 0,1 1 972,10-1 0,1 2 0,-3 0 22,-1-1 0,-4 2 1,0-1-1,2 1-133,-4 1 1,3 0 0,0 1 110,-2 0 0,1 1 0,0 0 0,3 0 0,-1 1 0,2 0 0,3 0 0,1 0 0,1 1 0,5 0 0,1 0 0,1 0-166,-14 4 0,3 1 166,8 0 0,2-1-45,7 1 0,3 0 203,-18 11-248,6 7 2667,22-9-2757,5 5 1421,15-12-1781,9 6 319,9-3 41,-1 0-90,2-8 180,-11-3 0,0-7 0,-2 7 90,0-7 0,0 7-90,-2-7 450,0 3-270,-5 10 0,-17 21 0,-2 12-90,-3-1 0,-1 6 0,4 2 0,3 4-624,6-10 1,0 3 0,3-1 623,-3 11 0,5 0-360,7 6 0,4-6-539,4 2 899,5-19 0,2-5 0,4-14 0,11 3 0</inkml:trace>
  <inkml:trace contextRef="#ctx0" brushRef="#br0" timeOffset="62750">29713 16260 23634,'0'20'2518,"0"-4"-1888,0-6-91,0-2 91,0-7 0,0 9-630,9 23 0,4 9 0,-1-7 0,2 2-215,1-2 1,2 0 214,2 3 0,1-1 0,2 0 0,1-1-854,0-2 0,1-2 854,0-4 0,0-2 0,23 15-28,-2-20 28,-1-17 0,-7-34 0,0-14 0,-5 2 0,-1-5-598,0-4 0,1-6 1,-1-1 597,-3 2 0,-3 0 0,2-1 0,-6 11 0,1-2 0,0 0 0,0 0 0,0 0 0,0 0 0,1-1 0,0-2 0,0 1 0,0-2 0,1-2 0,0 1 0,-2 2-450,3-7 0,-1 2 0,0 0 1,-1 1 66,0 3 1,-1-1 0,0 2 0,-3 3-390,7-19 0,-10 12-1747,-16 22 2519,-22 27 0,-18 28 0,-9 11 0</inkml:trace>
  <inkml:trace contextRef="#ctx0" brushRef="#br0" timeOffset="63482">30577 15595 22914,'-4'-2'2249,"0"1"-990,4-1-629,6 10-181,4 9 1,9 14-3662,5 16 3302,-11-18 0,1 4 45,8 21 0,0 3-449,-4-14 1,0 1 313,6 13 0,3-1 0,1-12 0,3-6 0,3-10 0,5-8 0,12-9 0,5-14 0,-12-15 0,0-10 0,-1-3-376,-2-2 1,-3-3 0,1-2 375,5-10 0,0-4 0,-3 1 0,-6 6 0,-2 0 0,-1 0 0,3-3 0,0 0 0,-1 0 0,1 0 0,-1-1 0,0 1 0,-2 3 0,0 0 0,1-1 0,-4 6 0,1-3 0,0 2 0,-1 3 0,11-17 0,-1 4 0,-9 11 0,0-1 0,-3 6 0,13-17 2523,-9 14-2523,-7 4 0,-11 15 0,-4 0 768,-7 12-768,0 2-2968,-2 7 899,2 3 2532,-6 0 1,-9-1-1,-7-4 1</inkml:trace>
  <inkml:trace contextRef="#ctx0" brushRef="#br0" timeOffset="66308">29855 14894 19046,'-5'-5'3598,"-2"-1"-3238,2 3 0,-5-3 179,-5 1-449,-1-2 0,-4 5 0,6 0 0,0 2-90,-5 0 90,5 0 0,-4 0 0,12 0 270,-1 0-180,2 0 179,-9 0-179,1-2 0,-5-1-180,2-3 90,0-1 0,-15-8 90,4 2-90,-4-3 0,8 5-90,11 2 180,-11-4-180,5 3 90,-8-3-90,-5-4 90,6 6-90,-8-6 0,10 6 90,1-1-90,4-1 0,-10-7 90,10 5-90,-9-5 0,10 9 0,-12-8 0,3 2 0,-3-2 90,8 4-90,1 2 0,7 5 0,-7-5 0,6 4 0,-4-4 0,-17-17 0,5 2 0,-17-14 0,9 9 0,-4-4 0,8 5 0,-1-2 0,-2-2 0,-4-4 0,-2-2 0,1 0-486,5 3 1,1 1 0,2 1 530,-7-11 0,4 4-45,9 12 0,1 0-508,-16-16 0,0-1 508,10 12 0,-2-1-868,-4-5 1,-4-4-1,2 4 868,4 3 0,0 1 0,4 6 0,-2-3 0,3 3-256,-3 0 1,1 1 255,0-1 0,1 0 0,0 2 0,1 1 0,1 0 0,1 1 323,1 2 0,-1 0-323,-8-9 0,-1 0 0,9 9 0,0 1-669,-7-7 0,0 1 669,10 10 0,1 1 0,-1 1 0,0 0 919,-2 0 0,-1 1-919,-16-9 0,-2 0-710,11 7 0,-1 1 710,-13-7 0,1 2 0,13 7 0,2 2-50,-1 0 0,-1 0 50,1 1 0,-1 1 0,1-2 0,-1 0 0,-15-3 0,0-1 853,13 4 0,-1 0-853,-10-4 0,-1 0 0,0 0 0,2 1 0,12 4 0,-1 0 0,-11-5 0,1 1 0,15 5 0,3 1 0,-1-1 0,1 1 0,-29-13-54,4 2 54,0 1 0,4 3 0,1-1 0,3 3 0,13 7 0,0 0 0,-16-6 0,5 6 0,0 1 0,-7-4 0,17 6 0,-1 0 0,-2 1 0,0 0 0,-21 0 0,19 2 0,0 2 0,-15 0 0,0 1 0,4 0 2938,1 2-2938,-15-2 0,17 1 0,-8-1 422,25 0-422,5 0 642,4-3-642,-9 3 306,3 0-306,-12 2 0,3 0 0,-23 0 0,26 0 0,0 0 0,0 0 0,0 0 0,-24 0 0,22 0 0,-6 0 0,2 0 0,3 0 0,5 0 0,12 0 0,2 0 0,0 0 0,1 0 0,3 0 0,0 0 0,-7 0 0,-3 0 0,-6 0 0,7 0 0,3 0 0,6 0 0,0 0 0,-4 0 0,-3 0 0,-14 6 0,-1-5-90,0 9 180,9-9-90,13 7 0,4-7-90,0 3 90,2-4 0,3 4 0,1-3 0,4 3 0,0-4 0,0 4 0,0-3-4858,0 3 4858,2-4 0,-1 0 0,0 0 0</inkml:trace>
  <inkml:trace contextRef="#ctx0" brushRef="#br0" timeOffset="67718">23723 11800 15178,'0'-7'6657,"0"1"-6118,0 3 91,0 1-360,0 0-270,0 0 90,0-3 269,0 1-269,0 1 90,-4 1-90,3 2 0,-8 0 0,8 0 0,-8 0 90,8 0-90,-3-2 0,4 0-90,0-1 0,0-1 0,-3 4 0,-2-4 90,1 1-90,0-1 0,4 1 90,0 1-90,0 0 90,2-1-90,-2-3 0,6 1 0,-3-4 0,4 2 0,-2 0 0,-1 3 90,-2 2 449,-2 2-539,-11 16 90,-1 4-90,-12 18 0,2 3 0,-5 2 0,1 4 0,-3 1 0,1 2 0,0-2 45,9-17 0,0-1-45,-8 11 0,-6 8 0,15-26 0,-6 3 0,8-15 0,-3 5 0,12-11 0,2 0 0,5-1 0,0-4 0,7 0 90,-2 0-180,11 0 90,-2 0 90,8 0-180,5 0 90,5 0 0,3 0 0,0 6 0,1 2 0,-3 7 0,1 1 0,-1 3 90,-4-3-90,-3-1 90,-1-3-90,-9-1 90,0-6 0,-12-1-90,-3-4 630,-1 0-630,0-8 0,0-4 0,-3-35 0,-3 4 0,1 8 0,1-1 0,-2-23-357,-3-6 357,7 1 0,-9-1 0,10 5 0,-8 4 0,8 8-74,-6-6 74,6 18 0,-6-2 0,6 16 0,-3 7 0,1-2 353,-2 11-353,1-2 78,0 8-78,4-4 0,0 1 0,0 1 0,0-2 0,0 3-90,0-1 90,-11 18 0,1 2 0,-13 24 0,-2 6 0,11-18 0,-2 1-147,-2 3 0,-1 3 147,-10 16 0,0 1-417,6-14 0,0 1 237,-6 10 1,1 0-91,11-20 0,2-1-720,-11 26-629,5-6-989,5-5 2608,7-2 0,4-2 0,5-1 0</inkml:trace>
  <inkml:trace contextRef="#ctx0" brushRef="#br0" timeOffset="70874">18956 12714 22194,'-13'-25'1799,"1"0"-1709,2-2 0,4 0-90,2 0 90,8-2-90,7-5 0,15-3 0,12 1 0,7-1-863,-3 6 0,3 0 863,1 0 0,4-2 0,0 2-940,-1 3 0,1 1 0,2 1 940,-8 3 0,2 0 0,2 1 0,0-1 0,6-1 0,1-1 0,1 1 0,1 0-309,-9 3 1,-1 2-1,2-2 1,2 1-1,2-1 309,-1 1 0,3-1 0,2-1 0,1 1 0,0-1 0,-2 1 0,-2 1-275,8-3 0,-3 2 0,0-1 0,0 0 0,3 0 275,-8 3 0,2-1 0,2-1 0,0 1 0,-1 0 0,-2 1 0,-4 1-109,3-1 1,-3 1-1,-1 1 1,-2 0-1,1 0 109,11-4 0,-1 1 0,0 0 0,-1-1 0,-3 2 0,-1 0 0,-1-1 0,0 1 0,-3 2 0,0-1 0,-1 1 0,-1-1 200,11-4 1,-1 0 0,2-1-156,-8 3 0,2-1 0,0 0 0,-4 1 191,0 0 0,-3 1 0,0-1-176,9-3 0,0 0 0,-5 1-15,-5 1 0,-5 2 743,-3 2 1,-1 0-744,-4 1 0,-1 0-45,25-11 0,-5 4 90,-7 5-90,-4 5 2313,-8 2-2313,-7 4 0,-8 0 562,-2 5-562,-4 0 2226,-5 2-2226,-2 0 469,-5 0-1189,0 0-90,6 0-539,-1 10-1259,7 4 2608,-4 15 0,2 10 0,-2 4 0</inkml:trace>
  <inkml:trace contextRef="#ctx0" brushRef="#br0" timeOffset="72169">19963 15238 24083,'15'-7'900,"8"0"-810,5-2 0,9 0-90,7-2 45,-3 0 0,5-2-45,-1-1 0,4-2 0,1 0-483,1-1 0,0-1 0,5-3 519,-4 1 0,5-3 0,3-1 0,1-1 0,-1 0-447,-8 2 1,0 1 0,1-2 0,0 1 0,0-1 0,0 0 410,2 0 0,0 0 0,0-1 0,1 1 0,0-1 0,0 0-335,3-1 1,1-1-1,0 0 1,0 0-1,-2 1 1,-2 1 352,-1 1 0,-2 1 0,-2 0 0,0 1 0,0-1-261,1 0 0,0 0 1,0 0-1,-1-1 1,1 1 242,-3 1 0,-1 0 0,1 0 0,0-1 0,2-1 0,-2 1 0,3-2 0,0 0 0,0 0 0,-2 0 0,-2 1 22,7-3 1,-4 1-1,0-1 1,2 0-5,-5 2 0,3-2 0,0 0 0,-3 2 0,-4 1 42,2-3 0,-4 3 0,-2 0 29,14-9 1,-2 1 45,-9 5 0,-2 1-93,-7 5 1,-3 2 227,20-13 1360,-15 12-1540,-8 4 0,-9 5 2033,-5 4-2033,-6 3 2531,-4 2-2621,-2 2 1480,-2 0-1480,2 0 90,0 0-90,0 0 0,0 0 0,0 0 0,-2 0 0,4-2 0,0-1 0,2-3 0,4 1 0,1-2 0,-1 3 0,0-1 0,0 0 0,-2 1 0,2 1 0,6-3 0,-6 3 0,7-5 0,-7 1 0,2-2 0,2 0 0,1 0 0,-1 0 0,0 2 0,-2-2 0,-1 4 0,-1-2 0,1 3 0,-5 1 0,1 1 0,-7 2-899,0 0-541,-7 0 451,5 0-450,-11 0-630,8 0 2069,-5 4 0,2 1 0,0 5 0</inkml:trace>
  <inkml:trace contextRef="#ctx0" brushRef="#br0" timeOffset="75910">17851 3840 23094,'-10'20'629,"-6"5"-539,-6 3 0,-9 5 0,-4 1-1899,1 1 1899,1-4 599,7-4-419,3-6 0,5-9-90,4-6-90,0-8 90,7-5 1210,2-11-1301,5-11-89,9-18 0,9-15 0,-1 25 0,5-1-480,5-4 1,4 0 479,5-1 0,8 0 0,4 6 0,8 1 0,-1 3 0,-10 8 0,0 3 0,3 1-769,-2 2 1,3 0-1,1 3 1,-4 3 768,2 6 0,-3 3 0,-1 4 45,20 2 0,-4 7-316,-7 7 1,-6 6 315,-7 7 0,-7 6-45,-8 4 0,-13 8 0,-15 6 0,-13 6 0,-3-2 0,0-8 0,-3-3 0,-5 3-466,-2 0 1,-4 3 0,-3-1-1,0-4 466,-9 5 0,-1-5 0,0 0 0,-1-1 0,0-1 0,0 0 30,2-4 0,1-1 0,0-1 9,6-5 0,1 0 1,0-3 5,-9 9 0,1-3 877,10-6 1,1-3-833,-16 12 426,14-13-516,26-19 2989,22-16-2989,41-19 0,-7 7 0,12-3 0,3-1-514,-4 5 0,4-1 1,1 0-1,1 0 514,-13 4 0,1-1 0,0 0 0,1 1 0,-1 0 0,14-3 0,2 1 0,-2 1 0,-6 2 0,-5 1 0,-4 3 0,-2 0-166,16-4 0,-4 2 166,-8 3 0,-1 0-201,1 1 1,-3 1 20,16 0-182,0 0-178,-38 8 1572,-9 0-3101,-10 0 2266,-4-4 0,-10-5 0,-1-6 0</inkml:trace>
  <inkml:trace contextRef="#ctx0" brushRef="#br0" timeOffset="76266">19796 3221 22734,'-5'-60'989,"-9"12"-899,-13 23 0,-12 27 0,-11 30-45,21-4 0,1 5-1088,-4 8 1,0 4 1087,0 6 0,1 5-15,7-1 0,1 6 0,4-3-30,5-13 0,3-2 0,1 2 30,-1 11 0,1 3 0,6-5-30,7-3 0,10-4-110,13 4 0,9-5 110,-5-16 0,5-7 145,16 3 1,7-12-116,-9-20 0,2-12 0,-2-2-581,9-6 1,-3-6 550,-6 1 0,1-6 0,-7-1 0,-3-15 0,-8-3 0,-6-3 0,-5-3 45,-6-2 0,-6-1-45,-7 2 0,-4 1 202,-5 5 1,-7 1-248,-15-5 0,-11 9-108,-11 22 1,-6 9-163,0 0 1,-1 11-452,-6 20 0,3 12-404,16 2 1,4 3 1215,1 0 1,1 2 0,4-1 0,3 1 0,2-1 0,0 0 0</inkml:trace>
  <inkml:trace contextRef="#ctx0" brushRef="#br0" timeOffset="76949">20223 2474 19147,'24'-45'989,"0"0"459,-1 0-1088,-1-1 360,-5 3-540,-7 0 143,-12 5-143,-14 0 0,-15 3-90,-17 2-90,19 16 0,-3 2 90,-24-6 0,-7 2-505,14 9 1,-3 2 0,-1 1 444,-3-2 0,-1 0 0,-1 3-30,-7 4 0,-2 3 0,1 2 30,2 0 0,2 2 0,-3 1-589,10 0 1,-1 1 0,-1 1 0,-1 0 580,-5 1 1,-1 1-1,-1-1 1,0 2-375,12-2 1,0 1-1,0 0 1,0 0 0,0 1 387,0 0 0,0 0 0,1 1 0,-1 0 0,2 1-14,-12 2 1,0 2-1,2 0 1,0 1-155,3 0 1,1 1 0,-1 1 0,-1 4 176,10-1 0,-2 3 0,-1 3 0,0 0 0,2 1 0,2-1-127,-9 8 0,4 0 0,1 1 0,-3 4 97,11-6 0,-2 2 0,-1 1 0,1 2 0,3-1 0,3 0-29,-5 11 0,4 0 0,4 0 0,-1 2 59,1 1 0,0 2 0,2 0 0,2 0-23,0 2 1,2 0-1,1 0 1,2 1-1,1 1 0,3-1 1,0 1-1,3 1-22,1-1 0,2-1 0,2 3 0,3 3 59,5-7 0,1 3 0,3 2 1,1 2-1,3 0 0,2-1-47,2-7 1,2 1 0,2 0 0,1 0 0,2 0 0,0-1 0,-1 1-1,0-1 1,1 1 0,0 0 0,0-1 0,2 0 0,1-1 0,3-2-13,4 7 0,2 0 0,2-2 0,1-1 0,2-4 0,-1-4 22,7 4 1,2-4-1,0-4 1,3-1-1,1-2 1,2-1-1,1-2 1,2-3-1,2-1 1,1-2-1,2-2 1,2-2 22,3-2 0,1-2 0,3-3 0,0-1-152,-9-6 1,1-1 0,1-1-1,0-2 1,1-1 124,2-1 0,0-2 0,1-1 0,2-1 0,3-3-18,-3-2 0,4-1 0,2-2 0,1-1 0,0-1 0,-2-1 0,-2 0-18,-1-1 1,-2 0-1,-1-2 1,0 0-1,1-1 1,3-1 17,-6 1 0,3-2 0,1 1 0,1-2 0,0 0 0,-1-2 0,-2 1 0,-3-2-5,6-2 1,-4-2 0,-1 0-1,-1-2 1,0 0 0,1-1 4,1-2 0,-1 1 0,-1-2 0,2-2 0,0-1 0,2-3-15,-9 3 0,1-2 0,2-2 0,0-1 0,1-2 0,-1 1 0,-1-1 0,-2 1 0,-1 1 15,2-2 0,-2 0 0,-2 1 0,0-1 0,-1 0 0,1-2 0,2-1 3,1-3 1,2-1-1,1-2 1,1-1 0,-2 0-1,-1 0 1,-3 1 0,-4 0-4,0-1 0,-4 0 0,-2 1 0,-2-1 0,-1 0 0,0-2 0,-1 0 0,-1 0 0,-1-2 0,-1 0 0,-1 0 0,-1-1 0,-1-1 0,-2 1 0,0 0 0,-2-2 0,-1-2 0,-2-2-39,-2-3 0,-2-4 1,-1-3-1,-2 0 1,-1 0-1,-1 2 1,-2 3-16,0-6 0,-1 2 0,-2 3 0,-3-2 0,-1-2-51,-1 2 0,-1-3 0,-2-2 0,-2 2 0,-3 4 0,-4 6-98,-5-2 1,-4 7 0,-4 2 0,-3 3-3,-2 1 1,-3 3 0,-4 2 0,-2 3-89,-5 2 1,-2 3 0,-4 3-1,-1 3-269,-5 0 0,-3 4 0,-2 3 0,-2 2 562,10 4 0,-2 2 0,0 2 0,-1 1 0,-1 2 0,-1 1 0,0 1 0,-1 2 0,-1 1 0,1 0 0,-1 2 0,-1 0 0,1-1 0,0 1 0,0 0 0</inkml:trace>
  <inkml:trace contextRef="#ctx0" brushRef="#br0" timeOffset="78306">22838 2099 22464,'18'-43'1170,"-3"4"-1081,-4 9 1,-4 14 90,-3 18-90,-6 25 90,-8 29-135,1-12 0,-1 5-618,2-8 1,-2 3 0,0 2 572,-1 6 0,0 1 0,0 6-541,2-11 0,-1 4 1,0 2-1,1 2 0,3 3 412,4-5 1,2 5-1,1 3 1,1 0 0,1-1-1,-1-3 1,-1-4-186,-2 13 0,-1-5 1,1-2-1,7 0-478,4-1 1,4 7-1,3-4 1,2-13-1,1-25 767,37-57 1,-14-3 0,-2-8 0,-8-4 0,0 1 0</inkml:trace>
  <inkml:trace contextRef="#ctx0" brushRef="#br0" timeOffset="78619">23504 2239 21655,'4'-37'1439,"-7"14"-1169,-10 23-90,-13 23-1,-7 24-552,13-17 0,1 2 418,0 4 0,3 3 90,1 17 0,5 1-135,6-16 0,3-2 44,4 10 1,6-5 158,19-8-203,9-24 90,2-26-90,3-22 0,-22 10 0,-3-5 0,6-20 0,-2-7 0,-6 0 0,-3-3-30,-2 15 0,-1-1 0,-5 3-195,-7-8 0,-6 6-135,-9-5-89,-19 37-271,8 23-265,0 7-1174,7 3 2159,9-1 0,15-5 0,9-2 0</inkml:trace>
  <inkml:trace contextRef="#ctx0" brushRef="#br0" timeOffset="78949">23682 2122 19766,'43'-30'3148,"-4"-1"-2788,-7-1-180,-7 2-90,-7 7 0,-10 12-1,-2 5 1,-12 16 0,-2 10 90,-16 41 0,8-7-135,6-17 0,2 0 45,6 11 90,10-7-90,30-14-90,1-19 0,27-18 0,-11-22-182,-27 11 1,-1-3 136,-2-1 0,-3-3 45,-3-1 0,-3-1 90,6-26-322,-12 1 142,-16 8-90,-10 8-90,-15 10-90,-10 11-90,-6 9-89,-4 9-451,-1 7-809,3 4-8032,6 1 9545,12-5 1,15-3-1,9-4 1</inkml:trace>
  <inkml:trace contextRef="#ctx0" brushRef="#br0" timeOffset="79458">24182 1665 9775,'47'-35'1379,"0"0"0,-3-1 1,-3 0-319,-3 0 1,-4-1-1017,-6 0 0,-4-1 707,-7 3 1,-5 0-663,-6-31-90,-30 7 45,1 32 0,-7 3 0,-7 1 0,-5 4-17,-9 2 1,-2 3 61,-7 4 0,-2 4-30,16 3 0,0 2 0,-2 3-30,-4 1 0,-2 2 0,0 2 30,-5 3 0,-2 1 0,0 2 41,11-2 0,0 2 1,0 0-1,-1 2-56,-3 2 0,0 0 0,0 2 0,0 0 0,-2 3 0,-1 0 0,1 1 0,0 1 0,-1 0 0,1 1 0,-1 2 0,-1 3-165,9-3 0,-2 2 0,-1 2 0,0 2 0,0 1 0,3 1 150,-1 3 0,1 3 0,1 1 0,0 2 0,1 0 0,1 0-249,-1-1 0,0 1 1,1 1-1,1 0 1,1 1-1,3 2 219,2-1 0,2 1 0,1 1 0,3 0 0,1 2 0,3 2 30,3 0 0,2 4 0,2 0 0,3 0 0,0-1 0,1-3 83,-3 10 0,1-3 0,2 0 1,3 5-69,4-4 0,0 5 0,3 2 0,0 0 0,4-3 0,2-8-2,4 13 0,5-9 1,4 2 1,1-5 0,2 2 0,3-3 0,5-7 14,5-6 1,5-7 0,8-2-13,1-9 0,8-2 0,4-2 0,1-2 0,-2-2-47,6 1 0,-1-4 0,2-1 0,3-2 23,-6-1 0,4-1 0,1 0 0,2-2 1,-2-1-1,-1-2-23,1-3 0,0-2 0,-1-1 0,-1-1 0,2-1-173,3-1 0,1 0 1,0-1-1,0 0 0,1-2 173,-10 0 0,0-1 0,1 0 0,0-1 0,0-1 0,-1 0-12,3-1 1,0-1-1,0-1 1,-1 0-1,1-2 1,-1 0 11,1-2 0,-1-1 0,0 0 0,0-2 0,-1-1 0,0-2-64,-1 0 1,0-2 0,0 0-1,-2-2 1,0-2 0,-1 0 48,-2-1 0,0-2 0,-2-1 0,0-1 0,-2-1 0,0-1 1,-3 0 0,-1-2 0,-1 0 0,-1-1 0,-2-1 0,0-1 14,4-6 0,-2-2 0,-2-1 0,-1 0 0,-3-1 53,-3 2 0,-1-2 1,-3 1-1,-2-2 1,-2 1-54,1-11 0,-2 0 0,-4-1 0,-5 1 0,-4 1 0,-3 1 0,-6 0 0,-4 0 0,-5 3 0,-5 0 0,-4 1 0,-5 2 0,-5 1 0,-5 2 0,-4 1 0,-2 3-26,-6 0 1,-3 3 0,-3 2-1,-2 2-64,-2 3 0,-3 1 0,-2 4 1,0 1-69,0 3 1,-2 3-1,-1 2 1,0 2-46,0 4 1,-1 2 0,0 3-1,0 2-112,0 3 0,-1 2 1,1 2-1,-1 2-337,-1 3 0,1 1 0,-1 2 0,1 2 652,-1 1 0,1 3 0,0 0 0,1 2 0,0 1 0,0 2 0,1 0 0,0 1 0,0 2 0,1-1 0,0 0 0,0 1 0</inkml:trace>
  <inkml:trace contextRef="#ctx0" brushRef="#br0" timeOffset="85375">23292 3705 20395,'-16'5'3239,"2"-5"-2790,5-10-179,4-10 0,5-7-180,7-13 0,9-10-335,0 19 1,4-2 244,8-3 0,5-4 0,3-1-531,-1 6 0,3-2 1,2 1-1,-1 0 531,2-2 0,0 1 0,2 0 0,0 1 0,5-1 0,2 1 0,-1 0 0,-1 4 0,3-1 0,-2 3 0,4 0 0,1 2 0,3 0 0,1 0 0,-4 2 0,1-1 0,-3 2 0,2 0-68,-6 3 1,3 0-1,-2 0 1,-5 3-115,7-3 0,-4 4-358,-3 1 1,-5 7-1710,0 10 2249,-34 38 0,-33 18 0,1-16 0,0 0 0</inkml:trace>
  <inkml:trace contextRef="#ctx0" brushRef="#br0" timeOffset="86034">23828 3786 21295,'-39'22'569,"0"0"1,4-2 0,1-2-120,-18 4-270,11-10-1,15-6-89,11-8 180,21-15 0,33-15-90,10-8-615,-12 15 0,3 1 525,-3 2 0,1 1-1,6 0 1,2 1-45,2-2 0,2 1 0,2 0 0,1 1 45,1 1 0,0 0-45,1-1 0,0 0-1135,-2 0 0,0 1 1135,-3 0 0,-1-1 0,-3 1 0,-2 0-42,-6 2 1,-1 0 41,-5 2 0,-1 0 45,17-9 0,-11 5 0,-11 6 472,-2 0-562,-11 7 2762,-1 0-2762,-8 6-1270,-4 0 730,0 6-180,3 4-179,5 8-1440,9 7 2339,10 4 0,12 9 0,9 4 0</inkml:trace>
  <inkml:trace contextRef="#ctx0" brushRef="#br0" timeOffset="86972">30919 11303 22824,'8'-9'1889,"-4"4"-1619,0 1 179,-4 12-179,0 4 0,0 10-90,2 6 0,2 1 90,4 1 269,2-1 1,4-6-90,4-9-180,7-8-180,9-20 0,12-16-90,-16 5 0,1-4-606,6-10 0,2-3 606,-10 7 0,0-2 0,0-2-711,4-7 1,0-2 0,0-2 710,-6 8 0,0-1 0,0-2 0,2-4 0,-2 1 0,3-4 0,0-2 0,1-1 0,-1 2 0,-2 2-457,0 0 0,-1 3 0,0 0 0,0 0 0,1-3 457,1-1 0,1-3 0,1-1 0,-1 0 0,0 3 0,-3 3 0,3-3 0,-3 4 0,0 1 0,0 1-313,6-12 1,1 2-1,-2 1 283,-4 7 0,0 0 1,-1 3-61,-2 5 0,-2 2 0,0 1-90,6-10 0,-1 4 53,-5 7 0,-1 4-1043,8-19-179,-8 16-1662,-19 9 3011,-13 15 0,-21 10 0,-10 10 0</inkml:trace>
  <inkml:trace contextRef="#ctx0" brushRef="#br0" timeOffset="88228">31560 9408 21655,'-27'18'1529,"5"8"-1169,12 10 89,8 20-224,3-18 0,2 3-767,2 8 1,0 2 675,0 8 1,1 2-45,0 5 0,0 0-357,-2-20 0,1 0 1,0 0 296,-1-1 0,0-1 0,0 1 60,3 10 0,0 2 0,1-2 0,-1-8 0,0-3 0,0 0 89,3 20 1,1-5-45,-1-19 0,1-9 135,9-10 90,36-42-360,-25 1 0,1-7 30,2-3 0,2-5 0,0-3-30,1-4 0,-1-3 0,4-6 15,-8 11 0,2-4 0,2-2 0,1-3 0,2 0 0,1-1-263,-3 5 0,2-2 1,2 0-1,0-1 1,2-1-1,0 0 1,0-1-1,0 1 248,-1 1 0,2-2 0,-1 1 0,2-1 0,-1 0 0,1 0 0,-1 1 0,0 0 0,-1 2-169,1 0 1,0-1 0,1 0 0,-1 1 0,-1 2-1,0 1 1,-3 2 0,-1 2 150,6-6 0,0 1 0,-3 3 0,-3 5 0,-6 5 18,7-7 0,-14 14 0,-23 21 0,-3 4 0,-3 0 2268,-2 0-2268,-3 0 3392,0 4-3392,0 1 0,3 0 0,-2 3 0,1-7 0,-3 7 0,-5-3 0,5 0 0,-2 6 0,3-6 0,-1 6 0,1-6 0,4-1 0,0 0 0,4-3 0,0 3 0,-3-4 0,2 0 0,-3 0 0,1 0 0,2 0 0,-7 0 0,7 0 0,-2 0 0,-1 0 0,3 0 0,-2 0 0,-1 0 0,0 0 0,-4 0 0,3 0 0,-4 0 0,8 0 0,-8 0 0,8 4 0,-7-3 0,8 3 0,-9-4 0,4 4 0,-2-3 0,4 3 0,-1-4 0,3 0 0,-2 0 0,3 4 0,-4-3 0,3 3 0,-3 0 0,1-3 0,2 3 0,-6-4 0,6 0 0,-6 0 0,6 0 0,-3 0 0,0 0 0,4 0 0,-4 4 0,4-3-449,0 3 179,0 0 90,0 6-450,0 0 91,2 5-91,0-6-180,0 2-89,0 0-630,-9 1-810,-6-1 2339,-11 2 0,-10-1 0,-6 2 0</inkml:trace>
  <inkml:trace contextRef="#ctx0" brushRef="#br0" timeOffset="97136">27922 11972 22824,'0'-5'1529,"0"1"-719,2 4-1,3 6-89,6 6-91,5 12-89,4 13-180,0 2 0,3 5-360,2 10 0,1 2 0,1 0 0,1 1 0,-7-13 0,1 1 0,-2-5-1353,-2-10 0,-2-2 1353,3 6 0,1-8 0,11-22 0,-5-27 0,2-26 0,2-14-287,-7 9 0,0-5 0,1-4 287,-5 16 0,2-3 0,0-1 0,0 0 0,-1 2-355,3-5 1,-1 1-1,0 1 1,1 1 354,-1 3 0,0 1 0,-1 1 0,0 5-135,6-13 0,1 4-325,6-4 0,-1 2-305,-11 16 1,-1 3-271,4-4 1,-3 5-1574,-4 3 2817,-14 15 1,-14 6-1,-9 8 1</inkml:trace>
  <inkml:trace contextRef="#ctx0" brushRef="#br0" timeOffset="97419">28389 11533 22464,'-11'5'2519,"5"6"-1710,2-4 900,15 31-1079,3-3-405,0-3 0,2 2-225,-1-2 0,2 0 0,3 5 0,3 3-2126,11 16 0,2 0 2126,-7-14 0,1-1 0,8 11 0,1-4 176,-13-20 0,0-4-176,21 17 0,-2-14 0,-7-13 0,4-14 0,1-18 0,-2-16 0,1-8-429,-6 1 0,0-3 69,-1 0 0,1-3 0,-2 0 250,-5 4 1,-1 0 0,-1 0-731,0-2 1,0-2-1,-2 1 840,1-3 0,-1 0 0,-2 0 0,-3 0 0,-2-1 0,-1-1 0,-1 0 0,0 0 0,-1-1 0</inkml:trace>
  <inkml:trace contextRef="#ctx0" brushRef="#br0" timeOffset="107384">16694 13519 21115,'-27'-25'2608,"5"2"-2338,4 5-90,5 5 0,7 2-90,2 5 0,4 2 0,2 4 450,4 8 89,8 7-3481,9 12 3302,9 11-90,7 6-2359,2 3 2359,-2-3-90,-7-6 89,-6-11-179,-5-4-180,-5-14 0,-2-3 2269,-4-6-2269,2 0 3392,0-8-3392,26-32 0,-1-8 0,-11 11 0,4-7 0,-1 3 0,-1-2 0,3-3-684,-5 2 0,5-8 1,1-4-1,-1 4 1,-6 8 53,2-2 0,-3 2 630,11-15 0,2-6 0,-19 22 0,-24 31 0,-7 8 0</inkml:trace>
  <inkml:trace contextRef="#ctx0" brushRef="#br0" timeOffset="107895">16958 12958 21295,'7'-12'5037,"5"11"-4857,11 20 0,3 10 0,-3-2 0,-1 3 89,11 25 1,-2 5-898,-8-15 1,-1 2 716,-1 6 1,1 4 0,-4-4 151,-4-8 0,-1-2-91,0 9 0,2 4 0,6-25-150,11-46 0,4-10 0,28 14-322,-33-27 0,-1-20 0,0-1 322,-5 13 0,0-2 0,2-2 0,1-1 0,1 0 0,4-3 0,0 0 0,-1 0 0,0 2 0,1-3 0,-2 1 0,1 0 0,0 1 0,4-3 0,0-1 0,0 3 0,-5 8 0,3-1 0,-5 8 0,9-13 0,-1 3 0,-23 31 0,-6 5 692,-2 8-782,-8 1-270,0 4-90,-3 0-211,-7 0-868,4 4 1529,-19-7 0,7 0 0,-10-9 0</inkml:trace>
  <inkml:trace contextRef="#ctx0" brushRef="#br0" timeOffset="108831">0 2723 18293,'0'65'499,"0"1"1,0-1 0,0 1-1,0-1 1,0-6 0,0 3 0,0-4-1,0-7 1,0-12 1123,0 2-1623,0-101 0,7 7 0,3 11 0,2-6 0,2-1 0,4 2 0,0 0 0,-7-1-121,-15-5 0,-7-2 0,3 2 121,15-13 0,-7 4 0,-33 3 0,-1 14 607,27 29-607,7 36 0,0 7 0,0 24 0,0-6 0,0 1 0,0 19 0,0-17-200,0 15 110,0-24-715,0 15-544,0-2 583,0-18 1,0 0-1664,0 13 2429,0-8 0,0-15 0,0-3 0</inkml:trace>
  <inkml:trace contextRef="#ctx0" brushRef="#br0" timeOffset="109512">8483 2492 24263,'9'-27'1619,"-36"6"-1439,-7 18-90,-32 9-90,13 14 90,6-1 0,10 1-90,18-2 0,14 0 90,21-2-90,16-6-45,7-8 0,4-4 45,2-8 0,1-6 45,5-4 0,-6-6 0,-16-4 0,-14-3 135,-39-27-90,-22 22-45,13 26 0,1 5-45,-9 2 0,9 5 0,9 0 0,11 0 0,6 0-90,6 5-360,2-4-270,0 9-2068,3-9-7043,-9 5 8848,-15-6 0,-27 0 0,-19 0 1</inkml:trace>
  <inkml:trace contextRef="#ctx0" brushRef="#br0" timeOffset="110979">589 3058 19586,'-35'-2'2518,"1"-1"-2158,3-1 0,3-1 0,3 1 269,0 1-359,12-1 0,1 2 0,12-3-90,0 3 719,0 0-719,2 2 0,2 0 0,4 0 0,2 0 0,4-2-90,4-3 90,8-4-90,13-7 0,12-6-427,-19 7 0,2 0 337,5-3 0,0 0 0,6-2 0,1-1 0,4-1 0,4-1 0,-1 1 0,6-2 0,0 0-262,-11 4 0,0 0 0,2 0 0,1-1 239,9-4 1,3-1-1,0 1 1,-4 0 44,-10 5 1,-3 0-1,0 1 1,-2 1-944,8-4 0,-1 0 1,-5 3 875,-2 1 0,-4 2 90,-4 2 0,-2 1-480,-2 2 1,-1 0 524,28-9-7,1 1-83,-28 9 0,1 0 45,3 0 0,1 0-45,2-2 0,2 1 45,2 0 0,1 2 62,1-1 1,1 1-63,4 1 0,0 1-45,-1 0 0,2 0 0,0 1 0,3-1 0,-6 0 0,4 0 0,0-1 0,5 0 0,1 0 0,3 0 0,-3 1 0,3 0 0,0 0 0,-2 1 534,8-2 0,-2 1 0,0 1-534,-14 2 0,0 1 0,-1 0 0,-2 0-48,3 1 0,-2-1 1,0 2 47,2 0 0,0 0 0,1 0 0,0 0 0,1-1 0,0 1 0,1 0 0,-1 1 0,1-1 0,-2-1 0,1 1 0,2-1 22,0 1 1,3 0-1,0 0 1,-3 0-23,1 0 0,-3 0 0,3 0 0,-4 0 0,2 1 0,0-1 0,0 1 0,-3 0 0,1 0 0,-2 0 0,-1 0 0,4 0 0,-2 0 0,2 0 0,-2 0 0,2 0 0,0 0 0,-3 0 0,0 0 0,-3 0 0,3 0 0,2 0 0,4 0 0,0 0 0,-3 0 0,3 0 0,-1 0 0,1 0 22,-3 0 1,2 0-1,1 0 1,-5 0-23,0 0 0,-4 0 0,0 0 0,-2 0 0,1 0 0,1 0 0,10 0 0,3 0 0,-4 0 45,6 0 0,-2 0-213,-13 0 0,2 0 0,-5 0 168,-4 0 0,-4 0 0,27 4 0,-8 1 548,-10 4-548,-9-4 953,-6 3-953,-5-7 0,2 11 0,-9-10 1431,5 12-1431,-8-12 1167,3 10-1167,0-7 0,3 8 0,-1-3 90,9 3-90,-6-7 0,4 4 0,-9-9 90,-1 7-90,1-3 0,11 8 0,5 1 90,3 4 0,-8-8 0,-10-2 0,-8-8-90,-3 4 90,-2-3 90,-2 3-90,0-4-90,0 0 0,0 0 0,2 0 0,0 0-180,0 0-1349,-2 0 179,-22 0-449,-14 6 405,1-2 0,-6 0 1394,-9 4 0,-5 1 0,6-1 0,-3 0 0,-2 1 0,-6 1 0,0 0 0,0 0 0</inkml:trace>
  <inkml:trace contextRef="#ctx0" brushRef="#br0" timeOffset="112454">0 3379 19316,'0'-23'2878,"0"1"-2608,0 1 0,0 1-90,0 4-90,0 0 90,0 5-90,0 2 0,0 4 90,0 3 179,0 2-179,0 4 180,0 11-180,7 1-90,6 10 90,8-7 0,3 3 90,2 0-1,13 15-89,-9-4 0,11 10 0,-15-9-90,5 7 0,-1 0 0,5 8-90,1 1-277,-15-22 1,1 1 366,1-1 0,0 0 45,3 1 0,1-1-46,2 1 1,1-1 0,2-2 0,1 0 0,3 0 0,1 0 0,3-2 0,1-1-45,2 1 0,2 0-425,2-3 0,1-1 380,1 0 0,0-2 45,1-2 0,1-2 0,-1-1 0,0-2-45,-1-1 0,0-2 45,-2-2 0,1-2-45,-1-1 0,1 0 45,0-3 0,1 0-45,3 0 0,0 0 0,2-2 0,1 0 0,2-1 0,2-1 30,-2-2 0,5-2 0,1 0-30,-14 2 0,2 0 0,0-1 0,0 0 0,0 0 0,1-1 0,-1 1 0,0-1-896,15-2 1,-1 1-1,-5-1 896,6-1 0,-3 0 0,-2-1 0,-1-1-1004,0 1 1,0-1 1003,-3 0 0,1-1 0,4-1 0,0 1-122,-19 3 0,0 1 0,1-1 122,2-1 0,2 0 0,0 0 0,3-1 0,0 0 0,1 0 30,1-1 0,1 0 0,4-1-30,1 0 0,5-1 0,0 0 0,-3 0-170,4-1 0,-2 1 1,2-1 169,-5 1 0,3 0 0,0 0 0,-5 1 0,-3 0 0,-5 2 0,0 0 0,-3 1 0,0 0 0,-1 0 0,11-4 0,8-2 0,-14 2 0,9-4 0,7-3 0,0 1 0,-5 1 0,-8 3 0,2 0 0,-8 4 0,7-4 0,-6 3 0,7-4 0,6-1 0,0-1 0,-2 2 0,-7 3 0,-10 3 0,8 0 0,-6 3 0,17-4 0,-1 0 663,-19 5 0,-3 0-663,-1 0 0,-1 0 0,0 1 0,-1 0 0,-1-1 0,1 0 0,13-2 0,0-2 0,-12 2 0,0 0 0,12-2 0,-2 0 0,-14 3 0,-1-1 0,12-3 0,0 0 0,-11 4 0,0 0 0,8-4 0,-1 0 0,11-5 0,-15 6 0,-1 0 0,15-5 0,12-5 0,-25 9 2231,-5 0-2231,9-5 1164,-11 4-1164,7-3 2156,-13 5-2156,33-17 185,-1-2-185,-21 13 0,0-1 0,20-11 0,-6 7 0,-15 9 0,5-2 0,-19 10 0,-4 1 90,-4 3-90,-2 1 0,-5 2 0,-2 0-1260,-3 0 451,-5 0-1979,-11 6-1,-7 2 2789,-17 9 0,-9 6 0,-9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11:21.187"/>
    </inkml:context>
    <inkml:brush xml:id="br0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13742 8865 20485,'-57'-28'779,"-1"0"1,3 0 0,1-1-555,3 0 0,2-1-1835,4 3 1,1-1 2014,5 2 0,2 1-136,5 3 1,2 0 1126,-19-14-1126,12 9 728,24 23-639,20 23 1,27 37-225,-8-13 0,0 6-728,-6-7 1,1 2 0,-1 4 652,2 9 0,-1 3 0,-1 3-38,-4-9 1,-2 1-1,-1 3 1,0 0-1,0 5 1,-1 1-1,-1 2 1,-1 0-152,-2-11 0,-1 0 0,-1 1 0,-1-1 0,0 1 129,-1-2 0,0 1 0,-1-1 0,0 0 0,-1-1 0,1 11 0,-1-1 0,-1-1 0,0-2-71,0-5 0,-1-3 0,0 0 0,-1 0 183,1 1 1,-1 0-1,-1-1 1,0-6-113,0 15 0,-5-11 0,-14-15 0,11-62 0,4-22 0,-1-7 0,2-9 0,1-2-138,2 10 1,2-1 0,0-3 0,2 0 137,0 4 0,0-1 0,2-1 0,-1-1 0,2-1-28,-2 7 1,2-1 0,-1 0 0,1-1 0,0 0 0,1 0 27,1-3 0,1-1 0,0 0 0,0 0 0,1 0 0,0 0-175,0-1 1,1 0 0,0 0 0,1 0 0,0 0-1,1 0 175,0 2 0,1 0 0,1 0 0,0 1 0,0 0 0,2 2-203,2-9 0,2 2 0,0 0 1,1 2-1,1 2 203,0 6 0,1 0 0,0 3 0,2 1 0,1 2 63,4-3 0,2 3 0,2 2 0,2 6-63,9-3 0,2 6 0,3 10 183,-3 10 0,1 7 1,2 13-184,0 18 0,2 14 0,-2 7 0,-4 0 0,-8-6 0,-4 1 0,-2 5 0,0 6 0,-5 1 0,0 7 0,0 6 0,-1 2 0,-2 0 0,-3-2 0,-2-4 0,-3 2 0,-3-2 0,-2-2 0,-2 2 0,0 2 0,-1-5 0,0 2 0,-1 3 0,0-1 0,-2 0 0,0-2 0,-2-3 0,-2 2 0,-1-3 0,-1-2 0,-1 1 0,-1 1 118,0 6 0,-1 1 1,-1 0-1,-1-1 1,-1-4-119,-2-2 0,0-3 0,-2-2 0,0-2 0,0 12 0,-2-3 0,-5-19 0,-26-26 0,26-48 0,7-19 0,3 8 0,3-5 0,2-3-166,2 5 0,1-2 0,3-2 0,0-1 166,2-7 0,2-2 0,1-2 0,1 0 87,0 8 0,0 0 0,2-1 0,1-2 0,2-2-87,0 3 0,2-3 0,1-2 0,1 0 0,0-1 0,0 3 0,0 4 0,-3 4 0,0 2 0,0 2 0,1 1 0,1-1 0,2-2 0,1-4 0,2-5 0,1-1 0,2 1 0,1 4 0,1 9 0,1 10 500,12-1 0,3 12 1,1 17-501,5 20 0,3 17 0,-7 14 0,-13 5 0,-5 13 0,-4 8 0,-1 3 0,-2-3-207,-3-11 1,-2 1-1,-1 1 1,-2 0-1,1 1 1,-1 0 206,0 4 0,0 1 0,0 0 0,-2 0 0,0-2 0,0-3 97,1 12 1,-2-4-1,0-2 1,1 1-98,-1-2 0,1-1 0,-1-1 0,1 0 0,-1-5 0,0-1 0,0 0 0,1-2 0,2 10 0,0-2 0,0-1 0,0-9 0,-1 0 0,1-4 0,4 13 0,0-5 517,-2-11 0,1-4-517,11 13 0,0-34-810,6-33 405,-10-10 1,0-9 164,10-16 0,3-10 0,1 0-255,-4 9 0,-1 1 1,3-3 476,-7 9 0,1-2 0,2-1 0,-1 0 0,-1 3-5,2 0 1,0 2-1,-1 2 1,0-1 22,1-1 0,0 1 0,0 0 0,0-1 0,0 2 0,-1-1 0,0 0 0,1-3 103,1-1 0,1-2 0,0-2 0,-1 0 0,-1-1-49,-2-2 0,-1-1 0,-1-1 0,-1 0 0,1 1 0,-1-1 0,1 1 0,-1 0 0,-1 0 0,-3 0 36,2-11 0,-3 0 0,-3 2 0,-4 3 30,-2 2 0,-4 4 0,-4 0 324,-6-8 0,-3 0 0,-5 5-264,-6 2 0,-8 8-51,-12 1 1,-7 17-130,-3 38 0,-3 18 0,12-1 0,1 7 0,0 3 332,-4 8 0,0 4 0,2 7-332,9-6 0,-1 6 0,1 3 0,2 2 0,4 0-118,7-8 1,2 0-1,2 2 1,2 0 0,1 0-1,-1 0 118,0 0 0,0 1 0,1 0 0,1-1 0,3 0 0,4 0 0,4 6 0,5 1 0,3-1 0,3-4 0,3-3-285,3-4 0,4-4 0,3-2 0,2-1 285,1 1 0,3-2 0,2-1 0,1-2-289,2-2 1,1-1 0,2-1 0,0-3-117,0-1 0,2-2 0,0-1 1,1-2-346,14 4 0,1-2 1,0-5 749,-1-5 0,0-5 0,0-2 0,-3-5 0,0-3 0,1-2 0,-2-6 0,0 0 0,0 0 0</inkml:trace>
  <inkml:trace contextRef="#ctx0" brushRef="#br0" timeOffset="590">18229 7454 24263,'0'-62'1709,"0"18"-1169,0 34 29,1 47 1,2 45 0,0-2-450,-2-25 0,0-1 0,1 6-829,-1-9 0,0 5 1,1 3-1,-1 1 1,0-1-1,0-5 709,0 10 0,-1-3 0,1-2 0,-1 2 0,0 3 0,0 0 0,0 0 0,0 0-323,0 0 0,0 0 1,0 1-1,0-2 323,-1-2 0,0 0 0,0 0 0,0 1-89,1-6 1,0 2-1,0 0 1,0-1-1,0-3 89,-1 1 0,-1-2 0,1-2 0,1-3 0,-1 4 0,2-3 0,4-16 0,9-20 0,2-55 0,0-29 0,0 19 0,2-3 0,1-3 0,-1 7 0,2-2 0,0-2 0,1-1-18,-2 5 0,1-2 0,1 0 0,0-2 0,0 0 72,3-4 0,0-1 0,0-1 0,1 0 0,0 0-54,-3 9 0,0-1 0,0 0 0,0 0 0,1 1 0,-1 0-224,4-8 1,1-1 0,-1 1-1,1 1 1,0 2 223,-2 4 0,-1 1 0,1 1 0,0 1 0,0 2 0,1-5 0,-1 1 0,1 3 0,3 4-18,9-9 0,2 5 0,1 24 18,10 40 0,-3 22 0,-2 7 0,-9 15 78,-18-5 0,-6 11 1,-4 3-1,-2-2-78,-3-8 0,-4 0 0,-2 0 0,-2 4 0,-1-7 0,-2 4 0,-2 1 0,-1 1 0,0-2 0,1-3 0,-2 9 0,0-3 0,-1-1 0,-2 3 0,1-3 0,-3 2 0,1 1 0,-1-3 0,2-7 0,-2 2 0,1-6 0,1-2 0,-6 11 0,1-5 0,6-12 0,-2-14 1147,-2-29-1147,23-49 0,13-25 0,-8 21 0,1-2 0,2-5 42,0 10 1,2-4 0,0-2 0,2 0 0,-2 2-43,4-8 0,-1 2 0,1 0 0,1-3 0,-3 11 0,0-2 0,1-1 0,0 0 0,0 3 0,-1 3 0,2-4 0,0 4 0,-1 1 0,1 0-46,1-5 1,1-2 0,0 5 0,0 14 45,21 6 1592,-9 56-1592,-18 11 0,-4 8 0,3 13 0,-2 4-178,-3-13 1,0 1-1,1 4-47,1 5 0,3 5 0,0 0 1,1-3-75,1 4 0,1-3 0,2 2-196,0-3 0,1 2 1,1-1-1,2-6-465,1-6 1,2-5 0,3-3 959,0-3 0,3-3 0,1-4 0,17 4 0,2-6 0,2-8 0,0 0 0</inkml:trace>
  <inkml:trace contextRef="#ctx0" brushRef="#br0" timeOffset="875">21376 7526 25702,'-6'-53'569,"1"0"1,-5 12 0,-8 10-30,-39 18-1376,16 31 0,-2 14 836,9-1 0,-1 4 0,2 4-962,-3 7 1,0 3-1,3 2 962,1 3 0,2 3 0,4 0 0,2 1 0,4 2 0,5-1 41,5-1 1,4-1 0,5 0-42,4-2 0,5-2 0,4-2 0,5-3 0,4-1 0,4-4 0,2-3 0,3-4 0,3-3 0,19 9 0,5-9 0,-1-10 0,2-9 0,-2-13 0,0-11 0,-3-12 0,-4-10 0,-17 1 0,-3-6 0,-3-3 0,-1-8 0,-3-4 0,-3-3-425,-3-8 0,-3-3 1,-4-1 424,-4 16 0,-1-1 0,-3-1 0,-3 1 0,-1 2 0,-2-1 0,-3 1 0,-2 1 0,-5-10 0,-5 2 0,-4 3 56,-1 7 1,-5 3 0,-6 4-597,-17 3 0,-9 6 1,2 7 89,15 9 0,1 4 0,-3 5-120,-11 2 1,-3 4-1,8 9-689,7 14 0,10 9 1426,9 2 0,10 3 1,11 2-1,8 1 0,8 1 1,0 0-1</inkml:trace>
  <inkml:trace contextRef="#ctx0" brushRef="#br0" timeOffset="1259">21636 7621 23274,'35'-32'575,"0"0"1,1-1 0,-3 3-1,1-1 1,-2 1-306,13-14 0,-2 2-1061,-6 6 0,-1 2 971,-6 5 0,-1 3 270,15-6 692,-8 35-962,-11 40-180,-15 7 0,-4 13 0,-2 0-555,0-8 1,-1 0 0,-1 4 554,-1 2 0,-1 6 0,0 1 0,-1-5 0,-1 5 0,0-4 0,-1 2 0,0-5 0,1 3 0,-1-1 0,1-2-115,-1 5 0,1-2 0,0-2 115,1-3 0,0-1 0,1-10 0,6 8 0,9-96 0,4-30 0,-6 23 0,0-1 0,1-5-443,3-6 0,2-6 0,1-2 0,0 3 443,-1 3 0,1 0 0,1 1 0,0 0 0,-2 10 0,1 0 0,0 0 0,0 0 0,1 2-281,4-11 0,1 2 0,1 0 0,0 2 281,-3 7 0,1 0 0,1 2 0,2 3 0,6-1 0,4 1 0,-1 4 0,-2 7 0,7-1 0,-1 9 0,17 4 0,-8 18 83,-29 31 1,-7 11-84,0 2 0,-2 3 99,-2 2 1,-2 3-100,0 10 0,-2 0-405,-2-13 1,-1-2 675,0-6 0,-1-5-2070,-2-10 1206,2-50 593,6-31 0,-1 15 0,0-5 0,4-8 0,-1 0 0</inkml:trace>
  <inkml:trace contextRef="#ctx0" brushRef="#br0" timeOffset="1598">23577 6459 22914,'28'-27'1394,"0"1"0,8 16-764,-8 50-450,-22 5 0,-6 8-1174,-1-10 1,-2 2-1,1 2 1054,2 7 0,-1 2 0,1 0-391,-2 6 1,-1 0 0,2 1 330,2-1 0,1 0 0,3 3 22,-1-9 1,2 3 0,3-1-1,2-4-55,8 0 0,3-5 0,2-2 33,-1 0 0,1-2 0,7-18-30,15-27 0,8-20 0,-4-5 0,-11-1 0,-3-6 0,3-5 66,3-4 0,4-7 0,2-4 0,-1 1 0,-5 4 54,-5 5 0,-3 2 0,-1 0 0,4-2-250,4-5 0,3-5 0,2 0 0,-3 3 0,-5 6 370,-4 4 0,-4 6 0,-1 1-165,20-23 0,-13 25 432,-32 45-477,-18 20 0,-11 11 0,3 0 0,-4 6 0,-1 3-226,0-2 0,0 2 1,-2 3-1,0 1 226,2-5 0,1 0 0,-1 2 0,-1 2 0,-3 5-111,7-15 1,-1 4-1,-2 2 1,0 1-1,-1 1 1,0 1-1,0-1 1,1-2 0,1-1 110,-2 5 0,0-2 0,1-2 0,1 1 0,-1 0 0,-1 2 0,-1 2-65,2-3 0,-2 1 1,-1 3-1,0 0 0,0 1 1,0-1-1,1-1 0,1-2 1,1-2 64,-1 1 0,1-1 0,1-2 0,1-1 0,-1-1 0,1 1 0,-1 0-109,0 0 1,0-1 0,1 1-1,-1-1 1,0 0 0,0-1 0,0 1-147,-4 6 0,0 0 0,0-1 0,0 0 0,0 0 1,-1-1-50,2-2 1,-1 0-1,0 0 1,0-1-1,0 0 1,-1-1-102,1-2 0,0 0 0,0 0 1,-1-1-1,1 0 0,-2-1 405,-5 7 0,0 0 0,-1-1 0,-1-1 0,0-1 0,0-1 0,-1 0 0,0-2 0,-1 0 0,0 0 0,-1-2 0,1 0 0,-1 0 0,1 0 0,-1 0 0</inkml:trace>
  <inkml:trace contextRef="#ctx0" brushRef="#br0" timeOffset="2330">12682 13537 19845,'-64'11'341,"0"-1"1,0 1 0,1 0 0,1-1 0,1 0-839,3-1 1,1-1 0,1 0 705,2 0 1,1 0 0,1-1 30,4 0 0,1 0 0,0-1 119,-16 2 1,2 0-45,8 0 0,2 0-45,9-4 0,3-1 1233,-18 3-1143,28-6 469,26-8-650,45-10-134,4-1 0,8-4-620,-12 7 0,5-1 0,2-1 1,3-1 574,1 0 0,2-1 0,3-1 0,3-1 0,1 0-150,-9 4 1,1-1 0,1 0 0,3 0 0,2-1-1,3-1 1,4-1 142,-16 5 1,3 0-1,2-1 1,1 0 0,3-1-1,1-1 1,1 1 0,1-1-1,2-1 1,0 1-1,1 0 1,0-1 0,0 1-1,1 0-73,-9 2 0,0 1 0,2-1 0,0 0 1,1 0-1,0 0 0,1-1 0,1 1 0,0 0 1,0-1-1,1 1 0,0-1 0,0 0 0,0 1 1,0-1-1,0 1 0,0 0 0,0-1 0,-1 1 84,-1 0 1,0 0-1,0 0 1,0 1-1,0-1 1,0 0-1,0 0 1,0 0-1,1 0 1,-1 1-1,1-1 1,-1 0 0,1 0-1,0 1 1,0-1-1,0 0 1,1 0-1,-1 1 1,1-1-1,-1 1-53,0-1 1,1 1 0,0-1-1,1 1 1,0-1 0,0 0 0,1 1-1,-1-1 1,1 0 0,0 1 0,-1-1-1,0 1 1,0 0 0,0 0 0,-1 0-1,-1 0 1,0 1 0,-1 0-1,0 0 1,-2 0 0,0 1 48,5-1 0,-1 0 0,-1 0 0,-1 1 0,-1-1 0,0 2 0,0-1 0,-1 0 0,-1 1 0,1 0 0,-1 0 0,0 0 0,1 0 0,0 0 0,0 0 0,1 0 0,3-1 0,1 0 0,0 0 0,0 0 0,0 0 0,0 0 0,0 1 0,0-1 0,-1 1 0,1 0 0,0-1 0,-1 1 0,1 0 0,-1 0 0,1 0 0,-3 0 0,1 1 0,0 0 0,0-1 0,0 1 0,-1 0 0,1 0 0,-1 0 0,1 0 0,-1 0 0,0 0 0,0 1 0,0-1 0,-1 1 0,1 0 0,1-1 0,1 1 0,-1-1 0,0 1 0,1 0 0,-1 0 0,-1 0 0,1 0 0,0 1 0,-1-1 0,0 1 0,0-1 0,0 1 0,-1 0 0,2 0 0,0 0 0,0 0 0,-1 0 0,1 0 0,-1 1 0,0-1 0,0 1 0,-1 0 0,0 0 0,0 0 0,0 0 0,-1 1 0,7-2 0,-1 1 0,0-1 0,0 1 0,-1 1 0,0-1 0,0 1 0,-1-1 0,0 1 0,0 0 0,-1 1 0,1-1 0,1 0 0,-1 1 0,-1 0 0,0 0 0,0 0 0,0 0 0,-2 1 0,1 0 0,-1 0 10,1 0 0,-1 0 0,-1 0 0,0 1 0,-1 0 0,1 0 0,0 0 0,0 0 0,2 0-10,3 0 0,3 1 0,0-1 0,0 0 0,1 1 0,-2 0 0,-1 0 0,-3 0 0,-3 0 0,9 0 0,-4 0 0,-3 1 0,0 0 0,-1-1 0,3 1 0,-6 0 0,3 0 0,0-1 0,0 1 0,-3 0 0,-4 1 0,-5-1 0,15 0 0,-8 0 0,-2 1 303,-1-1 0,-1 0 1,-4 1-304,4 0 0,-4 1 0,-5-1 0,-6 2 1509,3 1-1509,-23 0 1972,-5 0-1972,-4 0 3234,-2 0-3234,-2 0 297,0 0-297,-25-14 0,-12-6 0,3 3 0,0 0 0</inkml:trace>
  <inkml:trace contextRef="#ctx0" brushRef="#br0" timeOffset="8414">26594 6771 23634,'-55'-20'3058,"2"1"-2159,8-1-89,8 4-630,13 0-180,12-1 0,19-8 0,25-13 0,-1 12 0,5 0-775,14-8 1,5 0 774,-10 8 0,2-1 0,2 1-636,6-4 0,2 1 1,0-1 635,-10 7 0,0 0 0,0-1 0,1 1 0,2-1 0,0 1 0,1-1 0,0 0 0,1 0 0,1 1 0,0-1 0,0 0-562,0 0 0,1 1 0,-1-1 1,1 0 561,-2 1 0,1 0 0,0 1 0,-1-1 0,-3 2 0,0 0 0,0 0 0,-1 0-439,10-3 1,-2 0 0,-1 0 438,-7 3 0,-2 1 0,-2 0 126,11-4 1,-5 0-127,-10 5 0,-5 0 0,16-10 0,-21 6 977,-16 5-1337,-16 3-1392,-25-1 1752,-15 0 0,-2 0 0,2 1 0</inkml:trace>
  <inkml:trace contextRef="#ctx0" brushRef="#br0" timeOffset="8942">29635 4428 22237,'29'-25'899,"0"0"1,22-18 195,-6 9-826,-20 17 302,-4 15-481,-18 14 154,-3 11-154,-5 0 364,-2 0-184,-3-3 202,4-6-22,-2-5-360,4-33-90,-1-9 45,5 0 0,4-3-302,4-1 1,4-1 256,4-5 0,5 0-863,5-3 1,3 1 907,2 0 0,3 3-45,2 4 0,1 3-179,-1 5 1,2 4 223,-1 9 0,1 6-45,-2 5 0,-1 8 0,0 10 0,-3 9 0,-2 8 0,-6 6 0,-4 10 0,-7 5-355,-7 9 0,-6 2 355,-5-16 0,-3 0 0,-2 0 0,-2 1 0,-3 0 0,-1 0 0,-2-1 0,-1-1 0,-1 1-652,-5 5 0,-1 1 1,1-4 651,-2 3 0,2-3 0,-4 3 0,4-5 1046,10-12-1046,51-43-568,1-3 1,9-2 0,0-2 567,1 0 0,1-2 0,4 2 0,-3 1 0,4 1 0,0 0 0,-3 5-104,4 1 0,-3 5 1,-1 2 103,0 4 0,-1 4 0,-2 4 516,-2 2 0,-1 5 0,-4 8-516,-6 10 0,-2 9 0,-4 4 0,-3-1-381,-3 5 1,-5 1 0,-5 5 380,-3 1 0,-2 6 0,-6 0 0,-6-4 0,-6-9 0,-7-3 0,-3 0 0,-2-1 0,-3 3 0,-3-1 0,-3 0 0,-1-2 0,-4 1 0,-1-2 0,-3 0 0,-4 1-570,4-8 0,-3 1 1,-3 0-1,-1-1 1,2 0-1,1-4 602,1 0 1,2-3-1,0-2 1,-1 1-1,-1 0 1,-1 0 0,-2 2-1,-2 0 1,1-2-1,2 0 1,1-4-1,-2 0 1,0-1 0,0 1-1,0-1 1</inkml:trace>
  <inkml:trace contextRef="#ctx0" brushRef="#br0" timeOffset="9993">26338 11271 24443,'-29'-11'2249,"5"0"-1530,8 1 1,11 3-270,19 3-450,31 2 0,-5 2 0,9 0-848,3 1 0,8 0 0,4 0 0,-2 0 848,-8 0 0,-1 0 0,1 1 0,4-1 0,3 0 0,4 1 0,2 0 0,1 0 0,0 0 0,-5 0 0,1 1 0,1-1 0,0 1 0,-1-1 0,-4 1-431,0 0 0,-4 0 1,-1 0-1,2 0 1,1 0 430,1 0 0,4-1 0,0 1 0,0 0 0,-3 1 0,-5-1-167,1 1 0,-5 0 1,-1 0-1,1-1 167,4 1 0,2-1 0,-1 0 0,-5 1 0,-4 0 0,-3 0 0,0-1-107,4 0 1,0-1-1,-6 0 107,12 2 1811,-10-4-1811,-20 0 1991,-7 5-3700,-13 0-1996,-4 4 3705,4-4 0,9-1 0,6-4 0</inkml:trace>
  <inkml:trace contextRef="#ctx0" brushRef="#br0" timeOffset="10431">31069 10769 16071,'-2'-34'1619,"0"0"1,-4-30 1900,-3 6-3430,3 10-90,2 8 1409,4 10-1409,0 7 860,0 26-860,0 25 0,-1 3 0,-1 5 1069,-1 13 0,-1 6-1069,0-5 0,0 7 0,-2 1 0,1-2-734,-1 9 0,0-2 0,0 4 734,1-15 0,0 4 0,0 2 0,-1-2 0,1-2 0,0 0 0,0-2 0,0-1 0,0 0 0,0 1 0,1-1 0,-1 0 0,0 0 0,0 11 0,0 0 0,-1 2-352,2-10 1,-1 3 0,0-2 0,2-3 351,0-3 0,1-4 0,-1 1-215,-1 6 1,-1-1 0,1-5 214,3 18 660,-2-20-660,3-13 1752,0-45-2022,0-7-1979,0-41-719,-4 2 3368,-4-5 1,-6 7-1,-5 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3T17:12:01.767"/>
    </inkml:context>
    <inkml:brush xml:id="br0">
      <inkml:brushProperty name="width" value="0.09071" units="cm"/>
      <inkml:brushProperty name="height" value="0.09071" units="cm"/>
      <inkml:brushProperty name="color" value="#92D05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3350 3343 21845,'-10'-36'779,"0"1"1,-1 3 0,0 1-420,-10-24 0,1 19 789,3 23-699,9 38-271,4 6 1,2 7-45,2 19 0,0 7-601,-1-12 0,-1 3 0,0 1 496,0 9 0,-1 2 0,1 1-631,0-14 0,1 2 0,-1 0 0,0 0 601,1 2 0,-1-1 0,1 2 0,0-1-23,1 0 1,0 1-1,0-1 1,0 0-410,0-3 1,0 0 0,0-1 0,0 0 131,1 12 0,1-1 1,0 1-614,2-13 0,0 1 1,1-2-1,0-4-436,3 16 0,1-6 1463,1 4 0,3-18 1,1-38-1,-2-26 1</inkml:trace>
  <inkml:trace contextRef="#ctx0" brushRef="#br0" timeOffset="295">3326 3555 14722,'-5'-66'395,"0"0"1,0 0 0,1 5 0,0 0 0,0 2 148,1 5 0,1 2 0,1 2-454,-1-14 0,4 3 505,2 10 0,5 3-595,7 10 0,6 4 0,8 6 0,7 6 266,12 6 1,4 7-267,7 10 0,1 8 30,-17 2 0,-1 4 0,-1 5-30,-2 6 0,-2 4 0,-3 4 30,-3 5 0,-2 3 0,-5 3 30,-3 3 0,-5 3 0,-5 2-30,-4 2 0,-4 2 0,-5 1 30,-5 0 0,-4 1 0,-3-1-149,-5 1 1,-5-1 0,-2-1 148,-1-2 0,-4-2 0,-4 0-81,1-7 1,-5 0 0,-1-1 0,0-3 80,-9 4 0,-1-4 0,0-3 103,2-2 0,0-2 0,1-9-253,-14-6 0,9-16-269,16-28-451,8-23-449,39-10 1259,7 9 0,4-2 0,-2 13 0,1 0 0,11-13 0,0 0 0</inkml:trace>
  <inkml:trace contextRef="#ctx0" brushRef="#br0" timeOffset="709">4715 3772 17401,'-11'36'1349,"-6"13"-400,2-15 0,-1 2-769,-2 9 0,1 3-45,-1 7 0,1 3 47,1 6 1,2 1-123,5-17 0,0 0 0,2 1-76,2 1 1,1 1 0,1 0 15,0 0 0,0 0 0,1 0 0,2-4 0,0-1 0,0-1 45,0 16 0,0-4 0,0-10 0,0-4 1629,2 15-1674,-1-38 669,4-42-579,3-42-90,1 12 0,3-10 0,0 1-207,-1 9 0,1 0 0,0-3 207,2-2 0,0-3 0,1 0 0,0 3 0,3-3 0,1 3 0,1 2 0,1 0 0,1 2 0,2 2-30,-1 4 0,0 2 0,3 3 75,11-12 0,3 6-90,-4 12 0,1 6 698,-3 10 0,-1 7-653,24 15 90,-12 24-90,-13 21-193,-13 13 193,-13-26 0,-3 2-90,-5 0 0,-3 0-225,-1 1 1,-3-1-181,-2-1 0,-2-2-1034,-14 26-899,4-11 2932,11-16 0,10-17 1,9-11-1</inkml:trace>
  <inkml:trace contextRef="#ctx0" brushRef="#br0" timeOffset="953">5681 3931 23993,'-11'41'2249,"-6"10"-2069,4-20 0,-1 1-723,0 4 1,1 1 631,4-1 1,3 1-45,3-2 0,6 0-27,17 4 1,8-5-19,23 9 0,-9-23 0,3-8 0,-9-11 0,0-9 0,10-17 0,-3-8 0,-14 8 0,-5-6 0,-6-9 0,-5-6 0,-7 3-45,-10 1 0,-8 2-163,-7-15 1,-5 4-18,-3 16 0,-3 4-180,0 3 0,-2 1-180,2 2 1,-1 1-316,2 4 1,1-1-8932,-15-19 9118,13 0 0,25-8 0,11-2 0</inkml:trace>
  <inkml:trace contextRef="#ctx0" brushRef="#br0" timeOffset="1364">6375 2945 23993,'36'-27'2699,"-10"18"-1890,-12 36-89,-8 36-540,-9-16 0,-2 4-1145,1 11 1,-1 3 964,0-18 0,-1 1 0,-1 0 0,2 2 0,-1 0 0,1 2 0,-3 13 0,0 4 0,2-5 0,2-17 0,1-2 0,0 0 0,-2 7 0,-1 2 0,3-7 222,2-11 1,1-5-223,-4 17 0,11-41 0,8-25 0,-1-10 0,2-5 0,4-6 0,3-2-410,3-5 1,3 0 409,1-1 0,3 1 0,1 6 0,1 3 0,0 5 0,1 7 0,1 9 0,-1 9 0,0 10 0,-2 9 0,0 12 0,-3 9 0,-2 11 0,-5 5 0,-1 10 0,-5 3-472,-9-18 0,-2 1 1,-2 0 471,-3 1 0,-1 1 0,-3-2 0,-5 22 0,-6-2-166,-2-5 1,-7-2 165,-2-15 0,-5 0 0,0-5 0,-4 0 0,-4-5 0,-10 2 0,-3-9 0,15-19 0,1-8 0,1-5 0,1-6-51,3-2 0,1-8 51,-4-22 0,5-7-135,7 11 0,4-2-307,-3-15 1,4 0-279,6 19 1,2 3 1851,-8-19-3381,-4 19 2368,-8 18 1,-9 29-1,-8 9 1</inkml:trace>
  <inkml:trace contextRef="#ctx0" brushRef="#br0" timeOffset="1754">3452 6328 19117,'-53'7'269,"1"1"1,-1 0 0,5-1 0,0 0 0,2-1 627,-14 1 0,4 0-763,10-1 1,5 1 1501,-11 2-1456,41-2-91,51-9-44,9-5 0,9-3-321,-3-1 0,6-1 1,9-4 297,-21 5 1,5-2-1,4-1 1,4-2-1,1 0 1,0 1-1,-1-1 1,-2 2-135,3-1 0,-2 0 1,0 1-1,0 0 1,1-1-1,3 0 1,2-1 119,-12 3 0,3-1 0,2 0 0,0-1 0,2 0 1,0 0-1,1 0 0,-1 0 0,-1 1 0,-2 0 1,-1 0-152,3 1 0,-1-1 0,-1 1 0,-1 0 1,0 0-1,0 1 0,-1 0 0,1-1 1,1 1 142,0-1 0,0 1 0,0 0 0,1 0 0,-1 0 0,1 0 0,-1 0 0,0 0 0,0 0-148,5-1 1,1 0-1,0 0 1,-1 0 0,1 0-1,-1 1 1,0-1-1,-1 1 148,-2 1 0,0-1 0,0 1 0,-1 0 0,0 0 0,0 0 0,0 1 0,-1-1-48,5-1 1,0 1-1,-1-1 1,0 1 0,-1 0-1,0 0 1,-1 0 47,5-1 0,0 1 0,-1 0 0,-1 0 0,-1 1 0,-1-1 0,6 0 0,-1 0 0,-2 0 0,-1 0 0,-1 1 0,-7 1 0,-2 0 0,-1 0 0,-1 0 0,-1 0 0,3 0 0,-1 0 0,-2 0 0,-2 0 0,5-1 0,-3 0 0,-3 0 376,11-2 0,-5 0-376,-12 3 0,-5 0 1387,20-17-1387,-57 8 5,-7-2-2884,-40 7 2879,12 2 0,5-3 0,2-4 0</inkml:trace>
  <inkml:trace contextRef="#ctx0" brushRef="#br0" timeOffset="2472">21904 2628 22104,'8'-38'1169,"0"-1"1,-3-14-1,-5-1-809,-1 14 0,-8 2 359,-22-20 1,-12 8-405,5 26 0,-5 7-1397,-1 4 1,-4 3 0,1 6 1081,3 6 0,0 6 0,-1 2 0,-4 4 0,0 2 0,1 2 0,-2 3 0,0 3 0,2 2 0,2 2 0,0 2 0,4 2-751,2 1 1,3 2 0,3 2 750,6 0 0,4 1 0,3 2 0,-2 19 0,10 0-236,11 0 1,10 0 235,8-3 0,9-1-309,9-1 1,7-2 308,-9-17 0,3-1 0,2-2 0,2 2 0,2-2 0,2 0 0,1 0 0,1-1 0,2 3 0,-3-1 0,3 4 0,-1-1 0,-3-1 0,0 0 0,-2-1 0,0 4 0,-2 3 0,1 5 0,-3 1 0,-7-4 0,-3 6 0,-9 0 0,-3 12 0,-14 0 111,-30-6 1,-13-5-112,5-11 0,-6-3 0,-10 1 0,-7 0 0,3-6-270,2-5 1,0-4-151,10-4 0,-2-1 0,2-3-1180,-4-4 1,5-6 1599,-1-8 0,12-21 0,47-15 0</inkml:trace>
  <inkml:trace contextRef="#ctx0" brushRef="#br0" timeOffset="2730">22476 3424 25612,'55'-17'2519,"-15"12"-2069,-28 26-450,-20 18 0,-14 18 0,6-9 0,0 2 0,7-12 0,2 0-384,0 12 0,6-2 384,18 9 0,16-12 0,8-13 186,6-16-186,14-34 0,-22-17-221,-16 4 1,-6-5 220,-11-2 0,-5-1-360,-4-5 0,-2-1 360,-4-2 0,-3-1 0,-3 0 0,-1 0-360,0 3 1,-1 0-361,0 3 0,0 0-180,2 3 1,1 0-405,1 0 0,2 1 1304,3-2 0,3 1 0,3-2 0,2 0 0,4-1 0,-1 0 0</inkml:trace>
  <inkml:trace contextRef="#ctx0" brushRef="#br0" timeOffset="2948">23313 1882 26332,'15'-35'1124,"1"1"1,10-23-1125,-10 27 0,-8 32 0,-4 41 0,-5 1 0,-2 11 0,0 0-807,2-5 1,1 1-1,-1 6 807,0-6 0,0 7 0,-1 4 0,0 0 0,1-1 0,1-5-547,0 7 0,1-5 0,0 1 0,0 2 547,0 1 0,0 3 0,0 1 0,1 0 0,0-2 0,0-2 0,1-1 0,0 0 0,0-2 0,0-2 0,-1-2 0,0-3 0,0-1 0,-1 5-324,1 5 0,-1 5 0,0 0 1,0-2-1,-2-7-838,-1-1 1,-1-7-1,-1 1 472,0 11 1,-2 0-1,-2-5-614,-2-5 0,-4-5 1200,-2-4 1,-4-3 0,-3-3-1,-3-2 1,-3-3 0,0 1 0</inkml:trace>
  <inkml:trace contextRef="#ctx0" brushRef="#br0" timeOffset="3332">20296 5735 17870,'-47'3'629,"1"-1"1,-1 1 0,-16 0 0,2-2-119,12-3 1,4-3-512,-10-10 1517,46-12-1517,58-16 0,-7 21 0,12-1 0,8-1 0,3 2-120,-16 6 0,4 0 1,2 1-1,2 0 1,1 0-1,1 0 0,-1 0 120,4-1 0,0 0 0,1 0 0,0 0 0,2 0 0,0 2 0,1-1 0,-9 4 0,2-1 0,1 1 0,0 1 0,0-1 0,0 2 0,-1-1 0,-1 1 0,-1 1 0,5 0 0,-2 1 0,-1 0 0,0 1 0,-1 0 0,1 1 0,0-1-44,0 0 1,1 1-1,-1 0 1,1 0 0,-1 0-1,0 0 1,-1 0 43,8 0 0,0 1 0,-1-1 0,-1 1 0,1 0 0,-2-1-191,-3 1 1,0-1 0,0 1 0,-2 0-1,1-1 1,-2 1 190,7-1 0,-1 0 0,-1 0 0,-1 0 0,-1 0 72,8-2 0,-2 1 0,-2 0 1,-1-1-73,-7 1 0,-2 0 0,-1 0 0,-1 0 374,5-1 0,-1 0 1,-1 0-375,-1 0 0,-1-1 0,-4 1 0,0 0 0,-5-1 0,3 2 0,-6-1 0,-8 1 1222,-7 3-1222,-13 1 2446,-22 10-3435,-10 6-1170,-26 12-809,-6 7 3026,19-14 1,-1-1 0,-4 2 0,0 1 0,-3-1 0,1 0-1</inkml:trace>
  <inkml:trace contextRef="#ctx0" brushRef="#br0" timeOffset="5588">6522 9643 24173,'-19'-54'2429,"3"3"-1620,2 4-179,3 10-270,2 8-180,4 15-180,1 18 0,4 31 0,0 4 0,0 10 0,0 4-848,0 0 0,0 4 0,0 2 0,0-1 848,0 2 0,0 0 0,0 2 0,0 3 0,0-11 0,0 4 0,0 2 0,0-1 0,0-3 0,0-5-438,0 14 1,0-6-1,0 2 438,0-6 0,0 2 0,0-1 0,0-3-172,0 0 1,0-4 0,0-3 171,0 1 0,0-2 0,0 4 0,0-4 0,2-3 2487,-1-28-2487,0-11-2088,-1-50-970,6-1 3058,-1 12 0,2-1 0,19-22 0,-9 28 0,0 1 0</inkml:trace>
  <inkml:trace contextRef="#ctx0" brushRef="#br0" timeOffset="5910">7123 10566 27231,'9'0'360,"4"0"-270,5-4-90,4-5 0,5-8 0,0-5 90,-3-5 180,-6-19 90,-13 0-360,-6 2 90,-13 14-90,-2 21 0,-10 5 0,6 10 0,-11 1-630,13 5-179,4-5-361,7-3-269,7-4-900,0 0 2339,-4 0 0,3 0 0,-2 0 0</inkml:trace>
  <inkml:trace contextRef="#ctx0" brushRef="#br0" timeOffset="6754">6838 6757 20485,'0'-25'3958,"-3"2"-3238,-2-10-91,1 6 1,-4 0-180,8 0-91,-4 1 361,4-6-540,0 13 90,0 0-90,4 29-180,15 54 0,-10-27 0,0 3-581,2 3 0,1 4 0,-1 0 581,-1-2 0,-1-1 0,0 6 0,2 7 0,0 7 0,1 1 0,-1-4 0,2 5 0,-1-3 0,1 2-476,-1-1 1,0 2 0,0 0 0,0-5 475,-1-5 0,0-4 0,-1 1 0,2 10 0,-1 2 0,0-4-151,0 2 0,0-2 151,-3-14 0,-1 1 0,-1-6 0,1 21 0,-4-13 0,-3-12 0,0-9 0,0-8 1291,0-4-1291,0-3 2186,2-21-2186,-2-20-791,2-15-648,-2-13-360,0 14-989,0 2 2788,4 10 0,2 12 0,5 7 0</inkml:trace>
  <inkml:trace contextRef="#ctx0" brushRef="#br0" timeOffset="7458">8406 9367 14992,'-6'-64'1799,"0"7"1092,-7 12-2621,-1 14 1769,-13 20-1770,1 25-89,-14 29 167,12 11 0,1 9-257,9-15 0,0 3 0,0 1 677,0-1 0,0 1 0,2-1-737,2-2 0,1 0 0,3-5-30,4-3 0,2-3 90,-1 27-103,10-31 0,2-2 13,5 10 0,16 1 0,-1-25 0,5-8 0,3-4 0,1-6 0,-3 0 90,-3 0 461,-7 0-461,-5 0 1060,-4-6-970,-2-6-90,-3-35-90,-3 0 45,-7 8 0,-2-4-45,-5-16 0,-1-1-526,0 11 0,-1 1 481,-3-17 0,0 1-135,5 22 0,0 3-90,1 3 0,0 1-719,-5-24-270,0 14-2609,1 14 3868,5 19 0,2 15 0,4 13 0</inkml:trace>
  <inkml:trace contextRef="#ctx0" brushRef="#br0" timeOffset="7743">8308 9941 13193,'0'58'899,"0"0"1,-3 0-1,-1-1 229,-1 0 1,-3-1-859,-3-1 0,-2-1-45,-1-1 0,-3-2-46,0-2 1,-2-3-45,0-4 0,-1-2-45,1-4 0,-1-2 180,-14 20-90,3-13 1490,7-14-1490,4-13 954,3-18-1044,9-17 180,2-22-91,7-3 1,2-5 886,0 10 0,0-1-1066,3-14 0,0 1 424,0 19 1,3 2-425,6-1 0,2 3 90,13-6-180,15 7 90,-4 39-270,0 9-180,1 17-449,-5 3-361,-2 4-2967,2 13 4227,-10-20 0,4 5 0,-11-26 0</inkml:trace>
  <inkml:trace contextRef="#ctx0" brushRef="#br0" timeOffset="8130">8905 9281 16161,'-12'-38'764,"1"0"1,-10-10 771,-7 28 0,-5 9-1446,-6 18-46,5 14 1,2 6 1226,-1 20-1226,13-11 0,3 1-45,-1 27 0,9-1 45,6-21 0,2 0 45,5 12 0,5 5 801,6-36-891,1-13 3295,5-11-3385,-2-13-360,10-24 90,-6 4-89,6-16 89,-10 14-66,2-17 246,-5 13-45,-5 8 0,-1 0 45,-1-3 90,3-7-89,-10 20-1,0 2-180,-2 2 0,0 2-360,0 2-359,0 5-450,0 2-360,0 5 1889,0 0 0,0 2 0</inkml:trace>
  <inkml:trace contextRef="#ctx0" brushRef="#br0" timeOffset="9020">8722 9381 21025,'0'-11'3148,"0"1"-2878,0-3-90,4 3 0,6-1 0,9 4 90,9 3 89,28 12-89,-8 10-180,-15-3 0,-1 5 45,3 14 0,-4 5-256,-6-10 0,-2 3 181,2 5 0,2 4 0,-4-3-60,-4-4 0,-1-2 0,4 10 0,-2-1 90,0 2 0,-3-10 90,-5-10 90,-2-11-180,-6-12 0,0-14-90,-4-17 0,0-15 0,-2 14 0,0-3-1068,0-4 1,0-2 1067,-3-6 0,0-1 0,0-2 0,0-2-801,-1 4 1,1-3 0,0 3 800,-1-7 0,0 2 0,1-13 0,1 4-156,1 25 1,2 4 155,1-22-90,-4 15 0,3 9 0,-2 10 1391,3 7-2201,0 12 3557,-6 17-3107,5 5 592,-10 9-502,10-4 180,-8-3 90,8-3 90,-6-1 90,6-7 90,-3-4 0,4-3 90,0-4-270,4-4 0,15-9 0,3 0-90,38-17 0,-15 10-624,-12 5 1,-1 0 803,17-8 180,-4-4 431,7-10-72,-19 7 91,0-8 0,-21 14-91,-6 3-629,-4 3 0,-2 4 1395,0 15-1395,0 40 0,0 13 0,0-11 0,0 9 0,0 5 0,0 0-555,0 5 1,1 2 0,-1 1 0,1 0 554,-1-1 0,1 0 0,-1 1 0,1-2-646,0 1 1,0 0 0,1-3 0,0-7 645,1 2 0,2-6 0,0-2 0,0-3-73,1-7 1,0-1 72,7 26 0,-3-16-539,0-7-901,-2-12-359,-3-12 962,-2-10 837,-10-18 0,-4-11 0,-7-12 0</inkml:trace>
  <inkml:trace contextRef="#ctx0" brushRef="#br0" timeOffset="9716">7573 9435 20665,'-20'4'3688,"0"-3"-3148,-1 3-1,3-4-89,2 0-90,7 0-180,4 0 0,8-2 0,11-5-90,14-4 0,25-11-90,-17 7 0,3 0-645,9-4 1,4-1 644,5-1 0,2-1 0,2 0 0,1 1 0,-1 0 0,0 1 0,-7 2 0,0 0 45,9-3 0,-2 0 0,-20 7 0,-1 1 0,4-3 0,-1 2 314,12-4-269,-25 8 90,0 1-90,-24 7 0,-4 2 90,-2 0 1109,0-4-1289,0 3-4228,0-3 1440,-4 4 2788,-4 6 0,-8 6 0,-5 6 0</inkml:trace>
  <inkml:trace contextRef="#ctx0" brushRef="#br0" timeOffset="14099">10704 9498 22194,'-4'-9'2069,"-5"2"-1619,7 3-90,-3 0-90,1 3-91,3-3 1,-2 2 0,3-3 180,0 3 629,0-1-359,3 10 90,5 6-720,0 0 0,3 4 0,-5-8 0,4 0 0,2-4 0,19 11 0,0-7 0,10 4 0,4 0 0,-10-5 0,2-1 0,20 4 0,3 0-1471,-4-3 0,3 0 1471,-15-2 0,3 0 0,0 0 0,7 0 0,1 0 0,1 0-806,4 0 0,1 1 1,1-2 805,3-1 0,0-1 0,0 0 0,2 0 0,-1 0 0,1-1-228,-3-1 1,0-1-1,3-1 228,-6 0 0,2 0 0,1-1 0,-6 0 0,0 1 0,-3-1 0,0 0 0,10-2 0,0 1 0,-7-1 0,-11-1 0,-5 1 0,-1-1 0,-3 1 0,18-1 1693,-12 0-1693,-21 5 2917,-13 0-2917,-4 0 1432,-5 0-1612,-6 7-1799,-7 2-899,-4 7 2030,-3 2 0,-3 4 0,0 1 0</inkml:trace>
  <inkml:trace contextRef="#ctx0" brushRef="#br0" timeOffset="16315">13677 8955 21475,'0'-14'3148,"0"5"-2428,0 9-1,-6 17-179,-2 20-360,-1-7 0,0 5-46,-4 12 1,-1 5-765,3-9 0,-1 1 0,-1 3 690,-2 5 0,-1 2 0,-2 5-24,2-8 0,-2 2 0,-1 3 0,-1 3 0,0 3-234,2-7 1,-1 4-1,-2 2 1,1 3 0,0-1-1,2 0 1,1-3-1,4-3 198,-3 12 0,0-3 0,5-3 0,6 1 0,9 1-274,5-10 1,4 3-1,4 0 1,6 0-1,6-4 1,7-4 0,9-7 273,-4-16 0,9-4 0,6-2 0,5-4 0,6-3 0,3-1 0,3-3 0,0 0 0,2-2 0,-2-1 0,-2 0 0,-2 0 0,-5 0 0,-5 2-161,12 1 1,-5-2 0,-3-1 0,-2-1 0,0 0 0,2 0 0,4 2 0,4 1 160,-14-1 0,5 2 0,4 0 0,3 1 0,2 1 0,2 0 0,0 1 0,-1-1 0,-2 0 0,-3 0 0,-4 0 0,-4-1 0,-7-1 0,-7-1 0,-7-2-269,28 10 1,-11-2 268,5-1 0,4 0 0,-12-7 669,-3-14-669,7-17 1251,-23-22-1251,-18 15 0,-1-6 0,-2-11 0,-1-8 0,-1 0 0,-2 5 0,-2 1 0,0-4 0,0-2 0,0-4 0,-1-3 0,-1-2 0,-1 11 0,0-2 0,-1-2 0,-1 0 0,1 1 0,-1 2 0,0 0 0,0 2 0,0 1 0,0-1 0,0-3 0,0-2 0,0-3 0,1-2 0,-1 1 0,0 2 0,0 4 0,0-5 0,0 3 0,0 2 0,0 0 0,0 2 0,0 1 0,0 1 0,1 1-4,0-12 1,1 1-1,0-1 4,-1 10 0,1-1 0,0 0 0,0 4 0,0 1 0,0 4 0,1-1 0,0-6 0,0-1 0,0 7 0,-2 9 0,0 4 0,-1-19-214,-1 16 214,0 12 1855,0 8-1855,0 5 2773,-3 6-2773,-5 1 1090,-10 4-1090,-13 0 0,-19 10 0,-8 3 0,-7 3-347,8-1 0,-4 2 347,15-4 0,-6 1 0,-4 1 0,2-1 0,3-1-563,-12 2 0,3-1 0,-4 0 563,13-2 0,-3 1 0,-1 0 0,0-1 0,3-1-443,-4 0 1,3-1-1,0-1 1,-1 0 442,-2 0 0,0 1 0,-1-1 0,-4 1 0,-1 0 0,-5 1 0,-1 0 0,1-1 0,3 0 0,2 0 0,3-1 0,1 0 0,-6 2 0,8-2 0,-5 1 0,-2 0 0,1 1 0,2-1 0,5-1-440,-1 1 1,3 0-1,3-1 1,-2 1 439,-5 0 0,-3 1 0,3 0 0,6-1 298,-11 4 0,7-2-298,12-4 0,9-1 0,16-3 719,11 0-1978,8 3-270,13 5-360,3 1 903,5 1 986,2-3 0,3 4 0,1-1 0</inkml:trace>
  <inkml:trace contextRef="#ctx0" brushRef="#br0" timeOffset="16790">14095 9747 22374,'31'0'3958,"-15"6"-3238,2 2-181,-24 9 91,-26 28-540,-4 2-2171,6-10 0,0 1 2126,3-3 0,1 1-45,1 1 0,1 1-242,1-2 0,1 1 242,4-3 0,1-1 0,-5 26 0,17 7 0,16-19 0,16 5 0,0-29 0,4-4 0,21 10 1222,-16-12 1,1-1-1133,18 4-90,9-6 0,-22-5 1939,8-13-1939,-34-34 0,-1-7-308,-15 7 1,-4-2 307,1 2 0,-1 0 0,-1-6 0,-2-1 0,2-2 0,0-1 0,0-1 0,0 0 0,2 2 0,1 1-45,0 4 0,1 0-180,1-4 0,0 2-495,0-14 60,0 3-599,0 35-180,0 11-720,0 9 368,-4 9 1791,0 7 0,-8 10 0,-1 4 0</inkml:trace>
  <inkml:trace contextRef="#ctx0" brushRef="#br0" timeOffset="17148">14091 10249 20036,'12'47'3777,"2"1"-3237,-1 6-90,1 3 0,-4 6-5571,-4 3 5301,-3-32 0,-2 2-45,-3-1 0,-2 0-286,0 2 1,-2 0 195,-3-1 0,-2-1 502,-2 0 1,-3 0-503,-11 9 0,-4-3-45,8-11 0,-2-1 45,-16 9 0,-1-5-45,-3-11 0,-9-30 90,36-23-45,13-12 0,8-4-45,4 15 0,5-1 1024,17-22 1,6 3-1025,-8 26 0,3 3 0,11-4 0,2 5 0,-8 15 0,-1 5 0,0 4 0,0 5 0,12 13 0,-2 5-135,-13-4 0,-2 2-90,7 8 0,-4 2-405,-2 12 2144,-10-6-2503,-6-8-91,-8-8-180,-2-11-1978,-4-30 1799,0-11 1439,-4-30 0,4 24 0,0 0 0,-2-5 0,0-1 0</inkml:trace>
  <inkml:trace contextRef="#ctx0" brushRef="#br0" timeOffset="17474">14481 10050 20755,'11'-42'959,"0"-1"1,0 6 0,0 2-421,10-15 91,1 21-1,0 22 1,3 20-180,-3 19-90,0 22-225,-12-21-1,-1 3-365,-1 5 1,0 2 320,-1 3 0,-2 0-45,-1 3 0,-1 0 0,-1 0 0,-1-1-852,-1-1 0,0-3 852,0-3 0,0-2 224,0 24 181,-3-8-450,-2-29 0,1-14 0,-4-39 0,7-25 0,0 13 0,-1-5-435,1-11 0,2-3 435,-1 12 0,1-1 0,0-1 0,0-6 0,1-1 0,0-1 0,1-2 0,0-1 0,2-4 0,1 1 0,2-4 0,0 0 0,1 4 14,-1-2 1,1 3-1,1-1-14,0 6 0,0-2 0,2 2 0,-1 5 0,7-12 0,1 6 0,0 8 0,3 3 0,-2 8 0,2 2-358,8 1 0,1 6-272,13-2-450,8 11-359,-25 37-749,-7 20 2188,-10 19 0,-10-19 0,-3 1 0,-3 5 0,0-1 0</inkml:trace>
  <inkml:trace contextRef="#ctx0" brushRef="#br0" timeOffset="18114">14988 9629 22914,'4'-11'2788,"2"10"-2158,-1 12-270,2 23-90,-2 20-180,-2-17-1,0 1-963,0 7 1,0 1 918,0 3 0,0 0-45,1 0 0,0 0 0,0-4 0,0-2 45,0-4 0,0-1 45,3 23 406,-2-14-316,0-15-180,0-22 0,3-15 0,6-24 0,5-13 0,5-12-660,5-3 660,-13 27 0,0 1 0,19-21 0,2 7 0,-3 11 1241,-1 12-1241,-5 9 0,-5 7 90,-5 36 0,-10 4-90,-7 0 0,-3 3-283,-3 0 1,-1 0 282,-4 5 0,-1 0 45,0 1 0,-2-1-45,1 0 0,-1-2-45,1-4 0,0-1 45,-8 26 587,3-11-587,9-13 0,2-8 0,12-10 0,4-10 0,9-5 0,5-10 602,1-5-602,1-7 136,-3-7-136,-3-6 0,0-31 0,-7 9 0,-7 14 0,0-1 0,1-16 0,1 4 0,10-12 0,0 22 0,5-1 90,14 35-90,-7 17 90,13 18-90,-12 12 90,-3 5-90,-13-12 0,-2 1 0,-2-2 0,-1-1 0,5 29-90,-8-21-90,-7-24-180,0-9-1169,0-3 360,0-22-180,-5-3 1349,-3-10 0,-2-4 0,-10-16 0,5 13 0,0 1 0</inkml:trace>
  <inkml:trace contextRef="#ctx0" brushRef="#br0" timeOffset="18480">14428 9666 22824,'-35'-14'869,"1"0"1,1 2-1,0-1-149,-26-11-180,9 3-270,13 1-91,29-6-89,33 9 0,14 2-45,2-2 0,7 0-907,0 5 0,9-1 0,2 0 0,-5 2 862,-2 1 0,-2 1 0,4 0 0,6-2 0,7 0 0,-2-1 0,-7 3-17,8-1 0,-5 0 17,-13 3 0,-1-1 0,-5 2 0,21-4 0,-20 4-90,-13 4-90,-12 2-270,-10 0-1259,-17 6 2914,-7 3-1205,-29 17 0,9-5 0,-13 7 0</inkml:trace>
  <inkml:trace contextRef="#ctx0" brushRef="#br0" timeOffset="19784">16779 9548 21655,'-12'0'2608,"0"0"-1978,1 0-1,5 0-89,-1 0-180,6 0 359,-3 0-539,11-2 90,6-5-90,13-4 90,13-7 0,7-2 0,6-1-1036,-5 1 0,6-2 766,-8 4 0,7-4 0,4-1 0,0 0 0,-4 1-716,3-1 1,-3 0 0,1 1 0,4-3 715,-6 3 0,3-1 0,2-1 0,1 0 0,-1 0 0,-2 0 0,3-1 0,-3 1 0,1-1 0,1 0 0,3-3 0,-3 2 0,3-1 0,3-3 0,0 1 0,0-1 0,-2 1 0,-3 2-323,-3 1 0,-2 1 0,-1 0 0,0 0 1,0 0-1,3-1 323,0-1 0,3-2 0,1 0 0,0 0 0,-1 0 0,-2 2 0,-4 1-186,11-5 1,-4 2 0,-1 1 0,1-2 185,-3 2 0,1 0 0,0-1 0,-1 0 0,-4 3 0,-4 2 0,-2 1 0,-1 1 0,2-2 0,4-2 0,3-3 0,1 1 0,-4 1 0,-7 3 0,4-2 0,-5 1 0,15-7 0,-9 3 557,-26 14-557,-8 6 1824,-6 4-1824,-9 3 2749,-6 8-2749,-9 2 1941,-4 5-1941,-3 1 0,1-3 0,-1-4 0,1 1 0,7-7 0,0 3 0,10 0 0,-4 1-450,2 5-1529,-5 1-629,0 0 2608,-2 1 0,-2 3 0,-3-1 0</inkml:trace>
  <inkml:trace contextRef="#ctx0" brushRef="#br0" timeOffset="20832">20206 7345 22194,'-10'-29'2429,"4"2"-1709,-3 4-271,7 5 1,-7 6 180,8 12 89,-2 19-89,3 31-1025,0-10 0,0 6 395,0 15 0,0 6-746,0-14 1,0 3-1,0 1 746,0 7 0,0 2 0,0 2 0,-1-15 0,0 1 0,0 1 0,0 0 0,1 1 0,0 1 0,0 0 0,-1 0 0,0-1 0,-1-1 0,0 2 0,0 5-325,1-9 1,1 3 0,0 4 0,0 0-1,0 1 1,0-2 0,0-4 324,0 7 0,0-3 0,1-1 0,-1 1 0,1 1 0,-1-2 0,1 4 0,-1 0 0,1-2 0,0-2 0,1-7-283,1 12 1,0-6 0,1-7 282,0 0 0,2-7 473,4 7-473,8-8 0,11-38 0,26-21 0,-9-3 0,10-5 0,-1 0 194,-5 1 1,0 0-1,4-2-194,-8 4 0,3-2 0,2 0 0,-1 0 0,-1 1 54,6-2 0,-2 1 0,0 0 1,2 1-55,4-1 0,0 0 0,2 0 0,0 1-180,-11 5 0,2 0 0,-1 0 0,1 1 0,1 0 180,0 0 0,1 0 0,1 1 0,-1 0 0,0 0-234,1 1 1,-1 1-1,1 0 1,0 0-1,-1 1 234,-1 0 0,0 1 0,0 1 0,1-1 0,1 1-32,1 1 0,2-1 0,2 1 0,0 0 0,-2 1 0,-4 0 32,10-1 0,-4 1 0,0 1 0,5 0 0,-8 1 0,6-1 0,1 1 0,0 0 0,-4 1 0,-6 1 0,9-1 0,-7 3 0,1-1 0,-5 1 0,2-1 0,-1 1 0,-6 0 592,8 1 0,-4 0-592,4-1 0,-3-1 0,10-3 0,-4-6 0,-44-5 0,-14-13 0,-14-12 0,2 14 0,-1-5 339,-3-8 1,-2-6-1,1 0-339,3 7 0,0-1 0,1-5 0,-1-4 0,0-8 0,0-3 0,0 1 0,3 4 29,0 3 0,2 4 0,1 0 1,-1-4-30,1-1 0,-1-4 0,0-1 0,0 2 0,2 3 0,0 1 0,1 2 0,0 2 0,0 0 0,-1-15 0,-1 2 0,1 0 0,1 5 0,0 0 0,0 2 0,0 6 0,1 1 0,-1 1 0,-1-15 0,0 2 0,1 9 0,-2 2 486,2 10 0,-2 1-486,0 5 0,0 3 0,-12-17 0,-3 8 0,-27 1 0,19 22 0,-6 4 0,-15 2 0,-9 3 0,-2 3-140,9 3 0,-1 3 1,-1 1-1,-1 0 140,-3 1 0,-1-1 0,-2 2 0,-3 1 0,9 0 0,-3 1 0,-2 1 0,1 0 0,1 0 0,4 0-102,-5 1 0,4 0 0,0 0 1,-3 0 101,-2-1 0,-3 1 0,-1 1 0,1-1 0,3-1 0,2 1 0,2 0 0,2 0 0,-1 0 0,-1 0 0,1 0 0,-1-1 0,-3 2-305,-2-1 0,-4 2 0,-2-1 0,2 0 0,4 0 305,0 0 0,4 0 0,1 0 0,-3 0 0,3-1 0,-2 1 0,-1-1 0,2 1 0,3 0-158,-2 2 1,3-1 0,2 1-1,3-1 158,2-1 0,3 0 0,-1 1 190,-11 3 0,-2 2 0,10-1-190,-9 9 1656,11 11-1656,48-6 0,9-2 2548,10-2-2548,-4-17 1209,2 3-3278,-3-5 1698,-1 4-3677,-2-4 4048,-3-1 0,-1 4 0,-2 2 0</inkml:trace>
  <inkml:trace contextRef="#ctx0" brushRef="#br0" timeOffset="21849">21221 8304 21385,'7'-27'3058,"-3"2"-2518,-2 2-91,-2 3-89,0 4-270,0 3 0,0 4 0,0 4 0,3 3-90,0 2 90,1-2 90,-2-5-90,-2 0 90,0-4-90,-6 0 0,-2 1 179,-23 1-89,2 13 0,-20 8 0,4 17-361,-6 10 181,25-15 0,1 1 45,0 3 0,3 1-45,1 1 0,3 1 45,2 0 0,3 2-45,4 8 0,8 1 0,9-5 0,6-1 0,2-1 0,4-4-152,11-8 1,4-7 151,-3-8 0,5-5 0,14-9 0,7-6 0,-4-1 44,-2 1 1,0-4-451,-5-2 1,6-3 0,-1-2 0,-8 1 405,-4-3 0,-3-3 0,14-14 0,-4 0 90,-11 2-90,-6-5 381,-25 33-291,-15 4 0,-8 20-90,-12 7 0,-5 17 90,0 7-90,5 7 0,5 0 0,18-17 0,3 0 261,5 12-261,13 5 0,9-29 1734,5-10-1734,3-13 0,1-10 0,-3-12 0,-2-11 0,-16 2 0,-4-5-90,-4-1 0,-5-1-674,-5-9 1,-4 2 223,-1 13 0,-3 3-719,-21-11-450,10 28-720,3 7 2429,3 5 0,4 2 0,2 0 0</inkml:trace>
  <inkml:trace contextRef="#ctx0" brushRef="#br0" timeOffset="22323">21952 7897 14632,'20'-37'779,"-1"-1"1,0 3 0,1 0 845,-3 4 1,0 1-1176,14-20-91,-5 14 1770,2 25-1320,-3 53-539,-4 17-185,-11-7 0,-3 4-85,-4-5 0,-1 1 0,0 4 0,-1 1 0,0 0 0,-2 2 0,1-9 0,0 2 0,0-3 0,0 4 0,0-2 0,0 12 0,0-5 0,0-1 0,0-15 3005,0-15-3005,0-17 0,0-13 0,0-17 0,0-10 0,-3-11 0,-16-22 0,-4 16 0,-16-4 1167,-2 35-1167,-6 16 0,-4 16 0,0 13 0,14 22 0,6 5 0,4 1-767,7-3 1,13-4 766,33-23 0,13-7 0,12-10 0,6-4-243,6-10 243,-4-1 0,-2-6 0,-8-3-1439,1-12 1939,-23 4-1760,-3-7-2787,-33 3 4047,-6 8 0,-19-1 0,-1 8 0</inkml:trace>
  <inkml:trace contextRef="#ctx0" brushRef="#br0" timeOffset="22759">22350 8431 22734,'0'-18'3598,"0"10"-3148,0-2-180,0 10-91,0 10-179,0 4 90,6 11 0,22 9-90,4-12 0,26-2 0,-3-14-251,6-14 251,4-6 0,-22-9 0,-1-6 0,-13 7 0,-1-2-675,7-12 1,-6-2 764,-7-23 180,-10-1-171,-21 3 170,-14 11-179,-22 16-90,-16 22 0,24 15 0,-1 7-361,-5 6 1,0 7 360,-1 6 0,0 6 0,1 3 0,3 4 0,2 5 0,5 2 0,4-1 0,4 2 0,6 0 0,4 0 0,7-2 0,6 0 0,4-4 0,8 1 0,8-8 0,7 2 0,1-3 0,7 4 0,6-3-840,10-2 1,6 1-1,-2-6-509,-2-7 0,-1-4 1039,-7-5 0,1-1 0,-4-2 0,-5-4 0,-3-1 0,26 3 0</inkml:trace>
  <inkml:trace contextRef="#ctx0" brushRef="#br0" timeOffset="23993">12016 11262 23004,'-12'-5'2249,"-2"1"-1890,-3 12 1,-3 8-180,-1 12-90,-3 10-90,2 3 90,-3 2 90,3-2 0,2-5 180,3-6-91,3-7 1,4-12-90,4-5-90,-2-12-90,8-5 90,-4-12-90,9-9 0,6-6 0,9-6 0,10-1 0,7 4-426,8 5 516,2 11-90,0 9 180,-4 10-1,-5 18 1,-7 13-180,-9 25 0,-14-18 0,-4 4 0,-6 7 0,-5 5 0,-2-1-497,-2 11 0,-3 1 497,-1-4 0,-3 2 0,1-3 0,-6 7 0,-1-3 0,-1-3 0,1-1 0,1-5 0,1-1 0,1-8 0,1-1 0,3-6 0,2-3 0,-10 16 0,22-37 0,14-17 0,17-15 0,11-12 0,-1 3 0,1 1 0,1 1-935,5-2 0,4-4 0,-3 5 935,-3 5 0,-3 3 0,-1 3 0,-2 1-174,-4 4 0,-1 1 174,22-8 639,-11 12-1269,-5 4-629,-16 12-270,-7 2 2580,-11 7-1051,-15-1 0,3-4 0,-10-4 0</inkml:trace>
  <inkml:trace contextRef="#ctx0" brushRef="#br0" timeOffset="24225">12730 11678 23634,'19'-23'2158,"-5"3"-1798,-2 10 90,-7 4-90,0 6-181,-1 4 1,6 9-90,-5 1 90,3-1 0,-8-3 90,0-9 0,0 3-180,-8-6-180,-8-8-180,-4-3-1259,-13-17-2159,6 1 3688,2 1 0,9 7 0,10 9 0</inkml:trace>
  <inkml:trace contextRef="#ctx0" brushRef="#br0" timeOffset="25090">20154 10955 11394,'-43'11'3598,"6"0"-527,6-6-2531,9-1 1498,8-4-1498,6 0 769,4 0-949,4 0 3212,0-2-3392,0-2-90,6-7 0,6-5 0,12-9-45,4 4 0,2 0 45,23-14-1,-2 6 1,3 2-45,-20 12 0,0 2 0,24-3 0,0 4 135,5 9-45,-24 7 0,-4 4 135,4 19 0,-14 12-90,-11 11-180,-18 4 0,-14 5 0,-8-19 0,-3-1-233,5-10 0,0-2 233,-10 8 0,1-3 0,-10 0 0,6-6 0,9-7 0,8-10 0,24-13 0,12-6 0,28-11 0,8 5 0,9 3-214,2 6 214,0 9-1056,-4 9 1056,-8 12 406,-10 11-406,-25-4 0,-4 3 0,-3 22-1476,-9-17 0,-5-1 1476,-19 17-346,-15-2 346,16-26 0,-3-2 0,-3-1 0,-1-1 0,0-2 0,-1-1 0,0-3 0,1-1 0,-25 8 0,8-7 532,9-9-711,11-5-1171,12-9-539,10-6 2235,15-8-346,8-8 0,16-1 0,8-4 0</inkml:trace>
  <inkml:trace contextRef="#ctx0" brushRef="#br0" timeOffset="25256">21368 11429 27141,'43'-20'1440,"-6"0"-1440,-15-3 0,-12 3 0,-5-1 0,-5-1 0,0 7-1889,0 0-1080,-3 11 2969,-3 2 0,-8 8 0,-3 1 0</inkml:trace>
  <inkml:trace contextRef="#ctx0" brushRef="#br0" timeOffset="31351">6761 6680 18327,'0'-5'3238,"0"1"-3058,2 4-1,0 0-89,4 0 0,-1 0 0,0 0 0,0 0 90,-1 0-90,1 0 0,-2 0-90,1 0 270,-4 0-180,0-2 270,0-2-180,0-3-1,0 0 1,0-2 360,0 2-270,0 0 0,0 1-90,0 1-90,0 1 89,0 1 271,0 1-270,0 12 90,0 23-180,2 9 0,2 22-1483,2-3 1438,-1-25 0,0 0 0,1 3 0,0 1-355,1 5 1,0 1 309,2 3 0,-1 1 0,0 2 0,0 1 45,0 1 0,0 0-45,1-1 0,0-1 0,0-1 0,-1 0 0,0-5 0,0-2 0,-1-1 0,0-2 0,-1-4 0,0-2 0,5 27-78,-3-11 78,-2-10 0,-4-9 0,0-10 90,-2-4 1259,0-11-1349,0-5 822,0-11-822,0-13 0,0-16 0,0-17 0,0 18 0,0-2-283,0-7 0,0-1 283,0-7 0,0-1-1467,0-5 0,0 0 1467,-2-1 0,-2-1 0,1 2 0,0 0-207,-3 3 0,-1 1 207,2 5 0,-2 0 0,-2-7 0,1 1 0,3 18 0,2 2 0,-4-5 0,3 4 0,4-1 0,0 10-90,0 7 522,0 4-342,0 6 2853,0 6-2943,0 20 727,0 10-547,0 19 0,2 11-90,-2-5 0,1 4 0,0 1-701,0 3 1,0 1-1,1 1 611,-1-9 0,0 3 0,0-1 0,0-3 30,0 3 0,1-2 0,-1 0-370,0 0 1,0 0 0,1 1 339,1 13 0,0 1 0,0-3 30,0-16 0,-1-2 0,1 0-30,0 8 0,1 2 0,0-7 0,0-7 0,1-3 0,-1 2 0,0-3 0,0 9 0,0-4 1666,-4-32-1756,0-42 90,0-14-45,-3 4 0,0-8-631,2-3 0,0-5 0,-2 1 676,0 11 0,-2 0 0,2-2 0,1 0 0,1-3 0,0 0 0,0 4-250,-2 1 0,-1 3 1,2 1 249,1-17 0,1 2-278,-2-5 1,0 5 277,2 21 0,0 3 0,0-25-90,0 57 135,0 27 0,0 17-45,1-5 0,0 2 615,1 23 1,0 3-616,0-8 0,1-1 0,-1 0 0,1 0 0,0-1 0,0 0 0,-1-5 0,1-2 0,1-3 0,-1-2 325,0-6 1,-1-2-326,4 24 743,-2 0-832,-2-15 89,0-12-360,-2-12 747,0-19-3265,-11-9 179,1-7 2760,-10-18 0,4-4 0,0-6 0</inkml:trace>
  <inkml:trace contextRef="#ctx0" brushRef="#br1" timeOffset="39482">5303 12741 20575,'-10'-7'2249,"0"0"-2069,2 3 90,3-1 179,2-1-269,3 1 540,0 0-360,0 3 539,0 2-719,3 4 0,4 5-90,7 5 90,6 5 0,8 1 0,11 2 0,8 1-485,13 2 350,-25-14 0,1-1 90,7-1 0,2 0-602,4-1 0,1-1 601,6-2 1,2-2 0,3 0 0,2 0-627,3-3 1,0-2 521,-20 0 0,-1 0 0,0-1-428,1 1 1,-1-2 0,1 1 397,-1-1 0,-1-1 0,1 0 0,21-2 0,0-1-293,-2 0 0,0 0 293,0-2 0,-1-1 0,0 1 0,-2 0 0,1-1 0,0-1 0,-2 1 0,4 0 0,-7 0 0,5 0 0,-3 0-135,-12 2 1,-2 1 0,2 0 134,13-3 0,2-1 0,-4 0 0,7-1 0,-4 1 0,3-1 0,0-1-605,-1 0 0,0 1 605,1-1 0,0 1 0,-1-1 0,0 0 200,-3 1 0,2-3-200,-7 2 0,2-2 0,-2 1 0,4-4 0,2-2 0,0-3 0,4-2 0,-7-1 25,-8-1 1,-4-1-26,-6 4 0,0-2 0,-3 0 0,1-7 0,-3-2 0,-3 0 0,1-4 0,-2 1 0,6-7 0,-2-2 0,-5 7 0,0-3 0,-2 3 0,2-4 0,-1 1 0,-1 0 0,1 0 0,-1 2 0,0 0 0,0 3 0,1-3 0,-2 5 0,1-3 0,-1 2 0,5-6 0,0 0 0,-6 6 0,1-1 0,0-2 0,0-1 0,0 0 0,-1 0 0,3-9 0,1 0 0,-4 6 0,1-3 0,-2 3 0,1-8 0,-1 2 0,0-2 0,-1 0 0,-2-1 0,0-3 0,-3 4 0,0-4 0,-2 2 0,-3 11 0,-2 1 0,1-1 0,2-13 0,2-3 0,-3 3 0,1-7 0,-1 3 0,0-2 0,0-1 0,0 2 0,0-2 0,-1 5 0,1-2 0,-1 2 0,-4 12 0,0 3 0,0-3 0,2-11 0,0-2 0,-2 4 0,-1-5 0,-2 4 0,-2 1 0,-1 1 0,-1 2 0,-1 0 0,-2 3 0,-1 1 0,-2 0 0,-1 1 0,-2 1 0,-4 1 290,0 0 0,-2 1-290,-4 1 0,-1 0 0,-1 1 0,-2 0 0,-3 0 0,-1 0 0,-2 1 0,-3-2 0,0 5 0,-4-1 0,1 1 0,-6-5 0,0 0 515,4 8 0,-2-2 0,2 4-515,-3-1 0,0 2 0,-1 0 0,-1 1 0,1 1 0,-1 0 32,0 1 1,-1 2-33,0 1 0,1 1 0,-1 2 0,0 1 0,0 2 0,-3 1 0,3 5 0,-5 0 0,3 1 0,-10-1 0,0 2 20,6 3 1,-3 0 0,4 3-21,-7 1 0,2 3 0,-2 0 0,-2 1 0,6 2 0,-4 1 0,2 0 0,-7 1 0,-1 1 0,9 0 0,-2 1 0,4 0 0,-4 3 0,2 0 0,-1 1 0,-1 2 0,-1 1 0,0 1 0,0 1 0,-1 1 0,0 0 0,-2 1 0,4 1 0,-3 3 0,2-2 0,-8 4 0,0 1-164,8-2 1,-3 1 0,4-1 163,-4 4 0,3 0 0,-2 1 0,0 0 0,0 0 0,0-1 0,1 1 0,-1 0 0,-1 0 0,0 0 0,1 0 0,-2 0 0,-1 1 0,-1-1 0,-1 1 0,0 1 0,19-9 0,0 1 0,-1 0 0,0 0 0,-1 1 0,0 0 0,1 0 0,-1 0 0,0 1 0,0 1 0,0-1 0,-1 1 0,1 1 0,1-1 0,-1 1 0,1 0 0,0 1 0,0 0 135,3-1 1,0 1 0,-3 3-136,-5 6 0,-4 3 0,0 3 0,2-2 0,8-4 0,2 0 0,0 0 0,-2 3 0,-1 1 0,-4 3 0,0 2 0,2 0 0,3-2-384,1 4 1,2 1 0,3-2 0,1 0 383,-4 5 0,3-1 0,3 1 0,3-2 0,2 0 0,3-1-40,-2 9 1,3-2 39,1 4 0,2 1 0,-2 3 0,1 0 0,1 3 0,1 1 0,1-1 0,0 1 0,2 0 0,1 1 0,2-1 0,2 0 0,1-1 0,2 2 0,3-6 0,1 4 0,0-2 0,2-15 0,0-1 0,0 2 0,2 11 0,0 2 0,2-4 0,1 3 0,1-5 0,2-1 0,2-2 206,-1-3 0,0-1-206,1-3 0,0-2 0,0-2 0,-1-1 0,0-3 0,0-2 0,0-1 0,0 0 311,7 26-311,3-5 2372,-1-2-2372,-5-17 0,1 1 0,6 20 436,-6-19 1,0 0-437,2 13 587,-2 2-587,-2-5 0,-3 1 0,0-3 0,0-2 0,1 0 209,0-5-209,0 1 0,2-5 0,0-1 307,1-1-307,-1 0 0,-1-1 0,2-1 74,1-1-74,0-2 0,0-2 0,1-2 0,-1-3 0,2-2 0,0-2 0,2 0 0,8 4 0,-6-3 0,7 5 0,-8-4 0,5 6 0,-5-6 0,3 5 0,-6-7 0,2 2 0,-2 0 0,10 9 0,-8-7 0,14 14 0,-14-14 0,8 4 0,-8-8 0,0-3 0,2-5 0,-1 2 0,1-9 0,-3 3 0,-1-4 0,-2 0 0,-2 0 0,0 0 0,-4 0 0,0 0 0,0 0 0,-1 0 0,2-2 0,-2 1 0,2-1 0,0 0 0,-1 2 0,-2-4 0,-2-1 0,-2-2-270,0-4-720,0-2-269,0-4-180,0-3-720,0-2 2159,0-7 0,2-6 0,0-3 0</inkml:trace>
  <inkml:trace contextRef="#ctx0" brushRef="#br1" timeOffset="43420">10469 8055 21655,'0'5'1169,"0"3"-1079,0-7 2159,0 4-1890,1-5-359,3 0 90,3-5-90,3-2 0,0-6 0,13-13 0,-4 3 0,10-10 0,-6 6 0,13-18 0,-3 5 0,-3 6 0,2-1 0,0 6 0,1 1 0,-1 0 0,2 1-163,0 2 0,0 4 163,19-8 0,2 3 0,2 2 0,0 1 0,-2 3 0,-1 0 0,-20 9 0,0 1 0,-1 2 0,1 0 0,7-2 0,-1 2 0,19 1 0,-3 1 0,-17 6 0,25-4 0,-12 3 0,-17-3 0,1 0 0,17-1 0,-1-2 90,-1 0-90,2 3 0,-18 2 0,0 1 0,20-1 0,-22 2 0,2 0 0,26 0 0,-20 2 0,1 0 0,-7 1 0,-1 1 0,6 2 0,-1 2 0,-3 3 0,-2 2 0,21 5 163,-20-6 0,2-1-163,-1-2 0,-1-2 0,27 9 0,0-6 0,-17 4 0,-21-6 90,0 5-90,8 7 0,-6-5-3392,8 7 3482,-8-8-90,1 1 90,-1-1-90,9 5 0,-10-3 0,6 3 90,-12-5 3302,10 7-3392,-9-3 0,12 6 90,-12-6-90,4 2 0,-1 1 0,12 9 0,-8-7 0,8 5 0,-1 0 0,-8-7 90,15 19-90,-17-15 90,6 10-90,-1 1 90,-8-9-90,4 5 0,-9-9 90,-2-2-90,2-1 0,1-4 0,-1-1 0,0-1 0,-1-2 0,-1-1 0,-2-6 0,0 5 0,-2-5 0,2 6 0,-2-2 0,3 0 0,-1 0 0,0-4 0,0 5 0,6-4 0,-7 5 0,7-6 0,-3 3 0,-1-7 0,7 3 0,-8-4 0,3 0 0,-2 0 0,-3 0 0,1 0 0,-6 0 0,-2 4 0,-2-3 0,-2 3-1619,0-4-810,-6-4 91,0-1 2338,-8-4 0,-3 4 0,-1 1 0</inkml:trace>
  <inkml:trace contextRef="#ctx0" brushRef="#br1" timeOffset="44116">13591 8553 20755,'-20'-7'2968,"7"4"-2788,1-1 0,10 4 90,19 0-90,5 0 90,20 0-90,5 0 90,6-2-180,8 0-333,0-3 333,2 3 0,0 0 0,-4 2 0,-2 0 0,-4 0 90,-3 8-198,-17 1 0,-1 2 108,16 10-90,-8 0 0,-2 0 90,-4-2-90,10 5 90,-28-18 0,-4-6 90,2-8 0,-2-42-135,-7 18 0,-1-3-45,0-19 0,-3-2 0,-2 14 0,-1 1-408,-1 2 1,-1 2 407,-4-8 205,-2 7-115,0 8-90,0 7 90,-4 6-90,-1 7 0,-3 4 89,0 4-89,-8 8 90,-5 5-90,-9 12 0,-9 9 374,20-14 1,-1 2-375,-1 3 0,-1-1 0,-4 2 0,1 0 0,0 0 0,0 0 0,1-1 0,-1-1 0,3-1 0,1-1 0,1-2 0,1 0 0,-20 12 0,-4-2 0,21-15 0,0 3 0,20-15 0,5 4 589,4-5-949,3 0-89,2-5-1440,4-4 270,0-1 1619,8-15 0,-5 9 0,3-10 0</inkml:trace>
  <inkml:trace contextRef="#ctx0" brushRef="#br1" timeOffset="45404">9169 3741 23004,'12'-18'989,"1"-3"-899,1-8 0,4-7 90,4-7-45,-2 5 0,1-2 45,3 0 0,0 1-135,-1-2 0,0 2 45,0 5 0,0 6 89,-4 8-179,-1 20 90,-12 28 0,-4 13 0,-2 6-45,0-6 0,0 2-1741,0 18 0,0 1 1696,0-13 0,0-1 0,0 0 0,2 0 5,-1-3 0,2 0-5,2 9 0,1-2-45,0-15 0,0-2 45,0 7 0,2-4-90,3 3-360,2-7-270,-1-9-359,0-5 2362,-2-7-1283,-3-6 0,-3-3 0,-3-4 0</inkml:trace>
  <inkml:trace contextRef="#ctx0" brushRef="#br1" timeOffset="45593">9303 4415 20036,'-4'0'2788,"7"-4"-2608,12-3 90,13-7 0,16-6-91,15-5-1672,-22 10 0,2 0 1538,4-1 0,1 0 0,1 0 0,1 1 101,-3 1 0,1 0-1180,13-4 0,-10-1 1034,-24 4 0,0-5 0,-82 20 0</inkml:trace>
  <inkml:trace contextRef="#ctx0" brushRef="#br1" timeOffset="46177">8394 3885 21385,'8'0'1979,"2"0"-1530,-6 6-179,2 8-4161,-2 11 4250,1 14 1,2 12 0,0-4-369,-1-5 0,1 0 39,1 12 0,1 7 0,1-7-30,-1-11 0,0-2 45,5 12 0,0-1-159,-4-15 0,0-1 114,2 6 0,0-4 0,-4-2 0,-3-17 2845,-10-9-2845,-5-20 0,-9-13-90,-3-20 90,10 12 0,1-2 403,0-4 1,2-5-404,1-1 0,0-5 0,2 0 0,2-3 0,1 0 0,0-1 0,0 1 0,-1 0 0,4 0 0,4-3 0,2 0 0,3 6 0,1 8 0,6 3-45,19-16 0,7 6 45,-12 23 0,2 4 45,13-2 0,1 4-45,17 7 373,-10 21-373,-14 29 0,-31 9 0,-14-14 0,-8 2 45,-25 11 0,-9-2-656,9-11 1,-1-1 640,4-5 0,-2 1 0,2-4-30,0-2 0,3-3 0,-26 12-90,16-8 418,15-8-598,14-7-359,14-5-451,10-4-1618,7-2 2698,3-2 0,0-3 0,1-2 0</inkml:trace>
  <inkml:trace contextRef="#ctx0" brushRef="#br1" timeOffset="47036">14436 7440 21835,'0'-13'2248,"2"-1"-2068,0 5 90,2 2 90,0 5 0,2 12-1,2 9-89,4 21-90,5 17-535,-8-21 0,0 3 400,1 4 0,0 2 0,1 3 0,-1 2-45,-1 0 0,0 2 0,0-1 0,-2 0 45,0-3 0,0 1-90,2 11 0,0-1 45,-3-19 0,0 0-135,1 14 0,-1-3-315,-2-9-449,-2-1-1890,-2-36 451,-5-17 2338,-4-21 0,-5-19 0,-3-13 0</inkml:trace>
  <inkml:trace contextRef="#ctx0" brushRef="#br1" timeOffset="47382">14501 7458 21295,'0'-27'1889,"4"0"-1799,5 0 0,12 2 90,9 0-180,11 5 90,6 4-1,4 7 181,0 13 0,-6 12 0,-8 15-90,-11 13 90,-12 10-180,-6 9-403,-11-28 1,-3 0 402,-1 3 0,-3-1-45,-4 2 0,-3-1 0,0-1 0,-1-1 0,1-2 0,0-2-45,-18 22 65,6-11-65,-4-5 0,11-20-90,-3-2 0,10-20-90,1-5 712,7-7-801,2-9-181,5-5 0,0-4-152,4-2-478,4 2 1080,21-12 0,-4 17 0,15-7 0</inkml:trace>
  <inkml:trace contextRef="#ctx0" brushRef="#br1" timeOffset="47842">15260 7400 21295,'-6'-50'2024,"-4"-1"0,1 0-1845,6 4 91,-4 2 0,2 10 720,5 32-631,5 38-89,0 11-135,0-5 0,0 3-973,-1-3 0,0 1 928,0 4 0,0-1-45,0 3 0,-1-1-110,0-2 1,-1 1 109,1 10 0,-2-2-45,2-15 0,-1-3 45,-1 5 0,0-4-45,1-1 0,-2-14 0,0-6 0,0-9 0,0-3-180,0-14 1450,0-3-2169,0-13-540,0-4 1505,0-24 0,-4 13 0,-1-16 0</inkml:trace>
  <inkml:trace contextRef="#ctx0" brushRef="#br1" timeOffset="50101">4418 8064 24173,'-16'1'1979,"0"19"-1709,1 26-135,10-10 0,2 5-248,-1 7 0,2 4 158,3 5 0,4 6-663,1-4 0,2 5 0,1-3 588,-2-14 0,2-2 0,0 2-60,3 11 0,1 1 1,0-5-271,2-4 0,0-4-135,-2-5 1,1-3-1215,12 20-369,-5-19 2078,-5-23 0,-8-25 0,-4-15 0</inkml:trace>
  <inkml:trace contextRef="#ctx0" brushRef="#br1" timeOffset="50351">4386 8006 15352,'-4'-55'359,"1"1"1,1 2 0,4 2 805,3 3 0,4 3-940,3 6 0,4 3 746,3 4 1,5 8-477,16 13 0,2 12-271,-10 8 1,-3 8-135,12 17 0,-6 9 83,-15 7 0,-8 5-128,-1 6 0,-5 3 21,-6-19 0,-3 0 0,-2 0-37,0 1 1,-3-1 0,-2 0-30,-3-1 0,-2 0 0,-2-1-217,-9 16 0,-3-2 217,0-7 0,-1-3-915,0-6 1,-1-5 734,3-7 0,-1-3-540,-22 13 162,8-21-881,9-17 990,17-20 449,11-22 0,22-20 0,-4 24 0,0-1 0</inkml:trace>
  <inkml:trace contextRef="#ctx0" brushRef="#br1" timeOffset="50891">4966 7879 21268,'54'-39'3329,"-8"5"-2700,-13 12 367,-11 6-457,-8 7-89,-8 4-180,-2 3 35,-4 2-125,-5 0 63,3 0-63,-7 0 12,8-4-192,-2-7 0,6-13 0,7-19 0,12-16 0,-6 23 0,3-1 0,16-16 0,4 0 0,-10 16 0,0 2 0,10-12 0,2 15 0,-5 39 0,-3 13 0,-2 25 0,-11 8 0,-7 7-1696,-16-3 0,-9 4 1696,-2-7 0,-6 7 0,0 1 0,1-7 0,3-6 0,2-5 0,-3 3-186,-2 4 1,-2 4-1,-1-2 1,4-10 185,1-8 0,4-6 0,-2 9 0,24-46 0,21-23 0,-1-2 0,7-8 0,1 3 0,9-7 0,3 0 0,-3 4 0,5-2 0,-2 3 0,-8 9 0,0 3 0,-1 1-509,2-1 0,0 1 0,1 0 509,-2 3 0,0 0 0,1-1-192,6-2 0,2-1 0,-3 2 192,2 0 0,-2 2-82,6-4 0,-6 2 82,-3 6 0,-13 4 0,-9 7 1901,-8 3-1901,-4 3 2844,-14 7-3924,-6 6 607,-14 6-1956,-6 4 2534,-3-1 0,-6 7 0,1-1 1</inkml:trace>
  <inkml:trace contextRef="#ctx0" brushRef="#br1" timeOffset="55118">15614 6884 14093,'-13'-36'1709,"1"0"1362,0-1-2712,-2 1 1500,-2 2-1589,-3 0-90,-3 3 859,0 1-949,-5 5 0,-3 5 3482,-4 4-3302,-9 7-180,-7 2 0,4 8 0,-4 2-1243,8 1 0,-1 2 1153,-17 1 0,0 2 45,10 1 0,2 0-419,-2 1 1,-1 1 418,-2 1 0,0 1 0,-1 1 0,0 1 0,-1 2 0,1 1-45,-1 1 0,0 0 45,1 2 0,0 0-45,2 0 0,0 1 45,5-2 0,-1 3-45,-10 8 0,3 1 0,17-8 0,2 1 0,-7 5 0,3 5-189,12 1 1,4 2 233,7-10 0,1 5-15,2 15 0,1 10 0,3-6 15,4-6 0,1-1-45,2 3 0,1 5 0,2-3 0,4 13 0,4-3 0,-2-13 0,1-1 0,3 12 0,2 0 0,2-5 0,1-4 0,-3-13 0,1 0 0,12 20 0,3-1 0,-10-26 0,1-2-125,7 7 0,3-1 125,19 7 0,5-5 0,-22-20 0,1 0 0,1-2 0,1 1 0,2-1 0,1-1 0,2 0 0,-1-1 715,3 1 1,0-1-716,2-2 0,1 0 0,1-1 0,1-2 0,2-1 0,2-3 0,-2-1 0,3-3 0,-2 0 0,9-2 0,0-1-419,-8 1 0,3-2 0,-4 0 419,4-5 0,-2 0 0,1-1 0,-1-2 50,-1 0 0,0-3-50,-6 1 0,1-2 0,-2 0 0,5-5 0,-1-1 0,9-7 0,-1-6 0,-9-12 0,-6-5-195,-11 9 0,-3-2 195,-4 1 0,1-3 0,-5 0-879,-1-12 1,-5 0 878,-5 15 0,-2-1 0,-1-1 0,0 0 0,-2-1 0,-2 0-153,-2-1 0,-2-1 0,-1 2 153,-3 0 0,0 0 0,-3 1-81,-1 1 1,-2 0 0,-1 2 80,-2 2 0,-1 1 0,-2 2 0,-9-18 0,-3 3 0,-1 6 0,-3 3 0,1 5 0,-5 3 0,3 10 0,-5 2 0,2 2 0,-6 0 0,-1 4 0,-14-4 0,2 5 0,20 12 0,3 3 0,-27-1 376,8 4-376,-2 14-90,19-4 2029,-6 18-2029,26-13 90,5 4-90,9-7 2990,4-5-2990,0 1 1487,0-3-1487,0 0-90,0-1-359,0-4 359,0 4-180,4 1-90,0 4-1529,13 4-269,-3-7 2248,10 6 0,-6-5 0,3 5 0</inkml:trace>
  <inkml:trace contextRef="#ctx0" brushRef="#br1" timeOffset="56009">16016 7449 20277,'-25'-13'1889,"1"1"-1169,-10-5-540,11 7 622,-4-5-622,15 7 126,6 2-126,2 1 110,4-1-110,2-1 428,6-6-428,6-1 0,14-8-90,16-6 45,11 2 0,6-2-679,-7 5 1,7-2 632,-15 8 1,6-2 0,4 0 0,-1 0 0,-3 2-925,12-3 0,-4 2 0,4-1 889,-13 5 0,3-2 0,2 0 0,-1 2 0,-4 0-9,2 2 0,-3 1 0,0 1 0,0 0 0,3 0 0,0 0 0,0 1 0,0 0-386,0 1 0,1 0 0,0 1 0,0 0 341,0 1 0,0-1 0,0 1 0,0 1 0,-1 0 0,0 1 0,0 0 0,-1 1 22,-1 0 1,0 0-1,0 1 1,-1 1-527,16-2 0,-1 2 0,-1 1 504,-2 1 0,-1 1 0,-1 1 0,-2-1 0,-1 1 0,-1 1-113,-5 1 1,-1 0-1,0 1 113,17 3 0,-3 0 492,-8 0 1,-2 0-493,-7 0 0,-3 0 0,-5 0 0,-3 1 1011,25 6-1011,-11-3 2333,-9-2-2333,1-2 2087,-18-4-2087,1 3 759,-15-7-759,-4 3 441,0-4-441,-3 0-90,-2 0-540,-8 6-449,0 0-450,-7 7-360,2-3-720,0 1 2609,-1-6 0,1 5 0,0-3 0</inkml:trace>
  <inkml:trace contextRef="#ctx0" brushRef="#br1" timeOffset="56452">19496 6880 23004,'-4'-28'2069,"-2"3"-1350,-3 3-179,3 2-270,-1 3-90,6 4-90,-3 6 0,4 3-90,7 4 90,24 12-90,3-3 0,6 4 0,1 0 0,12 0 0,-16-5 0,-1 1 0,6 0 0,-5 0 0,-7 2 0,-9 0 179,-5 5 91,-17 18-180,-8 3-230,-16 23 185,11-30 0,-2 3 90,-9 22 0,-1 3-135,6-14 0,1-1 44,-6 15 1,1-2-45,9-23 0,2-3 0,-12 22 90,5-12 0,4-8 90,7-9-180,0-12 0,8-9 0,-2-13 0,-1-16 0,3-18 0,-2-19-212,2 26 1,2-3 211,-1-3 0,0 0 0,0-2 0,0 1 0,0-1 0,0-1-1573,0-12 1,0 2 1437,0 16 0,0 1-270,0-8 0,0 3-2383,0-8 449,1 23 2339,4 3 0,4 22 0,4 3 0</inkml:trace>
  <inkml:trace contextRef="#ctx0" brushRef="#br1" timeOffset="56984">20495 6685 24083,'4'-32'2609,"0"3"-2070,-4 6-179,0 7-180,0 7 90,0 5-135,-1 30 0,2 16-45,2 14-90,0 3 0,1 4-541,0-14 0,0-1 541,2 3 0,0 1 0,-2-2 0,1 2-278,0 7 0,1-1 278,-2-19 0,-1-1 0,0 4 0,0-6 0,-1-15 0,-6-24 0,-2-24 0,-6-23 501,1-14-501,6 27 0,2-1 0,0-3 0,2-1 0,2-1 0,2-1 0,-2 1 0,2-2 0,6-15 0,1 2 0,-2 16 0,0 2 0,5-10 0,2 3 0,11 0 0,7 8 684,7 14-684,-5 19 0,1 5 0,17 4 0,-18 5 0,-2 4 0,2 13 0,-11 7 0,-12 2 0,-19 2 0,-14-1 0,-23-2-881,-12-3 836,23-15 0,-1-1 45,0-2 0,-2-1-222,-7 3 0,1-2 222,-14-1-180,-4 5 0,36-15-270,11 4-359,6-5-1800,23 0 1797,4-7 812,21-2 0,3-9 0,5-3 0</inkml:trace>
  <inkml:trace contextRef="#ctx0" brushRef="#br1" timeOffset="57282">21291 6500 23184,'32'-35'3238,"-3"4"-2159,-9 4-359,-6 4-360,-4 5-360,-4 6 0,-2 12 0,-2 11 0,-7 17 0,0 10 0,0 3 0,0 4 0,0-8 0,0 2-374,3 8 0,1 5 0,-1-3 374,-1 0 0,1-2 0,2 14 0,0 0-281,-2-8 0,0-5 281,0-13 0,0-2 0,-1 6 0,1-5 0,-2-4 0,4-10-1350,0-35 64,4-5-1682,2-33 2968,5 3 0,3-5 0,0-1 0</inkml:trace>
  <inkml:trace contextRef="#ctx0" brushRef="#br1" timeOffset="59724">5953 7006 21385,'-20'-43'2069,"-2"0"-1710,-7-2 91,-3 0-180,-5 2-553,-3 0 463,-7 4-90,-6 5-1,21 18 1,-2 3-330,-5 0 0,-3 3 419,-10 1 1,-3 2-468,11 4 1,-1 1 0,-2 2 437,-7 1 0,-3 3 0,-1 0-453,10 0 1,0 2 0,-3 0 0,-3 3 407,2 2 0,-4 2 0,-3 1 0,0 2 0,0 0 0,4-1-447,0 1 1,2 0 0,1 1 0,-1 1-1,-3 3 387,-1 0 0,-2 1 0,-2 2 0,0 2 0,2 2 0,2 4 6,9 0 1,0 3-1,2 3 1,0 1-1,2 1 1,1 0-1,2-2-281,-7 7 0,4-1 0,1 0 0,1 2 1,-1 3 241,5-5 1,0 2 0,-2 3 0,2 0 0,1 0 0,2-1 0,4-2-145,1 4 1,2-1 0,4 0 0,0-1 0,2 1 131,-3 12 0,1 0 0,2 0 0,4 1-26,2-4 0,3 0 0,2 1 0,4-1 26,2-3 0,4 1 0,2-2 0,4 0 0,0-2 0,3-2 0,5 0 0,6 0 0,8-2 0,7 1 0,6-1 0,1-2 0,0-4 0,4 0 0,0-4 0,3-3 0,5-1 0,-6-6 0,3 1 0,3-2 0,1-1 0,1-4 0,-2-4 0,4-3 0,1-4 0,-1-5 0,1-1 0,1-1 0,3-1 0,1-2 0,0-2 0,1-1 0,0-1 0,1-2 0,1-2 0,0-1 0,0-1 0,0-2 56,-12 3 1,0-1 0,-1-1-1,1-1 1,2-3 0,3-4-57,-4-1 0,4-4 0,2-3 0,2-2 0,-1-1 0,0-1 0,-1 0 0,-5 1 0,-3 1-34,3-2 1,-4 2 0,-3 0-1,-1-2 1,1-3 0,2-6 33,-7 3 0,4-5 0,1-3 0,1-3 0,0-1 0,-2-2 0,-2 1 0,-5 0 0,-4 3 0,-7 2 0,0-12 0,-8 3 0,-5 0 0,-3-1 0,0-3 0,0-3 0,0-3 0,-1-2 0,-3 1 0,-3 1 0,-5 4 0,-5-6 0,-5 4 0,-5 1 0,-2 1 0,-1 1 0,-4 1 0,-2 2 0,-3 2-23,-2 3 1,-2 2-1,-2 1 1,-2 3 109,-2 2 0,-2 2 0,-1 2 0,-1 2-177,-1 3 0,-1 2 0,-1 3 0,0 1-30,-15-5 0,-1 4 0,0 4-60,2 3 0,0 3 0,-3 3-248,5 6 1,-2 3 0,-1 1 0,5 2 37,0 2 0,4 1 1,-2 2 174,-8 1 0,-1 2 0,8 5 215,4 12 0,9 4 0,0 21 0,25-15 0,0 0 0</inkml:trace>
  <inkml:trace contextRef="#ctx0" brushRef="#br1" timeOffset="60369">6392 7865 21924,'0'17'1889,"0"-8"-989,0 1-1,0-9-269,0 3-630,3-10 90,5-5 0,27-32-90,4-2 30,-7 12 0,5-6 0,0 2-800,6-5 0,6-1 788,-13 11 0,6-2 0,3-3 0,0 2 0,-3 3-883,13-7 0,-2 4 1,5-2 882,-13 8 0,3-1 0,2-1 0,3 2 0,1 0 26,2 3 1,4 1 0,2 0 0,0 1 0,0 2 0,-3 0-450,3-1 1,-3 2 0,0 1-1,2 0 1,3 0 416,-7 2 1,2-1 0,2 0 0,1 0 0,1 1 0,1 1 0,0 1-149,-4 3 1,1 2 0,1 0-1,1 1 1,-1 1 0,0 0-1,-1 0 1,-3 1 150,9-1 0,-3 0 0,-1 1 0,0 1 0,1 0 0,4 0-54,-6 1 0,2 0 0,3 1 0,0-1 0,1 1 0,-2 1 1,-2 1-1,-2 0 69,2 1 0,-1 1 0,-3 0 0,0 1 0,-1 1 0,1 0 37,-1 0 0,-2 0 0,1 0 0,0 1 0,1 1 1,2 0-43,0 1 1,2 1 0,2 1-1,0 0 1,-1 0 0,-2 0-1,-3 0 9,4 0 0,-3 1 0,-1-1 1,-1 1-1,3 1-34,-4-1 0,3 1 0,0 1 0,-1 0 0,-3-1 0,-5 1 30,11 3 0,-7 0 0,-2 0 0,-6-1 0,-3-1 0,-1 1 15,9 4 0,-3-1 289,-10-2 0,-3-1-334,20 7 1444,-15-2-1444,-11-3 1328,-8-1-1328,7 5 0,-6-7 0,10 2 2328,-5-2-2328,10-9 1795,-11 5-1795,2-6 224,-15 0-224,-3 0 0,-3 0-180,-2 0-540,-4 0-359,0 0-540,-8 0-990,-2 0 2609,-10-2 0,-3-2 0,-4-3 0</inkml:trace>
  <inkml:trace contextRef="#ctx0" brushRef="#br1" timeOffset="60906">12917 6495 23544,'13'-30'1619,"-3"3"-1170,-1 7-269,0 16 90,17 44-180,-3 14-45,-4-9 0,0 5 45,-4-4 0,-1 1-250,1 4 0,0 6 249,-4-5 1,0 7 0,0 1 0,-1-6-297,-1-7 0,-2-4 1,2 4 318,0 9 1,2 7-1,-1-2 1,-3-11-23,-3-13 0,0-6 0,5 28-90,-9-61 90,0-31-695,-1-7 1,0-16 0,0-7 0,-1-1 0,1 10 604,1 0 0,0 6 0,-1-7 0,0-6 0,0-9 0,0-3 0,-1 3 0,2 11-166,-1 9 1,1 7 0,1 0 255,0-22 0,1 1-45,0 4 0,1 2 0,1 6 0,2 2-45,-1 5 0,2 2 0,0 7 0,2 2 410,15-22-410,7 15 90,8 18-90,5 16 0,3 21 0,0 18 2671,-4 17-2671,-24-20 0,-3 4 45,-1 19 0,-6 3-45,-7-15 0,-4 1 45,-5 13 0,-6-1-412,-7-17 1,-5-5 366,-4 0 0,-3-2 0,-2-2 0,-1-3-1292,-1-2 0,-2-3 1247,-12 3 0,-2-4-45,7-8 0,1-2-90,2 3 1,2-3-271,-14-8-80,34 0-549,9-4-1250,17-9 2329,7-5 0,15-6 0,1 1 0</inkml:trace>
  <inkml:trace contextRef="#ctx0" brushRef="#br1" timeOffset="61479">13628 6070 22464,'12'-5'2339,"-2"-1"-1889,-1 5 449,-2-1-539,-2 2-180,-1 0 0,-2 4 0,-2 1-1,0 0 1,0 3 90,0-7 360,0 3-450,1-8-180,11-11 0,3 0 0,13-9 0,24 2 0,-10 11-3392,19-2 3482,-26 26-90,-7 10-15,-13 20 15,-19 16 0,-5-24 0,-4 2-379,-6 3 0,-3 0 379,-3 3 0,-2 0 0,0-2 0,-1 0 0,2-3 0,-1-1 0,3-5 0,1-1 0,-15 21 0,7-14 0,11-8 0,10-10 3010,19-15-3010,14-10 0,25-15 0,-17 4 0,2 0-272,7-3 0,3-1 272,4-1 0,5-1-268,2 0 1,5-1-1,-2 1 268,-11 4 0,-2 2 0,3-1 0,12-5 0,2-1 0,-3 3 0,2-2 0,-4 3 0,-3 0 0,-1 2 0,-5 0 0,0 2-1771,13-1 0,-3 3 961,-23 5 1,-2 1-540,9 0 0,-7 6 1349,-20 8 0,-18 10 0,-7 4 0</inkml:trace>
  <inkml:trace contextRef="#ctx0" brushRef="#br1" timeOffset="63183">1373 8621 23544,'-33'32'989,"6"20"-854,18-13 0,4 6-1957,-1 11 0,4 5 1852,3-12 0,2 1 0,1 2 0,-1 6 0,1 2 0,1 0-30,2 5 0,2 1 0,0 0 0,-3-16 0,1 1 0,1-1 0,-1-1-30,4 15 0,1-1 0,0-1-120,-1-6 0,-1-2 0,2-1-60,-2-6 0,1-2 1,0-2 101,3 10 1,-1-6-613,-4-7 1,0-12 858,-2-24 0,-16-46 0,1-3 1,-1 0-1</inkml:trace>
  <inkml:trace contextRef="#ctx0" brushRef="#br1" timeOffset="63444">1239 9263 21115,'-10'-62'449,"0"0"1,0 0 0,3 1 0,0 1 0,3 0-271,1 3 1,1 0 0,3 1-1917,3 3 0,3 1 1,1 1 1885,3 2 1,2 2 0,4 1-60,3 3 0,3 3 0,3 2 452,17-13 0,6 7-362,3 9 0,3 8 0,-3 12 0,0 10-1,-5 10 1,-4 10-90,-9 11 0,-7 8 0,-6 9 0,-9 5 45,-11 8 0,-8 3-83,-5 6 0,-6 0-22,3-21 0,-2 0 0,-2 2 0,-7 12 0,-3 3 0,1-5-30,-2 4 0,1-2 30,5-13 0,0 2 0,2-6-75,4-9 0,2-3-45,-11 16 2319,9-14-3038,7-10 389,2-12-839,9-13 954,-4-13-2124,9-16 2429,4-17 0,0 18 0,2-2 0,0-3 0,1-1 0</inkml:trace>
  <inkml:trace contextRef="#ctx0" brushRef="#br1" timeOffset="63859">1754 8625 18024,'29'-20'719,"0"-1"1,22-15 1583,-11 11-1583,-10 11 426,-11 14-696,-9 12 50,-7 10-410,-3 8 1120,0 10-1120,4-10 0,15-10-90,9-25 0,22-22 45,0-7 0,4-4-45,-9 10 0,2-1-741,-4 2 1,3-2-1,-3 4 876,4 2 0,-2 3 135,-4 4 0,-3 4 179,22 5 1,-24 23-90,-24 25-180,-24 22-476,-2-24 0,-5 0 341,-3 5 0,-1-1-45,-2-2 0,0 0-114,4-5 0,1-2 114,-10 22 1970,16-15-1970,19-12 0,22-15 0,20-6 0,13-2 588,1 4-588,-4 12 0,-14 10 0,-13 13 0,-16 14 0,-13-22 0,-5 2-385,-3 6 1,-3 1-246,-4 8 1,-3 3-1033,-2 3 1,-2 2 1661,6-18 0,0 0 0,0 0 0,-2 0 0,0 1 0,0 0 0,0-1 0,0 0 0,0 1 0</inkml:trace>
  <inkml:trace contextRef="#ctx0" brushRef="#br1" timeOffset="64818">14428 13003 24353,'4'-41'2429,"0"5"-1980,-4 15 91,2 16 270,4 62-810,2 7-197,-2-10 1,2 9 196,1-13 0,1 6 0,1 0 0,-1-4-625,-1-6 0,0-3 0,1 4 625,3 10 0,2 7 0,0-2 0,-1-11 0,2-6 0,-1-7 0,-2-1 0,0-13 0,1-28 0,-18-44 0,0 13 0,-1-4-440,-3-10 1,0-6 439,3 7 0,1-5 0,0-4 0,0-1-226,2 6 0,0-3 0,1-1 0,0-1 0,2-1 226,1 2 0,0-2 0,2-2 0,0 1 0,0 1 0,1 2-6,1 0 0,-1 1 0,1 2 1,2 1-1,1 3 6,7-20 0,3 5 0,4 10 0,3 14 0,3 10 0,30 3-228,0 36 228,-31 10 0,-3 8 0,-2 8 0,-5 5 0,-3 6 0,-7 5 0,-11 2 0,-7 5 0,-2-3-19,0-11 0,-1-2 0,-6 2 19,-8 7 0,-6 4 0,-3-1 0,1-7 0,3-8 0,1-6 0,-5 1 0,-5 2 0,-4 1 0,-1-1 0,3-6-899,-15 5-1,2-6 225,3-2 1,4-7-945,-5-13 551,52-32 1068,28-20 0,-2 12 0,3-2 0,6-5 0,1 0 0</inkml:trace>
  <inkml:trace contextRef="#ctx0" brushRef="#br1" timeOffset="65134">15126 12560 13103,'47'-24'1049,"1"0"1,-3 2-1,-2 3 43,-4 4 0,-2 3-597,-3 3 0,-1 4 1893,20 9-1578,-9 17-180,-13 18-630,-9 15 0,-16-21 0,-2 2-77,-1 4 1,-4 1 76,-3 5 0,-4 1 0,-1 1 0,-6 3 369,-4-7 1,-5 4-1,-2 0 1,0-3-370,-1-1 0,0-2 0,-2 0 0,-5 11 0,-3 2 0,3-9 0,-5-5 0,15-20 885,24-24-885,13-15 0,13-6 0,7-2-302,4-2 1,3-1 301,9-3 0,3 0 38,-11 9 1,1 0 0,1 0-39,5-1 0,1 1 0,1 0 0,3-1 0,1 1 0,2 1-184,1-1 1,2 2 0,-1 0 183,1 1 0,1 0 0,-1 2 0,-1 0 0,0 1 0,-1 0 0,-3 3 0,0 1 0,-1 0 0,-6 2 0,-1 1 0,-1 0-270,14-2 1,-2 2-2454,-2 2 1,-5 2 2722,8-2 0,-11 5 0,-40 4 0</inkml:trace>
  <inkml:trace contextRef="#ctx0" brushRef="#br1" timeOffset="66079">22123 11520 23004,'17'-64'5577,"15"80"-5577,-16 31-1416,-7-4 1,0 12 0,0 4 0,-2-4 1415,-1 2 0,-2-1 0,1 2 0,0-2 0,1 5 0,-1-2 0,1-4 160,0-2 0,0-4 0,0-1-160,4 19 0,1-3 0,-1-8 0,0-3 0,-1-10 0,0-2 0,8 20 975,-5-27-975,-6-29 0,-2-32 0,-10-37 0,2 17 0,0-5 1116,-3-10 0,-1-8-1116,2 15 0,0-7 0,0-2 0,1 0-399,2 9 1,0 0-1,2-1 1,-1-1-1,0 1 399,-1 0 0,0 0 0,0-1 0,2 1 0,2-1 0,2-4 0,2-2 0,1 1 0,4 2 0,2 6-693,9-9 1,5 6-1,2 3 693,-1 1 0,1 3 0,5 7-142,19-3 0,2 18 142,-14 24 0,-2 10 0,-2 5 0,-3 6 0,-4 6 0,-5 4 0,-2 4 0,-5 6 0,-9 8 0,-5 6 0,-1-3 0,-2-3 0,-3 0 0,-2 1 0,-3 2 0,-2-6 0,-21 12 162,6-25 1,-2-3-163,-16 7 0,-14-5 0,16-22 2099,4-6-2099,-4-2 460,16-3-460,4-4 53,15 0-53,6 0 3392,0 2-3392,0 0 0,0 2 0,0-1-450,0 1-809,0 3-450,0 0-990,2-2 2699,4-3 0,6-5 0,5-1 0</inkml:trace>
  <inkml:trace contextRef="#ctx0" brushRef="#br1" timeOffset="66368">23487 10995 22214,'9'-35'659,"-1"0"1,-1 1 0,0 0 697,7-27-1357,-4 8 895,0 15-895,-2 17 488,1 29-488,2 31 0,-4-3 0,-1 5-992,3 10 0,0 5 992,-3-13 0,-1 2 0,1 1 0,-1 4 0,1 1 0,-1 1-677,0 3 1,0 0 0,-1 1 676,0 0 0,-1 0 0,0 2-167,1-4 1,-1 3 0,1-1 0,-1-1 166,1 9 0,-1-3 0,1 0 0,-1-3 0,0-1 0,-1-5 0,2 5 0,-2-16 0,-2-32-2069,-6-27-719,-1-43 2948,2 21 0,-2-2 0,1-6 0,0-2 0,0-3 0,0 0 0</inkml:trace>
  <inkml:trace contextRef="#ctx0" brushRef="#br1" timeOffset="73751">7220 16549 23903,'-12'-47'779,"0"1"1,0 3 0,1 2-645,1 5 0,0 2 135,-5-18 269,7 16 181,8 21-180,10 31-540,7 35 0,-4-7 0,0 5-820,-4-7 0,0 3 1,0 2 819,1 6 0,1 3 0,-2 1-394,1 5 1,-2 2 0,1 0 393,-3-14 0,0 1 0,0 0 0,0-1 0,0 1 0,-1 0 0,1-1 0,-1 0 0,3 14 0,-1-1 0,1-1 0,-2-5 0,1 0 0,0-2 0,1-6 0,0-2 0,0-2-177,2 13 1,1-3 176,0-11 0,0-3 0,11 20 0,4-22 0,7-19 0,11-22 0,16-21-207,-21 3 0,2-3 207,7-5 0,5-3 0,2 0 0,5-2 0,-2 2 0,-12 8 0,-2 1 0,2 0 0,13-5 0,2 0 0,-5 4 0,0 5 0,-2 4 0,12 2 0,-2 4 0,-20 6 0,-2 1 0,9 1 0,-3 4 1532,0 9-1532,2 1 415,-19-7-415,2-1 0,-17-12 0,2-9 0,0-17 0,1-22 0,-11 17 0,-2-4 512,0-12 1,-4-3-513,-1 12 0,-1-2 0,-2-4 0,-5-10 0,-2-7 0,-1 0 0,-2 3 0,4 12 0,0 3 0,-3 0 0,-9-5-365,-4 8 0,-7-6 1,-6-3-1,-3-1 1,-2 0-1,0 4 0,1 4 1,5 7 364,-8-4 0,3 8 0,-1 3 0,-7-3 0,5 5 0,-5-4 0,-3-1 0,-2 1 0,1 3 0,2 7 0,5 7-404,-17 5 0,5 13 1,1 2 43,0 1 0,0 2 1,1 4-475,2 2 1,1 4 0,2 2 53,4 3 0,2 3 1,2 3 779,4 1 0,3 3 0,3 3 0,-4 17 0,7 4 0,7 1 0,0 1 0</inkml:trace>
  <inkml:trace contextRef="#ctx0" brushRef="#br1" timeOffset="74461">15703 16703 23454,'-5'-47'2338,"-2"1"-1708,0 1 0,-4 6-181,6 7-179,-5 10 180,2 10-90,-9 54-360,-2 19-675,7-20 0,-1 10 1,-1 2-1,1-3 675,-2 2 0,0-2 0,0 4 0,-1 0 0,0 3 0,0 1 0,0-1 0,0-3 0,0 1 0,1-2 0,1-2 0,0-1 0,2-2 0,1 3 69,0-2 1,1 4 0,3-1 0,8-6-70,13 9 0,13-8 0,5-14 0,8-3 0,3-6-234,-1-5 1,4-7 0,5-2 233,-2-4 0,7-3 0,2-2 0,-1-1 0,-4 0-511,13 1 1,-5-1-1,4-1 511,-1 1 0,4 0 0,0 0 0,-5 0 0,-2 0 0,-4 0 0,2 0 150,-5 0 0,2 0 0,-1 0 0,-1 0-150,7 0 0,-2 0 0,-1 0 0,-2 0 0,-1 0 0,-5 0 0,2 1 0,-8-2 112,-6-3-112,-13-7 620,-10-13-620,-5-17 0,-3-20 828,-3 23 1,-1-5-829,0-8 0,-1-7 0,0 2-125,0 9 0,-1 1 0,0-2 125,-1-1 0,0-3 0,-1-1 0,-1 3-821,-2-4 0,0 2 0,-3 0 821,-2-3 0,-1 1 0,-3-1 0,-1 1 0,-2-1 0,-3 1-381,-2 1 1,-3 2 0,-3 1 380,-3 2 0,-3 2 0,-4 4 0,-3 1 0,-4 4 0,-3 4 0,-5 2 0,-2 5 0,-3 3 0,-4 3 0,-1 5 0,-6 5-306,11 8 0,-5 3 0,-1 4 0,0 1 1,4 1-123,0 0 1,3 2 0,0 1 0,-4 6 427,4 1 0,-4 5 0,-2 2 0,1 1 0,4 1 0,7-1 0,-8 10 0,8 1 0,0 3 0,6 0 0,-1 0 0,0-1 0,0 1 0</inkml:trace>
  <inkml:trace contextRef="#ctx0" brushRef="#br1" timeOffset="75089">22371 15441 26872,'3'-30'1349,"5"3"-1259,9 9 90,5 7-90,21 29-90,-9 15 0,-10 0 0,-3 6-546,-6 4 1,-5 7 545,-3-5 0,-2 7 0,-2 3 0,0 1-524,-1-4 1,-2 1 0,0 2 0,-1 0 0,1 0 523,1 0 0,-1 1 0,1 0 0,-1 0 0,0 0 0,-1 0 0,-1 0 0,0 0 0,0-2 0,2-4 0,0 8 0,2-5 0,1 1-295,4 9 0,2 0 0,2-4 295,2 3 0,7-4-221,6-8 1,5 0 0,3-11 220,0-14 0,6-9-453,10-4 1,7-6-1,-3-6 453,1-10 0,0-6 0,-5 0 0,3-2 0,-3-2 268,6-11 1,-3-4-269,-16 9 0,-1-1 0,-1-1 0,0-2 0,0 0 0,-1-1 0,-1-2 0,0 0 0,-2-1 0,-1 0 0,0-1 0,-2 0 0,12-18 0,-3 0 0,-3 0 0,-3-1 88,-4 1 0,-3 0-88,-3 1 0,-4 0 0,-3 1 0,-3 0 0,-4 0 0,-2 1 0,-4 1 0,-4-2 0,-4 6 0,-4-3 0,-2 3 0,-4-7 0,-4 1 0,2 9 0,-3-2 0,-2 4 0,-10-1 0,-3 5 0,-5 1 0,-5 2 0,-5 3 0,-8 4 0,14 10 0,-6 1 0,-1 2 0,2 1-144,-6 1 0,2 1 1,-3 1 143,1 1 0,-4 1 0,1 1 0,2 2-360,-1 3 0,3 3 1,-3 3-653,-2 2 0,-4 3 0,0 2 0,3 0 1012,-3 2 0,2 2 0,-1 2 0,3-1 0,-4 3 0,2 1 0,4 0 0,4 3 0,-1-1 0,1 1 0</inkml:trace>
  <inkml:trace contextRef="#ctx0" brushRef="#br1" timeOffset="76545">3915 16807 13013,'18'-57'1439,"0"0"0,0 1 0,0-1 1,22 13-1,8 1-1377,-13-3 0,4-10 0,3-4 0,1 6 0,3 15-62,15 13 0,3 14 0,0 3 92,-1-1 1,0 3-1,0 1-92,-3 0 0,0 2 0,-1 2 0,-2 3 0,-1 3 0,0 1 0,-5-1 0,0 2 0,-1 0 213,-3 3 0,-1 0 0,-1 1-213,16 4 0,0 2 0,-15-4 0,1 2 0,-4-1 0,2 0 0,-2-1 0,6 5 0,-5-1 1532,-6 0-1532,-12-7 1948,-10 1-1948,-13-9 1915,-8 3-3175,-13-8 1033,-3-3-1482,-5-8-450,1-6-90,-3-8 180,4-5 450,-3-7 3778,11 9 0,-1-1-1,-8-16-1438,10 17 0,-1 1 269,-6-5-179,-1 4-1,1 5-359,0 5-180,3 4-90,3 6-90,7 5-1,9 9-89,14 7 90,17 8-90,5 0 0,9 2 0,-3-2 0,3 0 0,1 0-275,-2 1 0,1-1 0,-2 1 275,20 6 0,-6 1 0,0 7-195,-46 25 195,-17 1 0,-5-14 0,-7 5 0,-3-6 0,-5 1 0,1-1 45,-5 9 0,0-2-417,3-6 0,-2 2 0,3-5 372,0-2 0,3-3 45,1-6 0,1-1 95,-11 15 130,7-14 797,9-14-977,8-8 186,4-20-187,8-53-89,-1 29 0,0-4 264,2-21 0,-1-7-294,-1 14 0,-1-3 1,-1 2-857,-1-9 0,-2 1 766,1 11 0,-1-3 1,-1 6-241,-4 4 0,0 4-279,0 4 0,-1 4-1070,-8-17-1079,0 20 2788,0 19 0,6 24 0,3 11 0</inkml:trace>
  <inkml:trace contextRef="#ctx0" brushRef="#br1" timeOffset="78580">7975 16997 16887,'8'-14'5307,"-3"-3"-4677,-1-4-90,-4-4-1,-8-4 541,-17-17-766,-2 23 1,-4 3-225,1-3 0,-4 6 45,-22 9 0,-1 11-611,19 5 0,2 6 476,-12 8 0,3 6 45,16 0 0,4 3-185,3 1 1,4 2 184,5 0 0,5 0-45,4 0 0,6 0 90,20 27-90,-3-32 0,5-3 0,8-4 0,5-3-375,5-3 0,4-3 375,6-4 0,2-5 0,2-2 0,2-6 0,-8-3 0,2-4 0,-4-1 45,5-2 0,-3-7-45,-10-5 0,0-6 0,-10-1 90,-14-1 0,-8-1-257,-5-15 0,-10 1 257,-11 12 0,-7 3-45,-4 2 0,-5 3 0,-4 2 0,-3 4-45,-3 4 0,0 4 45,-1 4 0,0 4-1,2 4 1,2 4-45,5 4 0,1 4 90,-20 16-45,36 4 0,9 4-45,11 21 0,12-14 0,8-1 0,8-10 0,5-3 0,7-1 0,3-3 0,3-2 0,5-3 0,-5-9 0,5-2 0,-4-2 105,4-1 0,0-4-105,11-1 0,-6-10 45,-28-13 0,-7-5 294,-5-19-249,-29-3 0,-14 0-90,0 22 0,-6 3 181,-13-10 0,-7 7-136,-12 19 0,-1 10-311,16 2 1,0 6 265,-15 7 0,4 8 0,24 1 0,5 4-39,5 3 1,5 4 38,6 0 0,6 2 0,4 1 0,6 1 0,7 0 0,6-1-237,4-2 0,5-2 192,7-1 0,7-3-705,4-9 0,7-4 0,-1-2 750,9 0 0,3-6-30,4-8 0,6-5 0,-8-5 87,-10-6 1,-4-6-58,11-9 0,-12-11 45,-30-13 0,-14-3 0,-5 12 0,-8 0 0,-11-16 0,-11 4-114,-4 19 0,-7 8 114,-4 3 0,-4 5 0,-5 7 0,-2 5 0,-2 8 0,0 6-45,1 7 0,1 5 0,4 6 0,2 4 0,7 5 0,5 3 0,5 3 0,7 3 0,9 1 0,6 2 45,5 1 0,9 0-90,24 13 0,11-2 45,-6-15 0,6-4-30,0-6 0,5 0 0,0-8 30,12-5 0,0-8-23,1-1 0,3-4 23,-10-8 0,3-5 0,-5-4 0,7-14 0,-6-5 0,2-1 0,-15-6 90,-34-18 0,-21 0-45,-3 22 0,-8 5-45,-15-8 0,-10 7 0,13 21 0,-5 7 0,4 2 0,-8 2 0,2 4 0,7 1 0,-1 3 0,5 2 0,5 5 0,5 2 0,-17 19 0,25 3 2513,26 1-2513,24-3 0,17-17 0,7-4 0,-9-6 0,3-3 172,9-3 0,6-2 0,-3-6-172,6-9 0,-4-5 0,0 1 0,-5-5 0,-16-3 0,-11-3 0,-19-18 580,-25 18 1,-12 3-581,-13 6 0,-7 5 0,-2-3 0,-3 4 0,-5 11 0,2 6 0,17 1 0,3 2 0,2 3 0,3 1 0,-22 14 0,14 0 0,20 2-2969,36 26-1528,36-13 4497,-21-16 0,2-1 0,8-9 0,0-5 0,22 0 0</inkml:trace>
  <inkml:trace contextRef="#ctx0" brushRef="#br1" timeOffset="79314">9023 16775 22734,'-4'-20'2968,"3"0"-2608,-6 4 0,6 0-180,-2 0-90,10-2 0,11-4 0,20-9 59,-4 9 1,7-2 0,1 1-690,-2 1 1,1 1 0,3-2 651,4-1 0,5-1 1,1-1-1,1 2-549,-4 3 1,1 0 0,1 1 0,6-2 436,-9 5 0,3-1 0,3 0 0,3-1 0,0 1 0,1 1 0,1 0 0,-3 2 0,2 0 0,1 1 0,1 0 0,1 0 0,-1 1 0,1 0 0,0-1-252,0 1 1,1-1 0,0 0 0,0 0 0,1 1 0,-1 1 0,1 0 0,-1 1 251,0 1 0,0 0 0,1 1 0,-1 1 0,0 0 0,0 1 0,1 0 0,-1 2 0,1 0 0,1 2 0,0 0 0,0 1 0,0 1 0,-2 0 0,-1-1 0,-2 1-224,4-1 0,-2 0 0,-2 1 0,0-1 0,1 1 0,2 0 224,1 1 0,2-1 0,2 1 0,-1 0 0,-1-1 0,-3 1 0,-4 0 86,10 0 0,-7 0 0,0 0 0,5 0-86,-10 0 0,5 0 0,1 0 0,0 0 0,-3 0 0,-5 0 36,0 0 0,-6 0 0,0 1 0,3-2-36,3 1 0,5-1 0,-1 1 0,-3-1 0,-9-1 0,8-1 0,-8-1 0,-5-1 0,-1-1 753,-4-1 0,-3 0-753,24-6 0,-9-1 0,-3 0 0,-1 3 0,3 0 0,5 2 0,4 0 0,1 2 2331,-4 2-2331,-6 3 790,2 2-790,-18 0 2242,0 0-2242,-11 0 170,-7 4-170,5 3 0,-2 5 0,0 1 0,4-1 0,10-1 0,-9-6 0,4-1 0,-15-4 0,-4 0-1260,-4 4-898,-2-3 2158,-13 9 0,1 0 0,-9 6 0</inkml:trace>
  <inkml:trace contextRef="#ctx0" brushRef="#br1" timeOffset="80137">15963 17223 16977,'-4'-11'5037,"3"-2"-4227,-2 3-90,3-1-91,0 2 91,0 0-91,0 0-89,0 0-270,-4 2 0,3 2-90,-8 3-90,2 2 90,-3 22-180,4 2 89,2 25 1,4-2-213,0 6 213,0 1-90,4-2 90,0-2 0,6-5-90,1-2 0,1-6 0,-2-4 0,2-8 90,-2-5-90,2-4 180,2-8-90,1-2 0,1-6 213,2-4-303,2-3 0,3-9 90,14-21-90,-10 2 0,10-16 0,-12 9 0,-3-2 0,-1-1 0,-5 2 0,-2 2 0,-6 3 0,-2 4 0,-7-2 0,-18-8 0,-6 11 0,-17-3 0,-20 18-90,28 15 0,-1 4-405,-5 6 1,2 4-406,-14 17-179,18 11-1,26-5-449,9 0-540,12 2 2069,13-1 0,9-6 0,6-2 0</inkml:trace>
  <inkml:trace contextRef="#ctx0" brushRef="#br1" timeOffset="80492">16479 17318 21745,'18'-43'3508,"2"-20"-2789,-11 15-89,-1-13-91,-5 25-89,-1 4-270,1 7 90,0 5-180,0 18 0,2 15 0,2 21 0,3 13-45,0-3 0,3 1-45,-3-10 0,2 0 0,13 24 0,2-3-423,-9-26 0,1-3 423,5 8 0,1-4 0,9-3 0,-3-12 0,-3-8 0,-2-16 0,-5-8 0,-5-18 0,-12-1 0,-5-4 0,-6-25 0,-1 21 0,-6-1 0,-10 2 0,-4 5 277,5 10 1,-2 3-458,-9-7 0,-1 4-449,-20 4-361,2 10-269,18 10 0,-1 3-1080,-15 7 2339,-8 9 0,25 7 0,4 2 0</inkml:trace>
  <inkml:trace contextRef="#ctx0" brushRef="#br1" timeOffset="81018">19378 15518 12923,'-40'3'629,"0"-1"1,2 2 0,1 0 694,3-3 1,1-1-875,-22 4 1348,14-4-1349,21 0 800,18 0-799,29 0 0,30-6-181,-12 2 1,5-1 397,-6-1 0,2-1 0,2-1-457,9 0 0,2 0 0,8-1-61,-14 2 1,6-1 0,4 0 0,1 0 0,-2-1 0,-2 2-653,1-2 0,-2 1 1,-1 0-1,1 1 1,4-2 502,-6 2 0,3 0 0,2-1 0,0 1 0,-1-1 0,-1 1 0,-4 1-366,4-2 0,-2 1 0,-3 1 0,0-1 1,0 1 365,12-1 0,-1 0 0,-1 0 0,-1 1-209,-5 0 0,-1 0 1,-2 1-1,-1-1 209,10 0 0,-1 0 0,-4 0 0,-8 1 0,-2 1 0,-2 0 0,10-2 0,-4 0 0,-14 4 0,-3-1 687,11-9-687,-37 8 1756,-22-4-1756,-26 6 0,-10 2 2176,-3 6-3706,5 3-564,3 16 2094,22-3 0,15 10 0,18-4 0</inkml:trace>
  <inkml:trace contextRef="#ctx0" brushRef="#br1" timeOffset="81887">22716 15138 23903,'0'-34'2609,"-9"2"-2249,-4 5-91,-12 7-89,1 8-90,-1 10-90,7 15 90,7 10-90,15 13 0,14 6 0,21 1-195,-12-22 1,3-2 239,5-1 0,3-3-45,4-2 0,2-2 0,1-3 0,1-4-293,0-4 1,-2-2 292,-1-4 0,-2-2 0,-5-3 0,-3-5 90,2-12 0,-6-7 45,-14-7 0,-8-4-45,1 3 0,-8-1-133,-25-10 1,-10 7 42,8 24 0,-2 5 0,-10-2 0,-1 5 0,-13 8 0,11 14 0,9 4 0,16 8 349,10 7-349,18 2 0,10 2 0,16-3 0,11-7 0,10-8 0,-14-8 0,0-4 0,20-9 0,-24 4 0,-4-6 0,6-32 0,-22 5 578,-11-15-578,-21 19 0,-16 9 0,-11 11 0,-10 8 0,-5 16 0,2 3 0,7 11 0,1 12 492,23-7-492,14 16 0,19-19 0,11 2 0,0-19 0,9-3 0,-12-6 0,3 0 0,-14 0 0,-5-8 0,-3 2 0,-1-7 0,0 6 0,-3 3 0,2 0-90,-3-1-360,4 2 90,0-1-1529,0 4 0,0 0 0</inkml:trace>
  <inkml:trace contextRef="#ctx0" brushRef="#br1" timeOffset="86788">8272 15116 22914,'-12'-19'2968,"1"3"-2248,1 1-1,2 3-179,4 3-270,-4 5-90,8 2 0,-8 2-90,2 14-90,-3 11 0,-2 23 0,6-1 0,1 4-586,1-12 1,0 1 585,0 15 0,2 1 0,2-8 0,0-1 0,1-7 0,0-1 0,1-2 0,0-3 0,2 6 0,0-24 0,-2-9 0,-1-5 0,0-12 0,-2-1 1171,0-5-1171,0 5 0,0 2 0,0 0 0,0-4-810,0 5-629,0 0-360,0 6 1191,0 2 1,0 6 0,0 1 0</inkml:trace>
  <inkml:trace contextRef="#ctx0" brushRef="#br1" timeOffset="88948">8532 15360 18776,'0'-7'3598,"0"0"-3418,-4 3-90,3 1 0,-2 1 989,3 2-539,7 0 0,0 0-1,7 0 1,0 0-90,0 0-180,4 0 90,5-2-181,7-4 1,12-8 0,15-9-1741,-21 8 0,3-1 1696,8-5 0,3-1-75,-10 5 0,3 0 0,1-1-366,7-3 1,1 1 0,8-3 305,-12 6 0,6-1 0,2-1 0,3 1 0,-2-1 0,-2 2-289,2-1 0,-2 1 0,0 1 0,1 0 0,3-2 289,-4 3 0,2-1 0,3-1 0,0 0 0,-1 1 0,0 1 0,-3 0-256,8 0 1,-1 0-1,-2 2 1,1 0-1,0 0 256,2 0 0,0 0 0,1 1 0,0 0 0,0 0 0,-10 3 0,1-1 0,0 1 0,0 0 0,0 0 0,0 1 0,1 0 0,0 0 0,0 0 0,1 1 0,-1 0 0,0 0 0,0 0 0,1 1 0,-1 0 0,0 0 0,0 0 0,-1 1 0,1-1 0,-1 1 0,1 0 0,-1 0 0,0 1 0,0-1-113,8 1 1,1-1 0,-1 2 0,0-1-1,0 0 113,-3 0 0,0 0 0,0 1 0,-1-1 0,0 1 0,-3 0 0,0 0 0,-1 1 0,0-1 0,0 1 0,9-1 0,-2 0 0,2 0 0,1 0-25,-3 0 0,3-1 1,0 1-1,-1-1 1,-4 1 24,-2 0 0,-4 1 0,0-1 0,1 0 96,10-1 0,3 0 1,-2-1-1,-7 1-96,-7 1 0,-6 0 0,0 0 0,18-3 0,-3 1 0,-4 1 0,-2 1 562,-7 0 1,1 1-563,12 1 0,-2 0 0,-17 1 0,-1 0 0,10 2 0,-3 2 0,11 6 0,-8 8 0,-5 2 0,-7 3 0,-3-2 0,-5-1 1745,6 8-1745,-10-7 0,4 7 0,-10-10 2292,-2-2-2292,2 1 0,1 0 0,16 7 0,-8-5 0,13 5 1758,-14-6-1758,13 5 0,-13-6 0,7 2 0,-17-5 463,-3-3-463,-3 2 218,-4-1-218,2 2 0,-2-1 0,2 1 0,2 1 0,1 3 0,3 1 0,-2 1 0,8 6 0,-8-6 0,12 12 0,-13-14 0,6 4 0,-9-9 0,0 1 0,2-1 0,-1-5 0,-1 2 0,-2-9 0,0 7 0,-3-7 0,0 7 0,-3-7 0,0 3 0,0-4 0,0 0-90,2 0-630,-3 0-944,1 0 0,-8 4 0,0 1 0</inkml:trace>
  <inkml:trace contextRef="#ctx0" brushRef="#br1" timeOffset="90652">16401 14894 20845,'0'-14'2249,"0"1"-2069,0-1 0,0 1 0,0-1-1,2 0 361,6-3-90,3-2-180,0 3-90,-2 1 89,-5 6-89,0 0-90,-2 2 90,0 0 0,-2 2 0,0 3 0,0 0 90,0 0-90,0-1-1,0-1 1,0 1 90,0 1-270,0 10 0,0-2 0,0 3 90,0-5-90,0-4 0,2 0 0,0 0 90,0 0 720,0 0-810,-2 5 0,0 0 0,0 10 0,0-5 0,0 5 0,0-10 0,0 3 0,0-3 0,0 10 0,-3-2 0,-2 5 0,1-5 0,-4 1 0,8-7 0,-4 3 0,4-9 0,0 7 0,0-7 0,0 3 0,-4 0 0,3-3 0,-2 3 0,3-4 0,0 0 0,0-4 0,0-3 0,0-6 0,0-5 0,2-3 0,2-4 0,4 2 0,2-1 0,1 1 0,2-4 0,-4 10 0,1-4 0,-6 13 0,-2 2 0,-2 4 0,0 2 0,0 6 0,0 3 0,-4 11 0,-2 10 0,-4 10 0,1 1 0,0 3 0,1-9 0,1 1-280,-2 14 1,0 1 279,1-15 0,2-2 0,-1 0 0,1 0 0,0 27 0,-3-7 0,8-8 0,-3-10 0,4-7 0,0-3 0,0-8 0,-3-5 0,-2-9 559,1-10-559,-4 0-90,7-7-1170,-6 1-539,3-3-719,-1-1 2518,2-4 0,3 1 0,0-1 0</inkml:trace>
  <inkml:trace contextRef="#ctx0" brushRef="#br1" timeOffset="91352">17518 14993 24893,'0'-9'2338,"0"2"-1618,0-1-90,0-1-630,0-1 0,9-3 0,11-2 0,26-8 0,-10 7 0,9 0-848,7 1 0,10 0 0,5-1 0,-2 1 848,-4 2 0,-2 1 0,3-1 0,5 1-325,-15 2 1,4 0 0,2 0 0,2 0 0,0 0 0,-1 0 0,-2 2 324,5-1 0,-1 2 0,0-1 0,0 2 0,0-1 0,1 1-217,-5 0 0,0 0 1,0 1-1,1 0 1,0 0-1,0 0 0,0 0 217,2 1 0,0 0 0,0 0 0,0 0 0,0 0 0,0 1 0,0-1-145,0 1 0,-1 0 0,1 0 0,0 1 1,0-1-1,-1 1 0,0 0 145,-1 0 0,0 1 0,-1-1 0,1 1 0,-1 0 0,-1 0 0,0 0 41,7 0 1,-1 0 0,0 1 0,-1-1 0,0 1 0,-1-1-42,8 1 0,-1 0 0,0 0 0,-1 0 0,-1 0 0,-6 0 0,0 0 0,-1 0 0,-2 0 0,0 0 0,7 0 0,-2 1 0,0-1 0,0-1 0,2 0 0,0-1 0,-1-1 0,-4 1 228,-4 0 1,-5 0-1,1-2-228,2 0 0,0-2 0,-6-2 724,-5-4 1,-5-2-725,8-6 1473,2-6-1473,-20 8 2926,-7 6-2926,3 3 1339,-4 5-1339,1 4 69,1 0-69,-2-2 0,0-1 0,-3-1-90,-5 1-2609,-15 5 1080,-1 3-809,-13 0 2428,2-1 0,-1-4 0,-2 0 0</inkml:trace>
  <inkml:trace contextRef="#ctx0" brushRef="#br1" timeOffset="91889">22732 13953 21655,'12'-46'3148,"0"2"-2429,-1 5 1,-1 5-90,-2 5-91,-2 6-89,0 7-180,-2 3 180,2 4-450,-3 4 0,2 1 0,-3 4 0,4 8 0,-3 8 0,-1 23 0,0 10 0,-2 0 0,0 1-1569,0 13 1,0 0 1568,0-10 0,0-4 0,0 14-159,0-6 159,0-8 0,0-5 0,0 0 0,0-17 0,0-1 0,0-15 3067,0-8-3067,1 0 229,2-7-1489,-1 2-449,0-5 1709,-8-6 0,-8 3 0,-7-6 0</inkml:trace>
  <inkml:trace contextRef="#ctx0" brushRef="#br1" timeOffset="93671">7419 15165 20485,'-5'-5'2069,"-2"1"-1889,3 4 0,-4 0 0,-2 0 90,-1 0 0,1 0-91,4 0 181,-2 0-90,8 0 0,-4 0-180,4-2 0,0-2 0,0-3 0,0-4-90,0-1 90,0-12-90,5-6 90,11-9-90,2 6 0,10 9 0,-4 13 90,15 7-90,-9 10 89,9 6 1,-17 12 0,-1 6-90,-3 6 270,-2 23-90,-7-9-90,-7 16 0,-11-19 0,-9 1 0,-4-5-90,-7 0 0,-3-5 0,-5-2 0,-2-4 0,1-3 0,-1-6 0,5-1 0,3-5 0,5-2 0,7-7 0,3 2 0,10-9 0,0 3 180,6-4 0,0 0-180,2-4 0,4-1 0,4-4 90,6-2-90,5-1 0,18-8 0,-6 5 90,18-6-90,-8 5 0,-8 3 0,1 0 90,20-8-45,-18 9-1,-1 0 46,12-3-90,-3 3 90,-7 1 0,-5 4 90,-2 1-90,-12 3-90,-3 1 0,-13 2 90,-2 0-4767,-2 0 4677,-5 0 0,-2 0 0,-5 0 0</inkml:trace>
  <inkml:trace contextRef="#ctx0" brushRef="#br1" timeOffset="98220">7732 15093 20305,'-6'-16'2249,"5"0"-2069,-8-2 90,8-2 0,-3-1 0,4-3-91,6-3 181,6-5 0,12-4 90,16-7-735,-11 19 0,5-2 465,13-6 0,9-3 0,0 1-965,-5 5 0,1 0 0,3-1 821,-10 5 0,2-2 0,3 0 0,2-1 0,3 1 2,-5 4 1,1 0-1,3 0 1,1 0 0,2 0-1,1 1 1,2 0-29,-6 3 0,1 0 0,1 1 0,2 0 0,0 0 0,2 0 0,1 0 0,2 1 0,0 0-190,-4 1 0,1 0 1,2 0-1,2 1 1,0-1-1,2 1 1,-1-1-1,1 2 1,-1-1-1,-1 1 1,0 1-1,-2 0 188,0 1 0,-1 0 0,-1 1 0,1 0 1,-1 1-1,-1 0 0,1 0 0,-1 1 1,1 0-1,-1 1 0,1 0-150,5 0 1,1 1 0,0 0 0,1 0 0,-1 1 0,-1 0 0,0 1 0,-2 1 0,-2 0 0,-2 1 141,6 1 0,-2 0 0,-2 2 0,-1 0 0,-1 0 0,-1 1 0,1 0-119,7 1 1,-1 0-1,0 1 1,-1 0-1,0 1 1,-1 0 118,-5 1 0,0 0 0,-1 1 0,-1 0 0,0 0 0,-1 1-19,6 1 0,0 0 0,-2 2 0,0-1 1,-1 1 18,8 3 0,-2 0 0,0 0 0,2 3 111,-6-2 1,2 2 0,1 1 0,-2 0 0,0 0-94,-6-1 0,-1 0 0,-1 1 0,-1 0 0,1-1-18,10 5 0,-1-1 0,0 0 0,-1 1 45,-3 0 0,0 1 0,-3-1 0,-6-2-45,5 3 0,-3-1 45,13 4 0,-4-2 513,-22-10 1,-3-2-514,1 0 0,-1-2-45,1 0 0,-1-1 0,0-3 0,0-1 0,-1 2 0,1-2 0,28-3 0,-6 7 0,-9-7 1978,-9 3-1978,0-4 2478,-18 0-2478,2 0 0,-15 0 0,0 6 1510,13 8-1510,10-1 552,18 8-552,-6-15 0,-2 6 0,-17-11 0,-3 3 0,-5-4 0,-4 0 0,-4 0 0,-2 0 0,-4 0 0,0 0 0,0 0 0,2 0 0,1 0 0,4 0-359,-6 0 89,3 0-90,-6 0-90,-6 0 0,-2 0-989,-18 0 720,6 0-181,-10 0 91,10-6 359,0-3 1169,1-10-269,3-1 360,4-15-450,5 8 89,4-13-89,3 11 90,0-3 0,3-16-271,4 11 1,5-12 0,2 18-90,1 4 90,4 4-180,-3 11 0,5 10 0,-1 11 0,5 12 0,3 4 0,3 4 0,18 15 0,-15-13 0,11 7 0,-22-17 0,-7-1 0,-8 0 0,-4 3 90,-12 4-90,-2 7 0,-13 2 0,-3 5 0,-7-2 0,0-5 90,-12 1-90,14-13 0,-8-4 0,16-12 90,-2-6-90,7 0 0,4-6 0,9-4 0,5-10 0,0-7-90,5-7-90,2-7-809,10-22 179,-1 14-89,2-9-541,-4 24-718,0 9 2158,-2 7 0,4 9 0,-1 5 0</inkml:trace>
  <inkml:trace contextRef="#ctx0" brushRef="#br1" timeOffset="98732">16097 14378 22554,'0'-31'2519,"0"-1"-2160,-6 2-89,0 5-180,-5 5 0,1 7 0,6 1-90,-3 5 0,6 1 90,-3 3 180,4-1-90,0 2 0,4-19-180,6-1 0,12-19 0,11 3 90,13-1-438,6 3 348,6 6 0,0 6 0,0 8 90,-5 6 270,7 33-91,-28 11-134,-15-1 0,-7 4 0,-12 1 0,-6 1 0,-3 6 0,-3 0-90,-3 2 0,-1 0 0,-2-1 0,-1 1-15,4-5 0,-1 2 0,2-4-30,2-4 0,2-1 0,-5 12 0,9-6-46,23-21 46,18-9 0,24-15 0,-19-2 0,3-4-452,9-3 0,2-3 452,6-5 0,2-1-390,-17 5 1,2 0-1,-1-1 390,2-1 0,1-1 0,-1-1-120,-1 1 0,0-1 0,0-1-60,-3 1 0,-1 0 1,0 0-226,12-9 0,-3 1-135,-8 1 1,-4-1-91,-8 5 1,-9-2-2786,-26-19 3415,-35 21 0,-9 16 0,-7 8 0,-4 6 0,0 0 0</inkml:trace>
  <inkml:trace contextRef="#ctx0" brushRef="#br1" timeOffset="99706">6319 15197 19650,'-4'13'1619,"-4"1"-322,-8-6-938,-7 2 372,-4-9-371,1 3 190,1-4-370,5 0 596,4-4-596,13-19-90,13-5-90,21-21 90,16 3-175,-19 22 0,5-1 264,16-10 1,2 2-896,-12 9 0,1 2 761,10-7 0,-2 4 45,9 4 0,-12 10-90,-15 17 90,-12 11-90,-15 16 90,-14 9-90,-13 7 90,-7 2-90,-8 0-92,2-3 92,-1-3 0,18-17 0,2-1 0,-3 11 1505,8 3-1505,29-19 0,17-6 45,7-1 0,7 2-45,4 6 0,1 2 0,1 1 0,-2 3 45,-5 3 0,-11 6 0,-18 6 0,-11 2-1467,-4-11 1,-6 1 1466,-4 10 0,-11-1-175,-17-12 1,-11-3-1,2-4 130,2-1 0,-3-2 0,-2-2 0,-6 0 0,2-7 0,-6-10 0,4-8 0,15-2 0,1-2-45,-8-2 0,3-3-411,0-16 96,13-1-179,12-2-451,10 3 2659,4 2-4098,4 6 2600,2 5 0,2 9 1,2 3-1</inkml:trace>
  <inkml:trace contextRef="#ctx0" brushRef="#br1" timeOffset="100725">22797 14193 20305,'-10'-9'3059,"2"-2"-2789,1-1-181,-2-1 91,8-1-180,-5 5 90,6 0-90,0 4-90,0 1-90,0 1-1708,0 1-1,-3 2 1889,-5 0 0,-9 0 0,-3 0 0</inkml:trace>
  <inkml:trace contextRef="#ctx0" brushRef="#br0" timeOffset="446913">27463 8490 27681,'-7'0'900,"2"4"-900,5 5 0,0 7 0,3 8 0,5 4 0,10 6 0,11-2 0,10 0 0,13-7 0,11-11-1217,-24-10 1,3-4 1216,7-6 0,1-5 0,8-5 0,2-5-479,-14 3 0,0-4 0,0-3 479,5-4 0,-1-4 0,0-2 0,-9 5 0,-1-1 0,0-3 0,0 0-528,2-4 1,0-2-1,-1-1 1,0-1 527,2-2 0,-1-2 0,0-1 0,0 0 0,1-1 0,-1-1 0,0 0 0,0 0-288,-1 0 1,0 0-1,-1 0 1,1 1 287,-3 1 0,1 1 0,-1 0 0,-1 1 0,-2 4 0,-1-1 0,-1 2 0,0 0-390,6-9 0,-1 2 0,-2 1-23,-4 6 1,-2 1-1,-2 2-576,7-9 0,-5 2 1150,-11 7 1,-9 4-1,-16 8 1,-27 13-1</inkml:trace>
  <inkml:trace contextRef="#ctx0" brushRef="#br0" timeOffset="447244">29030 7327 24353,'0'-16'1259,"0"1"-449,6 3-360,-1 5 359,6 13-179,2 21-360,5 27-270,-7-13 0,0 4-634,3 10 1,1 3 633,-4-14 0,0 1 0,1 1-450,0 2 1,1 0 0,1 1 449,0-1 0,2 0 0,0-1 0,1-1 0,1 0 0,2-2 0,-1-3 0,2-2 0,2-1-112,11 13 1,9-5 111,3-15 0,8-6 0,0-4-479,-7-8 0,-1-4 0,4-3 479,2-3 0,3-2 0,2-4 0,-3-3-272,10-8 1,-1-5 0,-1-4 271,-10 2 0,-1-2 0,0-1 0,1-3-187,1-2 1,0-2-1,0-2 1,3-5 186,-13 7 0,2-3 0,1-3 0,0-1 0,0 0 0,-1 1 0,-2 2-263,6-6 1,-2 1 0,-2 1-1,2-1 1,1-2 262,0-1 0,2-3 0,1-1 0,0 1 0,-3 1 0,-4 4 0,3-3 0,-3 3 0,-3 1 0,0 1-446,9-8 1,-2 1 0,-1 1-65,-8 7 1,-1 2-1,-2 0-1424,11-15 0,-7 4 2140,-8-3 1,-31 17-1,-41 39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453" y="3899158"/>
            <a:ext cx="4673093" cy="872725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326680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14" y="4785687"/>
            <a:ext cx="5127524" cy="1217240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Studying MSc in Computer Science (PMSCS) at</a:t>
            </a:r>
          </a:p>
          <a:p>
            <a:pPr algn="r"/>
            <a:r>
              <a:rPr lang="en-US" sz="2400" b="1" dirty="0"/>
              <a:t>Jahangirnagar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8432546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62318" y="449453"/>
            <a:ext cx="8649417" cy="15885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40678" y="2472656"/>
            <a:ext cx="12476285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printf</a:t>
            </a:r>
            <a:r>
              <a:rPr lang="en-US" sz="4000" dirty="0"/>
              <a:t> ( “Hello World” ) 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13BFF6-A5A3-EC41-105C-499ADDBEEADA}"/>
                  </a:ext>
                </a:extLst>
              </p14:cNvPr>
              <p14:cNvContentPartPr/>
              <p14:nvPr/>
            </p14:nvContentPartPr>
            <p14:xfrm>
              <a:off x="4116240" y="1360080"/>
              <a:ext cx="7130880" cy="357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13BFF6-A5A3-EC41-105C-499ADDBEEA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0040" y="1343880"/>
                <a:ext cx="7163280" cy="360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69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C4C7B5-7664-72CE-CC96-DA8660BAD21D}"/>
                  </a:ext>
                </a:extLst>
              </p14:cNvPr>
              <p14:cNvContentPartPr/>
              <p14:nvPr/>
            </p14:nvContentPartPr>
            <p14:xfrm>
              <a:off x="426960" y="621360"/>
              <a:ext cx="11081160" cy="588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C4C7B5-7664-72CE-CC96-DA8660BAD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760" y="605160"/>
                <a:ext cx="11113560" cy="59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96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83B959-2A98-1358-DCA8-0D98213A7306}"/>
                  </a:ext>
                </a:extLst>
              </p14:cNvPr>
              <p14:cNvContentPartPr/>
              <p14:nvPr/>
            </p14:nvContentPartPr>
            <p14:xfrm>
              <a:off x="138600" y="243000"/>
              <a:ext cx="10981800" cy="505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83B959-2A98-1358-DCA8-0D98213A7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400" y="226800"/>
                <a:ext cx="11014200" cy="50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102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916966-7D43-BA0A-2DD2-7383DEE4D28D}"/>
                  </a:ext>
                </a:extLst>
              </p14:cNvPr>
              <p14:cNvContentPartPr/>
              <p14:nvPr/>
            </p14:nvContentPartPr>
            <p14:xfrm>
              <a:off x="3033720" y="396360"/>
              <a:ext cx="8946720" cy="611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916966-7D43-BA0A-2DD2-7383DEE4D2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7520" y="380160"/>
                <a:ext cx="8979120" cy="615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11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D7DC0A-B7C2-F0B1-4152-6D2C54AA7E22}"/>
                  </a:ext>
                </a:extLst>
              </p14:cNvPr>
              <p14:cNvContentPartPr/>
              <p14:nvPr/>
            </p14:nvContentPartPr>
            <p14:xfrm>
              <a:off x="582840" y="488520"/>
              <a:ext cx="11609280" cy="615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D7DC0A-B7C2-F0B1-4152-6D2C54AA7E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640" y="472320"/>
                <a:ext cx="11641680" cy="61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83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D0EDD2-FDCB-993B-A478-DC8434353AAB}"/>
                  </a:ext>
                </a:extLst>
              </p14:cNvPr>
              <p14:cNvContentPartPr/>
              <p14:nvPr/>
            </p14:nvContentPartPr>
            <p14:xfrm>
              <a:off x="235080" y="-360"/>
              <a:ext cx="1195704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D0EDD2-FDCB-993B-A478-DC8434353A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880" y="-16560"/>
                <a:ext cx="11989440" cy="68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90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C404BA-A10C-4B97-6678-2DBF7B53B8C4}"/>
                  </a:ext>
                </a:extLst>
              </p14:cNvPr>
              <p14:cNvContentPartPr/>
              <p14:nvPr/>
            </p14:nvContentPartPr>
            <p14:xfrm>
              <a:off x="1729080" y="15840"/>
              <a:ext cx="10373040" cy="665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C404BA-A10C-4B97-6678-2DBF7B53B8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2880" y="-360"/>
                <a:ext cx="10405440" cy="66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20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8C2B67-C855-227C-6496-C5CA5EED10C6}"/>
                  </a:ext>
                </a:extLst>
              </p14:cNvPr>
              <p14:cNvContentPartPr/>
              <p14:nvPr/>
            </p14:nvContentPartPr>
            <p14:xfrm>
              <a:off x="207000" y="24480"/>
              <a:ext cx="11198880" cy="657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8C2B67-C855-227C-6496-C5CA5EED10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800" y="8280"/>
                <a:ext cx="11231280" cy="66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56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3AD5EC-EC5A-6362-9101-0ADDF00A54A6}"/>
                  </a:ext>
                </a:extLst>
              </p14:cNvPr>
              <p14:cNvContentPartPr/>
              <p14:nvPr/>
            </p14:nvContentPartPr>
            <p14:xfrm>
              <a:off x="0" y="580320"/>
              <a:ext cx="12192120" cy="627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3AD5EC-EC5A-6362-9101-0ADDF00A54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200" y="564120"/>
                <a:ext cx="12224520" cy="63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465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0E5CF4-DCBC-DDEB-CDF1-7FC6CB9C3CA3}"/>
                  </a:ext>
                </a:extLst>
              </p14:cNvPr>
              <p14:cNvContentPartPr/>
              <p14:nvPr/>
            </p14:nvContentPartPr>
            <p14:xfrm>
              <a:off x="1893240" y="788400"/>
              <a:ext cx="10070640" cy="424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0E5CF4-DCBC-DDEB-CDF1-7FC6CB9C3C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7040" y="772200"/>
                <a:ext cx="10103040" cy="427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94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5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B7B9EB-5B54-6EE1-8542-4255F2C943D5}"/>
                  </a:ext>
                </a:extLst>
              </p14:cNvPr>
              <p14:cNvContentPartPr/>
              <p14:nvPr/>
            </p14:nvContentPartPr>
            <p14:xfrm>
              <a:off x="5709960" y="722880"/>
              <a:ext cx="403920" cy="583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B7B9EB-5B54-6EE1-8542-4255F2C943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3760" y="706680"/>
                <a:ext cx="436320" cy="58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17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96336E-47FD-5F2E-8F79-DCB127371DBE}"/>
                  </a:ext>
                </a:extLst>
              </p14:cNvPr>
              <p14:cNvContentPartPr/>
              <p14:nvPr/>
            </p14:nvContentPartPr>
            <p14:xfrm>
              <a:off x="0" y="141840"/>
              <a:ext cx="12192120" cy="671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96336E-47FD-5F2E-8F79-DCB127371D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200" y="125640"/>
                <a:ext cx="12224520" cy="67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641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443574-B832-B120-BEB0-BAC7FD7DB635}"/>
                  </a:ext>
                </a:extLst>
              </p14:cNvPr>
              <p14:cNvContentPartPr/>
              <p14:nvPr/>
            </p14:nvContentPartPr>
            <p14:xfrm>
              <a:off x="-360" y="108000"/>
              <a:ext cx="11317680" cy="671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443574-B832-B120-BEB0-BAC7FD7DB6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560" y="91800"/>
                <a:ext cx="11350080" cy="67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07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38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04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1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2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5E27DF-F635-5E85-2D7F-BC70A8998666}"/>
                  </a:ext>
                </a:extLst>
              </p14:cNvPr>
              <p14:cNvContentPartPr/>
              <p14:nvPr/>
            </p14:nvContentPartPr>
            <p14:xfrm>
              <a:off x="752760" y="48960"/>
              <a:ext cx="11439360" cy="669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5E27DF-F635-5E85-2D7F-BC70A89986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560" y="32760"/>
                <a:ext cx="11471760" cy="67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372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75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08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8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96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58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8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3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5ED240-F3ED-E45E-51F7-390DB5DD370D}"/>
                  </a:ext>
                </a:extLst>
              </p14:cNvPr>
              <p14:cNvContentPartPr/>
              <p14:nvPr/>
            </p14:nvContentPartPr>
            <p14:xfrm>
              <a:off x="394200" y="20880"/>
              <a:ext cx="11764440" cy="667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5ED240-F3ED-E45E-51F7-390DB5DD37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4680"/>
                <a:ext cx="11796840" cy="67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6873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54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4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0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21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32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25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9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14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E1F072-2054-5163-280B-979A64050602}"/>
                  </a:ext>
                </a:extLst>
              </p14:cNvPr>
              <p14:cNvContentPartPr/>
              <p14:nvPr/>
            </p14:nvContentPartPr>
            <p14:xfrm>
              <a:off x="2796840" y="409320"/>
              <a:ext cx="8451360" cy="282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E1F072-2054-5163-280B-979A640506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0640" y="393120"/>
                <a:ext cx="8483760" cy="28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799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0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85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67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31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480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114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F9A302-879E-7E7A-D601-13D8F8172706}"/>
                  </a:ext>
                </a:extLst>
              </p14:cNvPr>
              <p14:cNvContentPartPr/>
              <p14:nvPr/>
            </p14:nvContentPartPr>
            <p14:xfrm>
              <a:off x="293760" y="115560"/>
              <a:ext cx="11898360" cy="665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F9A302-879E-7E7A-D601-13D8F81727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560" y="99360"/>
                <a:ext cx="11930760" cy="66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9235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3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BB3BB9-0FF7-467C-B797-499026CA36B6}"/>
                  </a:ext>
                </a:extLst>
              </p14:cNvPr>
              <p14:cNvContentPartPr/>
              <p14:nvPr/>
            </p14:nvContentPartPr>
            <p14:xfrm>
              <a:off x="741600" y="154800"/>
              <a:ext cx="11450520" cy="570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BB3BB9-0FF7-467C-B797-499026CA36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400" y="138600"/>
                <a:ext cx="11482920" cy="57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10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5E0222-5D7B-6CDE-9B86-5CF1543B0E2B}"/>
                  </a:ext>
                </a:extLst>
              </p14:cNvPr>
              <p14:cNvContentPartPr/>
              <p14:nvPr/>
            </p14:nvContentPartPr>
            <p14:xfrm>
              <a:off x="-360" y="-360"/>
              <a:ext cx="12192480" cy="685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5E0222-5D7B-6CDE-9B86-5CF1543B0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560" y="-16560"/>
                <a:ext cx="12224880" cy="68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23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AB5EA9-D82D-667E-1BB3-902728D3C7A2}"/>
                  </a:ext>
                </a:extLst>
              </p14:cNvPr>
              <p14:cNvContentPartPr/>
              <p14:nvPr/>
            </p14:nvContentPartPr>
            <p14:xfrm>
              <a:off x="0" y="372960"/>
              <a:ext cx="12192120" cy="624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AB5EA9-D82D-667E-1BB3-902728D3C7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200" y="356760"/>
                <a:ext cx="12224520" cy="627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00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Temp" id="{ABB0FD77-7A1B-1844-A643-8C0028321333}" vid="{E68E3886-2554-394E-89D7-3894569483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170</TotalTime>
  <Words>43</Words>
  <Application>Microsoft Macintosh PowerPoint</Application>
  <PresentationFormat>Widescreen</PresentationFormat>
  <Paragraphs>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Kowshique Roy</dc:title>
  <dc:creator>Kowshique Roy</dc:creator>
  <cp:lastModifiedBy>Kowshique Roy</cp:lastModifiedBy>
  <cp:revision>2</cp:revision>
  <dcterms:created xsi:type="dcterms:W3CDTF">2022-08-05T15:06:26Z</dcterms:created>
  <dcterms:modified xsi:type="dcterms:W3CDTF">2022-08-13T19:35:00Z</dcterms:modified>
</cp:coreProperties>
</file>