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০ : </a:t>
            </a:r>
            <a:r>
              <a:rPr lang="en-US" sz="4000" dirty="0" err="1"/>
              <a:t>পরিচিত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১মঃ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</a:t>
            </a:r>
            <a:r>
              <a:rPr lang="en-US" sz="2400" dirty="0"/>
              <a:t> : </a:t>
            </a:r>
            <a:r>
              <a:rPr lang="en-US" sz="2400" dirty="0" err="1"/>
              <a:t>বিশ্ব</a:t>
            </a:r>
            <a:r>
              <a:rPr lang="en-US" sz="2400" dirty="0"/>
              <a:t> ও </a:t>
            </a:r>
            <a:r>
              <a:rPr lang="en-US" sz="2400" dirty="0" err="1"/>
              <a:t>বাংলাদেশ</a:t>
            </a:r>
            <a:r>
              <a:rPr lang="en-US" sz="2400" dirty="0"/>
              <a:t> </a:t>
            </a:r>
            <a:r>
              <a:rPr lang="en-US" sz="2400" dirty="0" err="1"/>
              <a:t>প্রেক্ষিত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পাঠ</a:t>
            </a:r>
            <a:r>
              <a:rPr lang="en-US" dirty="0"/>
              <a:t> </a:t>
            </a:r>
            <a:r>
              <a:rPr lang="en-US" dirty="0" err="1"/>
              <a:t>সমূহ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বিশ্বগ্রাম</a:t>
            </a:r>
            <a:endParaRPr lang="en-US" dirty="0"/>
          </a:p>
          <a:p>
            <a:r>
              <a:rPr lang="en-US" dirty="0" err="1"/>
              <a:t>ভার্চুয়াল</a:t>
            </a:r>
            <a:r>
              <a:rPr lang="en-US" dirty="0"/>
              <a:t> </a:t>
            </a:r>
            <a:r>
              <a:rPr lang="en-US" dirty="0" err="1"/>
              <a:t>রিয়ালিটি</a:t>
            </a:r>
            <a:endParaRPr lang="en-US" dirty="0"/>
          </a:p>
          <a:p>
            <a:r>
              <a:rPr lang="en-US" dirty="0" err="1"/>
              <a:t>তথ্য</a:t>
            </a:r>
            <a:r>
              <a:rPr lang="en-US" dirty="0"/>
              <a:t> ও </a:t>
            </a:r>
            <a:r>
              <a:rPr lang="en-US" dirty="0" err="1"/>
              <a:t>যোগাযোগ</a:t>
            </a:r>
            <a:r>
              <a:rPr lang="en-US" dirty="0"/>
              <a:t> </a:t>
            </a:r>
            <a:r>
              <a:rPr lang="en-US" dirty="0" err="1"/>
              <a:t>প্রযুক্তির</a:t>
            </a:r>
            <a:r>
              <a:rPr lang="en-US" dirty="0"/>
              <a:t> </a:t>
            </a:r>
            <a:r>
              <a:rPr lang="en-US" dirty="0" err="1"/>
              <a:t>সাম্প্রতিক</a:t>
            </a:r>
            <a:r>
              <a:rPr lang="en-US" dirty="0"/>
              <a:t> </a:t>
            </a:r>
            <a:r>
              <a:rPr lang="en-US" dirty="0" err="1"/>
              <a:t>প্রবণতা</a:t>
            </a:r>
            <a:endParaRPr lang="en-US" dirty="0"/>
          </a:p>
          <a:p>
            <a:r>
              <a:rPr lang="en-US" dirty="0" err="1"/>
              <a:t>তথ্য</a:t>
            </a:r>
            <a:r>
              <a:rPr lang="en-US" dirty="0"/>
              <a:t> ও </a:t>
            </a:r>
            <a:r>
              <a:rPr lang="en-US" dirty="0" err="1"/>
              <a:t>যোগাযোগ</a:t>
            </a:r>
            <a:r>
              <a:rPr lang="en-US" dirty="0"/>
              <a:t> </a:t>
            </a:r>
            <a:r>
              <a:rPr lang="en-US" dirty="0" err="1"/>
              <a:t>প্রযুক্তি</a:t>
            </a:r>
            <a:r>
              <a:rPr lang="en-US" dirty="0"/>
              <a:t> </a:t>
            </a:r>
            <a:r>
              <a:rPr lang="en-US" dirty="0" err="1"/>
              <a:t>ব্যবহারে</a:t>
            </a:r>
            <a:r>
              <a:rPr lang="en-US" dirty="0"/>
              <a:t> </a:t>
            </a:r>
            <a:r>
              <a:rPr lang="en-US" dirty="0" err="1"/>
              <a:t>নৈতিকতা</a:t>
            </a:r>
            <a:endParaRPr lang="en-US" dirty="0"/>
          </a:p>
          <a:p>
            <a:r>
              <a:rPr lang="en-US" dirty="0" err="1"/>
              <a:t>সমাজ</a:t>
            </a:r>
            <a:r>
              <a:rPr lang="en-US" dirty="0"/>
              <a:t> </a:t>
            </a:r>
            <a:r>
              <a:rPr lang="en-US" dirty="0" err="1"/>
              <a:t>জীবনে</a:t>
            </a:r>
            <a:r>
              <a:rPr lang="en-US" dirty="0"/>
              <a:t> </a:t>
            </a:r>
            <a:r>
              <a:rPr lang="en-US" dirty="0" err="1"/>
              <a:t>তথ্য</a:t>
            </a:r>
            <a:r>
              <a:rPr lang="en-US" dirty="0"/>
              <a:t> ও </a:t>
            </a:r>
            <a:r>
              <a:rPr lang="en-US" dirty="0" err="1"/>
              <a:t>যোগাযোগ</a:t>
            </a:r>
            <a:r>
              <a:rPr lang="en-US" dirty="0"/>
              <a:t> </a:t>
            </a:r>
            <a:r>
              <a:rPr lang="en-US" dirty="0" err="1"/>
              <a:t>প্রযুক্তির</a:t>
            </a:r>
            <a:r>
              <a:rPr lang="en-US" dirty="0"/>
              <a:t> </a:t>
            </a:r>
            <a:r>
              <a:rPr lang="en-US" dirty="0" err="1"/>
              <a:t>প্রভাব</a:t>
            </a:r>
            <a:endParaRPr lang="en-US" dirty="0"/>
          </a:p>
          <a:p>
            <a:r>
              <a:rPr lang="en-US" dirty="0" err="1"/>
              <a:t>তথ্য</a:t>
            </a:r>
            <a:r>
              <a:rPr lang="en-US" dirty="0"/>
              <a:t> ও </a:t>
            </a:r>
            <a:r>
              <a:rPr lang="en-US" dirty="0" err="1"/>
              <a:t>যোগাযোগ</a:t>
            </a:r>
            <a:r>
              <a:rPr lang="en-US" dirty="0"/>
              <a:t> </a:t>
            </a:r>
            <a:r>
              <a:rPr lang="en-US" dirty="0" err="1"/>
              <a:t>প্রযুক্তি</a:t>
            </a:r>
            <a:r>
              <a:rPr lang="en-US" dirty="0"/>
              <a:t> </a:t>
            </a:r>
            <a:r>
              <a:rPr lang="en-US" dirty="0" err="1"/>
              <a:t>এবং</a:t>
            </a:r>
            <a:r>
              <a:rPr lang="en-US" dirty="0"/>
              <a:t> </a:t>
            </a:r>
            <a:r>
              <a:rPr lang="en-US" dirty="0" err="1"/>
              <a:t>অর্থনৈতিক</a:t>
            </a:r>
            <a:r>
              <a:rPr lang="en-US" dirty="0"/>
              <a:t> </a:t>
            </a:r>
            <a:r>
              <a:rPr lang="en-US" dirty="0" err="1"/>
              <a:t>উন্নয়ন</a:t>
            </a:r>
            <a:endParaRPr lang="en-US" dirty="0"/>
          </a:p>
          <a:p>
            <a:r>
              <a:rPr lang="en-US" dirty="0" err="1"/>
              <a:t>বহুনির্বাচনী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147</TotalTime>
  <Words>86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Kowshique Roy</vt:lpstr>
      <vt:lpstr>পাঠ সমূহ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17</cp:revision>
  <dcterms:created xsi:type="dcterms:W3CDTF">2022-05-07T14:03:55Z</dcterms:created>
  <dcterms:modified xsi:type="dcterms:W3CDTF">2022-11-08T15:26:33Z</dcterms:modified>
</cp:coreProperties>
</file>