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1323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৩ :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প্রযুক্তির</a:t>
            </a:r>
            <a:r>
              <a:rPr lang="en-US" sz="2400" dirty="0"/>
              <a:t> </a:t>
            </a:r>
            <a:r>
              <a:rPr lang="en-US" sz="2400" dirty="0" err="1"/>
              <a:t>সাম্প্রতিক</a:t>
            </a:r>
            <a:r>
              <a:rPr lang="en-US" sz="2400" dirty="0"/>
              <a:t> </a:t>
            </a:r>
            <a:r>
              <a:rPr lang="en-US" sz="2400" dirty="0" err="1"/>
              <a:t>প্রবণতা</a:t>
            </a:r>
            <a:endParaRPr lang="en-US" sz="2400" dirty="0"/>
          </a:p>
          <a:p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59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2022-11-08T15:21:51Z</dcterms:modified>
</cp:coreProperties>
</file>