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2400" dirty="0" err="1"/>
              <a:t>সমাজ</a:t>
            </a:r>
            <a:r>
              <a:rPr lang="en-US" sz="2400" dirty="0"/>
              <a:t> </a:t>
            </a:r>
            <a:r>
              <a:rPr lang="en-US" sz="2400" dirty="0" err="1"/>
              <a:t>জীবনে</a:t>
            </a:r>
            <a:r>
              <a:rPr lang="en-US" sz="2400" dirty="0"/>
              <a:t>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প্রযুক্তির</a:t>
            </a:r>
            <a:r>
              <a:rPr lang="en-US" sz="2400" dirty="0"/>
              <a:t> </a:t>
            </a:r>
            <a:r>
              <a:rPr lang="en-US" sz="2400" dirty="0" err="1"/>
              <a:t>প্রভাব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60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2022-11-08T15:24:00Z</dcterms:modified>
</cp:coreProperties>
</file>