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৬ </a:t>
            </a:r>
            <a:r>
              <a:rPr lang="en-US" sz="4000" dirty="0"/>
              <a:t>: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</a:t>
            </a:r>
            <a:r>
              <a:rPr lang="en-US" sz="2400" dirty="0" err="1"/>
              <a:t>অর্থনৈতিক</a:t>
            </a:r>
            <a:r>
              <a:rPr lang="en-US" sz="2400" dirty="0"/>
              <a:t> </a:t>
            </a:r>
            <a:r>
              <a:rPr lang="en-US" sz="2400" dirty="0" err="1"/>
              <a:t>উন্নয়ন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60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2022-11-08T15:24:40Z</dcterms:modified>
</cp:coreProperties>
</file>