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পাঠ</a:t>
            </a:r>
            <a:r>
              <a:rPr lang="en-US" dirty="0"/>
              <a:t> </a:t>
            </a:r>
            <a:r>
              <a:rPr lang="en-US" dirty="0" err="1"/>
              <a:t>সমূহ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কমিউনিকেশন</a:t>
            </a:r>
            <a:r>
              <a:rPr lang="en-US" dirty="0"/>
              <a:t> </a:t>
            </a:r>
            <a:r>
              <a:rPr lang="en-US" dirty="0" err="1"/>
              <a:t>সিস্টেম</a:t>
            </a:r>
            <a:endParaRPr lang="en-US" dirty="0"/>
          </a:p>
          <a:p>
            <a:r>
              <a:rPr lang="en-US" dirty="0" err="1"/>
              <a:t>ডেটা</a:t>
            </a:r>
            <a:r>
              <a:rPr lang="en-US" dirty="0"/>
              <a:t> </a:t>
            </a:r>
            <a:r>
              <a:rPr lang="en-US" dirty="0" err="1"/>
              <a:t>কমিউনিকেশন</a:t>
            </a:r>
            <a:r>
              <a:rPr lang="en-US" dirty="0"/>
              <a:t> </a:t>
            </a:r>
            <a:r>
              <a:rPr lang="en-US" dirty="0" err="1"/>
              <a:t>মাধ্যম</a:t>
            </a:r>
            <a:endParaRPr lang="en-US" dirty="0"/>
          </a:p>
          <a:p>
            <a:r>
              <a:rPr lang="en-US" dirty="0" err="1"/>
              <a:t>ওয়্যারলেস</a:t>
            </a:r>
            <a:r>
              <a:rPr lang="en-US" dirty="0"/>
              <a:t> </a:t>
            </a:r>
            <a:r>
              <a:rPr lang="en-US" dirty="0" err="1"/>
              <a:t>কমিউনিকেশন</a:t>
            </a:r>
            <a:r>
              <a:rPr lang="en-US" dirty="0"/>
              <a:t> </a:t>
            </a:r>
            <a:r>
              <a:rPr lang="en-US" dirty="0" err="1"/>
              <a:t>সিস্টেম</a:t>
            </a:r>
            <a:endParaRPr lang="en-US" dirty="0"/>
          </a:p>
          <a:p>
            <a:r>
              <a:rPr lang="en-US" dirty="0" err="1"/>
              <a:t>মোবাইল</a:t>
            </a:r>
            <a:r>
              <a:rPr lang="en-US" dirty="0"/>
              <a:t> </a:t>
            </a:r>
            <a:r>
              <a:rPr lang="en-US" dirty="0" err="1"/>
              <a:t>যোগাযোগ</a:t>
            </a:r>
            <a:endParaRPr lang="en-US" dirty="0"/>
          </a:p>
          <a:p>
            <a:r>
              <a:rPr lang="en-US" dirty="0" err="1"/>
              <a:t>কম্পিউটার</a:t>
            </a:r>
            <a:r>
              <a:rPr lang="en-US" dirty="0"/>
              <a:t> </a:t>
            </a:r>
            <a:r>
              <a:rPr lang="en-US" dirty="0" err="1"/>
              <a:t>নেটওয়ার্কিং</a:t>
            </a:r>
            <a:endParaRPr lang="en-US" dirty="0"/>
          </a:p>
          <a:p>
            <a:r>
              <a:rPr lang="en-US" dirty="0" err="1"/>
              <a:t>বহুনির্বাচনী</a:t>
            </a:r>
            <a:endParaRPr lang="en-US" dirty="0"/>
          </a:p>
          <a:p>
            <a:r>
              <a:rPr lang="en-US" dirty="0" err="1"/>
              <a:t>সৃজনশীল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135</TotalTime>
  <Words>65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Kowshique Roy</vt:lpstr>
      <vt:lpstr>পাঠ সমূহ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2022-11-08T15:39:28Z</dcterms:modified>
</cp:coreProperties>
</file>