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২ : </a:t>
            </a:r>
            <a:r>
              <a:rPr lang="en-US" sz="4400" dirty="0" err="1"/>
              <a:t>ডেটা</a:t>
            </a:r>
            <a:r>
              <a:rPr lang="en-US" sz="4400" dirty="0"/>
              <a:t> </a:t>
            </a:r>
            <a:r>
              <a:rPr lang="en-US" sz="4400" dirty="0" err="1"/>
              <a:t>কমিউনিকেশন</a:t>
            </a:r>
            <a:r>
              <a:rPr lang="en-US" sz="4400" dirty="0"/>
              <a:t> </a:t>
            </a:r>
            <a:r>
              <a:rPr lang="en-US" sz="4400"/>
              <a:t>মাধ্যম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51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2022-11-08T15:35:58Z</dcterms:modified>
</cp:coreProperties>
</file>