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65008-3205-3B5E-8FFA-C237A1ED0174}"/>
              </a:ext>
            </a:extLst>
          </p:cNvPr>
          <p:cNvSpPr txBox="1"/>
          <p:nvPr/>
        </p:nvSpPr>
        <p:spPr>
          <a:xfrm>
            <a:off x="-217714" y="4567874"/>
            <a:ext cx="10180234" cy="7078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			</a:t>
            </a:r>
            <a:r>
              <a:rPr lang="en-US" sz="4000" dirty="0" err="1"/>
              <a:t>পাঠ</a:t>
            </a:r>
            <a:r>
              <a:rPr lang="en-US" sz="4000" dirty="0"/>
              <a:t> ৩ : </a:t>
            </a:r>
            <a:r>
              <a:rPr lang="en-US" sz="2400" dirty="0" err="1"/>
              <a:t>ওয়্যারলেস</a:t>
            </a:r>
            <a:r>
              <a:rPr lang="en-US" sz="2400" dirty="0"/>
              <a:t>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</a:t>
            </a:r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6EA03-25C8-EA60-3C28-52B5F9627841}"/>
              </a:ext>
            </a:extLst>
          </p:cNvPr>
          <p:cNvSpPr txBox="1"/>
          <p:nvPr/>
        </p:nvSpPr>
        <p:spPr>
          <a:xfrm>
            <a:off x="-217714" y="3529253"/>
            <a:ext cx="10180234" cy="83099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			</a:t>
            </a:r>
            <a:r>
              <a:rPr lang="en-US" sz="2400" dirty="0" err="1"/>
              <a:t>অধ্যায়</a:t>
            </a:r>
            <a:r>
              <a:rPr lang="en-US" sz="2400" dirty="0"/>
              <a:t> ২য়ঃ </a:t>
            </a:r>
            <a:r>
              <a:rPr lang="en-US" sz="2400" dirty="0" err="1"/>
              <a:t>কমিউনিকেশন</a:t>
            </a:r>
            <a:r>
              <a:rPr lang="en-US" sz="2400" dirty="0"/>
              <a:t> </a:t>
            </a:r>
            <a:r>
              <a:rPr lang="en-US" sz="2400" dirty="0" err="1"/>
              <a:t>সিস্টেমস</a:t>
            </a:r>
            <a:r>
              <a:rPr lang="en-US" sz="2400" dirty="0"/>
              <a:t> ও </a:t>
            </a:r>
            <a:r>
              <a:rPr lang="en-US" sz="2400"/>
              <a:t>নেটওয়ার্কিং 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8628" y="5420527"/>
            <a:ext cx="3071858" cy="707886"/>
          </a:xfrm>
        </p:spPr>
        <p:txBody>
          <a:bodyPr>
            <a:no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996679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9102544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40547" y="232192"/>
            <a:ext cx="8649417" cy="13421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HSC 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26962" y="1813817"/>
            <a:ext cx="12476285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Information and Communication Technology</a:t>
            </a:r>
          </a:p>
          <a:p>
            <a:pPr algn="ctr"/>
            <a:r>
              <a:rPr lang="en-US" sz="4000" dirty="0" err="1"/>
              <a:t>তথ্য</a:t>
            </a:r>
            <a:r>
              <a:rPr lang="en-US" sz="4000" dirty="0"/>
              <a:t> ও </a:t>
            </a:r>
            <a:r>
              <a:rPr lang="en-US" sz="4000" dirty="0" err="1"/>
              <a:t>যোগাযোগ</a:t>
            </a:r>
            <a:r>
              <a:rPr lang="en-US" sz="4000" dirty="0"/>
              <a:t> </a:t>
            </a:r>
            <a:r>
              <a:rPr lang="en-US" sz="4000" dirty="0" err="1"/>
              <a:t>প্রযুক্তি</a:t>
            </a:r>
            <a:endParaRPr lang="en-US" sz="4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123</TotalTime>
  <Words>51</Words>
  <Application>Microsoft Office PowerPoint</Application>
  <PresentationFormat>Widescreen</PresentationFormat>
  <Paragraphs>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17</cp:revision>
  <dcterms:created xsi:type="dcterms:W3CDTF">2022-05-07T14:03:55Z</dcterms:created>
  <dcterms:modified xsi:type="dcterms:W3CDTF">2022-11-08T15:37:09Z</dcterms:modified>
</cp:coreProperties>
</file>