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৬ : </a:t>
            </a:r>
            <a:r>
              <a:rPr lang="en-US" sz="4400"/>
              <a:t>বহুনির্বাচনী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2022-11-08T15:38:51Z</dcterms:modified>
</cp:coreProperties>
</file>