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৭ : </a:t>
            </a:r>
            <a:r>
              <a:rPr lang="en-US" sz="4400"/>
              <a:t>সৃজনশীল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২য়ঃ </a:t>
            </a:r>
            <a:r>
              <a:rPr lang="en-US" sz="2400" dirty="0" err="1"/>
              <a:t>কমিউনিকেশন</a:t>
            </a:r>
            <a:r>
              <a:rPr lang="en-US" sz="2400" dirty="0"/>
              <a:t> </a:t>
            </a:r>
            <a:r>
              <a:rPr lang="en-US" sz="2400" dirty="0" err="1"/>
              <a:t>সিস্টেমস</a:t>
            </a:r>
            <a:r>
              <a:rPr lang="en-US" sz="2400" dirty="0"/>
              <a:t> ও </a:t>
            </a:r>
            <a:r>
              <a:rPr lang="en-US" sz="2400"/>
              <a:t>নেটওয়ার্কিং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2022-11-08T15:39:23Z</dcterms:modified>
</cp:coreProperties>
</file>