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পাঠ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সংখ্যা</a:t>
            </a:r>
            <a:r>
              <a:rPr lang="en-US" dirty="0"/>
              <a:t> </a:t>
            </a:r>
            <a:r>
              <a:rPr lang="en-US" dirty="0" err="1"/>
              <a:t>পদ্ধতি</a:t>
            </a:r>
            <a:r>
              <a:rPr lang="en-US" dirty="0"/>
              <a:t> </a:t>
            </a:r>
            <a:r>
              <a:rPr lang="en-US" dirty="0" err="1"/>
              <a:t>আবিষ্কারের</a:t>
            </a:r>
            <a:r>
              <a:rPr lang="en-US" dirty="0"/>
              <a:t> </a:t>
            </a:r>
            <a:r>
              <a:rPr lang="en-US" dirty="0" err="1"/>
              <a:t>ইতিহাস</a:t>
            </a:r>
            <a:endParaRPr lang="en-US" dirty="0"/>
          </a:p>
          <a:p>
            <a:r>
              <a:rPr lang="en-US" dirty="0" err="1"/>
              <a:t>সংখ্যা</a:t>
            </a:r>
            <a:r>
              <a:rPr lang="en-US" dirty="0"/>
              <a:t> </a:t>
            </a:r>
            <a:r>
              <a:rPr lang="en-US" dirty="0" err="1"/>
              <a:t>পদ্ধতি</a:t>
            </a:r>
            <a:endParaRPr lang="en-US" dirty="0"/>
          </a:p>
          <a:p>
            <a:r>
              <a:rPr lang="en-US" dirty="0" err="1"/>
              <a:t>বাইনারির</a:t>
            </a:r>
            <a:r>
              <a:rPr lang="en-US" dirty="0"/>
              <a:t> </a:t>
            </a:r>
            <a:r>
              <a:rPr lang="en-US" dirty="0" err="1"/>
              <a:t>যোগ</a:t>
            </a:r>
            <a:r>
              <a:rPr lang="en-US" dirty="0"/>
              <a:t> </a:t>
            </a:r>
            <a:r>
              <a:rPr lang="en-US" dirty="0" err="1"/>
              <a:t>বিয়োগ</a:t>
            </a:r>
            <a:endParaRPr lang="en-US" dirty="0"/>
          </a:p>
          <a:p>
            <a:r>
              <a:rPr lang="en-US" dirty="0" err="1"/>
              <a:t>চিহ্নযুক্ত</a:t>
            </a:r>
            <a:r>
              <a:rPr lang="en-US" dirty="0"/>
              <a:t> </a:t>
            </a:r>
            <a:r>
              <a:rPr lang="en-US" dirty="0" err="1"/>
              <a:t>সংখ্যা</a:t>
            </a:r>
            <a:endParaRPr lang="en-US" dirty="0"/>
          </a:p>
          <a:p>
            <a:r>
              <a:rPr lang="en-US" dirty="0" err="1"/>
              <a:t>দুই</a:t>
            </a:r>
            <a:r>
              <a:rPr lang="en-US" dirty="0"/>
              <a:t> </a:t>
            </a:r>
            <a:r>
              <a:rPr lang="en-US" dirty="0" err="1"/>
              <a:t>এর</a:t>
            </a:r>
            <a:r>
              <a:rPr lang="en-US" dirty="0"/>
              <a:t> </a:t>
            </a:r>
            <a:r>
              <a:rPr lang="en-US" dirty="0" err="1"/>
              <a:t>পরিপূরক</a:t>
            </a:r>
            <a:endParaRPr lang="en-US" dirty="0"/>
          </a:p>
          <a:p>
            <a:r>
              <a:rPr lang="en-US" dirty="0" err="1"/>
              <a:t>কোড</a:t>
            </a:r>
            <a:endParaRPr lang="en-US" dirty="0"/>
          </a:p>
          <a:p>
            <a:r>
              <a:rPr lang="en-US" dirty="0" err="1"/>
              <a:t>বুলিয়ান</a:t>
            </a:r>
            <a:r>
              <a:rPr lang="en-US" dirty="0"/>
              <a:t> </a:t>
            </a:r>
            <a:r>
              <a:rPr lang="en-US" dirty="0" err="1"/>
              <a:t>এলজেবরা</a:t>
            </a:r>
            <a:r>
              <a:rPr lang="en-US" dirty="0"/>
              <a:t> ও </a:t>
            </a:r>
            <a:r>
              <a:rPr lang="en-US" dirty="0" err="1"/>
              <a:t>ডিজিটাল</a:t>
            </a:r>
            <a:r>
              <a:rPr lang="en-US" dirty="0"/>
              <a:t> </a:t>
            </a:r>
            <a:r>
              <a:rPr lang="en-US" dirty="0" err="1"/>
              <a:t>ডিভাইস</a:t>
            </a:r>
            <a:endParaRPr lang="en-US" dirty="0"/>
          </a:p>
          <a:p>
            <a:r>
              <a:rPr lang="en-US" dirty="0" err="1"/>
              <a:t>বহুনির্বাচনী</a:t>
            </a:r>
            <a:endParaRPr lang="en-US" dirty="0"/>
          </a:p>
          <a:p>
            <a:r>
              <a:rPr lang="en-US" dirty="0" err="1"/>
              <a:t>সৃজনশীল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150</TotalTime>
  <Words>74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Kowshique Roy</vt:lpstr>
      <vt:lpstr>পাঠ সমূহ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2022-11-08T16:20:41Z</dcterms:modified>
</cp:coreProperties>
</file>