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/>
              <a:t> ১ </a:t>
            </a:r>
            <a:r>
              <a:rPr lang="en-US" sz="4000" dirty="0"/>
              <a:t>: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</a:t>
            </a:r>
            <a:r>
              <a:rPr lang="en-US" sz="2400" dirty="0" err="1"/>
              <a:t>আবিষ্কারের</a:t>
            </a:r>
            <a:r>
              <a:rPr lang="en-US" sz="2400" dirty="0"/>
              <a:t> </a:t>
            </a:r>
            <a:r>
              <a:rPr lang="en-US" sz="2400" dirty="0" err="1"/>
              <a:t>ইতিহাস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53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2022-11-08T16:05:54Z</dcterms:modified>
</cp:coreProperties>
</file>