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৩ : </a:t>
            </a:r>
            <a:r>
              <a:rPr lang="en-US" sz="4400" dirty="0" err="1"/>
              <a:t>বাইনারির</a:t>
            </a:r>
            <a:r>
              <a:rPr lang="en-US" sz="4400" dirty="0"/>
              <a:t> </a:t>
            </a:r>
            <a:r>
              <a:rPr lang="en-US" sz="4400" dirty="0" err="1"/>
              <a:t>যোগ</a:t>
            </a:r>
            <a:r>
              <a:rPr lang="en-US" sz="4400" dirty="0"/>
              <a:t> </a:t>
            </a:r>
            <a:r>
              <a:rPr lang="en-US" sz="4400"/>
              <a:t>বিয়োগ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132</TotalTime>
  <Words>52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2022-11-08T16:16:23Z</dcterms:modified>
</cp:coreProperties>
</file>