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৪ : </a:t>
            </a:r>
            <a:r>
              <a:rPr lang="en-US" sz="4400" dirty="0" err="1"/>
              <a:t>চিহ্নযুক্ত</a:t>
            </a:r>
            <a:r>
              <a:rPr lang="en-US" sz="4400" dirty="0"/>
              <a:t> </a:t>
            </a:r>
            <a:r>
              <a:rPr lang="en-US" sz="4400"/>
              <a:t>সংখ্যা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/>
              <a:t> ৩য়ঃ </a:t>
            </a:r>
            <a:r>
              <a:rPr lang="en-US" sz="2400" dirty="0" err="1"/>
              <a:t>সংখ্যা</a:t>
            </a:r>
            <a:r>
              <a:rPr lang="en-US" sz="2400" dirty="0"/>
              <a:t> </a:t>
            </a:r>
            <a:r>
              <a:rPr lang="en-US" sz="2400" dirty="0" err="1"/>
              <a:t>পদ্ধতি</a:t>
            </a:r>
            <a:r>
              <a:rPr lang="en-US" sz="2400" dirty="0"/>
              <a:t> ও </a:t>
            </a:r>
            <a:r>
              <a:rPr lang="en-US" sz="2400" dirty="0" err="1"/>
              <a:t>ডিজিটাল</a:t>
            </a:r>
            <a:r>
              <a:rPr lang="en-US" sz="2400" dirty="0"/>
              <a:t> </a:t>
            </a:r>
            <a:r>
              <a:rPr lang="en-US" sz="2400" dirty="0" err="1"/>
              <a:t>ডিভাইস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2022-11-08T16:17:12Z</dcterms:modified>
</cp:coreProperties>
</file>