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৬ : </a:t>
            </a:r>
            <a:r>
              <a:rPr lang="en-US" sz="4400"/>
              <a:t>কোড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/>
              <a:t> ৩য়ঃ </a:t>
            </a:r>
            <a:r>
              <a:rPr lang="en-US" sz="2400" dirty="0" err="1"/>
              <a:t>সংখ্যা</a:t>
            </a:r>
            <a:r>
              <a:rPr lang="en-US" sz="2400" dirty="0"/>
              <a:t> </a:t>
            </a:r>
            <a:r>
              <a:rPr lang="en-US" sz="2400" dirty="0" err="1"/>
              <a:t>পদ্ধতি</a:t>
            </a:r>
            <a:r>
              <a:rPr lang="en-US" sz="2400" dirty="0"/>
              <a:t> ও </a:t>
            </a:r>
            <a:r>
              <a:rPr lang="en-US" sz="2400" dirty="0" err="1"/>
              <a:t>ডিজিটাল</a:t>
            </a:r>
            <a:r>
              <a:rPr lang="en-US" sz="2400" dirty="0"/>
              <a:t> </a:t>
            </a:r>
            <a:r>
              <a:rPr lang="en-US" sz="2400" dirty="0" err="1"/>
              <a:t>ডিভাইস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50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19</cp:revision>
  <dcterms:created xsi:type="dcterms:W3CDTF">2022-05-07T14:03:55Z</dcterms:created>
  <dcterms:modified xsi:type="dcterms:W3CDTF">2022-11-08T16:18:57Z</dcterms:modified>
</cp:coreProperties>
</file>