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৪র্থঃ </a:t>
            </a:r>
            <a:r>
              <a:rPr lang="en-US" sz="2400" dirty="0" err="1"/>
              <a:t>ওয়েব</a:t>
            </a:r>
            <a:r>
              <a:rPr lang="en-US" sz="2400" dirty="0"/>
              <a:t> </a:t>
            </a:r>
            <a:r>
              <a:rPr lang="en-US" sz="2400" dirty="0" err="1"/>
              <a:t>ডিজাইন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HTML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পাঠ</a:t>
            </a:r>
            <a:r>
              <a:rPr lang="en-US" dirty="0"/>
              <a:t> </a:t>
            </a:r>
            <a:r>
              <a:rPr lang="en-US" dirty="0" err="1"/>
              <a:t>সমূহ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ওয়েব</a:t>
            </a:r>
            <a:r>
              <a:rPr lang="en-US" dirty="0"/>
              <a:t> </a:t>
            </a:r>
            <a:r>
              <a:rPr lang="en-US" dirty="0" err="1"/>
              <a:t>ডিজাইনের</a:t>
            </a:r>
            <a:r>
              <a:rPr lang="en-US" dirty="0"/>
              <a:t> </a:t>
            </a:r>
            <a:r>
              <a:rPr lang="en-US" dirty="0" err="1"/>
              <a:t>ধারনা</a:t>
            </a:r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এর</a:t>
            </a:r>
            <a:r>
              <a:rPr lang="en-US" dirty="0"/>
              <a:t> </a:t>
            </a:r>
            <a:r>
              <a:rPr lang="en-US" dirty="0" err="1"/>
              <a:t>মৌলিক</a:t>
            </a:r>
            <a:r>
              <a:rPr lang="en-US" dirty="0"/>
              <a:t> </a:t>
            </a:r>
            <a:r>
              <a:rPr lang="en-US" dirty="0" err="1"/>
              <a:t>বিষয়</a:t>
            </a:r>
            <a:r>
              <a:rPr lang="en-US" dirty="0"/>
              <a:t> </a:t>
            </a:r>
            <a:r>
              <a:rPr lang="en-US" dirty="0" err="1"/>
              <a:t>সমূহ</a:t>
            </a:r>
            <a:endParaRPr lang="en-US" dirty="0"/>
          </a:p>
          <a:p>
            <a:r>
              <a:rPr lang="en-US" dirty="0" err="1"/>
              <a:t>ওয়েব</a:t>
            </a:r>
            <a:r>
              <a:rPr lang="en-US" dirty="0"/>
              <a:t> </a:t>
            </a:r>
            <a:r>
              <a:rPr lang="en-US" dirty="0" err="1"/>
              <a:t>পেজ</a:t>
            </a:r>
            <a:r>
              <a:rPr lang="en-US" dirty="0"/>
              <a:t> </a:t>
            </a:r>
            <a:r>
              <a:rPr lang="en-US" dirty="0" err="1"/>
              <a:t>ডিজাইনিং</a:t>
            </a:r>
            <a:endParaRPr lang="en-US" dirty="0"/>
          </a:p>
          <a:p>
            <a:r>
              <a:rPr lang="en-US" dirty="0" err="1"/>
              <a:t>ওয়েব</a:t>
            </a:r>
            <a:r>
              <a:rPr lang="en-US" dirty="0"/>
              <a:t> </a:t>
            </a:r>
            <a:r>
              <a:rPr lang="en-US" dirty="0" err="1"/>
              <a:t>সাইট</a:t>
            </a:r>
            <a:r>
              <a:rPr lang="en-US" dirty="0"/>
              <a:t> </a:t>
            </a:r>
            <a:r>
              <a:rPr lang="en-US" dirty="0" err="1"/>
              <a:t>পাবলিশিং</a:t>
            </a:r>
            <a:r>
              <a:rPr lang="en-US" dirty="0"/>
              <a:t> </a:t>
            </a:r>
          </a:p>
          <a:p>
            <a:r>
              <a:rPr lang="en-US" dirty="0" err="1"/>
              <a:t>বহুনির্বাচনী</a:t>
            </a:r>
            <a:endParaRPr lang="en-US" dirty="0"/>
          </a:p>
          <a:p>
            <a:r>
              <a:rPr lang="en-US" dirty="0" err="1"/>
              <a:t>সৃজনশীল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136</TotalTime>
  <Words>67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Kowshique Roy</vt:lpstr>
      <vt:lpstr>পাঠ সমূহ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20</cp:revision>
  <dcterms:created xsi:type="dcterms:W3CDTF">2022-05-07T14:03:55Z</dcterms:created>
  <dcterms:modified xsi:type="dcterms:W3CDTF">2022-11-08T16:33:51Z</dcterms:modified>
</cp:coreProperties>
</file>