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৩ : </a:t>
            </a:r>
            <a:r>
              <a:rPr lang="en-US" sz="4400" dirty="0" err="1"/>
              <a:t>ওয়েব</a:t>
            </a:r>
            <a:r>
              <a:rPr lang="en-US" sz="4400" dirty="0"/>
              <a:t> </a:t>
            </a:r>
            <a:r>
              <a:rPr lang="en-US" sz="4400" dirty="0" err="1"/>
              <a:t>পেজ</a:t>
            </a:r>
            <a:r>
              <a:rPr lang="en-US" sz="4400" dirty="0"/>
              <a:t> </a:t>
            </a:r>
            <a:r>
              <a:rPr lang="en-US" sz="4400"/>
              <a:t>ডিজাইনিং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৪র্থঃ </a:t>
            </a:r>
            <a:r>
              <a:rPr lang="en-US" sz="2400" dirty="0" err="1"/>
              <a:t>ওয়েব</a:t>
            </a:r>
            <a:r>
              <a:rPr lang="en-US" sz="2400" dirty="0"/>
              <a:t> </a:t>
            </a:r>
            <a:r>
              <a:rPr lang="en-US" sz="2400" dirty="0" err="1"/>
              <a:t>ডিজাইন</a:t>
            </a:r>
            <a:r>
              <a:rPr lang="en-US" sz="2400" dirty="0"/>
              <a:t> </a:t>
            </a:r>
            <a:r>
              <a:rPr lang="en-US" sz="2400" dirty="0" err="1"/>
              <a:t>এবং</a:t>
            </a:r>
            <a:r>
              <a:rPr lang="en-US" sz="2400" dirty="0"/>
              <a:t> HTML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124</TotalTime>
  <Words>51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19</cp:revision>
  <dcterms:created xsi:type="dcterms:W3CDTF">2022-05-07T14:03:55Z</dcterms:created>
  <dcterms:modified xsi:type="dcterms:W3CDTF">2022-11-08T16:32:24Z</dcterms:modified>
</cp:coreProperties>
</file>