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৬ষ্ঠঃ </a:t>
            </a:r>
            <a:r>
              <a:rPr lang="en-US" sz="2400" dirty="0" err="1"/>
              <a:t>ডেটাবেস</a:t>
            </a:r>
            <a:r>
              <a:rPr lang="en-US" sz="2400" dirty="0"/>
              <a:t> </a:t>
            </a:r>
            <a:r>
              <a:rPr lang="en-US" sz="2400" dirty="0" err="1"/>
              <a:t>ম্যানেজমেন্ট</a:t>
            </a:r>
            <a:r>
              <a:rPr lang="en-US" sz="2400" dirty="0"/>
              <a:t> </a:t>
            </a:r>
            <a:r>
              <a:rPr lang="en-US" sz="2400"/>
              <a:t>সিস্টেম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পাঠ</a:t>
            </a:r>
            <a:r>
              <a:rPr lang="en-US" dirty="0"/>
              <a:t> </a:t>
            </a:r>
            <a:r>
              <a:rPr lang="en-US" dirty="0" err="1"/>
              <a:t>সমূহ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ডেটাবেস</a:t>
            </a:r>
            <a:r>
              <a:rPr lang="en-US" dirty="0"/>
              <a:t> </a:t>
            </a:r>
            <a:r>
              <a:rPr lang="en-US" dirty="0" err="1"/>
              <a:t>ম্যানেজমেন্ট</a:t>
            </a:r>
            <a:endParaRPr lang="en-US" dirty="0"/>
          </a:p>
          <a:p>
            <a:r>
              <a:rPr lang="en-US" dirty="0" err="1"/>
              <a:t>রিলেশনাল</a:t>
            </a:r>
            <a:r>
              <a:rPr lang="en-US" dirty="0"/>
              <a:t> </a:t>
            </a:r>
            <a:r>
              <a:rPr lang="en-US" dirty="0" err="1"/>
              <a:t>ডেটাবেস</a:t>
            </a:r>
            <a:endParaRPr lang="en-US" dirty="0"/>
          </a:p>
          <a:p>
            <a:r>
              <a:rPr lang="en-US" dirty="0" err="1"/>
              <a:t>ডেটাবেস</a:t>
            </a:r>
            <a:r>
              <a:rPr lang="en-US" dirty="0"/>
              <a:t> </a:t>
            </a:r>
            <a:r>
              <a:rPr lang="en-US" dirty="0" err="1"/>
              <a:t>তৈরি</a:t>
            </a:r>
            <a:endParaRPr lang="en-US" dirty="0"/>
          </a:p>
          <a:p>
            <a:r>
              <a:rPr lang="en-US" dirty="0" err="1"/>
              <a:t>ডেটা</a:t>
            </a:r>
            <a:r>
              <a:rPr lang="en-US" dirty="0"/>
              <a:t> </a:t>
            </a:r>
            <a:r>
              <a:rPr lang="en-US" dirty="0" err="1"/>
              <a:t>সিকিউরিটি</a:t>
            </a:r>
            <a:endParaRPr lang="en-US" dirty="0"/>
          </a:p>
          <a:p>
            <a:r>
              <a:rPr lang="en-US" dirty="0" err="1"/>
              <a:t>বহুনির্বাচনী</a:t>
            </a:r>
            <a:endParaRPr lang="en-US" dirty="0"/>
          </a:p>
          <a:p>
            <a:r>
              <a:rPr lang="en-US" dirty="0" err="1"/>
              <a:t>সৃজনশীল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131</TotalTime>
  <Words>60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Kowshique Roy</vt:lpstr>
      <vt:lpstr>পাঠ সমূহ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2022-11-08T16:57:45Z</dcterms:modified>
</cp:coreProperties>
</file>