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570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148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197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17784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1237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89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097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2618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598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33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568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4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419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747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123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888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162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137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mailto:kowshiqueroy@gmail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5E65008-3205-3B5E-8FFA-C237A1ED0174}"/>
              </a:ext>
            </a:extLst>
          </p:cNvPr>
          <p:cNvSpPr txBox="1"/>
          <p:nvPr/>
        </p:nvSpPr>
        <p:spPr>
          <a:xfrm>
            <a:off x="-217714" y="4567874"/>
            <a:ext cx="10180234" cy="76944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000" dirty="0"/>
              <a:t>			</a:t>
            </a:r>
            <a:r>
              <a:rPr lang="en-US" sz="4000" dirty="0" err="1"/>
              <a:t>পাঠ</a:t>
            </a:r>
            <a:r>
              <a:rPr lang="en-US" sz="4000" dirty="0"/>
              <a:t> ২ : </a:t>
            </a:r>
            <a:r>
              <a:rPr lang="en-US" sz="4400" dirty="0" err="1"/>
              <a:t>রিলেশনাল</a:t>
            </a:r>
            <a:r>
              <a:rPr lang="en-US" sz="4400" dirty="0"/>
              <a:t> </a:t>
            </a:r>
            <a:r>
              <a:rPr lang="en-US" sz="4400"/>
              <a:t>ডেটাবেস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16EA03-25C8-EA60-3C28-52B5F9627841}"/>
              </a:ext>
            </a:extLst>
          </p:cNvPr>
          <p:cNvSpPr txBox="1"/>
          <p:nvPr/>
        </p:nvSpPr>
        <p:spPr>
          <a:xfrm>
            <a:off x="-217714" y="3529253"/>
            <a:ext cx="10180234" cy="83099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			</a:t>
            </a:r>
            <a:r>
              <a:rPr lang="en-US" sz="2400" dirty="0" err="1"/>
              <a:t>অধ্যায়</a:t>
            </a:r>
            <a:r>
              <a:rPr lang="en-US" sz="2400" dirty="0"/>
              <a:t> ৬ষ্ঠঃ </a:t>
            </a:r>
            <a:r>
              <a:rPr lang="en-US" sz="2400" dirty="0" err="1"/>
              <a:t>ডেটাবেস</a:t>
            </a:r>
            <a:r>
              <a:rPr lang="en-US" sz="2400" dirty="0"/>
              <a:t> </a:t>
            </a:r>
            <a:r>
              <a:rPr lang="en-US" sz="2400" dirty="0" err="1"/>
              <a:t>ম্যানেজমেন্ট</a:t>
            </a:r>
            <a:r>
              <a:rPr lang="en-US" sz="2400" dirty="0"/>
              <a:t> </a:t>
            </a:r>
            <a:r>
              <a:rPr lang="en-US" sz="2400"/>
              <a:t>সিস্টেম </a:t>
            </a:r>
            <a:endParaRPr lang="en-US" sz="2400" dirty="0"/>
          </a:p>
          <a:p>
            <a:r>
              <a:rPr lang="en-US" sz="2400" dirty="0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A2165-0385-4F9C-B21D-804ABDFBB3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88628" y="5420527"/>
            <a:ext cx="3071858" cy="707886"/>
          </a:xfrm>
        </p:spPr>
        <p:txBody>
          <a:bodyPr>
            <a:noAutofit/>
          </a:bodyPr>
          <a:lstStyle/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Kowshique Roy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250A193-C8EB-416E-BA1A-FAA7B5536CFB}"/>
              </a:ext>
            </a:extLst>
          </p:cNvPr>
          <p:cNvSpPr/>
          <p:nvPr/>
        </p:nvSpPr>
        <p:spPr>
          <a:xfrm>
            <a:off x="8996679" y="3242798"/>
            <a:ext cx="2888087" cy="290489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E6D39F-0841-4B61-A5D6-40B4E9D492BD}"/>
              </a:ext>
            </a:extLst>
          </p:cNvPr>
          <p:cNvSpPr txBox="1"/>
          <p:nvPr/>
        </p:nvSpPr>
        <p:spPr>
          <a:xfrm>
            <a:off x="0" y="6292461"/>
            <a:ext cx="12222362" cy="40011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Whatsapp</a:t>
            </a:r>
            <a:r>
              <a:rPr lang="en-US" sz="2000" dirty="0"/>
              <a:t>: 01765236683		Mail: </a:t>
            </a:r>
            <a:r>
              <a:rPr lang="en-US" sz="20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kowshiqueroy@gmail.com</a:t>
            </a:r>
            <a:r>
              <a:rPr lang="en-US" sz="2000" dirty="0"/>
              <a:t>		</a:t>
            </a:r>
            <a:r>
              <a:rPr lang="en-US" sz="2000" dirty="0" err="1"/>
              <a:t>Youtube</a:t>
            </a:r>
            <a:r>
              <a:rPr lang="en-US" sz="2000" dirty="0"/>
              <a:t>: Dadar Class </a:t>
            </a:r>
            <a:r>
              <a:rPr lang="en-US" sz="2000" dirty="0" err="1"/>
              <a:t>দাদার</a:t>
            </a:r>
            <a:r>
              <a:rPr lang="en-US" sz="2000" dirty="0"/>
              <a:t> </a:t>
            </a:r>
            <a:r>
              <a:rPr lang="en-US" sz="2000" dirty="0" err="1"/>
              <a:t>ক্লাস</a:t>
            </a: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829551-5640-431C-8848-46B453EE91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2" t="2571" r="9094" b="7583"/>
          <a:stretch/>
        </p:blipFill>
        <p:spPr>
          <a:xfrm>
            <a:off x="9102544" y="3340141"/>
            <a:ext cx="2676356" cy="2710210"/>
          </a:xfrm>
          <a:prstGeom prst="ellipse">
            <a:avLst/>
          </a:prstGeom>
          <a:solidFill>
            <a:srgbClr val="0070C0"/>
          </a:solidFill>
          <a:ln w="63500" cap="rnd">
            <a:solidFill>
              <a:srgbClr val="0070C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4F473E8-B07E-486C-B91C-7D19C80070EA}"/>
              </a:ext>
            </a:extLst>
          </p:cNvPr>
          <p:cNvSpPr txBox="1">
            <a:spLocks/>
          </p:cNvSpPr>
          <p:nvPr/>
        </p:nvSpPr>
        <p:spPr>
          <a:xfrm>
            <a:off x="1940547" y="232192"/>
            <a:ext cx="8649417" cy="1342124"/>
          </a:xfrm>
          <a:prstGeom prst="rect">
            <a:avLst/>
          </a:prstGeom>
          <a:solidFill>
            <a:srgbClr val="0070C0"/>
          </a:solidFill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HSC ICT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093276-9D27-4799-BA02-B4C3C221B5DC}"/>
              </a:ext>
            </a:extLst>
          </p:cNvPr>
          <p:cNvSpPr txBox="1"/>
          <p:nvPr/>
        </p:nvSpPr>
        <p:spPr>
          <a:xfrm>
            <a:off x="-126962" y="1813817"/>
            <a:ext cx="12476285" cy="132343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Information and Communication Technology</a:t>
            </a:r>
          </a:p>
          <a:p>
            <a:pPr algn="ctr"/>
            <a:r>
              <a:rPr lang="en-US" sz="4000" dirty="0" err="1"/>
              <a:t>তথ্য</a:t>
            </a:r>
            <a:r>
              <a:rPr lang="en-US" sz="4000" dirty="0"/>
              <a:t> ও </a:t>
            </a:r>
            <a:r>
              <a:rPr lang="en-US" sz="4000" dirty="0" err="1"/>
              <a:t>যোগাযোগ</a:t>
            </a:r>
            <a:r>
              <a:rPr lang="en-US" sz="4000" dirty="0"/>
              <a:t> </a:t>
            </a:r>
            <a:r>
              <a:rPr lang="en-US" sz="4000" dirty="0" err="1"/>
              <a:t>প্রযুক্তি</a:t>
            </a:r>
            <a:endParaRPr lang="en-US" sz="40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A362EAA-0318-49EE-9847-355E3E383332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936BC06-A068-45D0-8F42-DE63940F3D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509E3EF-C2E3-4612-8504-73A3473F2A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679696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6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6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6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6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602827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978335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82630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637767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498038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798076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5077390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3464603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0764469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595586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5772266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1859215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2471134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9467826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149972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7178535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8249772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4777193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42738402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0472361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609880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5139012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2675405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3796388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2826399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931100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40782433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826067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280467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905765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016676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681991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984913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7840147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123</TotalTime>
  <Words>49</Words>
  <Application>Microsoft Office PowerPoint</Application>
  <PresentationFormat>Widescreen</PresentationFormat>
  <Paragraphs>8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8" baseType="lpstr">
      <vt:lpstr>Calisto MT</vt:lpstr>
      <vt:lpstr>Wingdings 2</vt:lpstr>
      <vt:lpstr>Slate</vt:lpstr>
      <vt:lpstr>Kowshique Roy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string.h</dc:title>
  <dc:creator>Kowshique Roy</dc:creator>
  <cp:lastModifiedBy>Kowshique Roy</cp:lastModifiedBy>
  <cp:revision>18</cp:revision>
  <dcterms:created xsi:type="dcterms:W3CDTF">2022-05-07T14:03:55Z</dcterms:created>
  <dcterms:modified xsi:type="dcterms:W3CDTF">2022-11-08T16:55:24Z</dcterms:modified>
</cp:coreProperties>
</file>