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078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০ : </a:t>
            </a:r>
            <a:r>
              <a:rPr lang="en-US" sz="4000" dirty="0" err="1"/>
              <a:t>পরিচিত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১মঃ </a:t>
            </a:r>
            <a:r>
              <a:rPr lang="en-US" sz="2400" dirty="0" err="1"/>
              <a:t>তথ্য</a:t>
            </a:r>
            <a:r>
              <a:rPr lang="en-US" sz="2400" dirty="0"/>
              <a:t> ও </a:t>
            </a:r>
            <a:r>
              <a:rPr lang="en-US" sz="2400" dirty="0" err="1"/>
              <a:t>যোগাযোগ</a:t>
            </a:r>
            <a:r>
              <a:rPr lang="en-US" sz="2400" dirty="0"/>
              <a:t> </a:t>
            </a:r>
            <a:r>
              <a:rPr lang="en-US" sz="2400" dirty="0" err="1"/>
              <a:t>প্রযুক্তি</a:t>
            </a:r>
            <a:r>
              <a:rPr lang="en-US" sz="2400" dirty="0"/>
              <a:t> : </a:t>
            </a:r>
            <a:r>
              <a:rPr lang="en-US" sz="2400" dirty="0" err="1"/>
              <a:t>বিশ্ব</a:t>
            </a:r>
            <a:r>
              <a:rPr lang="en-US" sz="2400" dirty="0"/>
              <a:t> ও </a:t>
            </a:r>
            <a:r>
              <a:rPr lang="en-US" sz="2400" dirty="0" err="1"/>
              <a:t>বাংলাদেশ</a:t>
            </a:r>
            <a:r>
              <a:rPr lang="en-US" sz="2400" dirty="0"/>
              <a:t> </a:t>
            </a:r>
            <a:r>
              <a:rPr lang="en-US" sz="2400" dirty="0" err="1"/>
              <a:t>প্রেক্ষিত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121</TotalTime>
  <Words>54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15</cp:revision>
  <dcterms:created xsi:type="dcterms:W3CDTF">2022-05-07T14:03:55Z</dcterms:created>
  <dcterms:modified xsi:type="dcterms:W3CDTF">2022-11-08T13:56:26Z</dcterms:modified>
</cp:coreProperties>
</file>