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২য়ঃ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সিস্টেমস</a:t>
            </a:r>
            <a:r>
              <a:rPr lang="en-US" sz="2400" dirty="0"/>
              <a:t> ও </a:t>
            </a:r>
            <a:r>
              <a:rPr lang="en-US" sz="2400"/>
              <a:t>নেটওয়ার্কিং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16</cp:revision>
  <dcterms:created xsi:type="dcterms:W3CDTF">2022-05-07T14:03:55Z</dcterms:created>
  <dcterms:modified xsi:type="dcterms:W3CDTF">2022-11-08T14:00:47Z</dcterms:modified>
</cp:coreProperties>
</file>