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75798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১মঃ </a:t>
            </a:r>
            <a:r>
              <a:rPr lang="en-US" sz="4000" dirty="0" err="1"/>
              <a:t>পাঠের</a:t>
            </a:r>
            <a:r>
              <a:rPr lang="en-US" sz="4000" dirty="0"/>
              <a:t> </a:t>
            </a:r>
            <a:r>
              <a:rPr lang="en-US" sz="4000" dirty="0" err="1"/>
              <a:t>নাম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28156" y="3529253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অধ্যায়</a:t>
            </a:r>
            <a:r>
              <a:rPr lang="en-US" sz="4000" dirty="0"/>
              <a:t> ১মঃ </a:t>
            </a:r>
            <a:r>
              <a:rPr lang="en-US" sz="4000" dirty="0" err="1"/>
              <a:t>অধ্যায়ের</a:t>
            </a:r>
            <a:r>
              <a:rPr lang="en-US" sz="4000" dirty="0"/>
              <a:t> </a:t>
            </a:r>
            <a:r>
              <a:rPr lang="en-US" sz="4000" dirty="0" err="1"/>
              <a:t>নাম</a:t>
            </a:r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118</TotalTime>
  <Words>46</Words>
  <Application>Microsoft Office PowerPoint</Application>
  <PresentationFormat>Widescreen</PresentationFormat>
  <Paragraphs>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14</cp:revision>
  <dcterms:created xsi:type="dcterms:W3CDTF">2022-05-07T14:03:55Z</dcterms:created>
  <dcterms:modified xsi:type="dcterms:W3CDTF">2022-11-08T13:52:41Z</dcterms:modified>
</cp:coreProperties>
</file>