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7FF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192525"/>
            <a:ext cx="8246070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566870"/>
            <a:ext cx="8246070" cy="45811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8" y="527605"/>
            <a:ext cx="687172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09" y="1443835"/>
            <a:ext cx="687172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9654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18831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81818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18831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81818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4345229"/>
            <a:ext cx="9000445" cy="1068935"/>
          </a:xfrm>
        </p:spPr>
        <p:txBody>
          <a:bodyPr/>
          <a:lstStyle/>
          <a:p>
            <a:r>
              <a:rPr lang="en-US" dirty="0" smtClean="0"/>
              <a:t>Bangladesh GDP Percentage Prediction Model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532" y="5261460"/>
            <a:ext cx="8426207" cy="13743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Abu </a:t>
            </a:r>
            <a:r>
              <a:rPr lang="en-US" dirty="0" err="1"/>
              <a:t>Kowshir</a:t>
            </a:r>
            <a:r>
              <a:rPr lang="en-US" dirty="0"/>
              <a:t> Bitto (181-35-2379)</a:t>
            </a:r>
          </a:p>
          <a:p>
            <a:r>
              <a:rPr lang="en-US" dirty="0" err="1" smtClean="0"/>
              <a:t>Md.Mahfuj</a:t>
            </a:r>
            <a:r>
              <a:rPr lang="en-US" dirty="0" smtClean="0"/>
              <a:t> </a:t>
            </a:r>
            <a:r>
              <a:rPr lang="en-US" dirty="0" smtClean="0"/>
              <a:t>Hasan </a:t>
            </a:r>
            <a:r>
              <a:rPr lang="en-US" dirty="0" err="1" smtClean="0"/>
              <a:t>Shohug</a:t>
            </a:r>
            <a:r>
              <a:rPr lang="en-US" dirty="0" smtClean="0"/>
              <a:t>(181-35-2376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Ashikur</a:t>
            </a:r>
            <a:r>
              <a:rPr lang="en-US" dirty="0" smtClean="0"/>
              <a:t> Rahman (161-35-1575)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054655"/>
            <a:ext cx="3664920" cy="45811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What is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818181"/>
            <a:ext cx="8093365" cy="1985164"/>
          </a:xfrm>
        </p:spPr>
        <p:txBody>
          <a:bodyPr/>
          <a:lstStyle/>
          <a:p>
            <a:r>
              <a:rPr lang="en-US" dirty="0" smtClean="0"/>
              <a:t>Analysis our </a:t>
            </a:r>
            <a:r>
              <a:rPr lang="en-US" dirty="0"/>
              <a:t>Gross Domestic </a:t>
            </a:r>
            <a:r>
              <a:rPr lang="en-US" dirty="0" smtClean="0"/>
              <a:t>Product historical data.</a:t>
            </a:r>
          </a:p>
          <a:p>
            <a:r>
              <a:rPr lang="en-US" dirty="0" smtClean="0"/>
              <a:t>Analyzing from our previous 60 year GDP data.</a:t>
            </a:r>
          </a:p>
          <a:p>
            <a:r>
              <a:rPr lang="en-US" dirty="0" smtClean="0"/>
              <a:t>Predicting upcoming 30 years GDP growth rate.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Outcome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is 95% accuracy.</a:t>
            </a:r>
          </a:p>
          <a:p>
            <a:r>
              <a:rPr lang="en-US" dirty="0" smtClean="0"/>
              <a:t>Deploy in web platform to visualize publicly.</a:t>
            </a:r>
          </a:p>
          <a:p>
            <a:r>
              <a:rPr lang="en-US" dirty="0" smtClean="0"/>
              <a:t>Understand our economy how strong after 30 year.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7655" y="3581705"/>
            <a:ext cx="2748689" cy="5321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Bangladesh GDP Percentage Prediction Model </vt:lpstr>
      <vt:lpstr>What is this project?</vt:lpstr>
      <vt:lpstr>Our Outcome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Bitto</cp:lastModifiedBy>
  <cp:revision>32</cp:revision>
  <dcterms:created xsi:type="dcterms:W3CDTF">2013-08-21T19:17:07Z</dcterms:created>
  <dcterms:modified xsi:type="dcterms:W3CDTF">2021-08-02T11:00:52Z</dcterms:modified>
</cp:coreProperties>
</file>