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2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71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2" r:id="rId16"/>
    <p:sldId id="273" r:id="rId17"/>
    <p:sldId id="27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5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A49A0B-84BA-4864-92E7-C2A0A9EF374E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E9EBEA-0314-43BF-B7E8-542C502D4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343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434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4/28/2017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94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05664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732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95503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4/28/2017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090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860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002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518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4/28/2017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637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585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119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696279"/>
            <a:ext cx="11546324" cy="2080591"/>
          </a:xfrm>
        </p:spPr>
        <p:txBody>
          <a:bodyPr/>
          <a:lstStyle/>
          <a:p>
            <a:pPr algn="ctr"/>
            <a:r>
              <a:rPr lang="en-US" sz="4800" dirty="0">
                <a:solidFill>
                  <a:schemeClr val="tx2">
                    <a:lumMod val="75000"/>
                  </a:schemeClr>
                </a:solidFill>
              </a:rPr>
              <a:t>Automatic Query Response System for RIT Housing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9171" y="4439477"/>
            <a:ext cx="8617594" cy="1524001"/>
          </a:xfrm>
        </p:spPr>
        <p:txBody>
          <a:bodyPr>
            <a:noAutofit/>
          </a:bodyPr>
          <a:lstStyle/>
          <a:p>
            <a:pPr algn="l"/>
            <a:r>
              <a:rPr lang="en-US" sz="2400" dirty="0" err="1">
                <a:solidFill>
                  <a:schemeClr val="accent6">
                    <a:lumMod val="50000"/>
                  </a:schemeClr>
                </a:solidFill>
              </a:rPr>
              <a:t>Goutham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6">
                    <a:lumMod val="50000"/>
                  </a:schemeClr>
                </a:solidFill>
              </a:rPr>
              <a:t>Nadig</a:t>
            </a:r>
            <a:endParaRPr lang="en-US" sz="2400" dirty="0">
              <a:solidFill>
                <a:schemeClr val="accent6">
                  <a:lumMod val="50000"/>
                </a:schemeClr>
              </a:solidFill>
            </a:endParaRPr>
          </a:p>
          <a:p>
            <a:pPr algn="l"/>
            <a:r>
              <a:rPr lang="en-US" sz="2400" dirty="0" err="1">
                <a:solidFill>
                  <a:schemeClr val="accent6">
                    <a:lumMod val="50000"/>
                  </a:schemeClr>
                </a:solidFill>
              </a:rPr>
              <a:t>Kowsic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6">
                    <a:lumMod val="50000"/>
                  </a:schemeClr>
                </a:solidFill>
              </a:rPr>
              <a:t>Jayachandiran</a:t>
            </a:r>
            <a:endParaRPr lang="en-US" sz="2400" dirty="0">
              <a:solidFill>
                <a:schemeClr val="accent6">
                  <a:lumMod val="50000"/>
                </a:schemeClr>
              </a:solidFill>
            </a:endParaRPr>
          </a:p>
          <a:p>
            <a:pPr algn="l"/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Suchith Chandrashekhara Arodi</a:t>
            </a:r>
            <a:r>
              <a:rPr lang="en-US" sz="3200" dirty="0">
                <a:solidFill>
                  <a:schemeClr val="accent6">
                    <a:lumMod val="50000"/>
                  </a:schemeClr>
                </a:solidFill>
              </a:rPr>
              <a:t>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3333008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8626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accent6">
                    <a:lumMod val="50000"/>
                  </a:schemeClr>
                </a:solidFill>
              </a:rPr>
              <a:t>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564241"/>
            <a:ext cx="10852057" cy="5128107"/>
          </a:xfrm>
        </p:spPr>
        <p:txBody>
          <a:bodyPr>
            <a:normAutofit/>
          </a:bodyPr>
          <a:lstStyle/>
          <a:p>
            <a:r>
              <a:rPr lang="en-US" sz="3000" dirty="0"/>
              <a:t>Results (Answers)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 dirty="0"/>
              <a:t>Query returns a list of ranked answers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 dirty="0"/>
              <a:t>List of answers are ranked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 dirty="0"/>
              <a:t>Re-train the data model to improve accuracy</a:t>
            </a:r>
          </a:p>
          <a:p>
            <a:pPr lvl="1"/>
            <a:endParaRPr lang="en-US" sz="2800" dirty="0"/>
          </a:p>
          <a:p>
            <a:pPr lvl="1"/>
            <a:endParaRPr lang="en-US" sz="2800" dirty="0"/>
          </a:p>
          <a:p>
            <a:endParaRPr lang="en-US" sz="3000" dirty="0"/>
          </a:p>
          <a:p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8136355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8626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accent6">
                    <a:lumMod val="50000"/>
                  </a:schemeClr>
                </a:solidFill>
              </a:rPr>
              <a:t>Ethical Issues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564241"/>
            <a:ext cx="10852057" cy="5128107"/>
          </a:xfrm>
        </p:spPr>
        <p:txBody>
          <a:bodyPr>
            <a:normAutofit/>
          </a:bodyPr>
          <a:lstStyle/>
          <a:p>
            <a:r>
              <a:rPr lang="en-US" dirty="0"/>
              <a:t>Maintain anonymity</a:t>
            </a:r>
            <a:endParaRPr lang="en-US" sz="2800" dirty="0"/>
          </a:p>
          <a:p>
            <a:r>
              <a:rPr lang="en-US" dirty="0"/>
              <a:t>Provide correct information</a:t>
            </a:r>
            <a:endParaRPr lang="en-US" sz="2800" dirty="0"/>
          </a:p>
          <a:p>
            <a:endParaRPr lang="en-US" sz="3000" dirty="0"/>
          </a:p>
          <a:p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5206987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8626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accent6">
                    <a:lumMod val="50000"/>
                  </a:schemeClr>
                </a:solidFill>
              </a:rPr>
              <a:t>Conclusion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4568" y="1935302"/>
            <a:ext cx="10852057" cy="5128107"/>
          </a:xfrm>
        </p:spPr>
        <p:txBody>
          <a:bodyPr>
            <a:normAutofit/>
          </a:bodyPr>
          <a:lstStyle/>
          <a:p>
            <a:r>
              <a:rPr lang="en-US" sz="3000" dirty="0"/>
              <a:t>Natural Language processing and Cognitive computing is revolutionizing the industry saving a lot of time and mimicking the human. IBM Watson is one of the state of the art cognitive computing tool </a:t>
            </a:r>
          </a:p>
          <a:p>
            <a:pPr fontAlgn="base"/>
            <a:r>
              <a:rPr lang="en-US" sz="3000" dirty="0"/>
              <a:t>The backbone of our application is IBM Watson </a:t>
            </a:r>
          </a:p>
          <a:p>
            <a:pPr fontAlgn="base"/>
            <a:r>
              <a:rPr lang="en-US" sz="3000" dirty="0"/>
              <a:t>It a state of the art cognitive computing tool. </a:t>
            </a:r>
          </a:p>
          <a:p>
            <a:pPr fontAlgn="base"/>
            <a:r>
              <a:rPr lang="en-US" sz="3000" dirty="0"/>
              <a:t>Various applications worldwide are using different services of IBM Watson.</a:t>
            </a:r>
          </a:p>
          <a:p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9669797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8626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accent6">
                    <a:lumMod val="50000"/>
                  </a:schemeClr>
                </a:solidFill>
              </a:rPr>
              <a:t>Future Work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551" y="2306362"/>
            <a:ext cx="10852057" cy="5128107"/>
          </a:xfrm>
        </p:spPr>
        <p:txBody>
          <a:bodyPr>
            <a:normAutofit/>
          </a:bodyPr>
          <a:lstStyle/>
          <a:p>
            <a:pPr fontAlgn="base"/>
            <a:r>
              <a:rPr lang="en-US" sz="3000" dirty="0"/>
              <a:t>A bit more training can be done on the system.</a:t>
            </a:r>
          </a:p>
          <a:p>
            <a:pPr fontAlgn="base"/>
            <a:r>
              <a:rPr lang="en-US" sz="3000" dirty="0"/>
              <a:t>User interface can be created and improved.</a:t>
            </a:r>
          </a:p>
          <a:p>
            <a:pPr fontAlgn="base"/>
            <a:r>
              <a:rPr lang="en-US" sz="3000" dirty="0"/>
              <a:t>A Live chat can be developed for answering user queries.</a:t>
            </a:r>
          </a:p>
        </p:txBody>
      </p:sp>
    </p:spTree>
    <p:extLst>
      <p:ext uri="{BB962C8B-B14F-4D97-AF65-F5344CB8AC3E}">
        <p14:creationId xmlns:p14="http://schemas.microsoft.com/office/powerpoint/2010/main" val="26892645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9699" y="397565"/>
            <a:ext cx="8596668" cy="768626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accent6">
                    <a:lumMod val="50000"/>
                  </a:schemeClr>
                </a:solidFill>
              </a:rPr>
              <a:t>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564241"/>
            <a:ext cx="10852057" cy="5128107"/>
          </a:xfrm>
        </p:spPr>
        <p:txBody>
          <a:bodyPr>
            <a:normAutofit/>
          </a:bodyPr>
          <a:lstStyle/>
          <a:p>
            <a:endParaRPr lang="en-US" sz="3000" dirty="0"/>
          </a:p>
          <a:p>
            <a:pPr marL="2743200" lvl="6" indent="0">
              <a:buNone/>
            </a:pPr>
            <a:r>
              <a:rPr lang="en-US" sz="12000" dirty="0">
                <a:solidFill>
                  <a:schemeClr val="tx2">
                    <a:lumMod val="50000"/>
                  </a:schemeClr>
                </a:solidFill>
              </a:rPr>
              <a:t>DEMO </a:t>
            </a:r>
          </a:p>
        </p:txBody>
      </p:sp>
    </p:spTree>
    <p:extLst>
      <p:ext uri="{BB962C8B-B14F-4D97-AF65-F5344CB8AC3E}">
        <p14:creationId xmlns:p14="http://schemas.microsoft.com/office/powerpoint/2010/main" val="594517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Apache </a:t>
            </a:r>
            <a:r>
              <a:rPr lang="en-US" dirty="0" err="1"/>
              <a:t>Solr</a:t>
            </a:r>
            <a:r>
              <a:rPr lang="en-US" dirty="0"/>
              <a:t> </a:t>
            </a:r>
            <a:r>
              <a:rPr lang="en-US" dirty="0" err="1"/>
              <a:t>Quickstart</a:t>
            </a:r>
            <a:r>
              <a:rPr lang="en-US" dirty="0"/>
              <a:t>.</a:t>
            </a:r>
          </a:p>
          <a:p>
            <a:r>
              <a:rPr lang="en-US" dirty="0"/>
              <a:t>Document conversion - </a:t>
            </a:r>
            <a:r>
              <a:rPr lang="en-US" dirty="0" err="1"/>
              <a:t>api</a:t>
            </a:r>
            <a:r>
              <a:rPr lang="en-US" dirty="0"/>
              <a:t> reference| IBM Watson Developer Cloud.</a:t>
            </a:r>
          </a:p>
          <a:p>
            <a:r>
              <a:rPr lang="en-US" dirty="0"/>
              <a:t>How to use the ”Retrieve and Rank” service in IBM </a:t>
            </a:r>
            <a:r>
              <a:rPr lang="en-US" dirty="0" err="1"/>
              <a:t>Bluemix</a:t>
            </a:r>
            <a:r>
              <a:rPr lang="en-US" dirty="0"/>
              <a:t>.</a:t>
            </a:r>
          </a:p>
          <a:p>
            <a:r>
              <a:rPr lang="en-US" dirty="0"/>
              <a:t>How to use the ”Retrieve and Rank” service in IBM </a:t>
            </a:r>
            <a:r>
              <a:rPr lang="en-US" dirty="0" err="1"/>
              <a:t>Bluemix</a:t>
            </a:r>
            <a:r>
              <a:rPr lang="en-US" dirty="0"/>
              <a:t> 2.</a:t>
            </a:r>
          </a:p>
          <a:p>
            <a:r>
              <a:rPr lang="en-US" dirty="0"/>
              <a:t>IBM Watson Developer Cloud </a:t>
            </a:r>
            <a:r>
              <a:rPr lang="en-US" dirty="0" err="1"/>
              <a:t>Github</a:t>
            </a:r>
            <a:r>
              <a:rPr lang="en-US" dirty="0"/>
              <a:t>.</a:t>
            </a:r>
          </a:p>
          <a:p>
            <a:r>
              <a:rPr lang="en-US" dirty="0"/>
              <a:t>Natural Language QA system with IBM </a:t>
            </a:r>
            <a:r>
              <a:rPr lang="en-US" dirty="0" err="1"/>
              <a:t>WatsonFartash</a:t>
            </a:r>
            <a:r>
              <a:rPr lang="en-US" dirty="0"/>
              <a:t>.</a:t>
            </a:r>
          </a:p>
          <a:p>
            <a:r>
              <a:rPr lang="en-US" dirty="0"/>
              <a:t>Retrieve rank - API Reference| IBM Watson Developer Cloud.</a:t>
            </a:r>
          </a:p>
          <a:p>
            <a:r>
              <a:rPr lang="en-US" dirty="0"/>
              <a:t>RIT Housing. https://www.rit.edu/fa/housing/.</a:t>
            </a:r>
          </a:p>
        </p:txBody>
      </p:sp>
    </p:spTree>
    <p:extLst>
      <p:ext uri="{BB962C8B-B14F-4D97-AF65-F5344CB8AC3E}">
        <p14:creationId xmlns:p14="http://schemas.microsoft.com/office/powerpoint/2010/main" val="4001198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RIT Housing - Arrival Guides. https://www.rit.edu/fa/housing/content/fall-move-2016#arrival%20guides/.</a:t>
            </a:r>
          </a:p>
          <a:p>
            <a:pPr fontAlgn="base"/>
            <a:r>
              <a:rPr lang="en-US" dirty="0"/>
              <a:t>RIT Housing - End of Year Closing. https://www.rit.edu/fa/housing/content/end-year-closing.</a:t>
            </a:r>
          </a:p>
          <a:p>
            <a:pPr fontAlgn="base"/>
            <a:r>
              <a:rPr lang="en-US" dirty="0"/>
              <a:t>RIT Housing Selection.</a:t>
            </a:r>
          </a:p>
        </p:txBody>
      </p:sp>
    </p:spTree>
    <p:extLst>
      <p:ext uri="{BB962C8B-B14F-4D97-AF65-F5344CB8AC3E}">
        <p14:creationId xmlns:p14="http://schemas.microsoft.com/office/powerpoint/2010/main" val="34665974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8639" y="822119"/>
            <a:ext cx="8596668" cy="3880773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1371600" lvl="3" indent="0">
              <a:buNone/>
            </a:pPr>
            <a:r>
              <a:rPr lang="en-US" sz="10000" dirty="0"/>
              <a:t>Thank you !!</a:t>
            </a:r>
          </a:p>
        </p:txBody>
      </p:sp>
    </p:spTree>
    <p:extLst>
      <p:ext uri="{BB962C8B-B14F-4D97-AF65-F5344CB8AC3E}">
        <p14:creationId xmlns:p14="http://schemas.microsoft.com/office/powerpoint/2010/main" val="2184606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8626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accent6">
                    <a:lumMod val="50000"/>
                  </a:schemeClr>
                </a:solidFill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564241"/>
            <a:ext cx="10852057" cy="5128107"/>
          </a:xfrm>
        </p:spPr>
        <p:txBody>
          <a:bodyPr/>
          <a:lstStyle/>
          <a:p>
            <a:r>
              <a:rPr lang="en-US" sz="3000" dirty="0"/>
              <a:t>RIT Housing operations have a wide range of housing options</a:t>
            </a:r>
          </a:p>
          <a:p>
            <a:r>
              <a:rPr lang="en-US" sz="3000" dirty="0"/>
              <a:t>RIT Housing information available online</a:t>
            </a:r>
          </a:p>
          <a:p>
            <a:r>
              <a:rPr lang="en-US" sz="3000" dirty="0"/>
              <a:t>Live chat with human representative</a:t>
            </a:r>
          </a:p>
          <a:p>
            <a:r>
              <a:rPr lang="en-US" sz="3000" dirty="0"/>
              <a:t>IBM Watson on </a:t>
            </a:r>
            <a:r>
              <a:rPr lang="en-US" sz="3000" dirty="0" err="1"/>
              <a:t>Bluemix</a:t>
            </a:r>
            <a:r>
              <a:rPr lang="en-US" sz="3000" dirty="0"/>
              <a:t> is used to build a system which answers the queries with appropriate answers</a:t>
            </a:r>
          </a:p>
          <a:p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807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8626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accent6">
                    <a:lumMod val="50000"/>
                  </a:schemeClr>
                </a:solidFill>
              </a:rPr>
              <a:t>Data Collection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0085" y="1510452"/>
            <a:ext cx="10852057" cy="5128107"/>
          </a:xfrm>
        </p:spPr>
        <p:txBody>
          <a:bodyPr>
            <a:normAutofit/>
          </a:bodyPr>
          <a:lstStyle/>
          <a:p>
            <a:r>
              <a:rPr lang="en-US" sz="3000" dirty="0"/>
              <a:t>RIT Housing official documents with information about</a:t>
            </a:r>
          </a:p>
          <a:p>
            <a:pPr lvl="1"/>
            <a:r>
              <a:rPr lang="en-US" sz="3000" dirty="0"/>
              <a:t>Housing Selection</a:t>
            </a:r>
          </a:p>
          <a:p>
            <a:pPr lvl="1"/>
            <a:r>
              <a:rPr lang="en-US" sz="3000" dirty="0"/>
              <a:t>Semester Break</a:t>
            </a:r>
          </a:p>
          <a:p>
            <a:pPr lvl="1"/>
            <a:r>
              <a:rPr lang="en-US" sz="3000" dirty="0"/>
              <a:t>Arrival Guides</a:t>
            </a:r>
          </a:p>
          <a:p>
            <a:pPr lvl="1"/>
            <a:r>
              <a:rPr lang="en-US" sz="3000" dirty="0"/>
              <a:t>End of  Year Preparation Guide </a:t>
            </a:r>
          </a:p>
          <a:p>
            <a:pPr lvl="1"/>
            <a:r>
              <a:rPr lang="en-US" sz="3000" dirty="0"/>
              <a:t>Frequently asked questions with answers provided by RIT Housing</a:t>
            </a:r>
          </a:p>
          <a:p>
            <a:pPr marL="457200" lvl="1" indent="0">
              <a:buNone/>
            </a:pPr>
            <a:endParaRPr lang="en-US" sz="2600" dirty="0"/>
          </a:p>
          <a:p>
            <a:pPr marL="914400" lvl="2" indent="0">
              <a:buNone/>
            </a:pPr>
            <a:endParaRPr lang="en-US" sz="2400" dirty="0"/>
          </a:p>
          <a:p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423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8626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accent6">
                    <a:lumMod val="50000"/>
                  </a:schemeClr>
                </a:solidFill>
              </a:rPr>
              <a:t>Data Cleaning and Preparation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564241"/>
            <a:ext cx="10852057" cy="5128107"/>
          </a:xfrm>
        </p:spPr>
        <p:txBody>
          <a:bodyPr/>
          <a:lstStyle/>
          <a:p>
            <a:r>
              <a:rPr lang="en-US" sz="3000" dirty="0"/>
              <a:t>Data in textual format</a:t>
            </a:r>
          </a:p>
          <a:p>
            <a:r>
              <a:rPr lang="en-US" sz="3000" dirty="0"/>
              <a:t>Multiple columns text to single column text</a:t>
            </a:r>
          </a:p>
          <a:p>
            <a:r>
              <a:rPr lang="en-US" sz="3000" dirty="0"/>
              <a:t>Different formats for header and description</a:t>
            </a:r>
          </a:p>
          <a:p>
            <a:r>
              <a:rPr lang="en-US" sz="3000" dirty="0"/>
              <a:t>Removed redundant texts</a:t>
            </a:r>
          </a:p>
          <a:p>
            <a:pPr marL="0" indent="0">
              <a:buNone/>
            </a:pPr>
            <a:endParaRPr lang="en-US" sz="3000" dirty="0"/>
          </a:p>
          <a:p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486188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Implementation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4492" y="1795215"/>
            <a:ext cx="7709401" cy="3936282"/>
          </a:xfrm>
        </p:spPr>
      </p:pic>
    </p:spTree>
    <p:extLst>
      <p:ext uri="{BB962C8B-B14F-4D97-AF65-F5344CB8AC3E}">
        <p14:creationId xmlns:p14="http://schemas.microsoft.com/office/powerpoint/2010/main" val="3804880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8626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accent6">
                    <a:lumMod val="50000"/>
                  </a:schemeClr>
                </a:solidFill>
              </a:rPr>
              <a:t>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37152"/>
            <a:ext cx="10852057" cy="5128107"/>
          </a:xfrm>
        </p:spPr>
        <p:txBody>
          <a:bodyPr/>
          <a:lstStyle/>
          <a:p>
            <a:r>
              <a:rPr lang="en-US" sz="3000" dirty="0"/>
              <a:t>Document conversion: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 dirty="0"/>
              <a:t>Cleaned data is fed to the service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 dirty="0"/>
              <a:t>Customized configuration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 dirty="0"/>
              <a:t>Output in JSON format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 dirty="0"/>
              <a:t>Each document uniquely identified by </a:t>
            </a:r>
            <a:r>
              <a:rPr lang="en-US" sz="2800" dirty="0" err="1"/>
              <a:t>doc_id</a:t>
            </a:r>
            <a:r>
              <a:rPr lang="en-US" sz="2800" dirty="0"/>
              <a:t> </a:t>
            </a:r>
          </a:p>
          <a:p>
            <a:endParaRPr lang="en-US" sz="3000" dirty="0"/>
          </a:p>
          <a:p>
            <a:endParaRPr lang="en-US" sz="3000" dirty="0"/>
          </a:p>
          <a:p>
            <a:endParaRPr lang="en-US" sz="3000" dirty="0"/>
          </a:p>
          <a:p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4092589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8626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accent6">
                    <a:lumMod val="50000"/>
                  </a:schemeClr>
                </a:solidFill>
              </a:rPr>
              <a:t>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564241"/>
            <a:ext cx="10852057" cy="5128107"/>
          </a:xfrm>
        </p:spPr>
        <p:txBody>
          <a:bodyPr/>
          <a:lstStyle/>
          <a:p>
            <a:r>
              <a:rPr lang="en-US" sz="3000" dirty="0"/>
              <a:t>Cluster and collection creation: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 dirty="0"/>
              <a:t>Cluster manages search collections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 dirty="0"/>
              <a:t>Collection is a logical index of data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 dirty="0"/>
              <a:t>Collection maintains all the documents added to retrieve and rank</a:t>
            </a:r>
          </a:p>
          <a:p>
            <a:endParaRPr lang="en-US" sz="3000" dirty="0"/>
          </a:p>
          <a:p>
            <a:endParaRPr lang="en-US" sz="3000" dirty="0"/>
          </a:p>
          <a:p>
            <a:endParaRPr lang="en-US" sz="3000" dirty="0"/>
          </a:p>
          <a:p>
            <a:pPr marL="0" indent="0">
              <a:buNone/>
            </a:pPr>
            <a:endParaRPr lang="en-US" sz="3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230472"/>
            <a:ext cx="4240306" cy="491004"/>
          </a:xfrm>
        </p:spPr>
        <p:txBody>
          <a:bodyPr/>
          <a:lstStyle/>
          <a:p>
            <a:r>
              <a:rPr lang="en-US" sz="1400" dirty="0"/>
              <a:t>http://fartashh.github.io/post/qa-system-watson/</a:t>
            </a:r>
          </a:p>
        </p:txBody>
      </p:sp>
    </p:spTree>
    <p:extLst>
      <p:ext uri="{BB962C8B-B14F-4D97-AF65-F5344CB8AC3E}">
        <p14:creationId xmlns:p14="http://schemas.microsoft.com/office/powerpoint/2010/main" val="18638814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8626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accent6">
                    <a:lumMod val="50000"/>
                  </a:schemeClr>
                </a:solidFill>
              </a:rPr>
              <a:t>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564241"/>
            <a:ext cx="10852057" cy="5128107"/>
          </a:xfrm>
        </p:spPr>
        <p:txBody>
          <a:bodyPr/>
          <a:lstStyle/>
          <a:p>
            <a:r>
              <a:rPr lang="en-US" sz="3000" dirty="0"/>
              <a:t>Index/Searching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 dirty="0" err="1"/>
              <a:t>Solr</a:t>
            </a:r>
            <a:r>
              <a:rPr lang="en-US" sz="2800" dirty="0"/>
              <a:t> configuration uploaded to configure the cluster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 dirty="0" err="1"/>
              <a:t>Solr</a:t>
            </a:r>
            <a:r>
              <a:rPr lang="en-US" sz="2800" dirty="0"/>
              <a:t> configuration indexes document</a:t>
            </a:r>
          </a:p>
          <a:p>
            <a:pPr lvl="1"/>
            <a:endParaRPr lang="en-US" sz="3000" dirty="0"/>
          </a:p>
          <a:p>
            <a:endParaRPr lang="en-US" sz="3000" dirty="0"/>
          </a:p>
          <a:p>
            <a:endParaRPr lang="en-US" sz="3000" dirty="0"/>
          </a:p>
          <a:p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7970995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8626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accent6">
                    <a:lumMod val="50000"/>
                  </a:schemeClr>
                </a:solidFill>
              </a:rPr>
              <a:t>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564241"/>
            <a:ext cx="10852057" cy="5128107"/>
          </a:xfrm>
        </p:spPr>
        <p:txBody>
          <a:bodyPr>
            <a:normAutofit/>
          </a:bodyPr>
          <a:lstStyle/>
          <a:p>
            <a:r>
              <a:rPr lang="en-US" sz="3000" dirty="0"/>
              <a:t>Training the data model: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 dirty="0"/>
              <a:t>Question and answers used to train the model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 dirty="0"/>
              <a:t>Each question can have multiple answers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 dirty="0"/>
              <a:t>Relevance factor added to each answer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 dirty="0"/>
              <a:t>Trained around 500 questions </a:t>
            </a:r>
          </a:p>
          <a:p>
            <a:endParaRPr lang="en-US" sz="3000" dirty="0"/>
          </a:p>
          <a:p>
            <a:endParaRPr lang="en-US" sz="3000" dirty="0"/>
          </a:p>
          <a:p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2985349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202</TotalTime>
  <Words>439</Words>
  <Application>Microsoft Office PowerPoint</Application>
  <PresentationFormat>Widescreen</PresentationFormat>
  <Paragraphs>94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Wingdings</vt:lpstr>
      <vt:lpstr>Office Theme</vt:lpstr>
      <vt:lpstr>Automatic Query Response System for RIT Housing</vt:lpstr>
      <vt:lpstr>Introduction</vt:lpstr>
      <vt:lpstr>Data Collection </vt:lpstr>
      <vt:lpstr>Data Cleaning and Preparation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Ethical Issues </vt:lpstr>
      <vt:lpstr>Conclusion </vt:lpstr>
      <vt:lpstr>Future Work  </vt:lpstr>
      <vt:lpstr>  </vt:lpstr>
      <vt:lpstr>References</vt:lpstr>
      <vt:lpstr>References</vt:lpstr>
      <vt:lpstr>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Suchith Chandrashekhara Arodi</dc:creator>
  <cp:lastModifiedBy>Kowsic Jayachandiran</cp:lastModifiedBy>
  <cp:revision>71</cp:revision>
  <dcterms:created xsi:type="dcterms:W3CDTF">2017-04-28T23:45:07Z</dcterms:created>
  <dcterms:modified xsi:type="dcterms:W3CDTF">2017-04-29T03:58:04Z</dcterms:modified>
</cp:coreProperties>
</file>