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6010-07F2-95E3-A1B8-A781BCF55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CD391-00E0-F3BE-2207-90727789F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0DB5-8E2D-6D7A-037B-37CE6806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5F4A-5D1D-653D-E539-23301DEE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0E3C-20D6-7C0B-A57F-4BFBF852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8B1B-F17C-6E1C-70A8-4A658C22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2DA5-7157-F872-5063-242139D8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0E2AC-ED32-4F76-DF9D-33A4D5A5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3C8C-9C15-CC75-5CC4-0E7A7ACD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1976-8BF1-66C2-B171-AAD43A1E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D4D24-18E4-705E-AEDD-1C8A59FAC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D7C00-73BB-F23E-EBEF-9FCE4B43C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A491-D306-57D0-D11D-CE48D806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B0BD-FC37-9830-54A4-9DF8D25F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B388-7F7B-8445-E2DA-FAB85C31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4FB1-A561-0CC8-DA4D-F3AE04A0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973C-2A4F-C973-7464-29305CBC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2CE3-0D54-E504-73F9-897040C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0B40-7CE8-3207-AB2C-FBCF813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72EF-6467-D19F-9C6E-2EEE51CA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69FA-EE42-A514-796E-92DD9FBE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3D89-E3BE-B8BC-8B1B-EEF4E291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5BF2-C9BA-19E4-2FDA-FD1777E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D8AD-0137-4220-E3E5-DFD8B057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AA78B-B8B3-B609-6B70-DD9EAF3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0FFC-AA55-42DC-D6B5-9E7ECCED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3538-AC02-EEB5-7BCD-791BB08F7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6383-9017-8B5F-2F58-11D52712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4C3F-6042-0D5D-A93D-3BDCD181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F6A9-3EA3-622B-70E1-4E01A09F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8C84B-F659-46F9-4931-0E2436B0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EC1B-20E5-ECD1-D376-FDB73357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84AF-3C54-F600-48A8-8731C56C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FE00-FCE9-A983-13BB-4C75B381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78922-976C-BE0B-9370-B1F189E8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CE839-D9FF-D52A-64C8-FC0707E5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81D53-C9A0-A762-18F1-5FE70A15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A2727-F0C0-50C8-C666-8EB27A88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44AE7-3FD1-CD03-725D-7BDD011B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C72A-3D8A-CA89-F9DE-C44364E7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43AE5-69FD-B4E6-EBC6-F69D0108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E34DE-5B68-106A-AA67-DF092D3A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EB9BC-9723-DCD6-14BF-2602F773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510F3-5EB2-F1AD-2865-7B5B27E3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086AB-4F33-3FDD-08A3-BB5991D7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AC98-3D1C-3DF0-7D1A-42343790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065B-8B18-3854-36B4-69B82A86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A286-7626-8873-78D2-5D7DE897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D2C75-5D6F-294E-8355-97B65A77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1BC9-9674-C6BB-F60E-8ACE7A33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023FD-B26A-90F7-D86C-059A838B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1DF88-8799-EC1A-F0C8-E1D6E52E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275B-20BB-00C1-823F-994C4888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3FD03-5D9E-DE5C-E102-CE8A0B3C2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2D803-C7D7-D04F-4C9C-FE6F903EC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14E22-CF51-B2BD-AD97-5284CA2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47BD-5310-1961-D42C-4EB2F01D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71A00-F259-E5A4-E23E-CE08642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F6839-129A-5636-1E2B-3DC40B15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E611-38E1-D072-9074-1DF4001E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B5390-DF43-2D60-7EC3-43BA0BEFF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3847-8815-4CEC-993B-F982051704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C482-AEEE-E6F6-35A1-55DB27CA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6B19-C441-B5C0-B8BC-EB7F022A6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F8ED-E5AB-4CCE-AAE8-56B1A678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0FB884E-40E1-8DC8-B2A5-AE232665C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6203"/>
              </p:ext>
            </p:extLst>
          </p:nvPr>
        </p:nvGraphicFramePr>
        <p:xfrm>
          <a:off x="426565" y="426500"/>
          <a:ext cx="11439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232">
                  <a:extLst>
                    <a:ext uri="{9D8B030D-6E8A-4147-A177-3AD203B41FA5}">
                      <a16:colId xmlns:a16="http://schemas.microsoft.com/office/drawing/2014/main" val="3532934389"/>
                    </a:ext>
                  </a:extLst>
                </a:gridCol>
                <a:gridCol w="3813232">
                  <a:extLst>
                    <a:ext uri="{9D8B030D-6E8A-4147-A177-3AD203B41FA5}">
                      <a16:colId xmlns:a16="http://schemas.microsoft.com/office/drawing/2014/main" val="1242704104"/>
                    </a:ext>
                  </a:extLst>
                </a:gridCol>
                <a:gridCol w="3813232">
                  <a:extLst>
                    <a:ext uri="{9D8B030D-6E8A-4147-A177-3AD203B41FA5}">
                      <a16:colId xmlns:a16="http://schemas.microsoft.com/office/drawing/2014/main" val="161407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Filename 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DUT Ant: Vertical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DUT Ant: Horizontal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3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 Ant: Vertical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 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 VH (*1)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6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 Ant: Horizontal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 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 HH (*1)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2234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86A5D642-F8EC-C6F3-215C-C379B120E030}"/>
              </a:ext>
            </a:extLst>
          </p:cNvPr>
          <p:cNvGrpSpPr/>
          <p:nvPr/>
        </p:nvGrpSpPr>
        <p:grpSpPr>
          <a:xfrm>
            <a:off x="709649" y="2146470"/>
            <a:ext cx="3485424" cy="4550376"/>
            <a:chOff x="325739" y="1638327"/>
            <a:chExt cx="3874643" cy="50585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4914BC-609B-20C5-C51F-59CB94B2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0323" y="1638327"/>
              <a:ext cx="2210059" cy="22496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7C2E3C-B830-49A0-A2E5-5FB67DB6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323" y="3987253"/>
              <a:ext cx="2210059" cy="270959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43B5F8-306A-A0BA-E38B-A042786275D9}"/>
                </a:ext>
              </a:extLst>
            </p:cNvPr>
            <p:cNvSpPr txBox="1"/>
            <p:nvPr/>
          </p:nvSpPr>
          <p:spPr>
            <a:xfrm>
              <a:off x="325739" y="2439971"/>
              <a:ext cx="166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Vertical Position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5D9A69-D37A-C2F6-B160-C30ABA26A77C}"/>
                </a:ext>
              </a:extLst>
            </p:cNvPr>
            <p:cNvSpPr txBox="1"/>
            <p:nvPr/>
          </p:nvSpPr>
          <p:spPr>
            <a:xfrm>
              <a:off x="426565" y="4863834"/>
              <a:ext cx="1563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Horizontal Position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F60FF4-8AD2-C4BB-7474-D4EC047A8914}"/>
              </a:ext>
            </a:extLst>
          </p:cNvPr>
          <p:cNvGrpSpPr/>
          <p:nvPr/>
        </p:nvGrpSpPr>
        <p:grpSpPr>
          <a:xfrm>
            <a:off x="5726052" y="1658079"/>
            <a:ext cx="5087444" cy="4149633"/>
            <a:chOff x="5726052" y="1658079"/>
            <a:chExt cx="5087444" cy="41496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A27EFB-7F18-93E2-2FB8-BB30FF72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053" y="2792801"/>
              <a:ext cx="2551650" cy="270959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C334C9-E1FA-6679-5032-039B6AAB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5958" y="2792801"/>
              <a:ext cx="2327538" cy="30149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0556FE-C219-3D4B-47B9-57C32F3961AD}"/>
                </a:ext>
              </a:extLst>
            </p:cNvPr>
            <p:cNvSpPr txBox="1"/>
            <p:nvPr/>
          </p:nvSpPr>
          <p:spPr>
            <a:xfrm>
              <a:off x="5726052" y="2146470"/>
              <a:ext cx="25516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Vertical Position</a:t>
              </a:r>
            </a:p>
            <a:p>
              <a:pPr algn="ctr"/>
              <a:r>
                <a:rPr lang="en-US" dirty="0"/>
                <a:t>(H-Plane for a dipole)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F37D44-18C9-2585-DB28-D27EB04FE575}"/>
                </a:ext>
              </a:extLst>
            </p:cNvPr>
            <p:cNvSpPr txBox="1"/>
            <p:nvPr/>
          </p:nvSpPr>
          <p:spPr>
            <a:xfrm>
              <a:off x="8354576" y="2146470"/>
              <a:ext cx="2458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Horizontal Position (*1)</a:t>
              </a:r>
            </a:p>
            <a:p>
              <a:pPr algn="ctr"/>
              <a:r>
                <a:rPr lang="en-US" dirty="0"/>
                <a:t>(E-Plane for a dipole)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5C5BDC-2238-BD54-2A16-0415D4C29ECF}"/>
                </a:ext>
              </a:extLst>
            </p:cNvPr>
            <p:cNvSpPr txBox="1"/>
            <p:nvPr/>
          </p:nvSpPr>
          <p:spPr>
            <a:xfrm>
              <a:off x="5726052" y="1658079"/>
              <a:ext cx="5087444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DUT Antenna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5F11AE-1598-309D-5DEB-2A88D25B0288}"/>
              </a:ext>
            </a:extLst>
          </p:cNvPr>
          <p:cNvSpPr txBox="1"/>
          <p:nvPr/>
        </p:nvSpPr>
        <p:spPr>
          <a:xfrm>
            <a:off x="1058969" y="1658079"/>
            <a:ext cx="31361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Monitor Antenna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64D90-B1DA-0978-3DA7-042877B063AC}"/>
              </a:ext>
            </a:extLst>
          </p:cNvPr>
          <p:cNvSpPr txBox="1"/>
          <p:nvPr/>
        </p:nvSpPr>
        <p:spPr>
          <a:xfrm>
            <a:off x="5829309" y="5964059"/>
            <a:ext cx="495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*1 … Reverse rotation to HFSS radiation polar chart</a:t>
            </a:r>
          </a:p>
        </p:txBody>
      </p:sp>
    </p:spTree>
    <p:extLst>
      <p:ext uri="{BB962C8B-B14F-4D97-AF65-F5344CB8AC3E}">
        <p14:creationId xmlns:p14="http://schemas.microsoft.com/office/powerpoint/2010/main" val="270025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Asakawa Koji</dc:creator>
  <cp:lastModifiedBy>Asakawa Koji</cp:lastModifiedBy>
  <cp:revision>9</cp:revision>
  <dcterms:created xsi:type="dcterms:W3CDTF">2023-01-08T00:11:35Z</dcterms:created>
  <dcterms:modified xsi:type="dcterms:W3CDTF">2023-01-08T00:30:17Z</dcterms:modified>
</cp:coreProperties>
</file>