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2" r:id="rId1"/>
  </p:sldMasterIdLst>
  <p:notesMasterIdLst>
    <p:notesMasterId r:id="rId9"/>
  </p:notesMasterIdLst>
  <p:handoutMasterIdLst>
    <p:handoutMasterId r:id="rId10"/>
  </p:handoutMasterIdLst>
  <p:sldIdLst>
    <p:sldId id="260" r:id="rId2"/>
    <p:sldId id="332" r:id="rId3"/>
    <p:sldId id="335" r:id="rId4"/>
    <p:sldId id="333" r:id="rId5"/>
    <p:sldId id="334" r:id="rId6"/>
    <p:sldId id="330" r:id="rId7"/>
    <p:sldId id="331" r:id="rId8"/>
  </p:sldIdLst>
  <p:sldSz cx="12192000" cy="6858000"/>
  <p:notesSz cx="7099300" cy="9385300"/>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56" userDrawn="1">
          <p15:clr>
            <a:srgbClr val="A4A3A4"/>
          </p15:clr>
        </p15:guide>
        <p15:guide id="2" pos="2236"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22F7A1-3A18-096C-61D1-E860B3218B2D}" name="Asakawa Koji" initials="AK" userId="ec3848339d836d9f"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an KOBAYASHI" initials="AK" lastIdx="8" clrIdx="0"/>
  <p:cmAuthor id="1" name="Satoru Kumashiro" initials="SK"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0D"/>
    <a:srgbClr val="FF3300"/>
    <a:srgbClr val="FF2600"/>
    <a:srgbClr val="FF7C80"/>
    <a:srgbClr val="FFCCFF"/>
    <a:srgbClr val="990099"/>
    <a:srgbClr val="CCFF99"/>
    <a:srgbClr val="3B3B3B"/>
    <a:srgbClr val="30303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1D90D-A8E7-4E83-9F2C-1663FCAA8966}" v="72" dt="2022-11-26T07:39:06.244"/>
    <p1510:client id="{2F99B54A-21D2-4090-9E86-E96B33D927A8}" v="42" dt="2022-11-26T11:10:10.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73" autoAdjust="0"/>
    <p:restoredTop sz="83837" autoAdjust="0"/>
  </p:normalViewPr>
  <p:slideViewPr>
    <p:cSldViewPr snapToGrid="0">
      <p:cViewPr varScale="1">
        <p:scale>
          <a:sx n="112" d="100"/>
          <a:sy n="112" d="100"/>
        </p:scale>
        <p:origin x="566" y="45"/>
      </p:cViewPr>
      <p:guideLst>
        <p:guide orient="horz" pos="2160"/>
        <p:guide pos="3840"/>
      </p:guideLst>
    </p:cSldViewPr>
  </p:slideViewPr>
  <p:notesTextViewPr>
    <p:cViewPr>
      <p:scale>
        <a:sx n="150" d="100"/>
        <a:sy n="150" d="100"/>
      </p:scale>
      <p:origin x="0" y="0"/>
    </p:cViewPr>
  </p:notesTextViewPr>
  <p:notesViewPr>
    <p:cSldViewPr snapToGrid="0">
      <p:cViewPr>
        <p:scale>
          <a:sx n="1" d="2"/>
          <a:sy n="1" d="2"/>
        </p:scale>
        <p:origin x="0" y="0"/>
      </p:cViewPr>
      <p:guideLst>
        <p:guide orient="horz" pos="2956"/>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handoutMaster" Target="handoutMasters/handoutMaster1.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kawa Koji" userId="ec3848339d836d9f" providerId="LiveId" clId="{D58FBFE5-4AE4-4EF7-99E1-7F3B3FE4856F}"/>
    <pc:docChg chg="undo custSel modSld">
      <pc:chgData name="Asakawa Koji" userId="ec3848339d836d9f" providerId="LiveId" clId="{D58FBFE5-4AE4-4EF7-99E1-7F3B3FE4856F}" dt="2022-11-01T13:56:45.313" v="188" actId="6549"/>
      <pc:docMkLst>
        <pc:docMk/>
      </pc:docMkLst>
      <pc:sldChg chg="delSp modTransition modAnim">
        <pc:chgData name="Asakawa Koji" userId="ec3848339d836d9f" providerId="LiveId" clId="{D58FBFE5-4AE4-4EF7-99E1-7F3B3FE4856F}" dt="2022-11-01T13:28:10.478" v="0"/>
        <pc:sldMkLst>
          <pc:docMk/>
          <pc:sldMk cId="868260821" sldId="260"/>
        </pc:sldMkLst>
        <pc:picChg chg="del">
          <ac:chgData name="Asakawa Koji" userId="ec3848339d836d9f" providerId="LiveId" clId="{D58FBFE5-4AE4-4EF7-99E1-7F3B3FE4856F}" dt="2022-11-01T13:28:10.478" v="0"/>
          <ac:picMkLst>
            <pc:docMk/>
            <pc:sldMk cId="868260821" sldId="260"/>
            <ac:picMk id="20" creationId="{A47F7E72-72A1-3A38-0A5F-9570F1C9DD1D}"/>
          </ac:picMkLst>
        </pc:picChg>
      </pc:sldChg>
      <pc:sldChg chg="delSp modTransition modAnim">
        <pc:chgData name="Asakawa Koji" userId="ec3848339d836d9f" providerId="LiveId" clId="{D58FBFE5-4AE4-4EF7-99E1-7F3B3FE4856F}" dt="2022-11-01T13:28:10.478" v="0"/>
        <pc:sldMkLst>
          <pc:docMk/>
          <pc:sldMk cId="2713825764" sldId="297"/>
        </pc:sldMkLst>
        <pc:picChg chg="del">
          <ac:chgData name="Asakawa Koji" userId="ec3848339d836d9f" providerId="LiveId" clId="{D58FBFE5-4AE4-4EF7-99E1-7F3B3FE4856F}" dt="2022-11-01T13:28:10.478" v="0"/>
          <ac:picMkLst>
            <pc:docMk/>
            <pc:sldMk cId="2713825764" sldId="297"/>
            <ac:picMk id="26" creationId="{877639DA-BC62-CDD2-2B09-1AC112816148}"/>
          </ac:picMkLst>
        </pc:picChg>
      </pc:sldChg>
      <pc:sldChg chg="delSp modTransition modAnim">
        <pc:chgData name="Asakawa Koji" userId="ec3848339d836d9f" providerId="LiveId" clId="{D58FBFE5-4AE4-4EF7-99E1-7F3B3FE4856F}" dt="2022-11-01T13:28:10.478" v="0"/>
        <pc:sldMkLst>
          <pc:docMk/>
          <pc:sldMk cId="1308668858" sldId="298"/>
        </pc:sldMkLst>
        <pc:picChg chg="del">
          <ac:chgData name="Asakawa Koji" userId="ec3848339d836d9f" providerId="LiveId" clId="{D58FBFE5-4AE4-4EF7-99E1-7F3B3FE4856F}" dt="2022-11-01T13:28:10.478" v="0"/>
          <ac:picMkLst>
            <pc:docMk/>
            <pc:sldMk cId="1308668858" sldId="298"/>
            <ac:picMk id="6" creationId="{8CE7C84D-4732-D7A7-0F89-AACC676F4242}"/>
          </ac:picMkLst>
        </pc:picChg>
      </pc:sldChg>
      <pc:sldChg chg="delSp modTransition modAnim modNotesTx">
        <pc:chgData name="Asakawa Koji" userId="ec3848339d836d9f" providerId="LiveId" clId="{D58FBFE5-4AE4-4EF7-99E1-7F3B3FE4856F}" dt="2022-11-01T13:34:27.242" v="185" actId="6549"/>
        <pc:sldMkLst>
          <pc:docMk/>
          <pc:sldMk cId="1985337572" sldId="299"/>
        </pc:sldMkLst>
        <pc:picChg chg="del">
          <ac:chgData name="Asakawa Koji" userId="ec3848339d836d9f" providerId="LiveId" clId="{D58FBFE5-4AE4-4EF7-99E1-7F3B3FE4856F}" dt="2022-11-01T13:28:10.478" v="0"/>
          <ac:picMkLst>
            <pc:docMk/>
            <pc:sldMk cId="1985337572" sldId="299"/>
            <ac:picMk id="5" creationId="{B338FB8B-2E8A-DD5E-C9A9-DFA5460FC716}"/>
          </ac:picMkLst>
        </pc:picChg>
      </pc:sldChg>
      <pc:sldChg chg="delSp modTransition modAnim">
        <pc:chgData name="Asakawa Koji" userId="ec3848339d836d9f" providerId="LiveId" clId="{D58FBFE5-4AE4-4EF7-99E1-7F3B3FE4856F}" dt="2022-11-01T13:28:10.478" v="0"/>
        <pc:sldMkLst>
          <pc:docMk/>
          <pc:sldMk cId="2308352407" sldId="306"/>
        </pc:sldMkLst>
        <pc:picChg chg="del">
          <ac:chgData name="Asakawa Koji" userId="ec3848339d836d9f" providerId="LiveId" clId="{D58FBFE5-4AE4-4EF7-99E1-7F3B3FE4856F}" dt="2022-11-01T13:28:10.478" v="0"/>
          <ac:picMkLst>
            <pc:docMk/>
            <pc:sldMk cId="2308352407" sldId="306"/>
            <ac:picMk id="9" creationId="{5CD58190-0FB0-E7FE-7146-8BA43CBDDB19}"/>
          </ac:picMkLst>
        </pc:picChg>
      </pc:sldChg>
      <pc:sldChg chg="delSp modTransition modAnim modNotesTx">
        <pc:chgData name="Asakawa Koji" userId="ec3848339d836d9f" providerId="LiveId" clId="{D58FBFE5-4AE4-4EF7-99E1-7F3B3FE4856F}" dt="2022-11-01T13:29:54.569" v="11" actId="20577"/>
        <pc:sldMkLst>
          <pc:docMk/>
          <pc:sldMk cId="1905588677" sldId="309"/>
        </pc:sldMkLst>
        <pc:picChg chg="del">
          <ac:chgData name="Asakawa Koji" userId="ec3848339d836d9f" providerId="LiveId" clId="{D58FBFE5-4AE4-4EF7-99E1-7F3B3FE4856F}" dt="2022-11-01T13:28:10.478" v="0"/>
          <ac:picMkLst>
            <pc:docMk/>
            <pc:sldMk cId="1905588677" sldId="309"/>
            <ac:picMk id="23" creationId="{F72D33DA-CE8B-17F5-4FE4-14490DBCF079}"/>
          </ac:picMkLst>
        </pc:picChg>
      </pc:sldChg>
      <pc:sldChg chg="delSp modTransition modAnim">
        <pc:chgData name="Asakawa Koji" userId="ec3848339d836d9f" providerId="LiveId" clId="{D58FBFE5-4AE4-4EF7-99E1-7F3B3FE4856F}" dt="2022-11-01T13:28:10.478" v="0"/>
        <pc:sldMkLst>
          <pc:docMk/>
          <pc:sldMk cId="538870653" sldId="311"/>
        </pc:sldMkLst>
        <pc:picChg chg="del">
          <ac:chgData name="Asakawa Koji" userId="ec3848339d836d9f" providerId="LiveId" clId="{D58FBFE5-4AE4-4EF7-99E1-7F3B3FE4856F}" dt="2022-11-01T13:28:10.478" v="0"/>
          <ac:picMkLst>
            <pc:docMk/>
            <pc:sldMk cId="538870653" sldId="311"/>
            <ac:picMk id="320" creationId="{4BC64973-4F7E-048D-6797-1D7EA8B43593}"/>
          </ac:picMkLst>
        </pc:picChg>
      </pc:sldChg>
      <pc:sldChg chg="delSp modTransition modAnim">
        <pc:chgData name="Asakawa Koji" userId="ec3848339d836d9f" providerId="LiveId" clId="{D58FBFE5-4AE4-4EF7-99E1-7F3B3FE4856F}" dt="2022-11-01T13:28:10.478" v="0"/>
        <pc:sldMkLst>
          <pc:docMk/>
          <pc:sldMk cId="2454302551" sldId="312"/>
        </pc:sldMkLst>
        <pc:picChg chg="del">
          <ac:chgData name="Asakawa Koji" userId="ec3848339d836d9f" providerId="LiveId" clId="{D58FBFE5-4AE4-4EF7-99E1-7F3B3FE4856F}" dt="2022-11-01T13:28:10.478" v="0"/>
          <ac:picMkLst>
            <pc:docMk/>
            <pc:sldMk cId="2454302551" sldId="312"/>
            <ac:picMk id="6" creationId="{3745D6F4-E4AF-DBA9-CD1E-1D8B707D7E93}"/>
          </ac:picMkLst>
        </pc:picChg>
      </pc:sldChg>
      <pc:sldChg chg="delSp modTransition modAnim">
        <pc:chgData name="Asakawa Koji" userId="ec3848339d836d9f" providerId="LiveId" clId="{D58FBFE5-4AE4-4EF7-99E1-7F3B3FE4856F}" dt="2022-11-01T13:28:10.478" v="0"/>
        <pc:sldMkLst>
          <pc:docMk/>
          <pc:sldMk cId="3168413409" sldId="313"/>
        </pc:sldMkLst>
        <pc:picChg chg="del">
          <ac:chgData name="Asakawa Koji" userId="ec3848339d836d9f" providerId="LiveId" clId="{D58FBFE5-4AE4-4EF7-99E1-7F3B3FE4856F}" dt="2022-11-01T13:28:10.478" v="0"/>
          <ac:picMkLst>
            <pc:docMk/>
            <pc:sldMk cId="3168413409" sldId="313"/>
            <ac:picMk id="19" creationId="{F77E5EAE-F1A6-201F-8715-2781A854C61C}"/>
          </ac:picMkLst>
        </pc:picChg>
      </pc:sldChg>
      <pc:sldChg chg="delSp modTransition modAnim">
        <pc:chgData name="Asakawa Koji" userId="ec3848339d836d9f" providerId="LiveId" clId="{D58FBFE5-4AE4-4EF7-99E1-7F3B3FE4856F}" dt="2022-11-01T13:28:10.478" v="0"/>
        <pc:sldMkLst>
          <pc:docMk/>
          <pc:sldMk cId="1235941530" sldId="319"/>
        </pc:sldMkLst>
        <pc:picChg chg="del">
          <ac:chgData name="Asakawa Koji" userId="ec3848339d836d9f" providerId="LiveId" clId="{D58FBFE5-4AE4-4EF7-99E1-7F3B3FE4856F}" dt="2022-11-01T13:28:10.478" v="0"/>
          <ac:picMkLst>
            <pc:docMk/>
            <pc:sldMk cId="1235941530" sldId="319"/>
            <ac:picMk id="45" creationId="{3B4E85DD-FD35-3DBB-BCC2-1E5B029A6D85}"/>
          </ac:picMkLst>
        </pc:picChg>
      </pc:sldChg>
      <pc:sldChg chg="delSp modTransition modAnim">
        <pc:chgData name="Asakawa Koji" userId="ec3848339d836d9f" providerId="LiveId" clId="{D58FBFE5-4AE4-4EF7-99E1-7F3B3FE4856F}" dt="2022-11-01T13:28:10.478" v="0"/>
        <pc:sldMkLst>
          <pc:docMk/>
          <pc:sldMk cId="1605572298" sldId="320"/>
        </pc:sldMkLst>
        <pc:picChg chg="del">
          <ac:chgData name="Asakawa Koji" userId="ec3848339d836d9f" providerId="LiveId" clId="{D58FBFE5-4AE4-4EF7-99E1-7F3B3FE4856F}" dt="2022-11-01T13:28:10.478" v="0"/>
          <ac:picMkLst>
            <pc:docMk/>
            <pc:sldMk cId="1605572298" sldId="320"/>
            <ac:picMk id="9" creationId="{76F75D9D-9D23-5306-0787-2AD879572564}"/>
          </ac:picMkLst>
        </pc:picChg>
      </pc:sldChg>
      <pc:sldChg chg="delSp modTransition modAnim modNotesTx">
        <pc:chgData name="Asakawa Koji" userId="ec3848339d836d9f" providerId="LiveId" clId="{D58FBFE5-4AE4-4EF7-99E1-7F3B3FE4856F}" dt="2022-11-01T13:56:45.313" v="188" actId="6549"/>
        <pc:sldMkLst>
          <pc:docMk/>
          <pc:sldMk cId="1685429543" sldId="321"/>
        </pc:sldMkLst>
        <pc:picChg chg="del">
          <ac:chgData name="Asakawa Koji" userId="ec3848339d836d9f" providerId="LiveId" clId="{D58FBFE5-4AE4-4EF7-99E1-7F3B3FE4856F}" dt="2022-11-01T13:28:10.478" v="0"/>
          <ac:picMkLst>
            <pc:docMk/>
            <pc:sldMk cId="1685429543" sldId="321"/>
            <ac:picMk id="26" creationId="{E1FFE0AE-F350-0535-3BC2-5D69B345A302}"/>
          </ac:picMkLst>
        </pc:picChg>
      </pc:sldChg>
      <pc:sldChg chg="delSp modTransition modAnim">
        <pc:chgData name="Asakawa Koji" userId="ec3848339d836d9f" providerId="LiveId" clId="{D58FBFE5-4AE4-4EF7-99E1-7F3B3FE4856F}" dt="2022-11-01T13:28:10.478" v="0"/>
        <pc:sldMkLst>
          <pc:docMk/>
          <pc:sldMk cId="4185655542" sldId="322"/>
        </pc:sldMkLst>
        <pc:picChg chg="del">
          <ac:chgData name="Asakawa Koji" userId="ec3848339d836d9f" providerId="LiveId" clId="{D58FBFE5-4AE4-4EF7-99E1-7F3B3FE4856F}" dt="2022-11-01T13:28:10.478" v="0"/>
          <ac:picMkLst>
            <pc:docMk/>
            <pc:sldMk cId="4185655542" sldId="322"/>
            <ac:picMk id="41" creationId="{76C662D9-81E7-2124-9ABB-76ABF3849EBF}"/>
          </ac:picMkLst>
        </pc:picChg>
      </pc:sldChg>
      <pc:sldChg chg="delSp modTransition modAnim">
        <pc:chgData name="Asakawa Koji" userId="ec3848339d836d9f" providerId="LiveId" clId="{D58FBFE5-4AE4-4EF7-99E1-7F3B3FE4856F}" dt="2022-11-01T13:28:10.478" v="0"/>
        <pc:sldMkLst>
          <pc:docMk/>
          <pc:sldMk cId="3004272337" sldId="323"/>
        </pc:sldMkLst>
        <pc:picChg chg="del">
          <ac:chgData name="Asakawa Koji" userId="ec3848339d836d9f" providerId="LiveId" clId="{D58FBFE5-4AE4-4EF7-99E1-7F3B3FE4856F}" dt="2022-11-01T13:28:10.478" v="0"/>
          <ac:picMkLst>
            <pc:docMk/>
            <pc:sldMk cId="3004272337" sldId="323"/>
            <ac:picMk id="9" creationId="{57486B77-2FCC-CF28-B4EF-A709A3AEAE6F}"/>
          </ac:picMkLst>
        </pc:picChg>
      </pc:sldChg>
      <pc:sldChg chg="delSp modTransition modAnim">
        <pc:chgData name="Asakawa Koji" userId="ec3848339d836d9f" providerId="LiveId" clId="{D58FBFE5-4AE4-4EF7-99E1-7F3B3FE4856F}" dt="2022-11-01T13:28:10.478" v="0"/>
        <pc:sldMkLst>
          <pc:docMk/>
          <pc:sldMk cId="188261504" sldId="324"/>
        </pc:sldMkLst>
        <pc:picChg chg="del">
          <ac:chgData name="Asakawa Koji" userId="ec3848339d836d9f" providerId="LiveId" clId="{D58FBFE5-4AE4-4EF7-99E1-7F3B3FE4856F}" dt="2022-11-01T13:28:10.478" v="0"/>
          <ac:picMkLst>
            <pc:docMk/>
            <pc:sldMk cId="188261504" sldId="324"/>
            <ac:picMk id="10" creationId="{3DCC481B-90D5-CF5A-2DCC-79E29C83EECA}"/>
          </ac:picMkLst>
        </pc:picChg>
      </pc:sldChg>
      <pc:sldChg chg="delSp modTransition modAnim">
        <pc:chgData name="Asakawa Koji" userId="ec3848339d836d9f" providerId="LiveId" clId="{D58FBFE5-4AE4-4EF7-99E1-7F3B3FE4856F}" dt="2022-11-01T13:28:10.478" v="0"/>
        <pc:sldMkLst>
          <pc:docMk/>
          <pc:sldMk cId="2541551473" sldId="329"/>
        </pc:sldMkLst>
        <pc:picChg chg="del">
          <ac:chgData name="Asakawa Koji" userId="ec3848339d836d9f" providerId="LiveId" clId="{D58FBFE5-4AE4-4EF7-99E1-7F3B3FE4856F}" dt="2022-11-01T13:28:10.478" v="0"/>
          <ac:picMkLst>
            <pc:docMk/>
            <pc:sldMk cId="2541551473" sldId="329"/>
            <ac:picMk id="5" creationId="{12210A28-B661-EF3B-7C10-F6581DCD4685}"/>
          </ac:picMkLst>
        </pc:picChg>
      </pc:sldChg>
      <pc:sldChg chg="delSp modTransition modAnim">
        <pc:chgData name="Asakawa Koji" userId="ec3848339d836d9f" providerId="LiveId" clId="{D58FBFE5-4AE4-4EF7-99E1-7F3B3FE4856F}" dt="2022-11-01T13:28:10.478" v="0"/>
        <pc:sldMkLst>
          <pc:docMk/>
          <pc:sldMk cId="960910289" sldId="331"/>
        </pc:sldMkLst>
        <pc:picChg chg="del">
          <ac:chgData name="Asakawa Koji" userId="ec3848339d836d9f" providerId="LiveId" clId="{D58FBFE5-4AE4-4EF7-99E1-7F3B3FE4856F}" dt="2022-11-01T13:28:10.478" v="0"/>
          <ac:picMkLst>
            <pc:docMk/>
            <pc:sldMk cId="960910289" sldId="331"/>
            <ac:picMk id="59" creationId="{9A939F20-A746-172F-8067-05992AA3C5A1}"/>
          </ac:picMkLst>
        </pc:picChg>
      </pc:sldChg>
    </pc:docChg>
  </pc:docChgLst>
  <pc:docChgLst>
    <pc:chgData name="Asakawa Koji" userId="ec3848339d836d9f" providerId="LiveId" clId="{80B6BFB6-C50B-4144-8D67-4D4390396E96}"/>
    <pc:docChg chg="custSel delSld modSld modMainMaster">
      <pc:chgData name="Asakawa Koji" userId="ec3848339d836d9f" providerId="LiveId" clId="{80B6BFB6-C50B-4144-8D67-4D4390396E96}" dt="2022-11-10T05:53:30.667" v="11" actId="20577"/>
      <pc:docMkLst>
        <pc:docMk/>
      </pc:docMkLst>
      <pc:sldChg chg="delSp">
        <pc:chgData name="Asakawa Koji" userId="ec3848339d836d9f" providerId="LiveId" clId="{80B6BFB6-C50B-4144-8D67-4D4390396E96}" dt="2022-11-10T05:53:03.229" v="1" actId="478"/>
        <pc:sldMkLst>
          <pc:docMk/>
          <pc:sldMk cId="868260821" sldId="260"/>
        </pc:sldMkLst>
        <pc:picChg chg="del">
          <ac:chgData name="Asakawa Koji" userId="ec3848339d836d9f" providerId="LiveId" clId="{80B6BFB6-C50B-4144-8D67-4D4390396E96}" dt="2022-11-10T05:53:03.229" v="1" actId="478"/>
          <ac:picMkLst>
            <pc:docMk/>
            <pc:sldMk cId="868260821" sldId="260"/>
            <ac:picMk id="2050" creationId="{EEADC6EB-87A1-A731-E6FE-CA7D87EC4AB4}"/>
          </ac:picMkLst>
        </pc:picChg>
      </pc:sldChg>
      <pc:sldChg chg="del">
        <pc:chgData name="Asakawa Koji" userId="ec3848339d836d9f" providerId="LiveId" clId="{80B6BFB6-C50B-4144-8D67-4D4390396E96}" dt="2022-11-10T05:53:00.090" v="0" actId="47"/>
        <pc:sldMkLst>
          <pc:docMk/>
          <pc:sldMk cId="2713825764" sldId="297"/>
        </pc:sldMkLst>
      </pc:sldChg>
      <pc:sldChg chg="del">
        <pc:chgData name="Asakawa Koji" userId="ec3848339d836d9f" providerId="LiveId" clId="{80B6BFB6-C50B-4144-8D67-4D4390396E96}" dt="2022-11-10T05:53:00.090" v="0" actId="47"/>
        <pc:sldMkLst>
          <pc:docMk/>
          <pc:sldMk cId="1308668858" sldId="298"/>
        </pc:sldMkLst>
      </pc:sldChg>
      <pc:sldChg chg="del">
        <pc:chgData name="Asakawa Koji" userId="ec3848339d836d9f" providerId="LiveId" clId="{80B6BFB6-C50B-4144-8D67-4D4390396E96}" dt="2022-11-10T05:53:00.090" v="0" actId="47"/>
        <pc:sldMkLst>
          <pc:docMk/>
          <pc:sldMk cId="1985337572" sldId="299"/>
        </pc:sldMkLst>
      </pc:sldChg>
      <pc:sldChg chg="del">
        <pc:chgData name="Asakawa Koji" userId="ec3848339d836d9f" providerId="LiveId" clId="{80B6BFB6-C50B-4144-8D67-4D4390396E96}" dt="2022-11-10T05:53:00.090" v="0" actId="47"/>
        <pc:sldMkLst>
          <pc:docMk/>
          <pc:sldMk cId="2308352407" sldId="306"/>
        </pc:sldMkLst>
      </pc:sldChg>
      <pc:sldChg chg="del">
        <pc:chgData name="Asakawa Koji" userId="ec3848339d836d9f" providerId="LiveId" clId="{80B6BFB6-C50B-4144-8D67-4D4390396E96}" dt="2022-11-10T05:53:00.090" v="0" actId="47"/>
        <pc:sldMkLst>
          <pc:docMk/>
          <pc:sldMk cId="1905588677" sldId="309"/>
        </pc:sldMkLst>
      </pc:sldChg>
      <pc:sldChg chg="del">
        <pc:chgData name="Asakawa Koji" userId="ec3848339d836d9f" providerId="LiveId" clId="{80B6BFB6-C50B-4144-8D67-4D4390396E96}" dt="2022-11-10T05:53:00.090" v="0" actId="47"/>
        <pc:sldMkLst>
          <pc:docMk/>
          <pc:sldMk cId="538870653" sldId="311"/>
        </pc:sldMkLst>
      </pc:sldChg>
      <pc:sldChg chg="del">
        <pc:chgData name="Asakawa Koji" userId="ec3848339d836d9f" providerId="LiveId" clId="{80B6BFB6-C50B-4144-8D67-4D4390396E96}" dt="2022-11-10T05:53:00.090" v="0" actId="47"/>
        <pc:sldMkLst>
          <pc:docMk/>
          <pc:sldMk cId="2454302551" sldId="312"/>
        </pc:sldMkLst>
      </pc:sldChg>
      <pc:sldChg chg="del">
        <pc:chgData name="Asakawa Koji" userId="ec3848339d836d9f" providerId="LiveId" clId="{80B6BFB6-C50B-4144-8D67-4D4390396E96}" dt="2022-11-10T05:53:00.090" v="0" actId="47"/>
        <pc:sldMkLst>
          <pc:docMk/>
          <pc:sldMk cId="3168413409" sldId="313"/>
        </pc:sldMkLst>
      </pc:sldChg>
      <pc:sldChg chg="del">
        <pc:chgData name="Asakawa Koji" userId="ec3848339d836d9f" providerId="LiveId" clId="{80B6BFB6-C50B-4144-8D67-4D4390396E96}" dt="2022-11-10T05:53:00.090" v="0" actId="47"/>
        <pc:sldMkLst>
          <pc:docMk/>
          <pc:sldMk cId="1235941530" sldId="319"/>
        </pc:sldMkLst>
      </pc:sldChg>
      <pc:sldChg chg="del">
        <pc:chgData name="Asakawa Koji" userId="ec3848339d836d9f" providerId="LiveId" clId="{80B6BFB6-C50B-4144-8D67-4D4390396E96}" dt="2022-11-10T05:53:00.090" v="0" actId="47"/>
        <pc:sldMkLst>
          <pc:docMk/>
          <pc:sldMk cId="1605572298" sldId="320"/>
        </pc:sldMkLst>
      </pc:sldChg>
      <pc:sldChg chg="del">
        <pc:chgData name="Asakawa Koji" userId="ec3848339d836d9f" providerId="LiveId" clId="{80B6BFB6-C50B-4144-8D67-4D4390396E96}" dt="2022-11-10T05:53:00.090" v="0" actId="47"/>
        <pc:sldMkLst>
          <pc:docMk/>
          <pc:sldMk cId="1685429543" sldId="321"/>
        </pc:sldMkLst>
      </pc:sldChg>
      <pc:sldChg chg="del">
        <pc:chgData name="Asakawa Koji" userId="ec3848339d836d9f" providerId="LiveId" clId="{80B6BFB6-C50B-4144-8D67-4D4390396E96}" dt="2022-11-10T05:53:00.090" v="0" actId="47"/>
        <pc:sldMkLst>
          <pc:docMk/>
          <pc:sldMk cId="4185655542" sldId="322"/>
        </pc:sldMkLst>
      </pc:sldChg>
      <pc:sldChg chg="del">
        <pc:chgData name="Asakawa Koji" userId="ec3848339d836d9f" providerId="LiveId" clId="{80B6BFB6-C50B-4144-8D67-4D4390396E96}" dt="2022-11-10T05:53:00.090" v="0" actId="47"/>
        <pc:sldMkLst>
          <pc:docMk/>
          <pc:sldMk cId="3004272337" sldId="323"/>
        </pc:sldMkLst>
      </pc:sldChg>
      <pc:sldChg chg="del">
        <pc:chgData name="Asakawa Koji" userId="ec3848339d836d9f" providerId="LiveId" clId="{80B6BFB6-C50B-4144-8D67-4D4390396E96}" dt="2022-11-10T05:53:00.090" v="0" actId="47"/>
        <pc:sldMkLst>
          <pc:docMk/>
          <pc:sldMk cId="188261504" sldId="324"/>
        </pc:sldMkLst>
      </pc:sldChg>
      <pc:sldChg chg="del">
        <pc:chgData name="Asakawa Koji" userId="ec3848339d836d9f" providerId="LiveId" clId="{80B6BFB6-C50B-4144-8D67-4D4390396E96}" dt="2022-11-10T05:53:00.090" v="0" actId="47"/>
        <pc:sldMkLst>
          <pc:docMk/>
          <pc:sldMk cId="960910289" sldId="331"/>
        </pc:sldMkLst>
      </pc:sldChg>
      <pc:sldMasterChg chg="delSp modSp mod">
        <pc:chgData name="Asakawa Koji" userId="ec3848339d836d9f" providerId="LiveId" clId="{80B6BFB6-C50B-4144-8D67-4D4390396E96}" dt="2022-11-10T05:53:30.667" v="11" actId="20577"/>
        <pc:sldMasterMkLst>
          <pc:docMk/>
          <pc:sldMasterMk cId="201034945" sldId="2147483682"/>
        </pc:sldMasterMkLst>
        <pc:spChg chg="mod">
          <ac:chgData name="Asakawa Koji" userId="ec3848339d836d9f" providerId="LiveId" clId="{80B6BFB6-C50B-4144-8D67-4D4390396E96}" dt="2022-11-10T05:53:25.448" v="7" actId="20577"/>
          <ac:spMkLst>
            <pc:docMk/>
            <pc:sldMasterMk cId="201034945" sldId="2147483682"/>
            <ac:spMk id="3" creationId="{05E775CE-E774-DA12-0DB6-7D5997495234}"/>
          </ac:spMkLst>
        </pc:spChg>
        <pc:spChg chg="mod">
          <ac:chgData name="Asakawa Koji" userId="ec3848339d836d9f" providerId="LiveId" clId="{80B6BFB6-C50B-4144-8D67-4D4390396E96}" dt="2022-11-10T05:53:30.667" v="11" actId="20577"/>
          <ac:spMkLst>
            <pc:docMk/>
            <pc:sldMasterMk cId="201034945" sldId="2147483682"/>
            <ac:spMk id="4" creationId="{327C03C3-8CE9-D79E-4478-79251044E914}"/>
          </ac:spMkLst>
        </pc:spChg>
        <pc:picChg chg="del">
          <ac:chgData name="Asakawa Koji" userId="ec3848339d836d9f" providerId="LiveId" clId="{80B6BFB6-C50B-4144-8D67-4D4390396E96}" dt="2022-11-10T05:53:17.139" v="2" actId="478"/>
          <ac:picMkLst>
            <pc:docMk/>
            <pc:sldMasterMk cId="201034945" sldId="2147483682"/>
            <ac:picMk id="11" creationId="{67621EF5-8BFC-5C9F-B1B2-CD706A1FB467}"/>
          </ac:picMkLst>
        </pc:picChg>
      </pc:sldMasterChg>
    </pc:docChg>
  </pc:docChgLst>
  <pc:docChgLst>
    <pc:chgData name="Asakawa Koji" userId="ec3848339d836d9f" providerId="LiveId" clId="{6278DDA7-4B69-40BF-8CD7-9DDADD474966}"/>
    <pc:docChg chg="undo custSel modSld">
      <pc:chgData name="Asakawa Koji" userId="ec3848339d836d9f" providerId="LiveId" clId="{6278DDA7-4B69-40BF-8CD7-9DDADD474966}" dt="2022-11-01T13:25:11.025" v="3349" actId="20577"/>
      <pc:docMkLst>
        <pc:docMk/>
      </pc:docMkLst>
      <pc:sldChg chg="addSp delSp modSp modTransition modAnim modNotesTx">
        <pc:chgData name="Asakawa Koji" userId="ec3848339d836d9f" providerId="LiveId" clId="{6278DDA7-4B69-40BF-8CD7-9DDADD474966}" dt="2022-11-01T12:40:50.316" v="2266"/>
        <pc:sldMkLst>
          <pc:docMk/>
          <pc:sldMk cId="868260821" sldId="260"/>
        </pc:sldMkLst>
        <pc:picChg chg="add del mod">
          <ac:chgData name="Asakawa Koji" userId="ec3848339d836d9f" providerId="LiveId" clId="{6278DDA7-4B69-40BF-8CD7-9DDADD474966}" dt="2022-11-01T12:24:20.568" v="2114"/>
          <ac:picMkLst>
            <pc:docMk/>
            <pc:sldMk cId="868260821" sldId="260"/>
            <ac:picMk id="10" creationId="{96160FAF-B8E5-2AC6-083F-C36EE527D18F}"/>
          </ac:picMkLst>
        </pc:picChg>
        <pc:picChg chg="add mod">
          <ac:chgData name="Asakawa Koji" userId="ec3848339d836d9f" providerId="LiveId" clId="{6278DDA7-4B69-40BF-8CD7-9DDADD474966}" dt="2022-11-01T12:40:50.316" v="2266"/>
          <ac:picMkLst>
            <pc:docMk/>
            <pc:sldMk cId="868260821" sldId="260"/>
            <ac:picMk id="20" creationId="{A47F7E72-72A1-3A38-0A5F-9570F1C9DD1D}"/>
          </ac:picMkLst>
        </pc:picChg>
      </pc:sldChg>
      <pc:sldChg chg="addSp modSp modTransition">
        <pc:chgData name="Asakawa Koji" userId="ec3848339d836d9f" providerId="LiveId" clId="{6278DDA7-4B69-40BF-8CD7-9DDADD474966}" dt="2022-11-01T13:09:32.105" v="2770"/>
        <pc:sldMkLst>
          <pc:docMk/>
          <pc:sldMk cId="2713825764" sldId="297"/>
        </pc:sldMkLst>
        <pc:picChg chg="add mod">
          <ac:chgData name="Asakawa Koji" userId="ec3848339d836d9f" providerId="LiveId" clId="{6278DDA7-4B69-40BF-8CD7-9DDADD474966}" dt="2022-11-01T13:09:32.105" v="2770"/>
          <ac:picMkLst>
            <pc:docMk/>
            <pc:sldMk cId="2713825764" sldId="297"/>
            <ac:picMk id="26" creationId="{877639DA-BC62-CDD2-2B09-1AC112816148}"/>
          </ac:picMkLst>
        </pc:picChg>
      </pc:sldChg>
      <pc:sldChg chg="addSp modSp modTransition">
        <pc:chgData name="Asakawa Koji" userId="ec3848339d836d9f" providerId="LiveId" clId="{6278DDA7-4B69-40BF-8CD7-9DDADD474966}" dt="2022-11-01T13:15:39.990" v="2792"/>
        <pc:sldMkLst>
          <pc:docMk/>
          <pc:sldMk cId="1308668858" sldId="298"/>
        </pc:sldMkLst>
        <pc:picChg chg="add mod">
          <ac:chgData name="Asakawa Koji" userId="ec3848339d836d9f" providerId="LiveId" clId="{6278DDA7-4B69-40BF-8CD7-9DDADD474966}" dt="2022-11-01T13:15:39.990" v="2792"/>
          <ac:picMkLst>
            <pc:docMk/>
            <pc:sldMk cId="1308668858" sldId="298"/>
            <ac:picMk id="6" creationId="{8CE7C84D-4732-D7A7-0F89-AACC676F4242}"/>
          </ac:picMkLst>
        </pc:picChg>
      </pc:sldChg>
      <pc:sldChg chg="addSp modSp modTransition modNotesTx">
        <pc:chgData name="Asakawa Koji" userId="ec3848339d836d9f" providerId="LiveId" clId="{6278DDA7-4B69-40BF-8CD7-9DDADD474966}" dt="2022-11-01T13:23:07.737" v="3252" actId="20577"/>
        <pc:sldMkLst>
          <pc:docMk/>
          <pc:sldMk cId="1985337572" sldId="299"/>
        </pc:sldMkLst>
        <pc:picChg chg="add mod">
          <ac:chgData name="Asakawa Koji" userId="ec3848339d836d9f" providerId="LiveId" clId="{6278DDA7-4B69-40BF-8CD7-9DDADD474966}" dt="2022-11-01T13:15:39.990" v="2792"/>
          <ac:picMkLst>
            <pc:docMk/>
            <pc:sldMk cId="1985337572" sldId="299"/>
            <ac:picMk id="5" creationId="{B338FB8B-2E8A-DD5E-C9A9-DFA5460FC716}"/>
          </ac:picMkLst>
        </pc:picChg>
      </pc:sldChg>
      <pc:sldChg chg="addSp modSp modTransition">
        <pc:chgData name="Asakawa Koji" userId="ec3848339d836d9f" providerId="LiveId" clId="{6278DDA7-4B69-40BF-8CD7-9DDADD474966}" dt="2022-11-01T12:59:12.890" v="2550"/>
        <pc:sldMkLst>
          <pc:docMk/>
          <pc:sldMk cId="2308352407" sldId="306"/>
        </pc:sldMkLst>
        <pc:picChg chg="add mod">
          <ac:chgData name="Asakawa Koji" userId="ec3848339d836d9f" providerId="LiveId" clId="{6278DDA7-4B69-40BF-8CD7-9DDADD474966}" dt="2022-11-01T12:59:12.890" v="2550"/>
          <ac:picMkLst>
            <pc:docMk/>
            <pc:sldMk cId="2308352407" sldId="306"/>
            <ac:picMk id="9" creationId="{5CD58190-0FB0-E7FE-7146-8BA43CBDDB19}"/>
          </ac:picMkLst>
        </pc:picChg>
      </pc:sldChg>
      <pc:sldChg chg="addSp delSp modSp mod modTransition modAnim modNotesTx">
        <pc:chgData name="Asakawa Koji" userId="ec3848339d836d9f" providerId="LiveId" clId="{6278DDA7-4B69-40BF-8CD7-9DDADD474966}" dt="2022-11-01T12:54:02.173" v="2548"/>
        <pc:sldMkLst>
          <pc:docMk/>
          <pc:sldMk cId="1905588677" sldId="309"/>
        </pc:sldMkLst>
        <pc:picChg chg="add del mod">
          <ac:chgData name="Asakawa Koji" userId="ec3848339d836d9f" providerId="LiveId" clId="{6278DDA7-4B69-40BF-8CD7-9DDADD474966}" dt="2022-11-01T12:53:06.930" v="2547"/>
          <ac:picMkLst>
            <pc:docMk/>
            <pc:sldMk cId="1905588677" sldId="309"/>
            <ac:picMk id="16" creationId="{E9B454C8-3168-4DE5-4397-72E07766F0E4}"/>
          </ac:picMkLst>
        </pc:picChg>
        <pc:picChg chg="add del mod">
          <ac:chgData name="Asakawa Koji" userId="ec3848339d836d9f" providerId="LiveId" clId="{6278DDA7-4B69-40BF-8CD7-9DDADD474966}" dt="2022-11-01T12:54:02.173" v="2548"/>
          <ac:picMkLst>
            <pc:docMk/>
            <pc:sldMk cId="1905588677" sldId="309"/>
            <ac:picMk id="21" creationId="{519F4A6E-66B1-F4DB-C463-FA0D763D923B}"/>
          </ac:picMkLst>
        </pc:picChg>
        <pc:picChg chg="add mod">
          <ac:chgData name="Asakawa Koji" userId="ec3848339d836d9f" providerId="LiveId" clId="{6278DDA7-4B69-40BF-8CD7-9DDADD474966}" dt="2022-11-01T12:54:02.173" v="2548"/>
          <ac:picMkLst>
            <pc:docMk/>
            <pc:sldMk cId="1905588677" sldId="309"/>
            <ac:picMk id="23" creationId="{F72D33DA-CE8B-17F5-4FE4-14490DBCF079}"/>
          </ac:picMkLst>
        </pc:picChg>
      </pc:sldChg>
      <pc:sldChg chg="addSp delSp modSp modTransition modAnim modNotesTx">
        <pc:chgData name="Asakawa Koji" userId="ec3848339d836d9f" providerId="LiveId" clId="{6278DDA7-4B69-40BF-8CD7-9DDADD474966}" dt="2022-11-01T12:51:03.192" v="2529" actId="20577"/>
        <pc:sldMkLst>
          <pc:docMk/>
          <pc:sldMk cId="538870653" sldId="311"/>
        </pc:sldMkLst>
        <pc:picChg chg="add del mod">
          <ac:chgData name="Asakawa Koji" userId="ec3848339d836d9f" providerId="LiveId" clId="{6278DDA7-4B69-40BF-8CD7-9DDADD474966}" dt="2022-11-01T12:22:31.446" v="2111"/>
          <ac:picMkLst>
            <pc:docMk/>
            <pc:sldMk cId="538870653" sldId="311"/>
            <ac:picMk id="21" creationId="{3DE3A748-C2A7-882C-A3AF-4B33D7467606}"/>
          </ac:picMkLst>
        </pc:picChg>
        <pc:picChg chg="add mod">
          <ac:chgData name="Asakawa Koji" userId="ec3848339d836d9f" providerId="LiveId" clId="{6278DDA7-4B69-40BF-8CD7-9DDADD474966}" dt="2022-11-01T12:40:50.316" v="2266"/>
          <ac:picMkLst>
            <pc:docMk/>
            <pc:sldMk cId="538870653" sldId="311"/>
            <ac:picMk id="320" creationId="{4BC64973-4F7E-048D-6797-1D7EA8B43593}"/>
          </ac:picMkLst>
        </pc:picChg>
      </pc:sldChg>
      <pc:sldChg chg="addSp modSp mod modTransition modNotesTx">
        <pc:chgData name="Asakawa Koji" userId="ec3848339d836d9f" providerId="LiveId" clId="{6278DDA7-4B69-40BF-8CD7-9DDADD474966}" dt="2022-11-01T13:25:11.025" v="3349" actId="20577"/>
        <pc:sldMkLst>
          <pc:docMk/>
          <pc:sldMk cId="2454302551" sldId="312"/>
        </pc:sldMkLst>
        <pc:spChg chg="mod">
          <ac:chgData name="Asakawa Koji" userId="ec3848339d836d9f" providerId="LiveId" clId="{6278DDA7-4B69-40BF-8CD7-9DDADD474966}" dt="2022-11-01T13:25:07.139" v="3348" actId="20577"/>
          <ac:spMkLst>
            <pc:docMk/>
            <pc:sldMk cId="2454302551" sldId="312"/>
            <ac:spMk id="4" creationId="{96A9CDDF-8F7C-D799-D823-4C21E5D9FEC3}"/>
          </ac:spMkLst>
        </pc:spChg>
        <pc:picChg chg="add mod">
          <ac:chgData name="Asakawa Koji" userId="ec3848339d836d9f" providerId="LiveId" clId="{6278DDA7-4B69-40BF-8CD7-9DDADD474966}" dt="2022-11-01T13:15:39.990" v="2792"/>
          <ac:picMkLst>
            <pc:docMk/>
            <pc:sldMk cId="2454302551" sldId="312"/>
            <ac:picMk id="6" creationId="{3745D6F4-E4AF-DBA9-CD1E-1D8B707D7E93}"/>
          </ac:picMkLst>
        </pc:picChg>
      </pc:sldChg>
      <pc:sldChg chg="addSp modSp modTransition">
        <pc:chgData name="Asakawa Koji" userId="ec3848339d836d9f" providerId="LiveId" clId="{6278DDA7-4B69-40BF-8CD7-9DDADD474966}" dt="2022-11-01T12:59:12.890" v="2550"/>
        <pc:sldMkLst>
          <pc:docMk/>
          <pc:sldMk cId="3168413409" sldId="313"/>
        </pc:sldMkLst>
        <pc:picChg chg="add mod">
          <ac:chgData name="Asakawa Koji" userId="ec3848339d836d9f" providerId="LiveId" clId="{6278DDA7-4B69-40BF-8CD7-9DDADD474966}" dt="2022-11-01T12:59:12.890" v="2550"/>
          <ac:picMkLst>
            <pc:docMk/>
            <pc:sldMk cId="3168413409" sldId="313"/>
            <ac:picMk id="19" creationId="{F77E5EAE-F1A6-201F-8715-2781A854C61C}"/>
          </ac:picMkLst>
        </pc:picChg>
      </pc:sldChg>
      <pc:sldChg chg="addSp delSp modSp mod modTransition modAnim modNotesTx">
        <pc:chgData name="Asakawa Koji" userId="ec3848339d836d9f" providerId="LiveId" clId="{6278DDA7-4B69-40BF-8CD7-9DDADD474966}" dt="2022-11-01T13:05:56.277" v="2769"/>
        <pc:sldMkLst>
          <pc:docMk/>
          <pc:sldMk cId="1235941530" sldId="319"/>
        </pc:sldMkLst>
        <pc:picChg chg="add del mod">
          <ac:chgData name="Asakawa Koji" userId="ec3848339d836d9f" providerId="LiveId" clId="{6278DDA7-4B69-40BF-8CD7-9DDADD474966}" dt="2022-11-01T12:59:32.296" v="2560"/>
          <ac:picMkLst>
            <pc:docMk/>
            <pc:sldMk cId="1235941530" sldId="319"/>
            <ac:picMk id="16" creationId="{C7398566-32CE-C045-9598-F5FF108785BE}"/>
          </ac:picMkLst>
        </pc:picChg>
        <pc:picChg chg="add del mod">
          <ac:chgData name="Asakawa Koji" userId="ec3848339d836d9f" providerId="LiveId" clId="{6278DDA7-4B69-40BF-8CD7-9DDADD474966}" dt="2022-11-01T12:59:35.832" v="2561"/>
          <ac:picMkLst>
            <pc:docMk/>
            <pc:sldMk cId="1235941530" sldId="319"/>
            <ac:picMk id="21" creationId="{C10DE45F-4638-2509-25B3-C4D7A63E9B38}"/>
          </ac:picMkLst>
        </pc:picChg>
        <pc:picChg chg="add del mod">
          <ac:chgData name="Asakawa Koji" userId="ec3848339d836d9f" providerId="LiveId" clId="{6278DDA7-4B69-40BF-8CD7-9DDADD474966}" dt="2022-11-01T13:01:54.729" v="2669"/>
          <ac:picMkLst>
            <pc:docMk/>
            <pc:sldMk cId="1235941530" sldId="319"/>
            <ac:picMk id="22" creationId="{FEEA0D5C-1B0A-B268-554D-0EE2329259E5}"/>
          </ac:picMkLst>
        </pc:picChg>
        <pc:picChg chg="add del mod ord">
          <ac:chgData name="Asakawa Koji" userId="ec3848339d836d9f" providerId="LiveId" clId="{6278DDA7-4B69-40BF-8CD7-9DDADD474966}" dt="2022-11-01T13:02:22.094" v="2670"/>
          <ac:picMkLst>
            <pc:docMk/>
            <pc:sldMk cId="1235941530" sldId="319"/>
            <ac:picMk id="26" creationId="{7044B252-0AB6-6242-1419-E823D0D5E76A}"/>
          </ac:picMkLst>
        </pc:picChg>
        <pc:picChg chg="add del mod">
          <ac:chgData name="Asakawa Koji" userId="ec3848339d836d9f" providerId="LiveId" clId="{6278DDA7-4B69-40BF-8CD7-9DDADD474966}" dt="2022-11-01T13:02:40.347" v="2673"/>
          <ac:picMkLst>
            <pc:docMk/>
            <pc:sldMk cId="1235941530" sldId="319"/>
            <ac:picMk id="27" creationId="{E5138227-DD28-995D-8BD2-9FEAD308FC19}"/>
          </ac:picMkLst>
        </pc:picChg>
        <pc:picChg chg="add del mod ord">
          <ac:chgData name="Asakawa Koji" userId="ec3848339d836d9f" providerId="LiveId" clId="{6278DDA7-4B69-40BF-8CD7-9DDADD474966}" dt="2022-11-01T13:03:09.878" v="2674"/>
          <ac:picMkLst>
            <pc:docMk/>
            <pc:sldMk cId="1235941530" sldId="319"/>
            <ac:picMk id="32" creationId="{1D060773-B24E-9998-E21A-FCC02AA01A7E}"/>
          </ac:picMkLst>
        </pc:picChg>
        <pc:picChg chg="add del mod">
          <ac:chgData name="Asakawa Koji" userId="ec3848339d836d9f" providerId="LiveId" clId="{6278DDA7-4B69-40BF-8CD7-9DDADD474966}" dt="2022-11-01T13:04:55.520" v="2767"/>
          <ac:picMkLst>
            <pc:docMk/>
            <pc:sldMk cId="1235941530" sldId="319"/>
            <ac:picMk id="33" creationId="{E77D2213-A08D-1EB3-D88B-1C5EBA11CB72}"/>
          </ac:picMkLst>
        </pc:picChg>
        <pc:picChg chg="add del mod ord">
          <ac:chgData name="Asakawa Koji" userId="ec3848339d836d9f" providerId="LiveId" clId="{6278DDA7-4B69-40BF-8CD7-9DDADD474966}" dt="2022-11-01T13:05:37.207" v="2768"/>
          <ac:picMkLst>
            <pc:docMk/>
            <pc:sldMk cId="1235941530" sldId="319"/>
            <ac:picMk id="43" creationId="{CD574554-6806-2B12-09E8-D009B80B80CD}"/>
          </ac:picMkLst>
        </pc:picChg>
        <pc:picChg chg="add mod">
          <ac:chgData name="Asakawa Koji" userId="ec3848339d836d9f" providerId="LiveId" clId="{6278DDA7-4B69-40BF-8CD7-9DDADD474966}" dt="2022-11-01T13:05:37.207" v="2768"/>
          <ac:picMkLst>
            <pc:docMk/>
            <pc:sldMk cId="1235941530" sldId="319"/>
            <ac:picMk id="45" creationId="{3B4E85DD-FD35-3DBB-BCC2-1E5B029A6D85}"/>
          </ac:picMkLst>
        </pc:picChg>
      </pc:sldChg>
      <pc:sldChg chg="addSp modSp modTransition">
        <pc:chgData name="Asakawa Koji" userId="ec3848339d836d9f" providerId="LiveId" clId="{6278DDA7-4B69-40BF-8CD7-9DDADD474966}" dt="2022-11-01T13:15:39.990" v="2792"/>
        <pc:sldMkLst>
          <pc:docMk/>
          <pc:sldMk cId="1605572298" sldId="320"/>
        </pc:sldMkLst>
        <pc:picChg chg="add mod">
          <ac:chgData name="Asakawa Koji" userId="ec3848339d836d9f" providerId="LiveId" clId="{6278DDA7-4B69-40BF-8CD7-9DDADD474966}" dt="2022-11-01T13:15:39.990" v="2792"/>
          <ac:picMkLst>
            <pc:docMk/>
            <pc:sldMk cId="1605572298" sldId="320"/>
            <ac:picMk id="9" creationId="{76F75D9D-9D23-5306-0787-2AD879572564}"/>
          </ac:picMkLst>
        </pc:picChg>
      </pc:sldChg>
      <pc:sldChg chg="addSp delSp modSp mod modTransition modAnim modNotesTx">
        <pc:chgData name="Asakawa Koji" userId="ec3848339d836d9f" providerId="LiveId" clId="{6278DDA7-4B69-40BF-8CD7-9DDADD474966}" dt="2022-11-01T13:11:23.434" v="2791"/>
        <pc:sldMkLst>
          <pc:docMk/>
          <pc:sldMk cId="1685429543" sldId="321"/>
        </pc:sldMkLst>
        <pc:picChg chg="add del mod">
          <ac:chgData name="Asakawa Koji" userId="ec3848339d836d9f" providerId="LiveId" clId="{6278DDA7-4B69-40BF-8CD7-9DDADD474966}" dt="2022-11-01T13:10:09.115" v="2790"/>
          <ac:picMkLst>
            <pc:docMk/>
            <pc:sldMk cId="1685429543" sldId="321"/>
            <ac:picMk id="11" creationId="{F83BDA5B-F67F-8404-75F4-D9A763A22424}"/>
          </ac:picMkLst>
        </pc:picChg>
        <pc:picChg chg="add del mod">
          <ac:chgData name="Asakawa Koji" userId="ec3848339d836d9f" providerId="LiveId" clId="{6278DDA7-4B69-40BF-8CD7-9DDADD474966}" dt="2022-11-01T13:11:23.434" v="2791"/>
          <ac:picMkLst>
            <pc:docMk/>
            <pc:sldMk cId="1685429543" sldId="321"/>
            <ac:picMk id="23" creationId="{6C087177-1E05-FDD7-7BCE-1287567AA8ED}"/>
          </ac:picMkLst>
        </pc:picChg>
        <pc:picChg chg="add mod">
          <ac:chgData name="Asakawa Koji" userId="ec3848339d836d9f" providerId="LiveId" clId="{6278DDA7-4B69-40BF-8CD7-9DDADD474966}" dt="2022-11-01T13:11:23.434" v="2791"/>
          <ac:picMkLst>
            <pc:docMk/>
            <pc:sldMk cId="1685429543" sldId="321"/>
            <ac:picMk id="26" creationId="{E1FFE0AE-F350-0535-3BC2-5D69B345A302}"/>
          </ac:picMkLst>
        </pc:picChg>
      </pc:sldChg>
      <pc:sldChg chg="addSp delSp modSp mod modTransition">
        <pc:chgData name="Asakawa Koji" userId="ec3848339d836d9f" providerId="LiveId" clId="{6278DDA7-4B69-40BF-8CD7-9DDADD474966}" dt="2022-11-01T12:54:50.304" v="2549"/>
        <pc:sldMkLst>
          <pc:docMk/>
          <pc:sldMk cId="4185655542" sldId="322"/>
        </pc:sldMkLst>
        <pc:spChg chg="mod">
          <ac:chgData name="Asakawa Koji" userId="ec3848339d836d9f" providerId="LiveId" clId="{6278DDA7-4B69-40BF-8CD7-9DDADD474966}" dt="2022-11-01T11:44:46.741" v="727" actId="571"/>
          <ac:spMkLst>
            <pc:docMk/>
            <pc:sldMk cId="4185655542" sldId="322"/>
            <ac:spMk id="16" creationId="{3FA0D314-A199-469B-86BA-4DA09DFC27BD}"/>
          </ac:spMkLst>
        </pc:spChg>
        <pc:spChg chg="mod topLvl">
          <ac:chgData name="Asakawa Koji" userId="ec3848339d836d9f" providerId="LiveId" clId="{6278DDA7-4B69-40BF-8CD7-9DDADD474966}" dt="2022-11-01T11:44:40.341" v="725" actId="164"/>
          <ac:spMkLst>
            <pc:docMk/>
            <pc:sldMk cId="4185655542" sldId="322"/>
            <ac:spMk id="43" creationId="{6E72E173-2465-33EE-5F21-99A403B95E10}"/>
          </ac:spMkLst>
        </pc:spChg>
        <pc:grpChg chg="add mod">
          <ac:chgData name="Asakawa Koji" userId="ec3848339d836d9f" providerId="LiveId" clId="{6278DDA7-4B69-40BF-8CD7-9DDADD474966}" dt="2022-11-01T11:44:40.341" v="725" actId="164"/>
          <ac:grpSpMkLst>
            <pc:docMk/>
            <pc:sldMk cId="4185655542" sldId="322"/>
            <ac:grpSpMk id="12" creationId="{C77996D1-EB00-E02B-4ECD-68BAD999A740}"/>
          </ac:grpSpMkLst>
        </pc:grpChg>
        <pc:grpChg chg="add mod">
          <ac:chgData name="Asakawa Koji" userId="ec3848339d836d9f" providerId="LiveId" clId="{6278DDA7-4B69-40BF-8CD7-9DDADD474966}" dt="2022-11-01T11:44:46.741" v="727" actId="571"/>
          <ac:grpSpMkLst>
            <pc:docMk/>
            <pc:sldMk cId="4185655542" sldId="322"/>
            <ac:grpSpMk id="13" creationId="{1B1FAAA8-DEC7-2C72-5D4F-C2C3611C9B50}"/>
          </ac:grpSpMkLst>
        </pc:grpChg>
        <pc:grpChg chg="mod">
          <ac:chgData name="Asakawa Koji" userId="ec3848339d836d9f" providerId="LiveId" clId="{6278DDA7-4B69-40BF-8CD7-9DDADD474966}" dt="2022-11-01T11:44:46.741" v="727" actId="571"/>
          <ac:grpSpMkLst>
            <pc:docMk/>
            <pc:sldMk cId="4185655542" sldId="322"/>
            <ac:grpSpMk id="14" creationId="{71CB0ABB-5AAF-2386-DFFE-0A6C0CE5B47E}"/>
          </ac:grpSpMkLst>
        </pc:grpChg>
        <pc:grpChg chg="mod topLvl">
          <ac:chgData name="Asakawa Koji" userId="ec3848339d836d9f" providerId="LiveId" clId="{6278DDA7-4B69-40BF-8CD7-9DDADD474966}" dt="2022-11-01T11:44:40.341" v="725" actId="164"/>
          <ac:grpSpMkLst>
            <pc:docMk/>
            <pc:sldMk cId="4185655542" sldId="322"/>
            <ac:grpSpMk id="47" creationId="{783D3FFA-7D73-6D23-1E97-6875CF0C8ADA}"/>
          </ac:grpSpMkLst>
        </pc:grpChg>
        <pc:grpChg chg="del mod">
          <ac:chgData name="Asakawa Koji" userId="ec3848339d836d9f" providerId="LiveId" clId="{6278DDA7-4B69-40BF-8CD7-9DDADD474966}" dt="2022-11-01T11:44:31.621" v="722" actId="165"/>
          <ac:grpSpMkLst>
            <pc:docMk/>
            <pc:sldMk cId="4185655542" sldId="322"/>
            <ac:grpSpMk id="50" creationId="{CEBE4B4A-039F-B5A4-3402-041AE1325991}"/>
          </ac:grpSpMkLst>
        </pc:grpChg>
        <pc:picChg chg="mod">
          <ac:chgData name="Asakawa Koji" userId="ec3848339d836d9f" providerId="LiveId" clId="{6278DDA7-4B69-40BF-8CD7-9DDADD474966}" dt="2022-11-01T11:44:46.741" v="727" actId="571"/>
          <ac:picMkLst>
            <pc:docMk/>
            <pc:sldMk cId="4185655542" sldId="322"/>
            <ac:picMk id="18" creationId="{DA16D16E-91FE-0BE8-5B88-21D9B588692D}"/>
          </ac:picMkLst>
        </pc:picChg>
        <pc:picChg chg="mod">
          <ac:chgData name="Asakawa Koji" userId="ec3848339d836d9f" providerId="LiveId" clId="{6278DDA7-4B69-40BF-8CD7-9DDADD474966}" dt="2022-11-01T11:44:46.741" v="727" actId="571"/>
          <ac:picMkLst>
            <pc:docMk/>
            <pc:sldMk cId="4185655542" sldId="322"/>
            <ac:picMk id="22" creationId="{93BD649D-F18E-A348-8D56-3A83DDE67C3D}"/>
          </ac:picMkLst>
        </pc:picChg>
        <pc:picChg chg="add mod">
          <ac:chgData name="Asakawa Koji" userId="ec3848339d836d9f" providerId="LiveId" clId="{6278DDA7-4B69-40BF-8CD7-9DDADD474966}" dt="2022-11-01T12:54:50.304" v="2549"/>
          <ac:picMkLst>
            <pc:docMk/>
            <pc:sldMk cId="4185655542" sldId="322"/>
            <ac:picMk id="41" creationId="{76C662D9-81E7-2124-9ABB-76ABF3849EBF}"/>
          </ac:picMkLst>
        </pc:picChg>
        <pc:picChg chg="mod">
          <ac:chgData name="Asakawa Koji" userId="ec3848339d836d9f" providerId="LiveId" clId="{6278DDA7-4B69-40BF-8CD7-9DDADD474966}" dt="2022-11-01T11:44:31.621" v="722" actId="165"/>
          <ac:picMkLst>
            <pc:docMk/>
            <pc:sldMk cId="4185655542" sldId="322"/>
            <ac:picMk id="48" creationId="{EA7E2FA4-ABA6-79F7-5077-04A1A9A15468}"/>
          </ac:picMkLst>
        </pc:picChg>
        <pc:picChg chg="mod">
          <ac:chgData name="Asakawa Koji" userId="ec3848339d836d9f" providerId="LiveId" clId="{6278DDA7-4B69-40BF-8CD7-9DDADD474966}" dt="2022-11-01T11:44:31.621" v="722" actId="165"/>
          <ac:picMkLst>
            <pc:docMk/>
            <pc:sldMk cId="4185655542" sldId="322"/>
            <ac:picMk id="49" creationId="{FFFBD752-D3A2-1B59-3AA1-4D96F732AE90}"/>
          </ac:picMkLst>
        </pc:picChg>
      </pc:sldChg>
      <pc:sldChg chg="addSp modSp modTransition modNotesTx">
        <pc:chgData name="Asakawa Koji" userId="ec3848339d836d9f" providerId="LiveId" clId="{6278DDA7-4B69-40BF-8CD7-9DDADD474966}" dt="2022-11-01T12:51:27.952" v="2544" actId="20577"/>
        <pc:sldMkLst>
          <pc:docMk/>
          <pc:sldMk cId="3004272337" sldId="323"/>
        </pc:sldMkLst>
        <pc:picChg chg="add mod">
          <ac:chgData name="Asakawa Koji" userId="ec3848339d836d9f" providerId="LiveId" clId="{6278DDA7-4B69-40BF-8CD7-9DDADD474966}" dt="2022-11-01T12:40:50.316" v="2266"/>
          <ac:picMkLst>
            <pc:docMk/>
            <pc:sldMk cId="3004272337" sldId="323"/>
            <ac:picMk id="9" creationId="{57486B77-2FCC-CF28-B4EF-A709A3AEAE6F}"/>
          </ac:picMkLst>
        </pc:picChg>
      </pc:sldChg>
      <pc:sldChg chg="addSp modSp modTransition modNotesTx">
        <pc:chgData name="Asakawa Koji" userId="ec3848339d836d9f" providerId="LiveId" clId="{6278DDA7-4B69-40BF-8CD7-9DDADD474966}" dt="2022-11-01T12:51:20.825" v="2538" actId="20577"/>
        <pc:sldMkLst>
          <pc:docMk/>
          <pc:sldMk cId="188261504" sldId="324"/>
        </pc:sldMkLst>
        <pc:picChg chg="add mod">
          <ac:chgData name="Asakawa Koji" userId="ec3848339d836d9f" providerId="LiveId" clId="{6278DDA7-4B69-40BF-8CD7-9DDADD474966}" dt="2022-11-01T12:40:50.316" v="2266"/>
          <ac:picMkLst>
            <pc:docMk/>
            <pc:sldMk cId="188261504" sldId="324"/>
            <ac:picMk id="10" creationId="{3DCC481B-90D5-CF5A-2DCC-79E29C83EECA}"/>
          </ac:picMkLst>
        </pc:picChg>
      </pc:sldChg>
      <pc:sldChg chg="addSp modSp modTransition modNotesTx">
        <pc:chgData name="Asakawa Koji" userId="ec3848339d836d9f" providerId="LiveId" clId="{6278DDA7-4B69-40BF-8CD7-9DDADD474966}" dt="2022-11-01T13:16:07.091" v="2858" actId="20577"/>
        <pc:sldMkLst>
          <pc:docMk/>
          <pc:sldMk cId="2541551473" sldId="329"/>
        </pc:sldMkLst>
        <pc:picChg chg="add mod">
          <ac:chgData name="Asakawa Koji" userId="ec3848339d836d9f" providerId="LiveId" clId="{6278DDA7-4B69-40BF-8CD7-9DDADD474966}" dt="2022-11-01T13:15:39.990" v="2792"/>
          <ac:picMkLst>
            <pc:docMk/>
            <pc:sldMk cId="2541551473" sldId="329"/>
            <ac:picMk id="5" creationId="{12210A28-B661-EF3B-7C10-F6581DCD4685}"/>
          </ac:picMkLst>
        </pc:picChg>
      </pc:sldChg>
      <pc:sldChg chg="addSp delSp modSp mod modTransition modAnim modNotesTx">
        <pc:chgData name="Asakawa Koji" userId="ec3848339d836d9f" providerId="LiveId" clId="{6278DDA7-4B69-40BF-8CD7-9DDADD474966}" dt="2022-11-01T12:50:59.177" v="2525" actId="20577"/>
        <pc:sldMkLst>
          <pc:docMk/>
          <pc:sldMk cId="960910289" sldId="331"/>
        </pc:sldMkLst>
        <pc:spChg chg="mod">
          <ac:chgData name="Asakawa Koji" userId="ec3848339d836d9f" providerId="LiveId" clId="{6278DDA7-4B69-40BF-8CD7-9DDADD474966}" dt="2022-11-01T12:06:23.024" v="1424" actId="1076"/>
          <ac:spMkLst>
            <pc:docMk/>
            <pc:sldMk cId="960910289" sldId="331"/>
            <ac:spMk id="5" creationId="{E1732CCF-FA21-BB3C-E35A-94DA620AAFE1}"/>
          </ac:spMkLst>
        </pc:spChg>
        <pc:spChg chg="del">
          <ac:chgData name="Asakawa Koji" userId="ec3848339d836d9f" providerId="LiveId" clId="{6278DDA7-4B69-40BF-8CD7-9DDADD474966}" dt="2022-11-01T11:39:50.241" v="439" actId="478"/>
          <ac:spMkLst>
            <pc:docMk/>
            <pc:sldMk cId="960910289" sldId="331"/>
            <ac:spMk id="7" creationId="{FE4E998D-5739-1E29-AED2-02E04D469DA5}"/>
          </ac:spMkLst>
        </pc:spChg>
        <pc:spChg chg="del mod">
          <ac:chgData name="Asakawa Koji" userId="ec3848339d836d9f" providerId="LiveId" clId="{6278DDA7-4B69-40BF-8CD7-9DDADD474966}" dt="2022-11-01T12:07:24.695" v="1443" actId="478"/>
          <ac:spMkLst>
            <pc:docMk/>
            <pc:sldMk cId="960910289" sldId="331"/>
            <ac:spMk id="8" creationId="{5BF13123-F1A0-8521-58C8-60BD5BC5B10A}"/>
          </ac:spMkLst>
        </pc:spChg>
        <pc:spChg chg="mod">
          <ac:chgData name="Asakawa Koji" userId="ec3848339d836d9f" providerId="LiveId" clId="{6278DDA7-4B69-40BF-8CD7-9DDADD474966}" dt="2022-11-01T12:06:23.024" v="1424" actId="1076"/>
          <ac:spMkLst>
            <pc:docMk/>
            <pc:sldMk cId="960910289" sldId="331"/>
            <ac:spMk id="9" creationId="{1F5CE3D7-E207-475E-23C8-BEE1BF7FC1DE}"/>
          </ac:spMkLst>
        </pc:spChg>
        <pc:spChg chg="mod">
          <ac:chgData name="Asakawa Koji" userId="ec3848339d836d9f" providerId="LiveId" clId="{6278DDA7-4B69-40BF-8CD7-9DDADD474966}" dt="2022-11-01T12:06:23.024" v="1424" actId="1076"/>
          <ac:spMkLst>
            <pc:docMk/>
            <pc:sldMk cId="960910289" sldId="331"/>
            <ac:spMk id="10" creationId="{3A95DB2C-F078-E07A-89F3-F66DCCDB1E65}"/>
          </ac:spMkLst>
        </pc:spChg>
        <pc:spChg chg="mod">
          <ac:chgData name="Asakawa Koji" userId="ec3848339d836d9f" providerId="LiveId" clId="{6278DDA7-4B69-40BF-8CD7-9DDADD474966}" dt="2022-11-01T12:06:23.024" v="1424" actId="1076"/>
          <ac:spMkLst>
            <pc:docMk/>
            <pc:sldMk cId="960910289" sldId="331"/>
            <ac:spMk id="20" creationId="{C698B769-8C79-120D-9729-C4CE52367B6D}"/>
          </ac:spMkLst>
        </pc:spChg>
        <pc:spChg chg="del">
          <ac:chgData name="Asakawa Koji" userId="ec3848339d836d9f" providerId="LiveId" clId="{6278DDA7-4B69-40BF-8CD7-9DDADD474966}" dt="2022-11-01T11:39:55.929" v="440" actId="478"/>
          <ac:spMkLst>
            <pc:docMk/>
            <pc:sldMk cId="960910289" sldId="331"/>
            <ac:spMk id="23" creationId="{978025B6-5744-2A8A-D10A-FE4E19156284}"/>
          </ac:spMkLst>
        </pc:spChg>
        <pc:spChg chg="del mod">
          <ac:chgData name="Asakawa Koji" userId="ec3848339d836d9f" providerId="LiveId" clId="{6278DDA7-4B69-40BF-8CD7-9DDADD474966}" dt="2022-11-01T12:14:13.293" v="1727" actId="478"/>
          <ac:spMkLst>
            <pc:docMk/>
            <pc:sldMk cId="960910289" sldId="331"/>
            <ac:spMk id="24" creationId="{24D5EF12-3BF5-D647-06BC-D851752A200D}"/>
          </ac:spMkLst>
        </pc:spChg>
        <pc:spChg chg="del mod topLvl">
          <ac:chgData name="Asakawa Koji" userId="ec3848339d836d9f" providerId="LiveId" clId="{6278DDA7-4B69-40BF-8CD7-9DDADD474966}" dt="2022-11-01T12:14:19.370" v="1728" actId="478"/>
          <ac:spMkLst>
            <pc:docMk/>
            <pc:sldMk cId="960910289" sldId="331"/>
            <ac:spMk id="25" creationId="{EA430BCA-3C7C-8652-26D4-FA474AA46BE1}"/>
          </ac:spMkLst>
        </pc:spChg>
        <pc:spChg chg="del mod topLvl">
          <ac:chgData name="Asakawa Koji" userId="ec3848339d836d9f" providerId="LiveId" clId="{6278DDA7-4B69-40BF-8CD7-9DDADD474966}" dt="2022-11-01T12:14:19.370" v="1728" actId="478"/>
          <ac:spMkLst>
            <pc:docMk/>
            <pc:sldMk cId="960910289" sldId="331"/>
            <ac:spMk id="26" creationId="{E049ECD8-3CA4-9B09-E5D4-D30B743CAE3B}"/>
          </ac:spMkLst>
        </pc:spChg>
        <pc:spChg chg="del mod">
          <ac:chgData name="Asakawa Koji" userId="ec3848339d836d9f" providerId="LiveId" clId="{6278DDA7-4B69-40BF-8CD7-9DDADD474966}" dt="2022-11-01T12:07:24.695" v="1443" actId="478"/>
          <ac:spMkLst>
            <pc:docMk/>
            <pc:sldMk cId="960910289" sldId="331"/>
            <ac:spMk id="27" creationId="{58F275CA-AE08-C03B-972A-0BCF9389B0A7}"/>
          </ac:spMkLst>
        </pc:spChg>
        <pc:spChg chg="mod topLvl">
          <ac:chgData name="Asakawa Koji" userId="ec3848339d836d9f" providerId="LiveId" clId="{6278DDA7-4B69-40BF-8CD7-9DDADD474966}" dt="2022-11-01T12:47:24.583" v="2467" actId="1076"/>
          <ac:spMkLst>
            <pc:docMk/>
            <pc:sldMk cId="960910289" sldId="331"/>
            <ac:spMk id="31" creationId="{6693D440-9810-29AC-E72B-4E08EFCDE6F8}"/>
          </ac:spMkLst>
        </pc:spChg>
        <pc:spChg chg="del mod topLvl">
          <ac:chgData name="Asakawa Koji" userId="ec3848339d836d9f" providerId="LiveId" clId="{6278DDA7-4B69-40BF-8CD7-9DDADD474966}" dt="2022-11-01T12:11:55.886" v="1641" actId="478"/>
          <ac:spMkLst>
            <pc:docMk/>
            <pc:sldMk cId="960910289" sldId="331"/>
            <ac:spMk id="35" creationId="{0964BD5F-FE52-E382-7705-DBE9CE0EA524}"/>
          </ac:spMkLst>
        </pc:spChg>
        <pc:spChg chg="mod">
          <ac:chgData name="Asakawa Koji" userId="ec3848339d836d9f" providerId="LiveId" clId="{6278DDA7-4B69-40BF-8CD7-9DDADD474966}" dt="2022-11-01T12:47:17.316" v="2464" actId="1076"/>
          <ac:spMkLst>
            <pc:docMk/>
            <pc:sldMk cId="960910289" sldId="331"/>
            <ac:spMk id="37" creationId="{FCF3FECA-4FF0-8FDE-F5EF-B57E5BF064CF}"/>
          </ac:spMkLst>
        </pc:spChg>
        <pc:spChg chg="add mod ord">
          <ac:chgData name="Asakawa Koji" userId="ec3848339d836d9f" providerId="LiveId" clId="{6278DDA7-4B69-40BF-8CD7-9DDADD474966}" dt="2022-11-01T12:48:53.829" v="2473" actId="207"/>
          <ac:spMkLst>
            <pc:docMk/>
            <pc:sldMk cId="960910289" sldId="331"/>
            <ac:spMk id="38" creationId="{7D86234E-60F3-8FD8-5E61-45B9A11FEA9F}"/>
          </ac:spMkLst>
        </pc:spChg>
        <pc:spChg chg="add mod">
          <ac:chgData name="Asakawa Koji" userId="ec3848339d836d9f" providerId="LiveId" clId="{6278DDA7-4B69-40BF-8CD7-9DDADD474966}" dt="2022-11-01T12:14:08.328" v="1726" actId="404"/>
          <ac:spMkLst>
            <pc:docMk/>
            <pc:sldMk cId="960910289" sldId="331"/>
            <ac:spMk id="39" creationId="{2643DC48-CB0D-E842-F3E0-E942F4C3FDBA}"/>
          </ac:spMkLst>
        </pc:spChg>
        <pc:spChg chg="mod">
          <ac:chgData name="Asakawa Koji" userId="ec3848339d836d9f" providerId="LiveId" clId="{6278DDA7-4B69-40BF-8CD7-9DDADD474966}" dt="2022-11-01T12:06:23.024" v="1424" actId="1076"/>
          <ac:spMkLst>
            <pc:docMk/>
            <pc:sldMk cId="960910289" sldId="331"/>
            <ac:spMk id="129" creationId="{ECFA423E-BB84-69F3-6C6F-B133A9CE8D71}"/>
          </ac:spMkLst>
        </pc:spChg>
        <pc:spChg chg="mod">
          <ac:chgData name="Asakawa Koji" userId="ec3848339d836d9f" providerId="LiveId" clId="{6278DDA7-4B69-40BF-8CD7-9DDADD474966}" dt="2022-11-01T12:06:23.024" v="1424" actId="1076"/>
          <ac:spMkLst>
            <pc:docMk/>
            <pc:sldMk cId="960910289" sldId="331"/>
            <ac:spMk id="130" creationId="{B6A2078C-59CC-DFA3-3CC7-3B50938F881D}"/>
          </ac:spMkLst>
        </pc:spChg>
        <pc:spChg chg="mod">
          <ac:chgData name="Asakawa Koji" userId="ec3848339d836d9f" providerId="LiveId" clId="{6278DDA7-4B69-40BF-8CD7-9DDADD474966}" dt="2022-11-01T12:06:23.024" v="1424" actId="1076"/>
          <ac:spMkLst>
            <pc:docMk/>
            <pc:sldMk cId="960910289" sldId="331"/>
            <ac:spMk id="131" creationId="{F065EDB2-EFBD-E55D-DF93-BC8A839A03F7}"/>
          </ac:spMkLst>
        </pc:spChg>
        <pc:spChg chg="mod">
          <ac:chgData name="Asakawa Koji" userId="ec3848339d836d9f" providerId="LiveId" clId="{6278DDA7-4B69-40BF-8CD7-9DDADD474966}" dt="2022-11-01T12:06:23.024" v="1424" actId="1076"/>
          <ac:spMkLst>
            <pc:docMk/>
            <pc:sldMk cId="960910289" sldId="331"/>
            <ac:spMk id="132" creationId="{6E24396D-5BBC-D1AB-E165-62CB12EB280E}"/>
          </ac:spMkLst>
        </pc:spChg>
        <pc:spChg chg="mod">
          <ac:chgData name="Asakawa Koji" userId="ec3848339d836d9f" providerId="LiveId" clId="{6278DDA7-4B69-40BF-8CD7-9DDADD474966}" dt="2022-11-01T12:47:17.316" v="2464" actId="1076"/>
          <ac:spMkLst>
            <pc:docMk/>
            <pc:sldMk cId="960910289" sldId="331"/>
            <ac:spMk id="145" creationId="{52A0F6A0-1839-19ED-E164-5011F6DB9F6D}"/>
          </ac:spMkLst>
        </pc:spChg>
        <pc:spChg chg="mod">
          <ac:chgData name="Asakawa Koji" userId="ec3848339d836d9f" providerId="LiveId" clId="{6278DDA7-4B69-40BF-8CD7-9DDADD474966}" dt="2022-11-01T12:47:17.316" v="2464" actId="1076"/>
          <ac:spMkLst>
            <pc:docMk/>
            <pc:sldMk cId="960910289" sldId="331"/>
            <ac:spMk id="147" creationId="{73A97CC2-EDB1-CC28-AC40-09C471E315EA}"/>
          </ac:spMkLst>
        </pc:spChg>
        <pc:spChg chg="mod">
          <ac:chgData name="Asakawa Koji" userId="ec3848339d836d9f" providerId="LiveId" clId="{6278DDA7-4B69-40BF-8CD7-9DDADD474966}" dt="2022-11-01T12:06:23.024" v="1424" actId="1076"/>
          <ac:spMkLst>
            <pc:docMk/>
            <pc:sldMk cId="960910289" sldId="331"/>
            <ac:spMk id="230" creationId="{AB0940D7-2BC1-93F8-6012-A96CFC1FC50E}"/>
          </ac:spMkLst>
        </pc:spChg>
        <pc:spChg chg="mod">
          <ac:chgData name="Asakawa Koji" userId="ec3848339d836d9f" providerId="LiveId" clId="{6278DDA7-4B69-40BF-8CD7-9DDADD474966}" dt="2022-11-01T12:06:23.024" v="1424" actId="1076"/>
          <ac:spMkLst>
            <pc:docMk/>
            <pc:sldMk cId="960910289" sldId="331"/>
            <ac:spMk id="231" creationId="{0A41F88D-0945-2DB9-75D6-18B7BD5AF327}"/>
          </ac:spMkLst>
        </pc:spChg>
        <pc:grpChg chg="del mod ord">
          <ac:chgData name="Asakawa Koji" userId="ec3848339d836d9f" providerId="LiveId" clId="{6278DDA7-4B69-40BF-8CD7-9DDADD474966}" dt="2022-11-01T12:11:51.299" v="1639" actId="165"/>
          <ac:grpSpMkLst>
            <pc:docMk/>
            <pc:sldMk cId="960910289" sldId="331"/>
            <ac:grpSpMk id="4" creationId="{15281796-8726-7B0F-867D-4BCEF18DDCF5}"/>
          </ac:grpSpMkLst>
        </pc:grpChg>
        <pc:grpChg chg="mod">
          <ac:chgData name="Asakawa Koji" userId="ec3848339d836d9f" providerId="LiveId" clId="{6278DDA7-4B69-40BF-8CD7-9DDADD474966}" dt="2022-11-01T12:47:23.463" v="2466" actId="1076"/>
          <ac:grpSpMkLst>
            <pc:docMk/>
            <pc:sldMk cId="960910289" sldId="331"/>
            <ac:grpSpMk id="14" creationId="{2F033507-7A56-4197-FCA4-4D1BB6DA5B5E}"/>
          </ac:grpSpMkLst>
        </pc:grpChg>
        <pc:grpChg chg="mod">
          <ac:chgData name="Asakawa Koji" userId="ec3848339d836d9f" providerId="LiveId" clId="{6278DDA7-4B69-40BF-8CD7-9DDADD474966}" dt="2022-11-01T12:06:23.024" v="1424" actId="1076"/>
          <ac:grpSpMkLst>
            <pc:docMk/>
            <pc:sldMk cId="960910289" sldId="331"/>
            <ac:grpSpMk id="15" creationId="{D130BD68-A638-4B18-AF2B-CFCCFBADEBF2}"/>
          </ac:grpSpMkLst>
        </pc:grpChg>
        <pc:grpChg chg="mod">
          <ac:chgData name="Asakawa Koji" userId="ec3848339d836d9f" providerId="LiveId" clId="{6278DDA7-4B69-40BF-8CD7-9DDADD474966}" dt="2022-11-01T12:47:17.316" v="2464" actId="1076"/>
          <ac:grpSpMkLst>
            <pc:docMk/>
            <pc:sldMk cId="960910289" sldId="331"/>
            <ac:grpSpMk id="17" creationId="{CC084E5F-0DA7-CBFC-BB9C-55326F2E4CC9}"/>
          </ac:grpSpMkLst>
        </pc:grpChg>
        <pc:grpChg chg="mod">
          <ac:chgData name="Asakawa Koji" userId="ec3848339d836d9f" providerId="LiveId" clId="{6278DDA7-4B69-40BF-8CD7-9DDADD474966}" dt="2022-11-01T12:06:23.024" v="1424" actId="1076"/>
          <ac:grpSpMkLst>
            <pc:docMk/>
            <pc:sldMk cId="960910289" sldId="331"/>
            <ac:grpSpMk id="18" creationId="{FC967B5E-74BA-A863-2641-8402EF0D95AF}"/>
          </ac:grpSpMkLst>
        </pc:grpChg>
        <pc:grpChg chg="add mod ord">
          <ac:chgData name="Asakawa Koji" userId="ec3848339d836d9f" providerId="LiveId" clId="{6278DDA7-4B69-40BF-8CD7-9DDADD474966}" dt="2022-11-01T12:14:01.744" v="1725" actId="1076"/>
          <ac:grpSpMkLst>
            <pc:docMk/>
            <pc:sldMk cId="960910289" sldId="331"/>
            <ac:grpSpMk id="21" creationId="{1B3A687D-AD05-8888-D3F1-AAF0BDBFF339}"/>
          </ac:grpSpMkLst>
        </pc:grpChg>
        <pc:grpChg chg="mod">
          <ac:chgData name="Asakawa Koji" userId="ec3848339d836d9f" providerId="LiveId" clId="{6278DDA7-4B69-40BF-8CD7-9DDADD474966}" dt="2022-11-01T12:06:23.024" v="1424" actId="1076"/>
          <ac:grpSpMkLst>
            <pc:docMk/>
            <pc:sldMk cId="960910289" sldId="331"/>
            <ac:grpSpMk id="22" creationId="{1319F75E-69A3-1058-AFA9-68F4D8710D4D}"/>
          </ac:grpSpMkLst>
        </pc:grpChg>
        <pc:grpChg chg="add del mod">
          <ac:chgData name="Asakawa Koji" userId="ec3848339d836d9f" providerId="LiveId" clId="{6278DDA7-4B69-40BF-8CD7-9DDADD474966}" dt="2022-11-01T11:44:54.525" v="729" actId="165"/>
          <ac:grpSpMkLst>
            <pc:docMk/>
            <pc:sldMk cId="960910289" sldId="331"/>
            <ac:grpSpMk id="29" creationId="{6EB79989-C131-21FF-226E-F637F5C89150}"/>
          </ac:grpSpMkLst>
        </pc:grpChg>
        <pc:grpChg chg="mod topLvl">
          <ac:chgData name="Asakawa Koji" userId="ec3848339d836d9f" providerId="LiveId" clId="{6278DDA7-4B69-40BF-8CD7-9DDADD474966}" dt="2022-11-01T12:47:24.583" v="2467" actId="1076"/>
          <ac:grpSpMkLst>
            <pc:docMk/>
            <pc:sldMk cId="960910289" sldId="331"/>
            <ac:grpSpMk id="30" creationId="{3BC1B4F3-BF6F-706C-65E3-739449ED37B6}"/>
          </ac:grpSpMkLst>
        </pc:grpChg>
        <pc:grpChg chg="add mod">
          <ac:chgData name="Asakawa Koji" userId="ec3848339d836d9f" providerId="LiveId" clId="{6278DDA7-4B69-40BF-8CD7-9DDADD474966}" dt="2022-11-01T12:47:24.583" v="2467" actId="1076"/>
          <ac:grpSpMkLst>
            <pc:docMk/>
            <pc:sldMk cId="960910289" sldId="331"/>
            <ac:grpSpMk id="36" creationId="{FE682463-4FBD-DA23-6503-BD0687DF7F53}"/>
          </ac:grpSpMkLst>
        </pc:grpChg>
        <pc:grpChg chg="add mod">
          <ac:chgData name="Asakawa Koji" userId="ec3848339d836d9f" providerId="LiveId" clId="{6278DDA7-4B69-40BF-8CD7-9DDADD474966}" dt="2022-11-01T12:47:24.583" v="2467" actId="1076"/>
          <ac:grpSpMkLst>
            <pc:docMk/>
            <pc:sldMk cId="960910289" sldId="331"/>
            <ac:grpSpMk id="40" creationId="{4ABA9E07-1393-1F24-B5A0-D64C05DBD6A4}"/>
          </ac:grpSpMkLst>
        </pc:grpChg>
        <pc:picChg chg="mod">
          <ac:chgData name="Asakawa Koji" userId="ec3848339d836d9f" providerId="LiveId" clId="{6278DDA7-4B69-40BF-8CD7-9DDADD474966}" dt="2022-11-01T12:06:23.024" v="1424" actId="1076"/>
          <ac:picMkLst>
            <pc:docMk/>
            <pc:sldMk cId="960910289" sldId="331"/>
            <ac:picMk id="6" creationId="{52D45F43-6856-40F5-3915-24AD2FEF5EBF}"/>
          </ac:picMkLst>
        </pc:picChg>
        <pc:picChg chg="add mod">
          <ac:chgData name="Asakawa Koji" userId="ec3848339d836d9f" providerId="LiveId" clId="{6278DDA7-4B69-40BF-8CD7-9DDADD474966}" dt="2022-11-01T12:47:24.583" v="2467" actId="1076"/>
          <ac:picMkLst>
            <pc:docMk/>
            <pc:sldMk cId="960910289" sldId="331"/>
            <ac:picMk id="28" creationId="{6347EC30-7E76-71A3-D53C-F3C56786A97C}"/>
          </ac:picMkLst>
        </pc:picChg>
        <pc:picChg chg="mod">
          <ac:chgData name="Asakawa Koji" userId="ec3848339d836d9f" providerId="LiveId" clId="{6278DDA7-4B69-40BF-8CD7-9DDADD474966}" dt="2022-11-01T12:47:24.583" v="2467" actId="1076"/>
          <ac:picMkLst>
            <pc:docMk/>
            <pc:sldMk cId="960910289" sldId="331"/>
            <ac:picMk id="32" creationId="{B298883D-8075-4530-03E3-5B6A9B5106FD}"/>
          </ac:picMkLst>
        </pc:picChg>
        <pc:picChg chg="mod">
          <ac:chgData name="Asakawa Koji" userId="ec3848339d836d9f" providerId="LiveId" clId="{6278DDA7-4B69-40BF-8CD7-9DDADD474966}" dt="2022-11-01T12:47:24.583" v="2467" actId="1076"/>
          <ac:picMkLst>
            <pc:docMk/>
            <pc:sldMk cId="960910289" sldId="331"/>
            <ac:picMk id="33" creationId="{F4F6B6FE-D6BF-0420-6489-112F48D5570A}"/>
          </ac:picMkLst>
        </pc:picChg>
        <pc:picChg chg="add del mod">
          <ac:chgData name="Asakawa Koji" userId="ec3848339d836d9f" providerId="LiveId" clId="{6278DDA7-4B69-40BF-8CD7-9DDADD474966}" dt="2022-11-01T12:22:31.446" v="2111"/>
          <ac:picMkLst>
            <pc:docMk/>
            <pc:sldMk cId="960910289" sldId="331"/>
            <ac:picMk id="46" creationId="{0F69EC93-2A52-7648-3050-249A1EB73608}"/>
          </ac:picMkLst>
        </pc:picChg>
        <pc:picChg chg="add del mod">
          <ac:chgData name="Asakawa Koji" userId="ec3848339d836d9f" providerId="LiveId" clId="{6278DDA7-4B69-40BF-8CD7-9DDADD474966}" dt="2022-11-01T12:43:41.118" v="2429"/>
          <ac:picMkLst>
            <pc:docMk/>
            <pc:sldMk cId="960910289" sldId="331"/>
            <ac:picMk id="53" creationId="{C4F46D7A-8F9F-9F67-CB58-B525359C87AA}"/>
          </ac:picMkLst>
        </pc:picChg>
        <pc:picChg chg="add del mod">
          <ac:chgData name="Asakawa Koji" userId="ec3848339d836d9f" providerId="LiveId" clId="{6278DDA7-4B69-40BF-8CD7-9DDADD474966}" dt="2022-11-01T12:44:56.715" v="2430"/>
          <ac:picMkLst>
            <pc:docMk/>
            <pc:sldMk cId="960910289" sldId="331"/>
            <ac:picMk id="58" creationId="{025A8B87-C258-4951-D8EF-67BD5CEF5808}"/>
          </ac:picMkLst>
        </pc:picChg>
        <pc:picChg chg="add mod">
          <ac:chgData name="Asakawa Koji" userId="ec3848339d836d9f" providerId="LiveId" clId="{6278DDA7-4B69-40BF-8CD7-9DDADD474966}" dt="2022-11-01T12:44:56.715" v="2430"/>
          <ac:picMkLst>
            <pc:docMk/>
            <pc:sldMk cId="960910289" sldId="331"/>
            <ac:picMk id="59" creationId="{9A939F20-A746-172F-8067-05992AA3C5A1}"/>
          </ac:picMkLst>
        </pc:picChg>
        <pc:cxnChg chg="mod">
          <ac:chgData name="Asakawa Koji" userId="ec3848339d836d9f" providerId="LiveId" clId="{6278DDA7-4B69-40BF-8CD7-9DDADD474966}" dt="2022-11-01T12:06:23.024" v="1424" actId="1076"/>
          <ac:cxnSpMkLst>
            <pc:docMk/>
            <pc:sldMk cId="960910289" sldId="331"/>
            <ac:cxnSpMk id="12" creationId="{91CDE156-8ED0-4610-5FD6-0E101A3E9C58}"/>
          </ac:cxnSpMkLst>
        </pc:cxnChg>
        <pc:cxnChg chg="mod">
          <ac:chgData name="Asakawa Koji" userId="ec3848339d836d9f" providerId="LiveId" clId="{6278DDA7-4B69-40BF-8CD7-9DDADD474966}" dt="2022-11-01T12:06:23.024" v="1424" actId="1076"/>
          <ac:cxnSpMkLst>
            <pc:docMk/>
            <pc:sldMk cId="960910289" sldId="331"/>
            <ac:cxnSpMk id="13" creationId="{B69C7714-D6E8-49ED-4F42-30A2A98B5E0E}"/>
          </ac:cxnSpMkLst>
        </pc:cxnChg>
        <pc:cxnChg chg="mod">
          <ac:chgData name="Asakawa Koji" userId="ec3848339d836d9f" providerId="LiveId" clId="{6278DDA7-4B69-40BF-8CD7-9DDADD474966}" dt="2022-11-01T12:06:23.024" v="1424" actId="1076"/>
          <ac:cxnSpMkLst>
            <pc:docMk/>
            <pc:sldMk cId="960910289" sldId="331"/>
            <ac:cxnSpMk id="19" creationId="{3A84E91E-5472-82F9-2D3E-2A09C3257B0C}"/>
          </ac:cxnSpMkLst>
        </pc:cxnChg>
        <pc:cxnChg chg="mod">
          <ac:chgData name="Asakawa Koji" userId="ec3848339d836d9f" providerId="LiveId" clId="{6278DDA7-4B69-40BF-8CD7-9DDADD474966}" dt="2022-11-01T12:47:17.316" v="2464" actId="1076"/>
          <ac:cxnSpMkLst>
            <pc:docMk/>
            <pc:sldMk cId="960910289" sldId="331"/>
            <ac:cxnSpMk id="34" creationId="{1F065F56-714B-4786-1989-34E5569F7296}"/>
          </ac:cxnSpMkLst>
        </pc:cxnChg>
        <pc:cxnChg chg="mod">
          <ac:chgData name="Asakawa Koji" userId="ec3848339d836d9f" providerId="LiveId" clId="{6278DDA7-4B69-40BF-8CD7-9DDADD474966}" dt="2022-11-01T12:47:17.316" v="2464" actId="1076"/>
          <ac:cxnSpMkLst>
            <pc:docMk/>
            <pc:sldMk cId="960910289" sldId="331"/>
            <ac:cxnSpMk id="139" creationId="{D547026C-92C1-41DB-3004-DBADA58C3DD3}"/>
          </ac:cxnSpMkLst>
        </pc:cxnChg>
        <pc:cxnChg chg="mod">
          <ac:chgData name="Asakawa Koji" userId="ec3848339d836d9f" providerId="LiveId" clId="{6278DDA7-4B69-40BF-8CD7-9DDADD474966}" dt="2022-11-01T12:47:17.316" v="2464" actId="1076"/>
          <ac:cxnSpMkLst>
            <pc:docMk/>
            <pc:sldMk cId="960910289" sldId="331"/>
            <ac:cxnSpMk id="140" creationId="{43132001-2F89-CF6C-B7DE-5D2A6D21C810}"/>
          </ac:cxnSpMkLst>
        </pc:cxnChg>
        <pc:cxnChg chg="mod">
          <ac:chgData name="Asakawa Koji" userId="ec3848339d836d9f" providerId="LiveId" clId="{6278DDA7-4B69-40BF-8CD7-9DDADD474966}" dt="2022-11-01T12:47:17.316" v="2464" actId="1076"/>
          <ac:cxnSpMkLst>
            <pc:docMk/>
            <pc:sldMk cId="960910289" sldId="331"/>
            <ac:cxnSpMk id="141" creationId="{965922AC-84F8-F62A-B7C7-AF974588512D}"/>
          </ac:cxnSpMkLst>
        </pc:cxnChg>
        <pc:cxnChg chg="mod">
          <ac:chgData name="Asakawa Koji" userId="ec3848339d836d9f" providerId="LiveId" clId="{6278DDA7-4B69-40BF-8CD7-9DDADD474966}" dt="2022-11-01T12:47:17.316" v="2464" actId="1076"/>
          <ac:cxnSpMkLst>
            <pc:docMk/>
            <pc:sldMk cId="960910289" sldId="331"/>
            <ac:cxnSpMk id="142" creationId="{0AB5B1A7-6492-4C59-84CF-23C725A69C9B}"/>
          </ac:cxnSpMkLst>
        </pc:cxnChg>
        <pc:cxnChg chg="mod">
          <ac:chgData name="Asakawa Koji" userId="ec3848339d836d9f" providerId="LiveId" clId="{6278DDA7-4B69-40BF-8CD7-9DDADD474966}" dt="2022-11-01T12:47:17.316" v="2464" actId="1076"/>
          <ac:cxnSpMkLst>
            <pc:docMk/>
            <pc:sldMk cId="960910289" sldId="331"/>
            <ac:cxnSpMk id="144" creationId="{7DD2F427-E9DA-EA94-418D-00BA6CAFF698}"/>
          </ac:cxnSpMkLst>
        </pc:cxnChg>
        <pc:cxnChg chg="mod">
          <ac:chgData name="Asakawa Koji" userId="ec3848339d836d9f" providerId="LiveId" clId="{6278DDA7-4B69-40BF-8CD7-9DDADD474966}" dt="2022-11-01T12:06:23.024" v="1424" actId="1076"/>
          <ac:cxnSpMkLst>
            <pc:docMk/>
            <pc:sldMk cId="960910289" sldId="331"/>
            <ac:cxnSpMk id="153" creationId="{F6CE4FBF-B1B9-4364-7134-64F6061AE3D7}"/>
          </ac:cxnSpMkLst>
        </pc:cxnChg>
      </pc:sldChg>
    </pc:docChg>
  </pc:docChgLst>
  <pc:docChgLst>
    <pc:chgData name="Asakawa Koji" userId="ec3848339d836d9f" providerId="LiveId" clId="{2F99B54A-21D2-4090-9E86-E96B33D927A8}"/>
    <pc:docChg chg="undo custSel addSld delSld modSld">
      <pc:chgData name="Asakawa Koji" userId="ec3848339d836d9f" providerId="LiveId" clId="{2F99B54A-21D2-4090-9E86-E96B33D927A8}" dt="2022-11-26T14:57:19.636" v="4462" actId="115"/>
      <pc:docMkLst>
        <pc:docMk/>
      </pc:docMkLst>
      <pc:sldChg chg="modSp mod">
        <pc:chgData name="Asakawa Koji" userId="ec3848339d836d9f" providerId="LiveId" clId="{2F99B54A-21D2-4090-9E86-E96B33D927A8}" dt="2022-11-26T14:16:23.495" v="1329" actId="20577"/>
        <pc:sldMkLst>
          <pc:docMk/>
          <pc:sldMk cId="868260821" sldId="260"/>
        </pc:sldMkLst>
        <pc:spChg chg="mod">
          <ac:chgData name="Asakawa Koji" userId="ec3848339d836d9f" providerId="LiveId" clId="{2F99B54A-21D2-4090-9E86-E96B33D927A8}" dt="2022-11-26T14:16:23.495" v="1329" actId="20577"/>
          <ac:spMkLst>
            <pc:docMk/>
            <pc:sldMk cId="868260821" sldId="260"/>
            <ac:spMk id="2" creationId="{D11AE916-FAC5-8D98-E82B-E7C6011D2D03}"/>
          </ac:spMkLst>
        </pc:spChg>
      </pc:sldChg>
      <pc:sldChg chg="addSp modSp mod">
        <pc:chgData name="Asakawa Koji" userId="ec3848339d836d9f" providerId="LiveId" clId="{2F99B54A-21D2-4090-9E86-E96B33D927A8}" dt="2022-11-26T11:13:41.666" v="1208" actId="20577"/>
        <pc:sldMkLst>
          <pc:docMk/>
          <pc:sldMk cId="3742577005" sldId="330"/>
        </pc:sldMkLst>
        <pc:spChg chg="mod">
          <ac:chgData name="Asakawa Koji" userId="ec3848339d836d9f" providerId="LiveId" clId="{2F99B54A-21D2-4090-9E86-E96B33D927A8}" dt="2022-11-26T11:10:01.413" v="616" actId="20577"/>
          <ac:spMkLst>
            <pc:docMk/>
            <pc:sldMk cId="3742577005" sldId="330"/>
            <ac:spMk id="2" creationId="{E3E27180-80CF-C7B0-AAA1-E919D0EB27A7}"/>
          </ac:spMkLst>
        </pc:spChg>
        <pc:spChg chg="add mod">
          <ac:chgData name="Asakawa Koji" userId="ec3848339d836d9f" providerId="LiveId" clId="{2F99B54A-21D2-4090-9E86-E96B33D927A8}" dt="2022-11-26T11:13:41.666" v="1208" actId="20577"/>
          <ac:spMkLst>
            <pc:docMk/>
            <pc:sldMk cId="3742577005" sldId="330"/>
            <ac:spMk id="4" creationId="{2A805317-CA5B-DE29-3665-4F9749114A75}"/>
          </ac:spMkLst>
        </pc:spChg>
        <pc:spChg chg="mod">
          <ac:chgData name="Asakawa Koji" userId="ec3848339d836d9f" providerId="LiveId" clId="{2F99B54A-21D2-4090-9E86-E96B33D927A8}" dt="2022-11-26T11:12:33.239" v="1023" actId="20577"/>
          <ac:spMkLst>
            <pc:docMk/>
            <pc:sldMk cId="3742577005" sldId="330"/>
            <ac:spMk id="18" creationId="{8115B48C-D56D-528C-37C5-4567D9D0D8A4}"/>
          </ac:spMkLst>
        </pc:spChg>
        <pc:spChg chg="mod">
          <ac:chgData name="Asakawa Koji" userId="ec3848339d836d9f" providerId="LiveId" clId="{2F99B54A-21D2-4090-9E86-E96B33D927A8}" dt="2022-11-26T11:12:27.451" v="1006" actId="20577"/>
          <ac:spMkLst>
            <pc:docMk/>
            <pc:sldMk cId="3742577005" sldId="330"/>
            <ac:spMk id="22" creationId="{19FC0F27-083E-E082-4970-9EB7FC3F6D92}"/>
          </ac:spMkLst>
        </pc:spChg>
        <pc:spChg chg="mod">
          <ac:chgData name="Asakawa Koji" userId="ec3848339d836d9f" providerId="LiveId" clId="{2F99B54A-21D2-4090-9E86-E96B33D927A8}" dt="2022-11-26T11:12:41.284" v="1037" actId="1076"/>
          <ac:spMkLst>
            <pc:docMk/>
            <pc:sldMk cId="3742577005" sldId="330"/>
            <ac:spMk id="52" creationId="{146AA2B1-6D17-5DA8-A454-B64769669E79}"/>
          </ac:spMkLst>
        </pc:spChg>
      </pc:sldChg>
      <pc:sldChg chg="add del">
        <pc:chgData name="Asakawa Koji" userId="ec3848339d836d9f" providerId="LiveId" clId="{2F99B54A-21D2-4090-9E86-E96B33D927A8}" dt="2022-11-26T10:59:05.625" v="1"/>
        <pc:sldMkLst>
          <pc:docMk/>
          <pc:sldMk cId="978832110" sldId="331"/>
        </pc:sldMkLst>
      </pc:sldChg>
      <pc:sldChg chg="addSp delSp modSp new mod">
        <pc:chgData name="Asakawa Koji" userId="ec3848339d836d9f" providerId="LiveId" clId="{2F99B54A-21D2-4090-9E86-E96B33D927A8}" dt="2022-11-26T11:14:16.081" v="1265" actId="404"/>
        <pc:sldMkLst>
          <pc:docMk/>
          <pc:sldMk cId="1869236911" sldId="331"/>
        </pc:sldMkLst>
        <pc:spChg chg="mod">
          <ac:chgData name="Asakawa Koji" userId="ec3848339d836d9f" providerId="LiveId" clId="{2F99B54A-21D2-4090-9E86-E96B33D927A8}" dt="2022-11-26T11:04:13.927" v="173" actId="20577"/>
          <ac:spMkLst>
            <pc:docMk/>
            <pc:sldMk cId="1869236911" sldId="331"/>
            <ac:spMk id="2" creationId="{B6B70034-7145-9BA2-485B-0457503CC97B}"/>
          </ac:spMkLst>
        </pc:spChg>
        <pc:spChg chg="add mod">
          <ac:chgData name="Asakawa Koji" userId="ec3848339d836d9f" providerId="LiveId" clId="{2F99B54A-21D2-4090-9E86-E96B33D927A8}" dt="2022-11-26T11:06:20.752" v="385" actId="1076"/>
          <ac:spMkLst>
            <pc:docMk/>
            <pc:sldMk cId="1869236911" sldId="331"/>
            <ac:spMk id="4" creationId="{D1F08DFB-FC26-CB82-6A2A-39BE7AAF4396}"/>
          </ac:spMkLst>
        </pc:spChg>
        <pc:spChg chg="add del mod">
          <ac:chgData name="Asakawa Koji" userId="ec3848339d836d9f" providerId="LiveId" clId="{2F99B54A-21D2-4090-9E86-E96B33D927A8}" dt="2022-11-26T11:00:59.907" v="84" actId="478"/>
          <ac:spMkLst>
            <pc:docMk/>
            <pc:sldMk cId="1869236911" sldId="331"/>
            <ac:spMk id="5" creationId="{026715A8-47A3-F17E-3610-9AAB51566632}"/>
          </ac:spMkLst>
        </pc:spChg>
        <pc:spChg chg="add mod">
          <ac:chgData name="Asakawa Koji" userId="ec3848339d836d9f" providerId="LiveId" clId="{2F99B54A-21D2-4090-9E86-E96B33D927A8}" dt="2022-11-26T11:06:20.752" v="385" actId="1076"/>
          <ac:spMkLst>
            <pc:docMk/>
            <pc:sldMk cId="1869236911" sldId="331"/>
            <ac:spMk id="6" creationId="{7C5D9848-D2D9-3FE9-2A34-EC8C58958498}"/>
          </ac:spMkLst>
        </pc:spChg>
        <pc:spChg chg="add mod">
          <ac:chgData name="Asakawa Koji" userId="ec3848339d836d9f" providerId="LiveId" clId="{2F99B54A-21D2-4090-9E86-E96B33D927A8}" dt="2022-11-26T11:06:20.752" v="385" actId="1076"/>
          <ac:spMkLst>
            <pc:docMk/>
            <pc:sldMk cId="1869236911" sldId="331"/>
            <ac:spMk id="7" creationId="{4DE91A61-2F0A-8B02-9EB0-A68AE5DBEB2C}"/>
          </ac:spMkLst>
        </pc:spChg>
        <pc:spChg chg="add del mod">
          <ac:chgData name="Asakawa Koji" userId="ec3848339d836d9f" providerId="LiveId" clId="{2F99B54A-21D2-4090-9E86-E96B33D927A8}" dt="2022-11-26T11:01:23.483" v="96" actId="478"/>
          <ac:spMkLst>
            <pc:docMk/>
            <pc:sldMk cId="1869236911" sldId="331"/>
            <ac:spMk id="9" creationId="{4D40DAB8-6918-3B91-7076-11C7DEB0738E}"/>
          </ac:spMkLst>
        </pc:spChg>
        <pc:spChg chg="add mod topLvl">
          <ac:chgData name="Asakawa Koji" userId="ec3848339d836d9f" providerId="LiveId" clId="{2F99B54A-21D2-4090-9E86-E96B33D927A8}" dt="2022-11-26T11:07:06.962" v="392" actId="165"/>
          <ac:spMkLst>
            <pc:docMk/>
            <pc:sldMk cId="1869236911" sldId="331"/>
            <ac:spMk id="10" creationId="{5D7578A8-9BC0-C200-A794-0B9E838CE7F9}"/>
          </ac:spMkLst>
        </pc:spChg>
        <pc:spChg chg="add mod topLvl">
          <ac:chgData name="Asakawa Koji" userId="ec3848339d836d9f" providerId="LiveId" clId="{2F99B54A-21D2-4090-9E86-E96B33D927A8}" dt="2022-11-26T11:07:06.962" v="392" actId="165"/>
          <ac:spMkLst>
            <pc:docMk/>
            <pc:sldMk cId="1869236911" sldId="331"/>
            <ac:spMk id="11" creationId="{A766C444-2721-ECC2-C444-8D9C7A78D8C4}"/>
          </ac:spMkLst>
        </pc:spChg>
        <pc:spChg chg="add mod topLvl">
          <ac:chgData name="Asakawa Koji" userId="ec3848339d836d9f" providerId="LiveId" clId="{2F99B54A-21D2-4090-9E86-E96B33D927A8}" dt="2022-11-26T11:07:06.962" v="392" actId="165"/>
          <ac:spMkLst>
            <pc:docMk/>
            <pc:sldMk cId="1869236911" sldId="331"/>
            <ac:spMk id="12" creationId="{6CA061A8-9C57-F9FA-6F3C-E48ED90767B5}"/>
          </ac:spMkLst>
        </pc:spChg>
        <pc:spChg chg="add mod topLvl">
          <ac:chgData name="Asakawa Koji" userId="ec3848339d836d9f" providerId="LiveId" clId="{2F99B54A-21D2-4090-9E86-E96B33D927A8}" dt="2022-11-26T11:07:06.962" v="392" actId="165"/>
          <ac:spMkLst>
            <pc:docMk/>
            <pc:sldMk cId="1869236911" sldId="331"/>
            <ac:spMk id="17" creationId="{75E2A353-7381-A1E8-7AD5-E19C3AAEDAD5}"/>
          </ac:spMkLst>
        </pc:spChg>
        <pc:spChg chg="add mod topLvl">
          <ac:chgData name="Asakawa Koji" userId="ec3848339d836d9f" providerId="LiveId" clId="{2F99B54A-21D2-4090-9E86-E96B33D927A8}" dt="2022-11-26T11:07:06.962" v="392" actId="165"/>
          <ac:spMkLst>
            <pc:docMk/>
            <pc:sldMk cId="1869236911" sldId="331"/>
            <ac:spMk id="18" creationId="{F215B11A-4732-CC98-9D47-4AC0B5E2BAB1}"/>
          </ac:spMkLst>
        </pc:spChg>
        <pc:spChg chg="add mod topLvl">
          <ac:chgData name="Asakawa Koji" userId="ec3848339d836d9f" providerId="LiveId" clId="{2F99B54A-21D2-4090-9E86-E96B33D927A8}" dt="2022-11-26T11:07:06.962" v="392" actId="165"/>
          <ac:spMkLst>
            <pc:docMk/>
            <pc:sldMk cId="1869236911" sldId="331"/>
            <ac:spMk id="19" creationId="{0447E586-B423-EEAA-DC70-9371FA5A6B3A}"/>
          </ac:spMkLst>
        </pc:spChg>
        <pc:spChg chg="add mod">
          <ac:chgData name="Asakawa Koji" userId="ec3848339d836d9f" providerId="LiveId" clId="{2F99B54A-21D2-4090-9E86-E96B33D927A8}" dt="2022-11-26T11:09:32.004" v="598" actId="20577"/>
          <ac:spMkLst>
            <pc:docMk/>
            <pc:sldMk cId="1869236911" sldId="331"/>
            <ac:spMk id="20" creationId="{6BC8D607-0D84-6614-F336-D949FABED3BD}"/>
          </ac:spMkLst>
        </pc:spChg>
        <pc:spChg chg="add mod topLvl">
          <ac:chgData name="Asakawa Koji" userId="ec3848339d836d9f" providerId="LiveId" clId="{2F99B54A-21D2-4090-9E86-E96B33D927A8}" dt="2022-11-26T11:07:06.962" v="392" actId="165"/>
          <ac:spMkLst>
            <pc:docMk/>
            <pc:sldMk cId="1869236911" sldId="331"/>
            <ac:spMk id="21" creationId="{6EE12189-D8AB-C67F-C473-BE64FE9EDDFD}"/>
          </ac:spMkLst>
        </pc:spChg>
        <pc:spChg chg="add mod">
          <ac:chgData name="Asakawa Koji" userId="ec3848339d836d9f" providerId="LiveId" clId="{2F99B54A-21D2-4090-9E86-E96B33D927A8}" dt="2022-11-26T11:08:11.118" v="459" actId="207"/>
          <ac:spMkLst>
            <pc:docMk/>
            <pc:sldMk cId="1869236911" sldId="331"/>
            <ac:spMk id="23" creationId="{42121011-8833-B116-42AF-25BAC87E768A}"/>
          </ac:spMkLst>
        </pc:spChg>
        <pc:spChg chg="add mod">
          <ac:chgData name="Asakawa Koji" userId="ec3848339d836d9f" providerId="LiveId" clId="{2F99B54A-21D2-4090-9E86-E96B33D927A8}" dt="2022-11-26T11:08:11.118" v="459" actId="207"/>
          <ac:spMkLst>
            <pc:docMk/>
            <pc:sldMk cId="1869236911" sldId="331"/>
            <ac:spMk id="24" creationId="{55CC9AE4-D42A-50BF-E956-C01435B593C9}"/>
          </ac:spMkLst>
        </pc:spChg>
        <pc:spChg chg="add mod">
          <ac:chgData name="Asakawa Koji" userId="ec3848339d836d9f" providerId="LiveId" clId="{2F99B54A-21D2-4090-9E86-E96B33D927A8}" dt="2022-11-26T11:08:11.118" v="459" actId="207"/>
          <ac:spMkLst>
            <pc:docMk/>
            <pc:sldMk cId="1869236911" sldId="331"/>
            <ac:spMk id="25" creationId="{303E111F-FE59-DE14-A3BF-8D619EEB181A}"/>
          </ac:spMkLst>
        </pc:spChg>
        <pc:spChg chg="add mod">
          <ac:chgData name="Asakawa Koji" userId="ec3848339d836d9f" providerId="LiveId" clId="{2F99B54A-21D2-4090-9E86-E96B33D927A8}" dt="2022-11-26T11:08:11.118" v="459" actId="207"/>
          <ac:spMkLst>
            <pc:docMk/>
            <pc:sldMk cId="1869236911" sldId="331"/>
            <ac:spMk id="26" creationId="{097E1810-4B39-E53A-9BB7-41C81233AB7B}"/>
          </ac:spMkLst>
        </pc:spChg>
        <pc:spChg chg="add mod">
          <ac:chgData name="Asakawa Koji" userId="ec3848339d836d9f" providerId="LiveId" clId="{2F99B54A-21D2-4090-9E86-E96B33D927A8}" dt="2022-11-26T11:08:26.199" v="466" actId="14100"/>
          <ac:spMkLst>
            <pc:docMk/>
            <pc:sldMk cId="1869236911" sldId="331"/>
            <ac:spMk id="27" creationId="{0D15956D-9FFB-B64B-7036-1DE0EE5CF409}"/>
          </ac:spMkLst>
        </pc:spChg>
        <pc:spChg chg="add mod">
          <ac:chgData name="Asakawa Koji" userId="ec3848339d836d9f" providerId="LiveId" clId="{2F99B54A-21D2-4090-9E86-E96B33D927A8}" dt="2022-11-26T11:14:16.081" v="1265" actId="404"/>
          <ac:spMkLst>
            <pc:docMk/>
            <pc:sldMk cId="1869236911" sldId="331"/>
            <ac:spMk id="28" creationId="{ECE17FD7-1C17-247B-7FB6-37B905B0C58A}"/>
          </ac:spMkLst>
        </pc:spChg>
        <pc:grpChg chg="add del mod">
          <ac:chgData name="Asakawa Koji" userId="ec3848339d836d9f" providerId="LiveId" clId="{2F99B54A-21D2-4090-9E86-E96B33D927A8}" dt="2022-11-26T11:07:06.962" v="392" actId="165"/>
          <ac:grpSpMkLst>
            <pc:docMk/>
            <pc:sldMk cId="1869236911" sldId="331"/>
            <ac:grpSpMk id="22" creationId="{0BF3271E-DD88-37EA-457E-F006127E63D0}"/>
          </ac:grpSpMkLst>
        </pc:grpChg>
        <pc:picChg chg="add mod">
          <ac:chgData name="Asakawa Koji" userId="ec3848339d836d9f" providerId="LiveId" clId="{2F99B54A-21D2-4090-9E86-E96B33D927A8}" dt="2022-11-26T11:01:16.386" v="94" actId="571"/>
          <ac:picMkLst>
            <pc:docMk/>
            <pc:sldMk cId="1869236911" sldId="331"/>
            <ac:picMk id="8" creationId="{D4C527A6-8B0C-B1B8-8F76-4CD044E75A9E}"/>
          </ac:picMkLst>
        </pc:picChg>
        <pc:picChg chg="add mod">
          <ac:chgData name="Asakawa Koji" userId="ec3848339d836d9f" providerId="LiveId" clId="{2F99B54A-21D2-4090-9E86-E96B33D927A8}" dt="2022-11-26T11:06:20.752" v="385" actId="1076"/>
          <ac:picMkLst>
            <pc:docMk/>
            <pc:sldMk cId="1869236911" sldId="331"/>
            <ac:picMk id="1026" creationId="{274D5692-A260-E742-0D0E-7ED29310361A}"/>
          </ac:picMkLst>
        </pc:picChg>
        <pc:cxnChg chg="add del">
          <ac:chgData name="Asakawa Koji" userId="ec3848339d836d9f" providerId="LiveId" clId="{2F99B54A-21D2-4090-9E86-E96B33D927A8}" dt="2022-11-26T11:02:56.718" v="137" actId="478"/>
          <ac:cxnSpMkLst>
            <pc:docMk/>
            <pc:sldMk cId="1869236911" sldId="331"/>
            <ac:cxnSpMk id="14" creationId="{C2AE2A1B-2808-DC90-654C-018F2C88CD91}"/>
          </ac:cxnSpMkLst>
        </pc:cxnChg>
        <pc:cxnChg chg="add mod topLvl">
          <ac:chgData name="Asakawa Koji" userId="ec3848339d836d9f" providerId="LiveId" clId="{2F99B54A-21D2-4090-9E86-E96B33D927A8}" dt="2022-11-26T11:07:06.962" v="392" actId="165"/>
          <ac:cxnSpMkLst>
            <pc:docMk/>
            <pc:sldMk cId="1869236911" sldId="331"/>
            <ac:cxnSpMk id="16" creationId="{FF5EEA34-8E37-68D1-6EF3-A10ADF309339}"/>
          </ac:cxnSpMkLst>
        </pc:cxnChg>
      </pc:sldChg>
      <pc:sldChg chg="modSp new mod">
        <pc:chgData name="Asakawa Koji" userId="ec3848339d836d9f" providerId="LiveId" clId="{2F99B54A-21D2-4090-9E86-E96B33D927A8}" dt="2022-11-26T14:33:59.121" v="3238" actId="20577"/>
        <pc:sldMkLst>
          <pc:docMk/>
          <pc:sldMk cId="2687702627" sldId="332"/>
        </pc:sldMkLst>
        <pc:spChg chg="mod">
          <ac:chgData name="Asakawa Koji" userId="ec3848339d836d9f" providerId="LiveId" clId="{2F99B54A-21D2-4090-9E86-E96B33D927A8}" dt="2022-11-26T14:16:40.363" v="1339" actId="20577"/>
          <ac:spMkLst>
            <pc:docMk/>
            <pc:sldMk cId="2687702627" sldId="332"/>
            <ac:spMk id="2" creationId="{C11916BE-63C7-FFCB-9A72-CF54AE6952A5}"/>
          </ac:spMkLst>
        </pc:spChg>
        <pc:spChg chg="mod">
          <ac:chgData name="Asakawa Koji" userId="ec3848339d836d9f" providerId="LiveId" clId="{2F99B54A-21D2-4090-9E86-E96B33D927A8}" dt="2022-11-26T14:33:59.121" v="3238" actId="20577"/>
          <ac:spMkLst>
            <pc:docMk/>
            <pc:sldMk cId="2687702627" sldId="332"/>
            <ac:spMk id="3" creationId="{6FE9E8C4-A1E9-D5EC-4123-BF0ECBE46F5D}"/>
          </ac:spMkLst>
        </pc:spChg>
      </pc:sldChg>
      <pc:sldChg chg="modSp new mod">
        <pc:chgData name="Asakawa Koji" userId="ec3848339d836d9f" providerId="LiveId" clId="{2F99B54A-21D2-4090-9E86-E96B33D927A8}" dt="2022-11-26T14:35:25.026" v="3525" actId="20577"/>
        <pc:sldMkLst>
          <pc:docMk/>
          <pc:sldMk cId="2877228437" sldId="333"/>
        </pc:sldMkLst>
        <pc:spChg chg="mod">
          <ac:chgData name="Asakawa Koji" userId="ec3848339d836d9f" providerId="LiveId" clId="{2F99B54A-21D2-4090-9E86-E96B33D927A8}" dt="2022-11-26T14:23:07.500" v="2156" actId="20577"/>
          <ac:spMkLst>
            <pc:docMk/>
            <pc:sldMk cId="2877228437" sldId="333"/>
            <ac:spMk id="2" creationId="{2A987A0E-5BCA-2D32-1992-B7811B55C4F0}"/>
          </ac:spMkLst>
        </pc:spChg>
        <pc:spChg chg="mod">
          <ac:chgData name="Asakawa Koji" userId="ec3848339d836d9f" providerId="LiveId" clId="{2F99B54A-21D2-4090-9E86-E96B33D927A8}" dt="2022-11-26T14:35:25.026" v="3525" actId="20577"/>
          <ac:spMkLst>
            <pc:docMk/>
            <pc:sldMk cId="2877228437" sldId="333"/>
            <ac:spMk id="3" creationId="{F105565D-9E00-54EC-D517-5E9900A7CA01}"/>
          </ac:spMkLst>
        </pc:spChg>
      </pc:sldChg>
      <pc:sldChg chg="modSp new mod">
        <pc:chgData name="Asakawa Koji" userId="ec3848339d836d9f" providerId="LiveId" clId="{2F99B54A-21D2-4090-9E86-E96B33D927A8}" dt="2022-11-26T14:57:19.636" v="4462" actId="115"/>
        <pc:sldMkLst>
          <pc:docMk/>
          <pc:sldMk cId="1855646731" sldId="334"/>
        </pc:sldMkLst>
        <pc:spChg chg="mod">
          <ac:chgData name="Asakawa Koji" userId="ec3848339d836d9f" providerId="LiveId" clId="{2F99B54A-21D2-4090-9E86-E96B33D927A8}" dt="2022-11-26T14:30:25.423" v="2654" actId="20577"/>
          <ac:spMkLst>
            <pc:docMk/>
            <pc:sldMk cId="1855646731" sldId="334"/>
            <ac:spMk id="2" creationId="{C5B69006-DC03-D747-8E71-117A627D3F1A}"/>
          </ac:spMkLst>
        </pc:spChg>
        <pc:spChg chg="mod">
          <ac:chgData name="Asakawa Koji" userId="ec3848339d836d9f" providerId="LiveId" clId="{2F99B54A-21D2-4090-9E86-E96B33D927A8}" dt="2022-11-26T14:57:19.636" v="4462" actId="115"/>
          <ac:spMkLst>
            <pc:docMk/>
            <pc:sldMk cId="1855646731" sldId="334"/>
            <ac:spMk id="3" creationId="{A95846C6-D4D4-5F41-E583-945AEB0BC007}"/>
          </ac:spMkLst>
        </pc:spChg>
      </pc:sldChg>
      <pc:sldChg chg="modSp new mod">
        <pc:chgData name="Asakawa Koji" userId="ec3848339d836d9f" providerId="LiveId" clId="{2F99B54A-21D2-4090-9E86-E96B33D927A8}" dt="2022-11-26T14:53:58.069" v="4204" actId="20577"/>
        <pc:sldMkLst>
          <pc:docMk/>
          <pc:sldMk cId="1943175354" sldId="335"/>
        </pc:sldMkLst>
        <pc:spChg chg="mod">
          <ac:chgData name="Asakawa Koji" userId="ec3848339d836d9f" providerId="LiveId" clId="{2F99B54A-21D2-4090-9E86-E96B33D927A8}" dt="2022-11-26T14:52:17.403" v="3917" actId="20577"/>
          <ac:spMkLst>
            <pc:docMk/>
            <pc:sldMk cId="1943175354" sldId="335"/>
            <ac:spMk id="2" creationId="{0F87FFAB-332B-D7EB-CFE1-A72A1A3A9C5B}"/>
          </ac:spMkLst>
        </pc:spChg>
        <pc:spChg chg="mod">
          <ac:chgData name="Asakawa Koji" userId="ec3848339d836d9f" providerId="LiveId" clId="{2F99B54A-21D2-4090-9E86-E96B33D927A8}" dt="2022-11-26T14:53:58.069" v="4204" actId="20577"/>
          <ac:spMkLst>
            <pc:docMk/>
            <pc:sldMk cId="1943175354" sldId="335"/>
            <ac:spMk id="3" creationId="{FDB67647-55D8-0D80-0EBC-3527A158045A}"/>
          </ac:spMkLst>
        </pc:spChg>
      </pc:sldChg>
    </pc:docChg>
  </pc:docChgLst>
  <pc:docChgLst>
    <pc:chgData name="Asakawa Koji" userId="ec3848339d836d9f" providerId="LiveId" clId="{09D1D90D-A8E7-4E83-9F2C-1663FCAA8966}"/>
    <pc:docChg chg="undo custSel addSld delSld modSld">
      <pc:chgData name="Asakawa Koji" userId="ec3848339d836d9f" providerId="LiveId" clId="{09D1D90D-A8E7-4E83-9F2C-1663FCAA8966}" dt="2022-11-26T07:39:14.073" v="412" actId="166"/>
      <pc:docMkLst>
        <pc:docMk/>
      </pc:docMkLst>
      <pc:sldChg chg="delSp modSp mod modNotesTx">
        <pc:chgData name="Asakawa Koji" userId="ec3848339d836d9f" providerId="LiveId" clId="{09D1D90D-A8E7-4E83-9F2C-1663FCAA8966}" dt="2022-11-26T07:37:54.402" v="361" actId="478"/>
        <pc:sldMkLst>
          <pc:docMk/>
          <pc:sldMk cId="868260821" sldId="260"/>
        </pc:sldMkLst>
        <pc:spChg chg="mod">
          <ac:chgData name="Asakawa Koji" userId="ec3848339d836d9f" providerId="LiveId" clId="{09D1D90D-A8E7-4E83-9F2C-1663FCAA8966}" dt="2022-11-26T07:37:29.005" v="339" actId="5793"/>
          <ac:spMkLst>
            <pc:docMk/>
            <pc:sldMk cId="868260821" sldId="260"/>
            <ac:spMk id="2" creationId="{D11AE916-FAC5-8D98-E82B-E7C6011D2D03}"/>
          </ac:spMkLst>
        </pc:spChg>
        <pc:spChg chg="mod">
          <ac:chgData name="Asakawa Koji" userId="ec3848339d836d9f" providerId="LiveId" clId="{09D1D90D-A8E7-4E83-9F2C-1663FCAA8966}" dt="2022-11-26T07:37:39.082" v="358" actId="20577"/>
          <ac:spMkLst>
            <pc:docMk/>
            <pc:sldMk cId="868260821" sldId="260"/>
            <ac:spMk id="3" creationId="{E04C2A95-7372-CAEA-99F4-00B3936EB942}"/>
          </ac:spMkLst>
        </pc:spChg>
        <pc:spChg chg="del">
          <ac:chgData name="Asakawa Koji" userId="ec3848339d836d9f" providerId="LiveId" clId="{09D1D90D-A8E7-4E83-9F2C-1663FCAA8966}" dt="2022-11-26T07:37:54.402" v="361" actId="478"/>
          <ac:spMkLst>
            <pc:docMk/>
            <pc:sldMk cId="868260821" sldId="260"/>
            <ac:spMk id="5" creationId="{ECF1CCD2-782A-9DFA-F01D-DC26B8F2F0EC}"/>
          </ac:spMkLst>
        </pc:spChg>
        <pc:spChg chg="mod">
          <ac:chgData name="Asakawa Koji" userId="ec3848339d836d9f" providerId="LiveId" clId="{09D1D90D-A8E7-4E83-9F2C-1663FCAA8966}" dt="2022-11-26T07:36:54.319" v="279" actId="20577"/>
          <ac:spMkLst>
            <pc:docMk/>
            <pc:sldMk cId="868260821" sldId="260"/>
            <ac:spMk id="6" creationId="{9E2FBAC1-9607-20D5-8EB2-E00C07773CE3}"/>
          </ac:spMkLst>
        </pc:spChg>
      </pc:sldChg>
      <pc:sldChg chg="del">
        <pc:chgData name="Asakawa Koji" userId="ec3848339d836d9f" providerId="LiveId" clId="{09D1D90D-A8E7-4E83-9F2C-1663FCAA8966}" dt="2022-11-26T07:37:44.407" v="360" actId="47"/>
        <pc:sldMkLst>
          <pc:docMk/>
          <pc:sldMk cId="2541551473" sldId="329"/>
        </pc:sldMkLst>
      </pc:sldChg>
      <pc:sldChg chg="addSp delSp modSp new mod">
        <pc:chgData name="Asakawa Koji" userId="ec3848339d836d9f" providerId="LiveId" clId="{09D1D90D-A8E7-4E83-9F2C-1663FCAA8966}" dt="2022-11-26T07:39:14.073" v="412" actId="166"/>
        <pc:sldMkLst>
          <pc:docMk/>
          <pc:sldMk cId="3742577005" sldId="330"/>
        </pc:sldMkLst>
        <pc:spChg chg="mod">
          <ac:chgData name="Asakawa Koji" userId="ec3848339d836d9f" providerId="LiveId" clId="{09D1D90D-A8E7-4E83-9F2C-1663FCAA8966}" dt="2022-11-26T07:25:12.534" v="33" actId="5793"/>
          <ac:spMkLst>
            <pc:docMk/>
            <pc:sldMk cId="3742577005" sldId="330"/>
            <ac:spMk id="2" creationId="{E3E27180-80CF-C7B0-AAA1-E919D0EB27A7}"/>
          </ac:spMkLst>
        </pc:spChg>
        <pc:spChg chg="add del mod">
          <ac:chgData name="Asakawa Koji" userId="ec3848339d836d9f" providerId="LiveId" clId="{09D1D90D-A8E7-4E83-9F2C-1663FCAA8966}" dt="2022-11-26T07:28:54.646" v="90" actId="478"/>
          <ac:spMkLst>
            <pc:docMk/>
            <pc:sldMk cId="3742577005" sldId="330"/>
            <ac:spMk id="4" creationId="{33FEA6EE-D1A9-60E9-AACB-C321177934C4}"/>
          </ac:spMkLst>
        </pc:spChg>
        <pc:spChg chg="add del mod">
          <ac:chgData name="Asakawa Koji" userId="ec3848339d836d9f" providerId="LiveId" clId="{09D1D90D-A8E7-4E83-9F2C-1663FCAA8966}" dt="2022-11-26T07:28:54.646" v="90" actId="478"/>
          <ac:spMkLst>
            <pc:docMk/>
            <pc:sldMk cId="3742577005" sldId="330"/>
            <ac:spMk id="11" creationId="{7379C6FA-81C7-D4DB-E0B1-A8705EA63E1E}"/>
          </ac:spMkLst>
        </pc:spChg>
        <pc:spChg chg="add mod">
          <ac:chgData name="Asakawa Koji" userId="ec3848339d836d9f" providerId="LiveId" clId="{09D1D90D-A8E7-4E83-9F2C-1663FCAA8966}" dt="2022-11-26T07:30:27.227" v="119" actId="207"/>
          <ac:spMkLst>
            <pc:docMk/>
            <pc:sldMk cId="3742577005" sldId="330"/>
            <ac:spMk id="18" creationId="{8115B48C-D56D-528C-37C5-4567D9D0D8A4}"/>
          </ac:spMkLst>
        </pc:spChg>
        <pc:spChg chg="add mod">
          <ac:chgData name="Asakawa Koji" userId="ec3848339d836d9f" providerId="LiveId" clId="{09D1D90D-A8E7-4E83-9F2C-1663FCAA8966}" dt="2022-11-26T07:30:27.227" v="119" actId="207"/>
          <ac:spMkLst>
            <pc:docMk/>
            <pc:sldMk cId="3742577005" sldId="330"/>
            <ac:spMk id="22" creationId="{19FC0F27-083E-E082-4970-9EB7FC3F6D92}"/>
          </ac:spMkLst>
        </pc:spChg>
        <pc:spChg chg="add mod">
          <ac:chgData name="Asakawa Koji" userId="ec3848339d836d9f" providerId="LiveId" clId="{09D1D90D-A8E7-4E83-9F2C-1663FCAA8966}" dt="2022-11-26T07:29:45.698" v="106" actId="1076"/>
          <ac:spMkLst>
            <pc:docMk/>
            <pc:sldMk cId="3742577005" sldId="330"/>
            <ac:spMk id="23" creationId="{42FA81EF-14E6-B4EA-282B-2181881D2557}"/>
          </ac:spMkLst>
        </pc:spChg>
        <pc:spChg chg="add mod">
          <ac:chgData name="Asakawa Koji" userId="ec3848339d836d9f" providerId="LiveId" clId="{09D1D90D-A8E7-4E83-9F2C-1663FCAA8966}" dt="2022-11-26T07:31:00.712" v="122" actId="167"/>
          <ac:spMkLst>
            <pc:docMk/>
            <pc:sldMk cId="3742577005" sldId="330"/>
            <ac:spMk id="33" creationId="{4C0CC3A5-F6A8-C5AA-93E0-1009B388665B}"/>
          </ac:spMkLst>
        </pc:spChg>
        <pc:spChg chg="add mod">
          <ac:chgData name="Asakawa Koji" userId="ec3848339d836d9f" providerId="LiveId" clId="{09D1D90D-A8E7-4E83-9F2C-1663FCAA8966}" dt="2022-11-26T07:35:23.539" v="242" actId="1076"/>
          <ac:spMkLst>
            <pc:docMk/>
            <pc:sldMk cId="3742577005" sldId="330"/>
            <ac:spMk id="36" creationId="{45FDAB28-3F21-CAE7-7D76-B4C31D4C2F71}"/>
          </ac:spMkLst>
        </pc:spChg>
        <pc:spChg chg="add mod">
          <ac:chgData name="Asakawa Koji" userId="ec3848339d836d9f" providerId="LiveId" clId="{09D1D90D-A8E7-4E83-9F2C-1663FCAA8966}" dt="2022-11-26T07:34:12.348" v="207" actId="1076"/>
          <ac:spMkLst>
            <pc:docMk/>
            <pc:sldMk cId="3742577005" sldId="330"/>
            <ac:spMk id="37" creationId="{E1EACFAF-312B-17DE-6091-96CE07D00068}"/>
          </ac:spMkLst>
        </pc:spChg>
        <pc:spChg chg="add mod">
          <ac:chgData name="Asakawa Koji" userId="ec3848339d836d9f" providerId="LiveId" clId="{09D1D90D-A8E7-4E83-9F2C-1663FCAA8966}" dt="2022-11-26T07:32:03.842" v="150" actId="571"/>
          <ac:spMkLst>
            <pc:docMk/>
            <pc:sldMk cId="3742577005" sldId="330"/>
            <ac:spMk id="41" creationId="{6700D7D7-04BE-33FB-DA54-509A8430B9F8}"/>
          </ac:spMkLst>
        </pc:spChg>
        <pc:spChg chg="add del mod">
          <ac:chgData name="Asakawa Koji" userId="ec3848339d836d9f" providerId="LiveId" clId="{09D1D90D-A8E7-4E83-9F2C-1663FCAA8966}" dt="2022-11-26T07:32:38.202" v="176" actId="478"/>
          <ac:spMkLst>
            <pc:docMk/>
            <pc:sldMk cId="3742577005" sldId="330"/>
            <ac:spMk id="42" creationId="{1AEA8620-D1B2-5335-528F-2A10B2A61ED2}"/>
          </ac:spMkLst>
        </pc:spChg>
        <pc:spChg chg="add mod">
          <ac:chgData name="Asakawa Koji" userId="ec3848339d836d9f" providerId="LiveId" clId="{09D1D90D-A8E7-4E83-9F2C-1663FCAA8966}" dt="2022-11-26T07:32:15.293" v="161" actId="571"/>
          <ac:spMkLst>
            <pc:docMk/>
            <pc:sldMk cId="3742577005" sldId="330"/>
            <ac:spMk id="43" creationId="{33366DEC-1AD6-8778-8761-7EF46F456D2F}"/>
          </ac:spMkLst>
        </pc:spChg>
        <pc:spChg chg="add mod">
          <ac:chgData name="Asakawa Koji" userId="ec3848339d836d9f" providerId="LiveId" clId="{09D1D90D-A8E7-4E83-9F2C-1663FCAA8966}" dt="2022-11-26T07:32:27.558" v="165" actId="571"/>
          <ac:spMkLst>
            <pc:docMk/>
            <pc:sldMk cId="3742577005" sldId="330"/>
            <ac:spMk id="44" creationId="{5D0D2F49-9BA9-934C-4463-5983725BAA30}"/>
          </ac:spMkLst>
        </pc:spChg>
        <pc:spChg chg="add mod">
          <ac:chgData name="Asakawa Koji" userId="ec3848339d836d9f" providerId="LiveId" clId="{09D1D90D-A8E7-4E83-9F2C-1663FCAA8966}" dt="2022-11-26T07:32:35.047" v="175" actId="20577"/>
          <ac:spMkLst>
            <pc:docMk/>
            <pc:sldMk cId="3742577005" sldId="330"/>
            <ac:spMk id="45" creationId="{B73BC33B-5302-A870-2855-753D581FE6EB}"/>
          </ac:spMkLst>
        </pc:spChg>
        <pc:spChg chg="add mod">
          <ac:chgData name="Asakawa Koji" userId="ec3848339d836d9f" providerId="LiveId" clId="{09D1D90D-A8E7-4E83-9F2C-1663FCAA8966}" dt="2022-11-26T07:33:39.559" v="194" actId="14100"/>
          <ac:spMkLst>
            <pc:docMk/>
            <pc:sldMk cId="3742577005" sldId="330"/>
            <ac:spMk id="49" creationId="{46D62856-7306-9B3E-5CC0-AFACBFFC38B4}"/>
          </ac:spMkLst>
        </pc:spChg>
        <pc:spChg chg="add del mod">
          <ac:chgData name="Asakawa Koji" userId="ec3848339d836d9f" providerId="LiveId" clId="{09D1D90D-A8E7-4E83-9F2C-1663FCAA8966}" dt="2022-11-26T07:34:05.638" v="206" actId="6549"/>
          <ac:spMkLst>
            <pc:docMk/>
            <pc:sldMk cId="3742577005" sldId="330"/>
            <ac:spMk id="50" creationId="{4C51B23D-DF54-3E94-4614-B459042BBD04}"/>
          </ac:spMkLst>
        </pc:spChg>
        <pc:spChg chg="add mod ord">
          <ac:chgData name="Asakawa Koji" userId="ec3848339d836d9f" providerId="LiveId" clId="{09D1D90D-A8E7-4E83-9F2C-1663FCAA8966}" dt="2022-11-26T07:39:14.073" v="412" actId="166"/>
          <ac:spMkLst>
            <pc:docMk/>
            <pc:sldMk cId="3742577005" sldId="330"/>
            <ac:spMk id="51" creationId="{EA98C360-D249-73C7-6AF4-2B85D3B577BD}"/>
          </ac:spMkLst>
        </pc:spChg>
        <pc:spChg chg="add mod">
          <ac:chgData name="Asakawa Koji" userId="ec3848339d836d9f" providerId="LiveId" clId="{09D1D90D-A8E7-4E83-9F2C-1663FCAA8966}" dt="2022-11-26T07:36:37.350" v="274" actId="1038"/>
          <ac:spMkLst>
            <pc:docMk/>
            <pc:sldMk cId="3742577005" sldId="330"/>
            <ac:spMk id="52" creationId="{146AA2B1-6D17-5DA8-A454-B64769669E79}"/>
          </ac:spMkLst>
        </pc:spChg>
        <pc:spChg chg="add mod">
          <ac:chgData name="Asakawa Koji" userId="ec3848339d836d9f" providerId="LiveId" clId="{09D1D90D-A8E7-4E83-9F2C-1663FCAA8966}" dt="2022-11-26T07:38:55.337" v="410" actId="207"/>
          <ac:spMkLst>
            <pc:docMk/>
            <pc:sldMk cId="3742577005" sldId="330"/>
            <ac:spMk id="57" creationId="{F902E323-DCDD-0539-9C01-8EDE8E1DAF86}"/>
          </ac:spMkLst>
        </pc:spChg>
        <pc:grpChg chg="add mod">
          <ac:chgData name="Asakawa Koji" userId="ec3848339d836d9f" providerId="LiveId" clId="{09D1D90D-A8E7-4E83-9F2C-1663FCAA8966}" dt="2022-11-26T07:32:49.731" v="185" actId="1035"/>
          <ac:grpSpMkLst>
            <pc:docMk/>
            <pc:sldMk cId="3742577005" sldId="330"/>
            <ac:grpSpMk id="46" creationId="{A1700360-2664-3B34-4166-39B8B99A2DB4}"/>
          </ac:grpSpMkLst>
        </pc:grpChg>
        <pc:picChg chg="add mod">
          <ac:chgData name="Asakawa Koji" userId="ec3848339d836d9f" providerId="LiveId" clId="{09D1D90D-A8E7-4E83-9F2C-1663FCAA8966}" dt="2022-11-26T07:27:56.069" v="54" actId="1076"/>
          <ac:picMkLst>
            <pc:docMk/>
            <pc:sldMk cId="3742577005" sldId="330"/>
            <ac:picMk id="17" creationId="{28F72FB3-30C3-AE07-9012-8AE6694FFF0F}"/>
          </ac:picMkLst>
        </pc:picChg>
        <pc:picChg chg="add mod">
          <ac:chgData name="Asakawa Koji" userId="ec3848339d836d9f" providerId="LiveId" clId="{09D1D90D-A8E7-4E83-9F2C-1663FCAA8966}" dt="2022-11-26T07:28:11.765" v="75" actId="571"/>
          <ac:picMkLst>
            <pc:docMk/>
            <pc:sldMk cId="3742577005" sldId="330"/>
            <ac:picMk id="19" creationId="{E617CFAF-89A0-97D3-0E61-37EFF0E5B4FA}"/>
          </ac:picMkLst>
        </pc:picChg>
        <pc:picChg chg="add mod">
          <ac:chgData name="Asakawa Koji" userId="ec3848339d836d9f" providerId="LiveId" clId="{09D1D90D-A8E7-4E83-9F2C-1663FCAA8966}" dt="2022-11-26T07:30:12.190" v="117" actId="1036"/>
          <ac:picMkLst>
            <pc:docMk/>
            <pc:sldMk cId="3742577005" sldId="330"/>
            <ac:picMk id="21" creationId="{EE1723FE-505F-99C4-0861-8B8C6416ACE4}"/>
          </ac:picMkLst>
        </pc:picChg>
        <pc:cxnChg chg="add del mod">
          <ac:chgData name="Asakawa Koji" userId="ec3848339d836d9f" providerId="LiveId" clId="{09D1D90D-A8E7-4E83-9F2C-1663FCAA8966}" dt="2022-11-26T07:28:54.646" v="90" actId="478"/>
          <ac:cxnSpMkLst>
            <pc:docMk/>
            <pc:sldMk cId="3742577005" sldId="330"/>
            <ac:cxnSpMk id="6" creationId="{451280F7-1F08-FDDB-F8A2-63C0866714FF}"/>
          </ac:cxnSpMkLst>
        </pc:cxnChg>
        <pc:cxnChg chg="add del mod">
          <ac:chgData name="Asakawa Koji" userId="ec3848339d836d9f" providerId="LiveId" clId="{09D1D90D-A8E7-4E83-9F2C-1663FCAA8966}" dt="2022-11-26T07:28:54.646" v="90" actId="478"/>
          <ac:cxnSpMkLst>
            <pc:docMk/>
            <pc:sldMk cId="3742577005" sldId="330"/>
            <ac:cxnSpMk id="8" creationId="{7A61C25A-7447-30DC-B9F8-AD3820D092D3}"/>
          </ac:cxnSpMkLst>
        </pc:cxnChg>
        <pc:cxnChg chg="add del mod">
          <ac:chgData name="Asakawa Koji" userId="ec3848339d836d9f" providerId="LiveId" clId="{09D1D90D-A8E7-4E83-9F2C-1663FCAA8966}" dt="2022-11-26T07:28:54.646" v="90" actId="478"/>
          <ac:cxnSpMkLst>
            <pc:docMk/>
            <pc:sldMk cId="3742577005" sldId="330"/>
            <ac:cxnSpMk id="10" creationId="{EECC8194-8742-4D40-E917-D04333804FBC}"/>
          </ac:cxnSpMkLst>
        </pc:cxnChg>
        <pc:cxnChg chg="add del mod">
          <ac:chgData name="Asakawa Koji" userId="ec3848339d836d9f" providerId="LiveId" clId="{09D1D90D-A8E7-4E83-9F2C-1663FCAA8966}" dt="2022-11-26T07:28:54.646" v="90" actId="478"/>
          <ac:cxnSpMkLst>
            <pc:docMk/>
            <pc:sldMk cId="3742577005" sldId="330"/>
            <ac:cxnSpMk id="13" creationId="{1151554C-CDA8-D701-5233-3F8B3C82F154}"/>
          </ac:cxnSpMkLst>
        </pc:cxnChg>
        <pc:cxnChg chg="add del mod">
          <ac:chgData name="Asakawa Koji" userId="ec3848339d836d9f" providerId="LiveId" clId="{09D1D90D-A8E7-4E83-9F2C-1663FCAA8966}" dt="2022-11-26T07:27:45.758" v="50" actId="11529"/>
          <ac:cxnSpMkLst>
            <pc:docMk/>
            <pc:sldMk cId="3742577005" sldId="330"/>
            <ac:cxnSpMk id="15" creationId="{35269C3E-5927-8559-F289-DD560664E52E}"/>
          </ac:cxnSpMkLst>
        </pc:cxnChg>
        <pc:cxnChg chg="add mod">
          <ac:chgData name="Asakawa Koji" userId="ec3848339d836d9f" providerId="LiveId" clId="{09D1D90D-A8E7-4E83-9F2C-1663FCAA8966}" dt="2022-11-26T07:39:06.244" v="411" actId="166"/>
          <ac:cxnSpMkLst>
            <pc:docMk/>
            <pc:sldMk cId="3742577005" sldId="330"/>
            <ac:cxnSpMk id="25" creationId="{7FF5A874-3416-D193-43E0-9001DB3DB91C}"/>
          </ac:cxnSpMkLst>
        </pc:cxnChg>
        <pc:cxnChg chg="add mod">
          <ac:chgData name="Asakawa Koji" userId="ec3848339d836d9f" providerId="LiveId" clId="{09D1D90D-A8E7-4E83-9F2C-1663FCAA8966}" dt="2022-11-26T07:30:08.573" v="111" actId="14100"/>
          <ac:cxnSpMkLst>
            <pc:docMk/>
            <pc:sldMk cId="3742577005" sldId="330"/>
            <ac:cxnSpMk id="28" creationId="{F4D898CE-60C4-EC47-8B69-33A6DFC968CB}"/>
          </ac:cxnSpMkLst>
        </pc:cxnChg>
        <pc:cxnChg chg="add mod">
          <ac:chgData name="Asakawa Koji" userId="ec3848339d836d9f" providerId="LiveId" clId="{09D1D90D-A8E7-4E83-9F2C-1663FCAA8966}" dt="2022-11-26T07:31:16.801" v="124" actId="1582"/>
          <ac:cxnSpMkLst>
            <pc:docMk/>
            <pc:sldMk cId="3742577005" sldId="330"/>
            <ac:cxnSpMk id="35" creationId="{11CED515-A89D-17F7-90B7-ED1D72D7F167}"/>
          </ac:cxnSpMkLst>
        </pc:cxnChg>
        <pc:cxnChg chg="add mod">
          <ac:chgData name="Asakawa Koji" userId="ec3848339d836d9f" providerId="LiveId" clId="{09D1D90D-A8E7-4E83-9F2C-1663FCAA8966}" dt="2022-11-26T07:32:49.731" v="185" actId="1035"/>
          <ac:cxnSpMkLst>
            <pc:docMk/>
            <pc:sldMk cId="3742577005" sldId="330"/>
            <ac:cxnSpMk id="39" creationId="{73CF9832-7AAF-733C-08A7-C73EC32B74D3}"/>
          </ac:cxnSpMkLst>
        </pc:cxnChg>
        <pc:cxnChg chg="add mod">
          <ac:chgData name="Asakawa Koji" userId="ec3848339d836d9f" providerId="LiveId" clId="{09D1D90D-A8E7-4E83-9F2C-1663FCAA8966}" dt="2022-11-26T07:32:49.731" v="185" actId="1035"/>
          <ac:cxnSpMkLst>
            <pc:docMk/>
            <pc:sldMk cId="3742577005" sldId="330"/>
            <ac:cxnSpMk id="40" creationId="{7C4E8E8C-F292-4B32-F41D-31C809F5186A}"/>
          </ac:cxnSpMkLst>
        </pc:cxnChg>
        <pc:cxnChg chg="add del mod">
          <ac:chgData name="Asakawa Koji" userId="ec3848339d836d9f" providerId="LiveId" clId="{09D1D90D-A8E7-4E83-9F2C-1663FCAA8966}" dt="2022-11-26T07:33:09.244" v="187" actId="11529"/>
          <ac:cxnSpMkLst>
            <pc:docMk/>
            <pc:sldMk cId="3742577005" sldId="330"/>
            <ac:cxnSpMk id="48" creationId="{8AA65FF4-9B20-CFE9-3604-269F4767AB53}"/>
          </ac:cxnSpMkLst>
        </pc:cxnChg>
        <pc:cxnChg chg="add mod">
          <ac:chgData name="Asakawa Koji" userId="ec3848339d836d9f" providerId="LiveId" clId="{09D1D90D-A8E7-4E83-9F2C-1663FCAA8966}" dt="2022-11-26T07:36:42.778" v="275" actId="14100"/>
          <ac:cxnSpMkLst>
            <pc:docMk/>
            <pc:sldMk cId="3742577005" sldId="330"/>
            <ac:cxnSpMk id="54" creationId="{B1DB4758-627E-F3E3-D845-80584B83394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defRPr sz="1200"/>
            </a:lvl1pPr>
          </a:lstStyle>
          <a:p>
            <a:endParaRPr lang="en-US"/>
          </a:p>
        </p:txBody>
      </p:sp>
      <p:sp>
        <p:nvSpPr>
          <p:cNvPr id="43011" name="Rectangle 3"/>
          <p:cNvSpPr>
            <a:spLocks noGrp="1" noChangeArrowheads="1"/>
          </p:cNvSpPr>
          <p:nvPr>
            <p:ph type="dt" sz="quarter" idx="1"/>
          </p:nvPr>
        </p:nvSpPr>
        <p:spPr bwMode="auto">
          <a:xfrm>
            <a:off x="4022937"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lgn="r">
              <a:defRPr sz="1200"/>
            </a:lvl1pPr>
          </a:lstStyle>
          <a:p>
            <a:endParaRPr lang="en-US"/>
          </a:p>
        </p:txBody>
      </p:sp>
      <p:sp>
        <p:nvSpPr>
          <p:cNvPr id="43012" name="Rectangle 4"/>
          <p:cNvSpPr>
            <a:spLocks noGrp="1" noChangeArrowheads="1"/>
          </p:cNvSpPr>
          <p:nvPr>
            <p:ph type="ftr" sz="quarter" idx="2"/>
          </p:nvPr>
        </p:nvSpPr>
        <p:spPr bwMode="auto">
          <a:xfrm>
            <a:off x="0"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defRPr sz="1200"/>
            </a:lvl1pPr>
          </a:lstStyle>
          <a:p>
            <a:endParaRPr lang="en-US"/>
          </a:p>
        </p:txBody>
      </p:sp>
      <p:sp>
        <p:nvSpPr>
          <p:cNvPr id="43013" name="Rectangle 5"/>
          <p:cNvSpPr>
            <a:spLocks noGrp="1" noChangeArrowheads="1"/>
          </p:cNvSpPr>
          <p:nvPr>
            <p:ph type="sldNum" sz="quarter" idx="3"/>
          </p:nvPr>
        </p:nvSpPr>
        <p:spPr bwMode="auto">
          <a:xfrm>
            <a:off x="4022937"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lgn="r">
              <a:defRPr sz="1200"/>
            </a:lvl1pPr>
          </a:lstStyle>
          <a:p>
            <a:fld id="{489284E9-4574-44C9-A435-7A9942220E1B}" type="slidenum">
              <a:rPr lang="en-US"/>
              <a:pPr/>
              <a:t>‹#›</a:t>
            </a:fld>
            <a:endParaRPr lang="en-US"/>
          </a:p>
        </p:txBody>
      </p:sp>
    </p:spTree>
    <p:extLst>
      <p:ext uri="{BB962C8B-B14F-4D97-AF65-F5344CB8AC3E}">
        <p14:creationId xmlns:p14="http://schemas.microsoft.com/office/powerpoint/2010/main" val="367553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idx="1"/>
          </p:nvPr>
        </p:nvSpPr>
        <p:spPr bwMode="auto">
          <a:xfrm>
            <a:off x="4022937" y="0"/>
            <a:ext cx="3076363" cy="46926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lvl1pPr algn="r">
              <a:defRPr sz="1200"/>
            </a:lvl1pPr>
          </a:lstStyle>
          <a:p>
            <a:endParaRPr lang="en-US"/>
          </a:p>
        </p:txBody>
      </p:sp>
      <p:sp>
        <p:nvSpPr>
          <p:cNvPr id="11268" name="Rectangle 4"/>
          <p:cNvSpPr>
            <a:spLocks noGrp="1" noRot="1" noChangeAspect="1" noChangeArrowheads="1" noTextEdit="1"/>
          </p:cNvSpPr>
          <p:nvPr>
            <p:ph type="sldImg" idx="2"/>
          </p:nvPr>
        </p:nvSpPr>
        <p:spPr bwMode="auto">
          <a:xfrm>
            <a:off x="420688" y="703263"/>
            <a:ext cx="6257925" cy="351948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46574" y="4458018"/>
            <a:ext cx="5206153" cy="4223385"/>
          </a:xfrm>
          <a:prstGeom prst="rect">
            <a:avLst/>
          </a:prstGeom>
          <a:noFill/>
          <a:ln w="9525">
            <a:noFill/>
            <a:miter lim="800000"/>
            <a:headEnd/>
            <a:tailEnd/>
          </a:ln>
        </p:spPr>
        <p:txBody>
          <a:bodyPr vert="horz" wrap="square" lIns="94193" tIns="47097" rIns="94193" bIns="470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defRPr sz="1200"/>
            </a:lvl1pPr>
          </a:lstStyle>
          <a:p>
            <a:endParaRPr lang="en-US"/>
          </a:p>
        </p:txBody>
      </p:sp>
      <p:sp>
        <p:nvSpPr>
          <p:cNvPr id="11271" name="Rectangle 7"/>
          <p:cNvSpPr>
            <a:spLocks noGrp="1" noChangeArrowheads="1"/>
          </p:cNvSpPr>
          <p:nvPr>
            <p:ph type="sldNum" sz="quarter" idx="5"/>
          </p:nvPr>
        </p:nvSpPr>
        <p:spPr bwMode="auto">
          <a:xfrm>
            <a:off x="4022937" y="8916035"/>
            <a:ext cx="3076363" cy="469265"/>
          </a:xfrm>
          <a:prstGeom prst="rect">
            <a:avLst/>
          </a:prstGeom>
          <a:noFill/>
          <a:ln w="9525">
            <a:noFill/>
            <a:miter lim="800000"/>
            <a:headEnd/>
            <a:tailEnd/>
          </a:ln>
        </p:spPr>
        <p:txBody>
          <a:bodyPr vert="horz" wrap="square" lIns="94193" tIns="47097" rIns="94193" bIns="47097" numCol="1" anchor="b" anchorCtr="0" compatLnSpc="1">
            <a:prstTxWarp prst="textNoShape">
              <a:avLst/>
            </a:prstTxWarp>
          </a:bodyPr>
          <a:lstStyle>
            <a:lvl1pPr algn="r">
              <a:defRPr sz="1200"/>
            </a:lvl1pPr>
          </a:lstStyle>
          <a:p>
            <a:fld id="{44CB5E9B-85D9-449C-BEBA-E7DFD6B48A3C}" type="slidenum">
              <a:rPr lang="en-US"/>
              <a:pPr/>
              <a:t>‹#›</a:t>
            </a:fld>
            <a:endParaRPr lang="en-US"/>
          </a:p>
        </p:txBody>
      </p:sp>
    </p:spTree>
    <p:extLst>
      <p:ext uri="{BB962C8B-B14F-4D97-AF65-F5344CB8AC3E}">
        <p14:creationId xmlns:p14="http://schemas.microsoft.com/office/powerpoint/2010/main" val="37817854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9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9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9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9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9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B5E9B-85D9-449C-BEBA-E7DFD6B48A3C}" type="slidenum">
              <a:rPr lang="en-US" smtClean="0"/>
              <a:pPr/>
              <a:t>1</a:t>
            </a:fld>
            <a:endParaRPr lang="en-US"/>
          </a:p>
        </p:txBody>
      </p:sp>
    </p:spTree>
    <p:extLst>
      <p:ext uri="{BB962C8B-B14F-4D97-AF65-F5344CB8AC3E}">
        <p14:creationId xmlns:p14="http://schemas.microsoft.com/office/powerpoint/2010/main" val="196699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B5E9B-85D9-449C-BEBA-E7DFD6B48A3C}" type="slidenum">
              <a:rPr lang="en-US" smtClean="0"/>
              <a:pPr/>
              <a:t>2</a:t>
            </a:fld>
            <a:endParaRPr lang="en-US"/>
          </a:p>
        </p:txBody>
      </p:sp>
    </p:spTree>
    <p:extLst>
      <p:ext uri="{BB962C8B-B14F-4D97-AF65-F5344CB8AC3E}">
        <p14:creationId xmlns:p14="http://schemas.microsoft.com/office/powerpoint/2010/main" val="2967556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B5E9B-85D9-449C-BEBA-E7DFD6B48A3C}" type="slidenum">
              <a:rPr lang="en-US" smtClean="0"/>
              <a:pPr/>
              <a:t>6</a:t>
            </a:fld>
            <a:endParaRPr lang="en-US"/>
          </a:p>
        </p:txBody>
      </p:sp>
    </p:spTree>
    <p:extLst>
      <p:ext uri="{BB962C8B-B14F-4D97-AF65-F5344CB8AC3E}">
        <p14:creationId xmlns:p14="http://schemas.microsoft.com/office/powerpoint/2010/main" val="3040529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B5E9B-85D9-449C-BEBA-E7DFD6B48A3C}" type="slidenum">
              <a:rPr lang="en-US" smtClean="0"/>
              <a:pPr/>
              <a:t>7</a:t>
            </a:fld>
            <a:endParaRPr lang="en-US"/>
          </a:p>
        </p:txBody>
      </p:sp>
    </p:spTree>
    <p:extLst>
      <p:ext uri="{BB962C8B-B14F-4D97-AF65-F5344CB8AC3E}">
        <p14:creationId xmlns:p14="http://schemas.microsoft.com/office/powerpoint/2010/main" val="300636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0196" name="Rectangle 20"/>
          <p:cNvSpPr>
            <a:spLocks noGrp="1" noChangeArrowheads="1"/>
          </p:cNvSpPr>
          <p:nvPr>
            <p:ph type="ctrTitle" hasCustomPrompt="1"/>
          </p:nvPr>
        </p:nvSpPr>
        <p:spPr>
          <a:xfrm>
            <a:off x="831274" y="3247415"/>
            <a:ext cx="8089900" cy="788988"/>
          </a:xfrm>
          <a:noFill/>
        </p:spPr>
        <p:txBody>
          <a:bodyPr anchor="b"/>
          <a:lstStyle>
            <a:lvl1pPr>
              <a:buFont typeface="Wingdings" pitchFamily="2" charset="2"/>
              <a:buNone/>
              <a:defRPr sz="4000" b="0">
                <a:solidFill>
                  <a:schemeClr val="tx1"/>
                </a:solidFill>
                <a:latin typeface="+mj-lt"/>
                <a:cs typeface="Times New Roman" panose="02020603050405020304" pitchFamily="18" charset="0"/>
              </a:defRPr>
            </a:lvl1pPr>
          </a:lstStyle>
          <a:p>
            <a:pPr lvl="0"/>
            <a:r>
              <a:rPr lang="en-US" altLang="ja-JP" noProof="0"/>
              <a:t>Click To Edit Master Title Style</a:t>
            </a:r>
            <a:endParaRPr lang="ja-JP" altLang="en-US" noProof="0"/>
          </a:p>
        </p:txBody>
      </p:sp>
      <p:sp>
        <p:nvSpPr>
          <p:cNvPr id="50197" name="Rectangle 21"/>
          <p:cNvSpPr>
            <a:spLocks noGrp="1" noChangeArrowheads="1"/>
          </p:cNvSpPr>
          <p:nvPr>
            <p:ph type="subTitle" idx="1"/>
          </p:nvPr>
        </p:nvSpPr>
        <p:spPr>
          <a:xfrm>
            <a:off x="831273" y="4049104"/>
            <a:ext cx="8089901" cy="566737"/>
          </a:xfrm>
          <a:noFill/>
        </p:spPr>
        <p:txBody>
          <a:bodyPr>
            <a:noAutofit/>
          </a:bodyPr>
          <a:lstStyle>
            <a:lvl1pPr marL="0" indent="0" algn="r">
              <a:buFontTx/>
              <a:buNone/>
              <a:defRPr sz="2000">
                <a:solidFill>
                  <a:schemeClr val="tx1"/>
                </a:solidFill>
                <a:latin typeface="+mj-lt"/>
                <a:cs typeface="Times New Roman" panose="02020603050405020304" pitchFamily="18" charset="0"/>
              </a:defRPr>
            </a:lvl1pPr>
          </a:lstStyle>
          <a:p>
            <a:pPr lvl="0"/>
            <a:r>
              <a:rPr lang="en-US" altLang="ja-JP" noProof="0"/>
              <a:t>Click to edit Master subtitle style</a:t>
            </a:r>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633" y="119458"/>
            <a:ext cx="11197167" cy="523875"/>
          </a:xfrm>
        </p:spPr>
        <p:txBody>
          <a:bodyPr/>
          <a:lstStyle/>
          <a:p>
            <a:r>
              <a:rPr lang="en-US"/>
              <a:t>Click To Edit Master Title Style</a:t>
            </a:r>
          </a:p>
        </p:txBody>
      </p:sp>
      <p:sp>
        <p:nvSpPr>
          <p:cNvPr id="3" name="Vertical Text Placeholder 2"/>
          <p:cNvSpPr>
            <a:spLocks noGrp="1"/>
          </p:cNvSpPr>
          <p:nvPr>
            <p:ph type="body" orient="vert" idx="1"/>
          </p:nvPr>
        </p:nvSpPr>
        <p:spPr>
          <a:xfrm>
            <a:off x="577516" y="811795"/>
            <a:ext cx="11140351" cy="539114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3">
            <a:extLst>
              <a:ext uri="{FF2B5EF4-FFF2-40B4-BE49-F238E27FC236}">
                <a16:creationId xmlns:a16="http://schemas.microsoft.com/office/drawing/2014/main" id="{48F334BE-CA36-A10F-9828-6DB739306BC9}"/>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706005" y="710294"/>
            <a:ext cx="8779989" cy="6147706"/>
          </a:xfrm>
          <a:prstGeom prst="rect">
            <a:avLst/>
          </a:prstGeom>
        </p:spPr>
      </p:pic>
    </p:spTree>
    <p:extLst>
      <p:ext uri="{BB962C8B-B14F-4D97-AF65-F5344CB8AC3E}">
        <p14:creationId xmlns:p14="http://schemas.microsoft.com/office/powerpoint/2010/main" val="117495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283632" y="902154"/>
            <a:ext cx="11197167" cy="5251814"/>
          </a:xfrm>
          <a:noFill/>
        </p:spPr>
        <p:txBody>
          <a:bodyPr>
            <a:normAutofit/>
          </a:bodyPr>
          <a:lstStyle>
            <a:lvl1pPr marL="227013" indent="-227013">
              <a:lnSpc>
                <a:spcPct val="100000"/>
              </a:lnSpc>
              <a:buClr>
                <a:srgbClr val="0070C0"/>
              </a:buClr>
              <a:buFont typeface="Wingdings" panose="05000000000000000000" pitchFamily="2" charset="2"/>
              <a:buChar char="q"/>
              <a:defRPr sz="2800">
                <a:solidFill>
                  <a:schemeClr val="tx1"/>
                </a:solidFill>
                <a:latin typeface="+mj-lt"/>
                <a:cs typeface="Times New Roman" panose="02020603050405020304" pitchFamily="18" charset="0"/>
              </a:defRPr>
            </a:lvl1pPr>
            <a:lvl2pPr marL="793750" indent="-225425">
              <a:lnSpc>
                <a:spcPct val="100000"/>
              </a:lnSpc>
              <a:buClr>
                <a:srgbClr val="0070C0"/>
              </a:buClr>
              <a:buSzPct val="80000"/>
              <a:buFont typeface="Wingdings" panose="05000000000000000000" pitchFamily="2" charset="2"/>
              <a:buChar char=""/>
              <a:defRPr sz="2800">
                <a:solidFill>
                  <a:schemeClr val="tx1"/>
                </a:solidFill>
                <a:latin typeface="+mj-lt"/>
                <a:cs typeface="Times New Roman" panose="02020603050405020304" pitchFamily="18" charset="0"/>
              </a:defRPr>
            </a:lvl2pPr>
            <a:lvl3pPr marL="1143000" indent="-176213">
              <a:lnSpc>
                <a:spcPct val="100000"/>
              </a:lnSpc>
              <a:buClr>
                <a:srgbClr val="0070C0"/>
              </a:buClr>
              <a:buFont typeface="Wingdings" panose="05000000000000000000" pitchFamily="2" charset="2"/>
              <a:buChar char=""/>
              <a:defRPr sz="2800">
                <a:solidFill>
                  <a:schemeClr val="tx1"/>
                </a:solidFill>
                <a:latin typeface="+mj-lt"/>
                <a:cs typeface="Times New Roman" panose="02020603050405020304" pitchFamily="18" charset="0"/>
              </a:defRPr>
            </a:lvl3pPr>
            <a:lvl4pPr marL="1600200" indent="-227013">
              <a:lnSpc>
                <a:spcPct val="100000"/>
              </a:lnSpc>
              <a:buClr>
                <a:srgbClr val="0070C0"/>
              </a:buClr>
              <a:buFont typeface="Wingdings" panose="05000000000000000000" pitchFamily="2" charset="2"/>
              <a:buChar char="v"/>
              <a:defRPr sz="2800">
                <a:solidFill>
                  <a:schemeClr val="tx1"/>
                </a:solidFill>
                <a:latin typeface="+mj-lt"/>
                <a:cs typeface="Times New Roman" panose="02020603050405020304" pitchFamily="18" charset="0"/>
              </a:defRPr>
            </a:lvl4pPr>
            <a:lvl5pPr>
              <a:lnSpc>
                <a:spcPct val="100000"/>
              </a:lnSpc>
              <a:buClr>
                <a:srgbClr val="0070C0"/>
              </a:buClr>
              <a:defRPr sz="2800">
                <a:solidFill>
                  <a:schemeClr val="tx1"/>
                </a:solidFill>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33">
            <a:extLst>
              <a:ext uri="{FF2B5EF4-FFF2-40B4-BE49-F238E27FC236}">
                <a16:creationId xmlns:a16="http://schemas.microsoft.com/office/drawing/2014/main" id="{2AE08D09-0A70-ED08-8841-11FA4903B424}"/>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33">
            <a:extLst>
              <a:ext uri="{FF2B5EF4-FFF2-40B4-BE49-F238E27FC236}">
                <a16:creationId xmlns:a16="http://schemas.microsoft.com/office/drawing/2014/main" id="{9D54BC7C-18FF-8FEA-9F43-C2E0ACE83BE2}"/>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6599" y="3161761"/>
            <a:ext cx="10363200" cy="1362075"/>
          </a:xfrm>
        </p:spPr>
        <p:txBody>
          <a:bodyPr/>
          <a:lstStyle>
            <a:lvl1pPr algn="l">
              <a:defRPr sz="4000" b="1" cap="all">
                <a:latin typeface="Times New Roman" panose="02020603050405020304" pitchFamily="18" charset="0"/>
                <a:cs typeface="Times New Roman" panose="02020603050405020304" pitchFamily="18" charset="0"/>
              </a:defRPr>
            </a:lvl1pPr>
          </a:lstStyle>
          <a:p>
            <a:r>
              <a:rPr lang="en-US"/>
              <a:t>Click to edit Master title style</a:t>
            </a:r>
          </a:p>
        </p:txBody>
      </p:sp>
    </p:spTree>
    <p:extLst>
      <p:ext uri="{BB962C8B-B14F-4D97-AF65-F5344CB8AC3E}">
        <p14:creationId xmlns:p14="http://schemas.microsoft.com/office/powerpoint/2010/main" val="266801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3">
            <a:extLst>
              <a:ext uri="{FF2B5EF4-FFF2-40B4-BE49-F238E27FC236}">
                <a16:creationId xmlns:a16="http://schemas.microsoft.com/office/drawing/2014/main" id="{6AB89074-3D22-26CD-2D48-C327F6AB1245}"/>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551" y="143045"/>
            <a:ext cx="11197167" cy="523875"/>
          </a:xfrm>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6" name="Content Placeholder 2"/>
          <p:cNvSpPr>
            <a:spLocks noGrp="1"/>
          </p:cNvSpPr>
          <p:nvPr>
            <p:ph idx="11"/>
          </p:nvPr>
        </p:nvSpPr>
        <p:spPr>
          <a:xfrm>
            <a:off x="457200" y="1066800"/>
            <a:ext cx="5524501" cy="5501861"/>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2"/>
          </p:nvPr>
        </p:nvSpPr>
        <p:spPr>
          <a:xfrm>
            <a:off x="6311899" y="1066800"/>
            <a:ext cx="5524501" cy="5501861"/>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33">
            <a:extLst>
              <a:ext uri="{FF2B5EF4-FFF2-40B4-BE49-F238E27FC236}">
                <a16:creationId xmlns:a16="http://schemas.microsoft.com/office/drawing/2014/main" id="{30CA290A-825C-A62C-CB56-840AB2C8AC45}"/>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0" y="1081201"/>
            <a:ext cx="5386917" cy="639762"/>
          </a:xfrm>
        </p:spPr>
        <p:txBody>
          <a:bodyPr anchor="b"/>
          <a:lstStyle>
            <a:lvl1pPr marL="0" indent="0">
              <a:buNone/>
              <a:defRPr sz="2400" b="1">
                <a:solidFill>
                  <a:schemeClr val="tx1"/>
                </a:solidFill>
                <a:latin typeface="+mj-lt"/>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hasCustomPrompt="1"/>
          </p:nvPr>
        </p:nvSpPr>
        <p:spPr>
          <a:xfrm>
            <a:off x="6193368" y="1081201"/>
            <a:ext cx="5389033" cy="639762"/>
          </a:xfrm>
        </p:spPr>
        <p:txBody>
          <a:bodyPr anchor="b"/>
          <a:lstStyle>
            <a:lvl1pPr marL="0" indent="0">
              <a:buNone/>
              <a:defRPr sz="2400" b="1">
                <a:solidFill>
                  <a:schemeClr val="tx1"/>
                </a:solidFill>
                <a:latin typeface="+mj-lt"/>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2"/>
          <p:cNvSpPr>
            <a:spLocks noGrp="1"/>
          </p:cNvSpPr>
          <p:nvPr>
            <p:ph idx="11"/>
          </p:nvPr>
        </p:nvSpPr>
        <p:spPr>
          <a:xfrm>
            <a:off x="609600" y="1881427"/>
            <a:ext cx="5386917" cy="4672552"/>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6193368" y="1881427"/>
            <a:ext cx="5386917" cy="4672552"/>
          </a:xfrm>
          <a:noFill/>
        </p:spPr>
        <p:txBody>
          <a:bodyPr/>
          <a:lstStyle>
            <a:lvl1pPr marL="227013" indent="-227013">
              <a:buClr>
                <a:srgbClr val="0070C0"/>
              </a:buClr>
              <a:buFont typeface="Webdings" panose="05030102010509060703" pitchFamily="18" charset="2"/>
              <a:buChar char=""/>
              <a:defRPr>
                <a:solidFill>
                  <a:schemeClr val="tx1"/>
                </a:solidFill>
                <a:latin typeface="+mj-lt"/>
                <a:cs typeface="Times New Roman" panose="02020603050405020304" pitchFamily="18" charset="0"/>
              </a:defRPr>
            </a:lvl1pPr>
            <a:lvl2pPr marL="793750" indent="-225425">
              <a:lnSpc>
                <a:spcPct val="150000"/>
              </a:lnSpc>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2pPr>
            <a:lvl3pPr marL="1143000" indent="-176213">
              <a:buClr>
                <a:srgbClr val="0070C0"/>
              </a:buClr>
              <a:buFont typeface="Wingdings" panose="05000000000000000000" pitchFamily="2" charset="2"/>
              <a:buChar char=""/>
              <a:defRPr>
                <a:solidFill>
                  <a:schemeClr val="tx1"/>
                </a:solidFill>
                <a:latin typeface="+mj-lt"/>
                <a:cs typeface="Times New Roman" panose="02020603050405020304" pitchFamily="18" charset="0"/>
              </a:defRPr>
            </a:lvl3pPr>
            <a:lvl4pPr marL="1600200" indent="-227013">
              <a:buClr>
                <a:srgbClr val="0070C0"/>
              </a:buClr>
              <a:buFont typeface="Wingdings" panose="05000000000000000000" pitchFamily="2" charset="2"/>
              <a:buChar char="v"/>
              <a:defRPr>
                <a:solidFill>
                  <a:schemeClr val="tx1"/>
                </a:solidFill>
                <a:latin typeface="+mj-lt"/>
                <a:cs typeface="Times New Roman" panose="02020603050405020304" pitchFamily="18" charset="0"/>
              </a:defRPr>
            </a:lvl4pPr>
            <a:lvl5pPr>
              <a:buClr>
                <a:srgbClr val="0070C0"/>
              </a:buClr>
              <a:defRPr>
                <a:solidFill>
                  <a:schemeClr val="tx1"/>
                </a:solidFill>
                <a:latin typeface="+mj-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B5EA17BB-E476-491E-B007-B37D0B4CDD86}"/>
              </a:ext>
            </a:extLst>
          </p:cNvPr>
          <p:cNvSpPr>
            <a:spLocks noGrp="1"/>
          </p:cNvSpPr>
          <p:nvPr>
            <p:ph type="title" hasCustomPrompt="1"/>
          </p:nvPr>
        </p:nvSpPr>
        <p:spPr>
          <a:xfrm>
            <a:off x="279551" y="143045"/>
            <a:ext cx="11197167" cy="523875"/>
          </a:xfrm>
        </p:spPr>
        <p:txBody>
          <a:bodyPr/>
          <a:lstStyle>
            <a:lvl1pPr>
              <a:defRPr>
                <a:solidFill>
                  <a:schemeClr val="tx1"/>
                </a:solidFill>
                <a:latin typeface="+mj-lt"/>
                <a:cs typeface="Times New Roman" panose="02020603050405020304" pitchFamily="18" charset="0"/>
              </a:defRPr>
            </a:lvl1pPr>
          </a:lstStyle>
          <a:p>
            <a:r>
              <a:rPr lang="en-US"/>
              <a:t>Click To Edit Master Title Style</a:t>
            </a:r>
          </a:p>
        </p:txBody>
      </p:sp>
      <p:sp>
        <p:nvSpPr>
          <p:cNvPr id="2" name="Rectangle 33">
            <a:extLst>
              <a:ext uri="{FF2B5EF4-FFF2-40B4-BE49-F238E27FC236}">
                <a16:creationId xmlns:a16="http://schemas.microsoft.com/office/drawing/2014/main" id="{303CDA4E-51E0-5189-E0FB-DC9B1CB367B1}"/>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633" y="140493"/>
            <a:ext cx="11197167" cy="523875"/>
          </a:xfrm>
        </p:spPr>
        <p:txBody>
          <a:bodyPr/>
          <a:lstStyle/>
          <a:p>
            <a:r>
              <a:rPr lang="en-US"/>
              <a:t>Click To Edit Master Title Style</a:t>
            </a:r>
          </a:p>
        </p:txBody>
      </p:sp>
      <p:sp>
        <p:nvSpPr>
          <p:cNvPr id="3" name="Rectangle 33">
            <a:extLst>
              <a:ext uri="{FF2B5EF4-FFF2-40B4-BE49-F238E27FC236}">
                <a16:creationId xmlns:a16="http://schemas.microsoft.com/office/drawing/2014/main" id="{FEBD5CE1-CFF4-2211-2675-BB3E29F147D9}"/>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81198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811981"/>
            <a:ext cx="6634084" cy="5853113"/>
          </a:xfrm>
          <a:noFill/>
          <a:ln w="9525">
            <a:noFill/>
            <a:miter lim="800000"/>
            <a:headEnd/>
            <a:tailEnd/>
          </a:ln>
        </p:spPr>
        <p:txBody>
          <a:bodyPr vert="horz" wrap="square" lIns="91423" tIns="45712" rIns="91423" bIns="45712" numCol="1" anchor="t" anchorCtr="0" compatLnSpc="1">
            <a:prstTxWarp prst="textNoShape">
              <a:avLst/>
            </a:prstTxWarp>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buClr>
                <a:srgbClr val="0070C0"/>
              </a:buClr>
              <a:buFont typeface="Webdings" panose="05030102010509060703" pitchFamily="18" charset="2"/>
              <a:buChar char=""/>
            </a:pPr>
            <a:r>
              <a:rPr lang="en-US"/>
              <a:t>Edit Master text styles</a:t>
            </a:r>
          </a:p>
          <a:p>
            <a:pPr lvl="1">
              <a:buClr>
                <a:srgbClr val="0070C0"/>
              </a:buClr>
              <a:buFont typeface="Webdings" panose="05030102010509060703" pitchFamily="18" charset="2"/>
              <a:buChar char=""/>
            </a:pPr>
            <a:r>
              <a:rPr lang="en-US"/>
              <a:t>Second level</a:t>
            </a:r>
          </a:p>
          <a:p>
            <a:pPr lvl="2">
              <a:buClr>
                <a:srgbClr val="0070C0"/>
              </a:buClr>
              <a:buFont typeface="Webdings" panose="05030102010509060703" pitchFamily="18" charset="2"/>
              <a:buChar char=""/>
            </a:pPr>
            <a:r>
              <a:rPr lang="en-US"/>
              <a:t>Third level</a:t>
            </a:r>
          </a:p>
          <a:p>
            <a:pPr lvl="3">
              <a:buClr>
                <a:srgbClr val="0070C0"/>
              </a:buClr>
              <a:buFont typeface="Webdings" panose="05030102010509060703" pitchFamily="18" charset="2"/>
              <a:buChar char=""/>
            </a:pPr>
            <a:r>
              <a:rPr lang="en-US"/>
              <a:t>Fourth level</a:t>
            </a:r>
          </a:p>
          <a:p>
            <a:pPr lvl="4">
              <a:buClr>
                <a:srgbClr val="0070C0"/>
              </a:buClr>
              <a:buFont typeface="Webdings" panose="05030102010509060703" pitchFamily="18" charset="2"/>
              <a:buChar char=""/>
            </a:pPr>
            <a:r>
              <a:rPr lang="en-US"/>
              <a:t>Fifth level</a:t>
            </a:r>
          </a:p>
        </p:txBody>
      </p:sp>
      <p:sp>
        <p:nvSpPr>
          <p:cNvPr id="4" name="Text Placeholder 3"/>
          <p:cNvSpPr>
            <a:spLocks noGrp="1"/>
          </p:cNvSpPr>
          <p:nvPr>
            <p:ph type="body" sz="half" idx="2"/>
          </p:nvPr>
        </p:nvSpPr>
        <p:spPr>
          <a:xfrm>
            <a:off x="609601" y="197403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3">
            <a:extLst>
              <a:ext uri="{FF2B5EF4-FFF2-40B4-BE49-F238E27FC236}">
                <a16:creationId xmlns:a16="http://schemas.microsoft.com/office/drawing/2014/main" id="{26E4F13C-B49A-209E-0B77-F7C8D5CE55E7}"/>
              </a:ext>
            </a:extLst>
          </p:cNvPr>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2" descr="\\vmware-host\Shared Folders\Dropbox\2012 修士論文データ\新しいフォルダ\kitマーク.jpg">
            <a:extLst>
              <a:ext uri="{FF2B5EF4-FFF2-40B4-BE49-F238E27FC236}">
                <a16:creationId xmlns:a16="http://schemas.microsoft.com/office/drawing/2014/main" id="{1877A648-697E-4C5D-409C-220EEB1FC6A2}"/>
              </a:ext>
            </a:extLst>
          </p:cNvPr>
          <p:cNvPicPr>
            <a:picLocks noChangeAspect="1" noChangeArrowheads="1"/>
          </p:cNvPicPr>
          <p:nvPr userDrawn="1"/>
        </p:nvPicPr>
        <p:blipFill>
          <a:blip r:embed="rId13" cstate="print"/>
          <a:srcRect/>
          <a:stretch>
            <a:fillRect/>
          </a:stretch>
        </p:blipFill>
        <p:spPr bwMode="auto">
          <a:xfrm>
            <a:off x="11361512" y="1"/>
            <a:ext cx="827591" cy="679664"/>
          </a:xfrm>
          <a:prstGeom prst="rect">
            <a:avLst/>
          </a:prstGeom>
          <a:noFill/>
        </p:spPr>
      </p:pic>
      <p:sp>
        <p:nvSpPr>
          <p:cNvPr id="2050" name="Rectangle 18"/>
          <p:cNvSpPr>
            <a:spLocks noGrp="1" noChangeArrowheads="1"/>
          </p:cNvSpPr>
          <p:nvPr>
            <p:ph type="title"/>
          </p:nvPr>
        </p:nvSpPr>
        <p:spPr bwMode="auto">
          <a:xfrm>
            <a:off x="283634" y="150291"/>
            <a:ext cx="10347422" cy="523875"/>
          </a:xfrm>
          <a:prstGeom prst="rect">
            <a:avLst/>
          </a:prstGeom>
          <a:noFill/>
          <a:ln w="9525">
            <a:noFill/>
            <a:miter lim="800000"/>
            <a:headEnd/>
            <a:tailEnd/>
          </a:ln>
        </p:spPr>
        <p:txBody>
          <a:bodyPr vert="horz" wrap="square" lIns="91423" tIns="45712" rIns="91423" bIns="45712" numCol="1" anchor="t" anchorCtr="0" compatLnSpc="1">
            <a:prstTxWarp prst="textNoShape">
              <a:avLst/>
            </a:prstTxWarp>
          </a:bodyPr>
          <a:lstStyle/>
          <a:p>
            <a:pPr lvl="0"/>
            <a:r>
              <a:rPr lang="en-US" altLang="ja-JP" noProof="0"/>
              <a:t>Title</a:t>
            </a:r>
          </a:p>
        </p:txBody>
      </p:sp>
      <p:sp>
        <p:nvSpPr>
          <p:cNvPr id="2051" name="Rectangle 21"/>
          <p:cNvSpPr>
            <a:spLocks noGrp="1" noChangeArrowheads="1"/>
          </p:cNvSpPr>
          <p:nvPr>
            <p:ph type="body" idx="1"/>
          </p:nvPr>
        </p:nvSpPr>
        <p:spPr bwMode="auto">
          <a:xfrm>
            <a:off x="577516" y="754379"/>
            <a:ext cx="11140351" cy="5391149"/>
          </a:xfrm>
          <a:prstGeom prst="rect">
            <a:avLst/>
          </a:prstGeom>
          <a:noFill/>
          <a:ln w="9525">
            <a:noFill/>
            <a:miter lim="800000"/>
            <a:headEnd/>
            <a:tailEnd/>
          </a:ln>
        </p:spPr>
        <p:txBody>
          <a:bodyPr vert="horz" wrap="square" lIns="91423" tIns="45712" rIns="91423" bIns="45712" numCol="1" anchor="t" anchorCtr="0" compatLnSpc="1">
            <a:prstTxWarp prst="textNoShape">
              <a:avLst/>
            </a:prstTxWarp>
            <a:normAutofit/>
          </a:bodyPr>
          <a:lstStyle/>
          <a:p>
            <a:pPr lvl="0">
              <a:buClr>
                <a:srgbClr val="0070C0"/>
              </a:buClr>
              <a:buFont typeface="Webdings" panose="05030102010509060703" pitchFamily="18" charset="2"/>
              <a:buChar char=""/>
            </a:pPr>
            <a:r>
              <a:rPr lang="en-US" dirty="0"/>
              <a:t>Edit Master text styles</a:t>
            </a:r>
          </a:p>
          <a:p>
            <a:pPr lvl="1">
              <a:buClr>
                <a:srgbClr val="0070C0"/>
              </a:buClr>
              <a:buFont typeface="Webdings" panose="05030102010509060703" pitchFamily="18" charset="2"/>
              <a:buChar char=""/>
            </a:pPr>
            <a:r>
              <a:rPr lang="en-US" dirty="0"/>
              <a:t>Second level</a:t>
            </a:r>
          </a:p>
          <a:p>
            <a:pPr lvl="2">
              <a:buClr>
                <a:srgbClr val="0070C0"/>
              </a:buClr>
              <a:buFont typeface="Webdings" panose="05030102010509060703" pitchFamily="18" charset="2"/>
              <a:buChar char=""/>
            </a:pPr>
            <a:r>
              <a:rPr lang="en-US" dirty="0"/>
              <a:t>Third level</a:t>
            </a:r>
          </a:p>
          <a:p>
            <a:pPr lvl="3">
              <a:buClr>
                <a:srgbClr val="0070C0"/>
              </a:buClr>
              <a:buFont typeface="Webdings" panose="05030102010509060703" pitchFamily="18" charset="2"/>
              <a:buChar char=""/>
            </a:pPr>
            <a:r>
              <a:rPr lang="en-US" dirty="0"/>
              <a:t>Fourth level</a:t>
            </a:r>
          </a:p>
          <a:p>
            <a:pPr lvl="4">
              <a:buClr>
                <a:srgbClr val="0070C0"/>
              </a:buClr>
              <a:buFont typeface="Webdings" panose="05030102010509060703" pitchFamily="18" charset="2"/>
              <a:buChar char=""/>
            </a:pPr>
            <a:r>
              <a:rPr lang="en-US" dirty="0"/>
              <a:t>Fifth level</a:t>
            </a:r>
          </a:p>
        </p:txBody>
      </p:sp>
      <p:sp>
        <p:nvSpPr>
          <p:cNvPr id="1057" name="Rectangle 33"/>
          <p:cNvSpPr>
            <a:spLocks noGrp="1" noChangeArrowheads="1"/>
          </p:cNvSpPr>
          <p:nvPr>
            <p:ph type="sldNum" sz="quarter" idx="4"/>
          </p:nvPr>
        </p:nvSpPr>
        <p:spPr bwMode="gray">
          <a:xfrm>
            <a:off x="11780321" y="6383968"/>
            <a:ext cx="411677" cy="166255"/>
          </a:xfrm>
          <a:prstGeom prst="rect">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none"/>
        </p:style>
        <p:txBody>
          <a:bodyPr vert="horz" wrap="none" lIns="91423" tIns="45712" rIns="91423" bIns="45712" numCol="1" anchor="ctr" anchorCtr="0" compatLnSpc="1">
            <a:prstTxWarp prst="textNoShape">
              <a:avLst/>
            </a:prstTxWarp>
          </a:bodyPr>
          <a:lstStyle>
            <a:lvl1pPr algn="r">
              <a:defRPr sz="1200" b="1">
                <a:solidFill>
                  <a:schemeClr val="tx1"/>
                </a:solidFill>
                <a:latin typeface="Times New Roman" panose="02020603050405020304" pitchFamily="18" charset="0"/>
                <a:ea typeface="+mn-ea"/>
                <a:cs typeface="Times New Roman" panose="02020603050405020304" pitchFamily="18" charset="0"/>
              </a:defRPr>
            </a:lvl1pPr>
          </a:lstStyle>
          <a:p>
            <a:fld id="{9C50B5B7-BDFB-42C2-AF7F-C980814ADCE4}" type="slidenum">
              <a:rPr lang="en-US" smtClean="0"/>
              <a:pPr/>
              <a:t>‹#›</a:t>
            </a:fld>
            <a:endParaRPr lang="en-US" sz="1400"/>
          </a:p>
        </p:txBody>
      </p:sp>
      <p:sp>
        <p:nvSpPr>
          <p:cNvPr id="2" name="Rectangle 1">
            <a:extLst>
              <a:ext uri="{FF2B5EF4-FFF2-40B4-BE49-F238E27FC236}">
                <a16:creationId xmlns:a16="http://schemas.microsoft.com/office/drawing/2014/main" id="{1928557B-DD5C-4B46-868A-60EC52F43AE7}"/>
              </a:ext>
            </a:extLst>
          </p:cNvPr>
          <p:cNvSpPr/>
          <p:nvPr userDrawn="1"/>
        </p:nvSpPr>
        <p:spPr bwMode="auto">
          <a:xfrm>
            <a:off x="1" y="690954"/>
            <a:ext cx="12192000" cy="45719"/>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5E775CE-E774-DA12-0DB6-7D5997495234}"/>
              </a:ext>
            </a:extLst>
          </p:cNvPr>
          <p:cNvSpPr txBox="1"/>
          <p:nvPr userDrawn="1"/>
        </p:nvSpPr>
        <p:spPr>
          <a:xfrm>
            <a:off x="6974691" y="6550223"/>
            <a:ext cx="5217309" cy="307777"/>
          </a:xfrm>
          <a:prstGeom prst="rect">
            <a:avLst/>
          </a:prstGeom>
          <a:noFill/>
        </p:spPr>
        <p:txBody>
          <a:bodyPr wrap="square" rtlCol="0">
            <a:spAutoFit/>
          </a:bodyPr>
          <a:lstStyle/>
          <a:p>
            <a:pPr algn="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Title</a:t>
            </a: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7C03C3-8CE9-D79E-4478-79251044E914}"/>
              </a:ext>
            </a:extLst>
          </p:cNvPr>
          <p:cNvSpPr txBox="1"/>
          <p:nvPr userDrawn="1"/>
        </p:nvSpPr>
        <p:spPr>
          <a:xfrm>
            <a:off x="0" y="6550223"/>
            <a:ext cx="3095187" cy="307777"/>
          </a:xfrm>
          <a:prstGeom prst="rect">
            <a:avLst/>
          </a:prstGeom>
          <a:noFill/>
        </p:spPr>
        <p:txBody>
          <a:bodyPr wrap="square" rtlCol="0">
            <a:spAutoFit/>
          </a:bodyPr>
          <a:lstStyle/>
          <a:p>
            <a:pPr algn="l"/>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Date</a:t>
            </a:r>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3494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94" r:id="rId4"/>
    <p:sldLayoutId id="2147483686" r:id="rId5"/>
    <p:sldLayoutId id="2147483687" r:id="rId6"/>
    <p:sldLayoutId id="2147483688" r:id="rId7"/>
    <p:sldLayoutId id="2147483689" r:id="rId8"/>
    <p:sldLayoutId id="2147483690" r:id="rId9"/>
    <p:sldLayoutId id="2147483691" r:id="rId10"/>
    <p:sldLayoutId id="2147483693" r:id="rId11"/>
  </p:sldLayoutIdLst>
  <p:hf hdr="0" ftr="0" dt="0"/>
  <p:txStyles>
    <p:titleStyle>
      <a:lvl1pPr algn="l" rtl="0" eaLnBrk="1" fontAlgn="base" hangingPunct="1">
        <a:spcBef>
          <a:spcPct val="0"/>
        </a:spcBef>
        <a:spcAft>
          <a:spcPct val="0"/>
        </a:spcAft>
        <a:buClr>
          <a:srgbClr val="1F5FA8"/>
        </a:buClr>
        <a:buFont typeface="Wingdings" pitchFamily="2" charset="2"/>
        <a:buNone/>
        <a:defRPr sz="3600">
          <a:solidFill>
            <a:schemeClr val="tx1"/>
          </a:solidFill>
          <a:latin typeface="+mj-lt"/>
          <a:ea typeface="+mj-ea"/>
          <a:cs typeface="Times New Roman" panose="02020603050405020304" pitchFamily="18" charset="0"/>
        </a:defRPr>
      </a:lvl1pPr>
      <a:lvl2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2pPr>
      <a:lvl3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3pPr>
      <a:lvl4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4pPr>
      <a:lvl5pPr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5pPr>
      <a:lvl6pPr marL="4572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6pPr>
      <a:lvl7pPr marL="9144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7pPr>
      <a:lvl8pPr marL="13716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8pPr>
      <a:lvl9pPr marL="1828800" algn="l" rtl="0" eaLnBrk="1" fontAlgn="base" hangingPunct="1">
        <a:spcBef>
          <a:spcPct val="0"/>
        </a:spcBef>
        <a:spcAft>
          <a:spcPct val="0"/>
        </a:spcAft>
        <a:buClr>
          <a:srgbClr val="1F5FA8"/>
        </a:buClr>
        <a:buFont typeface="Wingdings" pitchFamily="2" charset="2"/>
        <a:buChar char="n"/>
        <a:defRPr sz="3200">
          <a:solidFill>
            <a:srgbClr val="1F5FA8"/>
          </a:solidFill>
          <a:latin typeface="ＭＳ Ｐゴシック" pitchFamily="50" charset="-128"/>
          <a:ea typeface="ＭＳ Ｐゴシック" pitchFamily="50" charset="-128"/>
        </a:defRPr>
      </a:lvl9pPr>
    </p:titleStyle>
    <p:bodyStyle>
      <a:lvl1pPr marL="342900" indent="-342900" algn="l" rtl="0" eaLnBrk="1" fontAlgn="base" hangingPunct="1">
        <a:lnSpc>
          <a:spcPct val="200000"/>
        </a:lnSpc>
        <a:spcBef>
          <a:spcPct val="20000"/>
        </a:spcBef>
        <a:spcAft>
          <a:spcPct val="0"/>
        </a:spcAft>
        <a:buClr>
          <a:schemeClr val="tx1"/>
        </a:buClr>
        <a:buFont typeface="Wingdings" panose="05000000000000000000" pitchFamily="2" charset="2"/>
        <a:buChar char="Ø"/>
        <a:defRPr lang="en-US" altLang="ja-JP" sz="2800" noProof="0" smtClean="0">
          <a:solidFill>
            <a:schemeClr val="tx1"/>
          </a:solidFill>
          <a:latin typeface="+mj-lt"/>
          <a:ea typeface="+mn-ea"/>
          <a:cs typeface="Times New Roman" panose="02020603050405020304" pitchFamily="18" charset="0"/>
        </a:defRPr>
      </a:lvl1pPr>
      <a:lvl2pPr marL="854075"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2pPr>
      <a:lvl3pPr marL="1252537"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3pPr>
      <a:lvl4pPr marL="1658937" indent="-285750" algn="l" rtl="0" eaLnBrk="1" fontAlgn="base" hangingPunct="1">
        <a:spcBef>
          <a:spcPct val="20000"/>
        </a:spcBef>
        <a:spcAft>
          <a:spcPct val="0"/>
        </a:spcAft>
        <a:buClr>
          <a:schemeClr val="tx1"/>
        </a:buClr>
        <a:buFont typeface="Webdings" panose="05030102010509060703" pitchFamily="18" charset="2"/>
        <a:buChar char=""/>
        <a:defRPr lang="en-US" sz="2800" smtClean="0">
          <a:solidFill>
            <a:schemeClr val="tx1"/>
          </a:solidFill>
          <a:latin typeface="+mj-lt"/>
          <a:ea typeface="+mn-ea"/>
          <a:cs typeface="Times New Roman" panose="02020603050405020304" pitchFamily="18" charset="0"/>
        </a:defRPr>
      </a:lvl4pPr>
      <a:lvl5pPr marL="2114550" indent="-285750" algn="l" rtl="0" eaLnBrk="1" fontAlgn="base" hangingPunct="1">
        <a:spcBef>
          <a:spcPct val="20000"/>
        </a:spcBef>
        <a:spcAft>
          <a:spcPct val="0"/>
        </a:spcAft>
        <a:buClr>
          <a:schemeClr val="tx1"/>
        </a:buClr>
        <a:buFont typeface="Webdings" panose="05030102010509060703" pitchFamily="18" charset="2"/>
        <a:buChar char=""/>
        <a:defRPr lang="en-US" sz="2800" dirty="0">
          <a:solidFill>
            <a:schemeClr val="tx1"/>
          </a:solidFill>
          <a:latin typeface="+mj-lt"/>
          <a:ea typeface="+mn-ea"/>
          <a:cs typeface="Times New Roman" panose="02020603050405020304" pitchFamily="18" charset="0"/>
        </a:defRPr>
      </a:lvl5pPr>
      <a:lvl6pPr marL="25146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pitchFamily="2" charset="2"/>
        <a:buChar char="§"/>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AE916-FAC5-8D98-E82B-E7C6011D2D03}"/>
              </a:ext>
            </a:extLst>
          </p:cNvPr>
          <p:cNvSpPr>
            <a:spLocks noGrp="1"/>
          </p:cNvSpPr>
          <p:nvPr>
            <p:ph type="ctrTitle"/>
          </p:nvPr>
        </p:nvSpPr>
        <p:spPr>
          <a:xfrm>
            <a:off x="162560" y="1813805"/>
            <a:ext cx="11861800" cy="1736428"/>
          </a:xfrm>
        </p:spPr>
        <p:txBody>
          <a:bodyPr/>
          <a:lstStyle/>
          <a:p>
            <a:pPr algn="ctr"/>
            <a:r>
              <a:rPr lang="ja-JP" altLang="en-US" b="1" dirty="0"/>
              <a:t>アンテナ測定用キャリブレーションは怖くない</a:t>
            </a:r>
            <a:endParaRPr lang="en-US" b="1" dirty="0"/>
          </a:p>
        </p:txBody>
      </p:sp>
      <p:sp>
        <p:nvSpPr>
          <p:cNvPr id="3" name="Subtitle 2">
            <a:extLst>
              <a:ext uri="{FF2B5EF4-FFF2-40B4-BE49-F238E27FC236}">
                <a16:creationId xmlns:a16="http://schemas.microsoft.com/office/drawing/2014/main" id="{E04C2A95-7372-CAEA-99F4-00B3936EB942}"/>
              </a:ext>
            </a:extLst>
          </p:cNvPr>
          <p:cNvSpPr>
            <a:spLocks noGrp="1"/>
          </p:cNvSpPr>
          <p:nvPr>
            <p:ph type="subTitle" idx="1"/>
          </p:nvPr>
        </p:nvSpPr>
        <p:spPr>
          <a:xfrm>
            <a:off x="541090" y="3675979"/>
            <a:ext cx="10868590" cy="1943315"/>
          </a:xfrm>
        </p:spPr>
        <p:txBody>
          <a:bodyPr>
            <a:noAutofit/>
          </a:bodyPr>
          <a:lstStyle/>
          <a:p>
            <a:pPr algn="ctr"/>
            <a:r>
              <a:rPr lang="en-US" sz="2800" dirty="0"/>
              <a:t>Koji Asakawa</a:t>
            </a:r>
          </a:p>
          <a:p>
            <a:pPr algn="ctr"/>
            <a:r>
              <a:rPr lang="en-US" sz="2800" dirty="0"/>
              <a:t>Kyoto Institute of Technology, Kyoto, Japan</a:t>
            </a:r>
          </a:p>
        </p:txBody>
      </p:sp>
      <p:sp>
        <p:nvSpPr>
          <p:cNvPr id="6" name="TextBox 5">
            <a:extLst>
              <a:ext uri="{FF2B5EF4-FFF2-40B4-BE49-F238E27FC236}">
                <a16:creationId xmlns:a16="http://schemas.microsoft.com/office/drawing/2014/main" id="{9E2FBAC1-9607-20D5-8EB2-E00C07773CE3}"/>
              </a:ext>
            </a:extLst>
          </p:cNvPr>
          <p:cNvSpPr txBox="1"/>
          <p:nvPr/>
        </p:nvSpPr>
        <p:spPr>
          <a:xfrm>
            <a:off x="3111268" y="1474390"/>
            <a:ext cx="6096698" cy="584775"/>
          </a:xfrm>
          <a:prstGeom prst="rect">
            <a:avLst/>
          </a:prstGeom>
          <a:noFill/>
        </p:spPr>
        <p:txBody>
          <a:bodyPr wrap="square">
            <a:spAutoFit/>
          </a:bodyPr>
          <a:lstStyle/>
          <a:p>
            <a:pPr algn="ctr"/>
            <a:r>
              <a:rPr lang="en-US" sz="3200" b="0" i="0" dirty="0">
                <a:effectLst/>
                <a:latin typeface="+mj-lt"/>
                <a:cs typeface="Times New Roman" panose="02020603050405020304" pitchFamily="18" charset="0"/>
              </a:rPr>
              <a:t>2022</a:t>
            </a:r>
            <a:endParaRPr lang="en-US" sz="3200" dirty="0">
              <a:latin typeface="+mj-lt"/>
              <a:cs typeface="Times New Roman" panose="02020603050405020304" pitchFamily="18" charset="0"/>
            </a:endParaRPr>
          </a:p>
        </p:txBody>
      </p:sp>
      <p:pic>
        <p:nvPicPr>
          <p:cNvPr id="9" name="Picture 2" descr="\\vmware-host\Shared Folders\Dropbox\2012 修士論文データ\新しいフォルダ\kitマーク.jpg">
            <a:extLst>
              <a:ext uri="{FF2B5EF4-FFF2-40B4-BE49-F238E27FC236}">
                <a16:creationId xmlns:a16="http://schemas.microsoft.com/office/drawing/2014/main" id="{64AB2823-2348-5687-A72D-327C3E58D66A}"/>
              </a:ext>
            </a:extLst>
          </p:cNvPr>
          <p:cNvPicPr>
            <a:picLocks noChangeAspect="1" noChangeArrowheads="1"/>
          </p:cNvPicPr>
          <p:nvPr/>
        </p:nvPicPr>
        <p:blipFill>
          <a:blip r:embed="rId3" cstate="print"/>
          <a:srcRect/>
          <a:stretch>
            <a:fillRect/>
          </a:stretch>
        </p:blipFill>
        <p:spPr bwMode="auto">
          <a:xfrm>
            <a:off x="10300966" y="150627"/>
            <a:ext cx="1812640" cy="1488642"/>
          </a:xfrm>
          <a:prstGeom prst="rect">
            <a:avLst/>
          </a:prstGeom>
          <a:noFill/>
        </p:spPr>
      </p:pic>
    </p:spTree>
    <p:extLst>
      <p:ext uri="{BB962C8B-B14F-4D97-AF65-F5344CB8AC3E}">
        <p14:creationId xmlns:p14="http://schemas.microsoft.com/office/powerpoint/2010/main" val="86826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16BE-63C7-FFCB-9A72-CF54AE6952A5}"/>
              </a:ext>
            </a:extLst>
          </p:cNvPr>
          <p:cNvSpPr>
            <a:spLocks noGrp="1"/>
          </p:cNvSpPr>
          <p:nvPr>
            <p:ph type="title"/>
          </p:nvPr>
        </p:nvSpPr>
        <p:spPr/>
        <p:txBody>
          <a:bodyPr/>
          <a:lstStyle/>
          <a:p>
            <a:r>
              <a:rPr lang="ja-JP" altLang="en-US" dirty="0"/>
              <a:t>はじめに</a:t>
            </a:r>
            <a:endParaRPr lang="en-US" dirty="0"/>
          </a:p>
        </p:txBody>
      </p:sp>
      <p:sp>
        <p:nvSpPr>
          <p:cNvPr id="3" name="Content Placeholder 2">
            <a:extLst>
              <a:ext uri="{FF2B5EF4-FFF2-40B4-BE49-F238E27FC236}">
                <a16:creationId xmlns:a16="http://schemas.microsoft.com/office/drawing/2014/main" id="{6FE9E8C4-A1E9-D5EC-4123-BF0ECBE46F5D}"/>
              </a:ext>
            </a:extLst>
          </p:cNvPr>
          <p:cNvSpPr>
            <a:spLocks noGrp="1"/>
          </p:cNvSpPr>
          <p:nvPr>
            <p:ph idx="1"/>
          </p:nvPr>
        </p:nvSpPr>
        <p:spPr/>
        <p:txBody>
          <a:bodyPr>
            <a:normAutofit/>
          </a:bodyPr>
          <a:lstStyle/>
          <a:p>
            <a:r>
              <a:rPr lang="ja-JP" altLang="en-US" dirty="0"/>
              <a:t>アンテナ利得は一般的に</a:t>
            </a:r>
            <a:r>
              <a:rPr lang="en-US" altLang="ja-JP" dirty="0" err="1"/>
              <a:t>dBi</a:t>
            </a:r>
            <a:r>
              <a:rPr lang="en-US" altLang="ja-JP" dirty="0"/>
              <a:t> </a:t>
            </a:r>
            <a:r>
              <a:rPr lang="ja-JP" altLang="en-US" dirty="0"/>
              <a:t>単位で表される</a:t>
            </a:r>
            <a:endParaRPr lang="en-US" altLang="ja-JP" dirty="0"/>
          </a:p>
          <a:p>
            <a:r>
              <a:rPr lang="en-US" dirty="0" err="1"/>
              <a:t>dBi</a:t>
            </a:r>
            <a:r>
              <a:rPr lang="ja-JP" altLang="en-US" dirty="0"/>
              <a:t>は絶対値。相対値ではないため何らかの基準による数値</a:t>
            </a:r>
            <a:endParaRPr lang="en-US" altLang="ja-JP" dirty="0"/>
          </a:p>
          <a:p>
            <a:r>
              <a:rPr lang="en-US" dirty="0" err="1"/>
              <a:t>dBi</a:t>
            </a:r>
            <a:r>
              <a:rPr lang="en-US" dirty="0"/>
              <a:t> </a:t>
            </a:r>
            <a:r>
              <a:rPr lang="ja-JP" altLang="en-US" dirty="0"/>
              <a:t>の </a:t>
            </a:r>
            <a:r>
              <a:rPr lang="en-US" altLang="ja-JP" dirty="0" err="1"/>
              <a:t>i</a:t>
            </a:r>
            <a:r>
              <a:rPr lang="en-US" altLang="ja-JP" dirty="0"/>
              <a:t> </a:t>
            </a:r>
            <a:r>
              <a:rPr lang="ja-JP" altLang="en-US" dirty="0"/>
              <a:t>は </a:t>
            </a:r>
            <a:r>
              <a:rPr lang="en-US" altLang="ja-JP" dirty="0"/>
              <a:t>isotropic </a:t>
            </a:r>
            <a:r>
              <a:rPr lang="ja-JP" altLang="en-US" dirty="0"/>
              <a:t>の略。微笑ダイポールの利得を基準にしている</a:t>
            </a:r>
            <a:endParaRPr lang="en-US" altLang="ja-JP" dirty="0"/>
          </a:p>
          <a:p>
            <a:r>
              <a:rPr lang="ja-JP" altLang="en-US" dirty="0"/>
              <a:t>一般的なダイポールアンテナで</a:t>
            </a:r>
            <a:r>
              <a:rPr lang="en-US" altLang="ja-JP" dirty="0"/>
              <a:t>2.15dBi</a:t>
            </a:r>
          </a:p>
          <a:p>
            <a:r>
              <a:rPr lang="ja-JP" altLang="en-US" dirty="0"/>
              <a:t>利得測定に使う基準アンテナであるホーンアンテナ</a:t>
            </a:r>
            <a:r>
              <a:rPr lang="en-US" altLang="ja-JP" dirty="0"/>
              <a:t>ETS3115</a:t>
            </a:r>
            <a:r>
              <a:rPr lang="ja-JP" altLang="en-US" dirty="0"/>
              <a:t>は約</a:t>
            </a:r>
            <a:r>
              <a:rPr lang="en-US" altLang="ja-JP" dirty="0"/>
              <a:t>10dBi</a:t>
            </a:r>
          </a:p>
          <a:p>
            <a:endParaRPr lang="en-US" altLang="ja-JP" dirty="0"/>
          </a:p>
          <a:p>
            <a:r>
              <a:rPr lang="ja-JP" altLang="en-US" dirty="0"/>
              <a:t>調べたいアンテナの絶対利得</a:t>
            </a:r>
            <a:r>
              <a:rPr lang="en-US" altLang="ja-JP" dirty="0" err="1"/>
              <a:t>dBi</a:t>
            </a:r>
            <a:r>
              <a:rPr lang="ja-JP" altLang="en-US" dirty="0"/>
              <a:t>を調べるには、絶対利得が既知のアンテナを比較対象としてキャリブレーションを行う必要がある</a:t>
            </a:r>
            <a:endParaRPr lang="en-US" altLang="ja-JP" dirty="0"/>
          </a:p>
          <a:p>
            <a:r>
              <a:rPr lang="ja-JP" altLang="en-US" dirty="0"/>
              <a:t>幸い、複数のホーンアンテナ</a:t>
            </a:r>
            <a:r>
              <a:rPr lang="en-US" altLang="ja-JP" dirty="0"/>
              <a:t>ETS3115</a:t>
            </a:r>
            <a:r>
              <a:rPr lang="ja-JP" altLang="en-US" dirty="0"/>
              <a:t>があるので、データシート記載の絶対利得</a:t>
            </a:r>
            <a:r>
              <a:rPr lang="en-US" altLang="ja-JP" dirty="0"/>
              <a:t>(typical</a:t>
            </a:r>
            <a:r>
              <a:rPr lang="ja-JP" altLang="en-US" dirty="0"/>
              <a:t>でありそのものではない）を信頼することにする </a:t>
            </a:r>
            <a:endParaRPr lang="en-US" dirty="0"/>
          </a:p>
        </p:txBody>
      </p:sp>
      <p:sp>
        <p:nvSpPr>
          <p:cNvPr id="4" name="Slide Number Placeholder 3">
            <a:extLst>
              <a:ext uri="{FF2B5EF4-FFF2-40B4-BE49-F238E27FC236}">
                <a16:creationId xmlns:a16="http://schemas.microsoft.com/office/drawing/2014/main" id="{A52BA49B-FD94-E76E-E773-C98DCB6388F7}"/>
              </a:ext>
            </a:extLst>
          </p:cNvPr>
          <p:cNvSpPr>
            <a:spLocks noGrp="1"/>
          </p:cNvSpPr>
          <p:nvPr>
            <p:ph type="sldNum" sz="quarter" idx="4"/>
          </p:nvPr>
        </p:nvSpPr>
        <p:spPr/>
        <p:txBody>
          <a:bodyPr/>
          <a:lstStyle/>
          <a:p>
            <a:fld id="{9C50B5B7-BDFB-42C2-AF7F-C980814ADCE4}" type="slidenum">
              <a:rPr lang="en-US" smtClean="0"/>
              <a:pPr/>
              <a:t>2</a:t>
            </a:fld>
            <a:endParaRPr lang="en-US" sz="1400"/>
          </a:p>
        </p:txBody>
      </p:sp>
    </p:spTree>
    <p:extLst>
      <p:ext uri="{BB962C8B-B14F-4D97-AF65-F5344CB8AC3E}">
        <p14:creationId xmlns:p14="http://schemas.microsoft.com/office/powerpoint/2010/main" val="268770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FFAB-332B-D7EB-CFE1-A72A1A3A9C5B}"/>
              </a:ext>
            </a:extLst>
          </p:cNvPr>
          <p:cNvSpPr>
            <a:spLocks noGrp="1"/>
          </p:cNvSpPr>
          <p:nvPr>
            <p:ph type="title"/>
          </p:nvPr>
        </p:nvSpPr>
        <p:spPr/>
        <p:txBody>
          <a:bodyPr/>
          <a:lstStyle/>
          <a:p>
            <a:r>
              <a:rPr lang="ja-JP" altLang="en-US" dirty="0"/>
              <a:t>めざすもの</a:t>
            </a:r>
            <a:endParaRPr lang="en-US" dirty="0"/>
          </a:p>
        </p:txBody>
      </p:sp>
      <p:sp>
        <p:nvSpPr>
          <p:cNvPr id="3" name="Content Placeholder 2">
            <a:extLst>
              <a:ext uri="{FF2B5EF4-FFF2-40B4-BE49-F238E27FC236}">
                <a16:creationId xmlns:a16="http://schemas.microsoft.com/office/drawing/2014/main" id="{FDB67647-55D8-0D80-0EBC-3527A158045A}"/>
              </a:ext>
            </a:extLst>
          </p:cNvPr>
          <p:cNvSpPr>
            <a:spLocks noGrp="1"/>
          </p:cNvSpPr>
          <p:nvPr>
            <p:ph idx="1"/>
          </p:nvPr>
        </p:nvSpPr>
        <p:spPr/>
        <p:txBody>
          <a:bodyPr/>
          <a:lstStyle/>
          <a:p>
            <a:r>
              <a:rPr lang="ja-JP" altLang="en-US" dirty="0"/>
              <a:t>実験の基本ですが、対象のアンテナ絶対利得は何処の測定サイトで計測しても同じ値を示すように測定することが大切。</a:t>
            </a:r>
            <a:endParaRPr lang="en-US" dirty="0"/>
          </a:p>
        </p:txBody>
      </p:sp>
      <p:sp>
        <p:nvSpPr>
          <p:cNvPr id="4" name="Slide Number Placeholder 3">
            <a:extLst>
              <a:ext uri="{FF2B5EF4-FFF2-40B4-BE49-F238E27FC236}">
                <a16:creationId xmlns:a16="http://schemas.microsoft.com/office/drawing/2014/main" id="{56022A28-A4A5-4C3A-570C-AEC79F701D18}"/>
              </a:ext>
            </a:extLst>
          </p:cNvPr>
          <p:cNvSpPr>
            <a:spLocks noGrp="1"/>
          </p:cNvSpPr>
          <p:nvPr>
            <p:ph type="sldNum" sz="quarter" idx="4"/>
          </p:nvPr>
        </p:nvSpPr>
        <p:spPr/>
        <p:txBody>
          <a:bodyPr/>
          <a:lstStyle/>
          <a:p>
            <a:fld id="{9C50B5B7-BDFB-42C2-AF7F-C980814ADCE4}" type="slidenum">
              <a:rPr lang="en-US" smtClean="0"/>
              <a:pPr/>
              <a:t>3</a:t>
            </a:fld>
            <a:endParaRPr lang="en-US" sz="1400"/>
          </a:p>
        </p:txBody>
      </p:sp>
    </p:spTree>
    <p:extLst>
      <p:ext uri="{BB962C8B-B14F-4D97-AF65-F5344CB8AC3E}">
        <p14:creationId xmlns:p14="http://schemas.microsoft.com/office/powerpoint/2010/main" val="194317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7A0E-5BCA-2D32-1992-B7811B55C4F0}"/>
              </a:ext>
            </a:extLst>
          </p:cNvPr>
          <p:cNvSpPr>
            <a:spLocks noGrp="1"/>
          </p:cNvSpPr>
          <p:nvPr>
            <p:ph type="title"/>
          </p:nvPr>
        </p:nvSpPr>
        <p:spPr/>
        <p:txBody>
          <a:bodyPr/>
          <a:lstStyle/>
          <a:p>
            <a:r>
              <a:rPr lang="ja-JP" altLang="en-US" dirty="0"/>
              <a:t>ちなみに</a:t>
            </a:r>
            <a:endParaRPr lang="en-US" dirty="0"/>
          </a:p>
        </p:txBody>
      </p:sp>
      <p:sp>
        <p:nvSpPr>
          <p:cNvPr id="3" name="Content Placeholder 2">
            <a:extLst>
              <a:ext uri="{FF2B5EF4-FFF2-40B4-BE49-F238E27FC236}">
                <a16:creationId xmlns:a16="http://schemas.microsoft.com/office/drawing/2014/main" id="{F105565D-9E00-54EC-D517-5E9900A7CA01}"/>
              </a:ext>
            </a:extLst>
          </p:cNvPr>
          <p:cNvSpPr>
            <a:spLocks noGrp="1"/>
          </p:cNvSpPr>
          <p:nvPr>
            <p:ph idx="1"/>
          </p:nvPr>
        </p:nvSpPr>
        <p:spPr/>
        <p:txBody>
          <a:bodyPr/>
          <a:lstStyle/>
          <a:p>
            <a:r>
              <a:rPr lang="ja-JP" altLang="en-US" dirty="0"/>
              <a:t>会社の業務では、取引先との契約（製品仕様を保証しなければならない）や社内基準により、基準アンテナは校正とよばれる測定によって国家基準と紐づいたアンテナと比較されることによりそのアンテナの性能（仕様）が規格内であることを定期的に確かめている。</a:t>
            </a:r>
            <a:endParaRPr lang="en-US" altLang="ja-JP" dirty="0"/>
          </a:p>
          <a:p>
            <a:endParaRPr lang="en-US" dirty="0"/>
          </a:p>
          <a:p>
            <a:r>
              <a:rPr lang="ja-JP" altLang="en-US" dirty="0"/>
              <a:t>次に続く内挿処理は、真の値から各々の中間値を計算により求める行為なので、厳密には即手により求められたものではない。基準アンテナはそもそもデータシートにある離散値のため内挿（線形）が必須。</a:t>
            </a:r>
            <a:r>
              <a:rPr lang="en-US" altLang="ja-JP" dirty="0"/>
              <a:t>VNA</a:t>
            </a:r>
            <a:r>
              <a:rPr lang="ja-JP" altLang="en-US" dirty="0"/>
              <a:t>による測定値自体は実測値を使い、内挿値を使わないことに注意したい。</a:t>
            </a:r>
            <a:endParaRPr lang="en-US" altLang="ja-JP" dirty="0"/>
          </a:p>
        </p:txBody>
      </p:sp>
      <p:sp>
        <p:nvSpPr>
          <p:cNvPr id="4" name="Slide Number Placeholder 3">
            <a:extLst>
              <a:ext uri="{FF2B5EF4-FFF2-40B4-BE49-F238E27FC236}">
                <a16:creationId xmlns:a16="http://schemas.microsoft.com/office/drawing/2014/main" id="{21A469B3-9F0E-5180-E4BC-8E1F91C4DDC9}"/>
              </a:ext>
            </a:extLst>
          </p:cNvPr>
          <p:cNvSpPr>
            <a:spLocks noGrp="1"/>
          </p:cNvSpPr>
          <p:nvPr>
            <p:ph type="sldNum" sz="quarter" idx="4"/>
          </p:nvPr>
        </p:nvSpPr>
        <p:spPr/>
        <p:txBody>
          <a:bodyPr/>
          <a:lstStyle/>
          <a:p>
            <a:fld id="{9C50B5B7-BDFB-42C2-AF7F-C980814ADCE4}" type="slidenum">
              <a:rPr lang="en-US" smtClean="0"/>
              <a:pPr/>
              <a:t>4</a:t>
            </a:fld>
            <a:endParaRPr lang="en-US" sz="1400"/>
          </a:p>
        </p:txBody>
      </p:sp>
    </p:spTree>
    <p:extLst>
      <p:ext uri="{BB962C8B-B14F-4D97-AF65-F5344CB8AC3E}">
        <p14:creationId xmlns:p14="http://schemas.microsoft.com/office/powerpoint/2010/main" val="287722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9006-DC03-D747-8E71-117A627D3F1A}"/>
              </a:ext>
            </a:extLst>
          </p:cNvPr>
          <p:cNvSpPr>
            <a:spLocks noGrp="1"/>
          </p:cNvSpPr>
          <p:nvPr>
            <p:ph type="title"/>
          </p:nvPr>
        </p:nvSpPr>
        <p:spPr/>
        <p:txBody>
          <a:bodyPr/>
          <a:lstStyle/>
          <a:p>
            <a:r>
              <a:rPr lang="ja-JP" altLang="en-US" dirty="0"/>
              <a:t>これからすること</a:t>
            </a:r>
            <a:endParaRPr lang="en-US" dirty="0"/>
          </a:p>
        </p:txBody>
      </p:sp>
      <p:sp>
        <p:nvSpPr>
          <p:cNvPr id="3" name="Content Placeholder 2">
            <a:extLst>
              <a:ext uri="{FF2B5EF4-FFF2-40B4-BE49-F238E27FC236}">
                <a16:creationId xmlns:a16="http://schemas.microsoft.com/office/drawing/2014/main" id="{A95846C6-D4D4-5F41-E583-945AEB0BC007}"/>
              </a:ext>
            </a:extLst>
          </p:cNvPr>
          <p:cNvSpPr>
            <a:spLocks noGrp="1"/>
          </p:cNvSpPr>
          <p:nvPr>
            <p:ph idx="1"/>
          </p:nvPr>
        </p:nvSpPr>
        <p:spPr>
          <a:xfrm>
            <a:off x="283632" y="902154"/>
            <a:ext cx="11496689" cy="5251814"/>
          </a:xfrm>
        </p:spPr>
        <p:txBody>
          <a:bodyPr>
            <a:normAutofit/>
          </a:bodyPr>
          <a:lstStyle/>
          <a:p>
            <a:pPr marL="0" indent="0">
              <a:buNone/>
            </a:pPr>
            <a:r>
              <a:rPr lang="ja-JP" altLang="en-US" dirty="0"/>
              <a:t>以下の３つ</a:t>
            </a:r>
            <a:endParaRPr lang="en-US" altLang="ja-JP" dirty="0"/>
          </a:p>
          <a:p>
            <a:r>
              <a:rPr lang="ja-JP" altLang="en-US" u="sng" dirty="0"/>
              <a:t>アンテナ放射パタン測定</a:t>
            </a:r>
            <a:endParaRPr lang="en-US" altLang="ja-JP" u="sng" dirty="0"/>
          </a:p>
          <a:p>
            <a:pPr lvl="1"/>
            <a:r>
              <a:rPr lang="ja-JP" altLang="en-US" dirty="0"/>
              <a:t>必要に応じて測定条件が異なる</a:t>
            </a:r>
            <a:endParaRPr lang="en-US" altLang="ja-JP" dirty="0"/>
          </a:p>
          <a:p>
            <a:pPr lvl="1"/>
            <a:r>
              <a:rPr lang="ja-JP" altLang="en-US" dirty="0"/>
              <a:t>測定周波数は</a:t>
            </a:r>
            <a:r>
              <a:rPr lang="en-US" altLang="ja-JP" dirty="0"/>
              <a:t>1MHz</a:t>
            </a:r>
            <a:r>
              <a:rPr lang="ja-JP" altLang="en-US" dirty="0"/>
              <a:t>単位での測定が望ましい</a:t>
            </a:r>
            <a:endParaRPr lang="en-US" altLang="ja-JP" dirty="0"/>
          </a:p>
          <a:p>
            <a:pPr lvl="2"/>
            <a:r>
              <a:rPr lang="ja-JP" altLang="en-US" dirty="0"/>
              <a:t>必要に応じて</a:t>
            </a:r>
            <a:r>
              <a:rPr lang="en-US" altLang="ja-JP" dirty="0"/>
              <a:t>VNA</a:t>
            </a:r>
            <a:r>
              <a:rPr lang="ja-JP" altLang="en-US" dirty="0"/>
              <a:t>の</a:t>
            </a:r>
            <a:r>
              <a:rPr lang="en-US" altLang="ja-JP" dirty="0"/>
              <a:t>segment sweep</a:t>
            </a:r>
            <a:r>
              <a:rPr lang="ja-JP" altLang="en-US" dirty="0"/>
              <a:t>を使う</a:t>
            </a:r>
            <a:endParaRPr lang="en-US" altLang="ja-JP" dirty="0"/>
          </a:p>
          <a:p>
            <a:r>
              <a:rPr lang="ja-JP" altLang="en-US" u="sng" dirty="0"/>
              <a:t>サイトキャリブレーション</a:t>
            </a:r>
            <a:endParaRPr lang="en-US" altLang="ja-JP" u="sng" dirty="0"/>
          </a:p>
          <a:p>
            <a:pPr lvl="1"/>
            <a:r>
              <a:rPr lang="en-US" altLang="ja-JP" dirty="0"/>
              <a:t>750MHz – 18GHz</a:t>
            </a:r>
            <a:r>
              <a:rPr lang="ja-JP" altLang="en-US" dirty="0"/>
              <a:t>の</a:t>
            </a:r>
            <a:r>
              <a:rPr lang="en-US" altLang="ja-JP" dirty="0"/>
              <a:t>1MHz</a:t>
            </a:r>
            <a:r>
              <a:rPr lang="ja-JP" altLang="en-US" dirty="0"/>
              <a:t>ステップで補正値を測定した</a:t>
            </a:r>
            <a:endParaRPr lang="en-US" altLang="ja-JP" dirty="0"/>
          </a:p>
          <a:p>
            <a:pPr lvl="1"/>
            <a:r>
              <a:rPr lang="ja-JP" altLang="en-US" dirty="0"/>
              <a:t>基準アンテナ絶対利得は以下の</a:t>
            </a:r>
            <a:r>
              <a:rPr lang="en-US" altLang="ja-JP" dirty="0"/>
              <a:t>0.1MHz</a:t>
            </a:r>
            <a:r>
              <a:rPr lang="ja-JP" altLang="en-US" dirty="0"/>
              <a:t>解像度の線形内挿値を引用</a:t>
            </a:r>
            <a:endParaRPr lang="en-US" altLang="ja-JP" dirty="0"/>
          </a:p>
          <a:p>
            <a:r>
              <a:rPr lang="ja-JP" altLang="en-US" u="sng" dirty="0"/>
              <a:t>ホーンアンテナ</a:t>
            </a:r>
            <a:r>
              <a:rPr lang="en-US" altLang="ja-JP" u="sng" dirty="0"/>
              <a:t>ETS3115</a:t>
            </a:r>
            <a:r>
              <a:rPr lang="ja-JP" altLang="en-US" u="sng" dirty="0"/>
              <a:t>データシートの絶対利得を内挿処理</a:t>
            </a:r>
            <a:endParaRPr lang="en-US" altLang="ja-JP" u="sng" dirty="0"/>
          </a:p>
          <a:p>
            <a:pPr lvl="1"/>
            <a:r>
              <a:rPr lang="en-US" dirty="0"/>
              <a:t>0.1MHz</a:t>
            </a:r>
            <a:r>
              <a:rPr lang="ja-JP" altLang="en-US" dirty="0"/>
              <a:t>ステップで補正値を生成した</a:t>
            </a:r>
            <a:endParaRPr lang="en-US" dirty="0"/>
          </a:p>
        </p:txBody>
      </p:sp>
      <p:sp>
        <p:nvSpPr>
          <p:cNvPr id="4" name="Slide Number Placeholder 3">
            <a:extLst>
              <a:ext uri="{FF2B5EF4-FFF2-40B4-BE49-F238E27FC236}">
                <a16:creationId xmlns:a16="http://schemas.microsoft.com/office/drawing/2014/main" id="{F51BF28D-FD24-1258-BFE4-499CBDEA9284}"/>
              </a:ext>
            </a:extLst>
          </p:cNvPr>
          <p:cNvSpPr>
            <a:spLocks noGrp="1"/>
          </p:cNvSpPr>
          <p:nvPr>
            <p:ph type="sldNum" sz="quarter" idx="4"/>
          </p:nvPr>
        </p:nvSpPr>
        <p:spPr/>
        <p:txBody>
          <a:bodyPr/>
          <a:lstStyle/>
          <a:p>
            <a:fld id="{9C50B5B7-BDFB-42C2-AF7F-C980814ADCE4}" type="slidenum">
              <a:rPr lang="en-US" smtClean="0"/>
              <a:pPr/>
              <a:t>5</a:t>
            </a:fld>
            <a:endParaRPr lang="en-US" sz="1400"/>
          </a:p>
        </p:txBody>
      </p:sp>
    </p:spTree>
    <p:extLst>
      <p:ext uri="{BB962C8B-B14F-4D97-AF65-F5344CB8AC3E}">
        <p14:creationId xmlns:p14="http://schemas.microsoft.com/office/powerpoint/2010/main" val="185564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C0CC3A5-F6A8-C5AA-93E0-1009B388665B}"/>
              </a:ext>
            </a:extLst>
          </p:cNvPr>
          <p:cNvSpPr/>
          <p:nvPr/>
        </p:nvSpPr>
        <p:spPr bwMode="auto">
          <a:xfrm>
            <a:off x="6774309" y="3682666"/>
            <a:ext cx="2616679" cy="27029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a:extLst>
              <a:ext uri="{FF2B5EF4-FFF2-40B4-BE49-F238E27FC236}">
                <a16:creationId xmlns:a16="http://schemas.microsoft.com/office/drawing/2014/main" id="{E3E27180-80CF-C7B0-AAA1-E919D0EB27A7}"/>
              </a:ext>
            </a:extLst>
          </p:cNvPr>
          <p:cNvSpPr>
            <a:spLocks noGrp="1"/>
          </p:cNvSpPr>
          <p:nvPr>
            <p:ph type="title"/>
          </p:nvPr>
        </p:nvSpPr>
        <p:spPr/>
        <p:txBody>
          <a:bodyPr/>
          <a:lstStyle/>
          <a:p>
            <a:r>
              <a:rPr lang="ja-JP" altLang="en-US" dirty="0"/>
              <a:t>測定位置</a:t>
            </a:r>
            <a:endParaRPr lang="en-US" dirty="0"/>
          </a:p>
        </p:txBody>
      </p:sp>
      <p:sp>
        <p:nvSpPr>
          <p:cNvPr id="3" name="Slide Number Placeholder 2">
            <a:extLst>
              <a:ext uri="{FF2B5EF4-FFF2-40B4-BE49-F238E27FC236}">
                <a16:creationId xmlns:a16="http://schemas.microsoft.com/office/drawing/2014/main" id="{647FA009-481F-BEC4-1808-05AF4FF12DF3}"/>
              </a:ext>
            </a:extLst>
          </p:cNvPr>
          <p:cNvSpPr>
            <a:spLocks noGrp="1"/>
          </p:cNvSpPr>
          <p:nvPr>
            <p:ph type="sldNum" sz="quarter" idx="4"/>
          </p:nvPr>
        </p:nvSpPr>
        <p:spPr/>
        <p:txBody>
          <a:bodyPr/>
          <a:lstStyle/>
          <a:p>
            <a:fld id="{9C50B5B7-BDFB-42C2-AF7F-C980814ADCE4}" type="slidenum">
              <a:rPr lang="en-US" smtClean="0"/>
              <a:pPr/>
              <a:t>6</a:t>
            </a:fld>
            <a:endParaRPr lang="en-US" sz="1400"/>
          </a:p>
        </p:txBody>
      </p:sp>
      <p:pic>
        <p:nvPicPr>
          <p:cNvPr id="17" name="Picture 16">
            <a:extLst>
              <a:ext uri="{FF2B5EF4-FFF2-40B4-BE49-F238E27FC236}">
                <a16:creationId xmlns:a16="http://schemas.microsoft.com/office/drawing/2014/main" id="{28F72FB3-30C3-AE07-9012-8AE6694FFF0F}"/>
              </a:ext>
            </a:extLst>
          </p:cNvPr>
          <p:cNvPicPr>
            <a:picLocks noChangeAspect="1"/>
          </p:cNvPicPr>
          <p:nvPr/>
        </p:nvPicPr>
        <p:blipFill>
          <a:blip r:embed="rId3"/>
          <a:stretch>
            <a:fillRect/>
          </a:stretch>
        </p:blipFill>
        <p:spPr>
          <a:xfrm>
            <a:off x="1438229" y="1780071"/>
            <a:ext cx="2494920" cy="1802612"/>
          </a:xfrm>
          <a:prstGeom prst="rect">
            <a:avLst/>
          </a:prstGeom>
        </p:spPr>
      </p:pic>
      <p:sp>
        <p:nvSpPr>
          <p:cNvPr id="18" name="TextBox 17">
            <a:extLst>
              <a:ext uri="{FF2B5EF4-FFF2-40B4-BE49-F238E27FC236}">
                <a16:creationId xmlns:a16="http://schemas.microsoft.com/office/drawing/2014/main" id="{8115B48C-D56D-528C-37C5-4567D9D0D8A4}"/>
              </a:ext>
            </a:extLst>
          </p:cNvPr>
          <p:cNvSpPr txBox="1"/>
          <p:nvPr/>
        </p:nvSpPr>
        <p:spPr>
          <a:xfrm>
            <a:off x="1505240" y="1266648"/>
            <a:ext cx="2119491" cy="461665"/>
          </a:xfrm>
          <a:prstGeom prst="rect">
            <a:avLst/>
          </a:prstGeom>
          <a:solidFill>
            <a:schemeClr val="bg2"/>
          </a:solidFill>
        </p:spPr>
        <p:txBody>
          <a:bodyPr wrap="none" rtlCol="0">
            <a:spAutoFit/>
          </a:bodyPr>
          <a:lstStyle/>
          <a:p>
            <a:r>
              <a:rPr lang="ja-JP" altLang="en-US" dirty="0"/>
              <a:t>モニタアンテナ</a:t>
            </a:r>
            <a:endParaRPr lang="en-US" dirty="0"/>
          </a:p>
        </p:txBody>
      </p:sp>
      <p:pic>
        <p:nvPicPr>
          <p:cNvPr id="21" name="Picture 20">
            <a:extLst>
              <a:ext uri="{FF2B5EF4-FFF2-40B4-BE49-F238E27FC236}">
                <a16:creationId xmlns:a16="http://schemas.microsoft.com/office/drawing/2014/main" id="{EE1723FE-505F-99C4-0861-8B8C6416ACE4}"/>
              </a:ext>
            </a:extLst>
          </p:cNvPr>
          <p:cNvPicPr>
            <a:picLocks noChangeAspect="1"/>
          </p:cNvPicPr>
          <p:nvPr/>
        </p:nvPicPr>
        <p:blipFill>
          <a:blip r:embed="rId4"/>
          <a:stretch>
            <a:fillRect/>
          </a:stretch>
        </p:blipFill>
        <p:spPr>
          <a:xfrm flipH="1">
            <a:off x="8022566" y="1814577"/>
            <a:ext cx="2490566" cy="1637155"/>
          </a:xfrm>
          <a:prstGeom prst="rect">
            <a:avLst/>
          </a:prstGeom>
        </p:spPr>
      </p:pic>
      <p:sp>
        <p:nvSpPr>
          <p:cNvPr id="22" name="TextBox 21">
            <a:extLst>
              <a:ext uri="{FF2B5EF4-FFF2-40B4-BE49-F238E27FC236}">
                <a16:creationId xmlns:a16="http://schemas.microsoft.com/office/drawing/2014/main" id="{19FC0F27-083E-E082-4970-9EB7FC3F6D92}"/>
              </a:ext>
            </a:extLst>
          </p:cNvPr>
          <p:cNvSpPr txBox="1"/>
          <p:nvPr/>
        </p:nvSpPr>
        <p:spPr>
          <a:xfrm>
            <a:off x="8053894" y="1266648"/>
            <a:ext cx="1906291" cy="461665"/>
          </a:xfrm>
          <a:prstGeom prst="rect">
            <a:avLst/>
          </a:prstGeom>
          <a:solidFill>
            <a:schemeClr val="bg2"/>
          </a:solidFill>
        </p:spPr>
        <p:txBody>
          <a:bodyPr wrap="none" rtlCol="0">
            <a:spAutoFit/>
          </a:bodyPr>
          <a:lstStyle/>
          <a:p>
            <a:r>
              <a:rPr lang="ja-JP" altLang="en-US" dirty="0"/>
              <a:t>基準アンテナ</a:t>
            </a:r>
            <a:endParaRPr lang="en-US" dirty="0"/>
          </a:p>
        </p:txBody>
      </p:sp>
      <p:sp>
        <p:nvSpPr>
          <p:cNvPr id="23" name="Oval 22">
            <a:extLst>
              <a:ext uri="{FF2B5EF4-FFF2-40B4-BE49-F238E27FC236}">
                <a16:creationId xmlns:a16="http://schemas.microsoft.com/office/drawing/2014/main" id="{42FA81EF-14E6-B4EA-282B-2181881D2557}"/>
              </a:ext>
            </a:extLst>
          </p:cNvPr>
          <p:cNvSpPr/>
          <p:nvPr/>
        </p:nvSpPr>
        <p:spPr bwMode="auto">
          <a:xfrm>
            <a:off x="6774309" y="4029567"/>
            <a:ext cx="2616679" cy="261667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28" name="Straight Connector 27">
            <a:extLst>
              <a:ext uri="{FF2B5EF4-FFF2-40B4-BE49-F238E27FC236}">
                <a16:creationId xmlns:a16="http://schemas.microsoft.com/office/drawing/2014/main" id="{F4D898CE-60C4-EC47-8B69-33A6DFC968CB}"/>
              </a:ext>
            </a:extLst>
          </p:cNvPr>
          <p:cNvCxnSpPr/>
          <p:nvPr/>
        </p:nvCxnSpPr>
        <p:spPr bwMode="auto">
          <a:xfrm flipH="1" flipV="1">
            <a:off x="2306128" y="2557994"/>
            <a:ext cx="7343955" cy="40027"/>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Arrow Connector 34">
            <a:extLst>
              <a:ext uri="{FF2B5EF4-FFF2-40B4-BE49-F238E27FC236}">
                <a16:creationId xmlns:a16="http://schemas.microsoft.com/office/drawing/2014/main" id="{11CED515-A89D-17F7-90B7-ED1D72D7F167}"/>
              </a:ext>
            </a:extLst>
          </p:cNvPr>
          <p:cNvCxnSpPr/>
          <p:nvPr/>
        </p:nvCxnSpPr>
        <p:spPr bwMode="auto">
          <a:xfrm>
            <a:off x="7504981" y="2633154"/>
            <a:ext cx="0" cy="1049512"/>
          </a:xfrm>
          <a:prstGeom prst="straightConnector1">
            <a:avLst/>
          </a:prstGeom>
          <a:solidFill>
            <a:schemeClr val="accent1"/>
          </a:solidFill>
          <a:ln w="2857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45FDAB28-3F21-CAE7-7D76-B4C31D4C2F71}"/>
              </a:ext>
            </a:extLst>
          </p:cNvPr>
          <p:cNvSpPr txBox="1"/>
          <p:nvPr/>
        </p:nvSpPr>
        <p:spPr>
          <a:xfrm>
            <a:off x="5318164" y="2909511"/>
            <a:ext cx="2186817" cy="461665"/>
          </a:xfrm>
          <a:prstGeom prst="rect">
            <a:avLst/>
          </a:prstGeom>
          <a:noFill/>
        </p:spPr>
        <p:txBody>
          <a:bodyPr wrap="none" rtlCol="0">
            <a:spAutoFit/>
          </a:bodyPr>
          <a:lstStyle/>
          <a:p>
            <a:r>
              <a:rPr lang="en-US" dirty="0"/>
              <a:t>Approx 80 mm</a:t>
            </a:r>
          </a:p>
        </p:txBody>
      </p:sp>
      <p:sp>
        <p:nvSpPr>
          <p:cNvPr id="37" name="TextBox 36">
            <a:extLst>
              <a:ext uri="{FF2B5EF4-FFF2-40B4-BE49-F238E27FC236}">
                <a16:creationId xmlns:a16="http://schemas.microsoft.com/office/drawing/2014/main" id="{E1EACFAF-312B-17DE-6091-96CE07D00068}"/>
              </a:ext>
            </a:extLst>
          </p:cNvPr>
          <p:cNvSpPr txBox="1"/>
          <p:nvPr/>
        </p:nvSpPr>
        <p:spPr>
          <a:xfrm>
            <a:off x="7293906" y="6319390"/>
            <a:ext cx="1577483" cy="461665"/>
          </a:xfrm>
          <a:prstGeom prst="rect">
            <a:avLst/>
          </a:prstGeom>
          <a:solidFill>
            <a:schemeClr val="bg2"/>
          </a:solidFill>
        </p:spPr>
        <p:txBody>
          <a:bodyPr wrap="none" rtlCol="0">
            <a:spAutoFit/>
          </a:bodyPr>
          <a:lstStyle/>
          <a:p>
            <a:r>
              <a:rPr lang="en-US" dirty="0"/>
              <a:t>Turn-table</a:t>
            </a:r>
          </a:p>
        </p:txBody>
      </p:sp>
      <p:grpSp>
        <p:nvGrpSpPr>
          <p:cNvPr id="46" name="Group 45">
            <a:extLst>
              <a:ext uri="{FF2B5EF4-FFF2-40B4-BE49-F238E27FC236}">
                <a16:creationId xmlns:a16="http://schemas.microsoft.com/office/drawing/2014/main" id="{A1700360-2664-3B34-4166-39B8B99A2DB4}"/>
              </a:ext>
            </a:extLst>
          </p:cNvPr>
          <p:cNvGrpSpPr/>
          <p:nvPr/>
        </p:nvGrpSpPr>
        <p:grpSpPr>
          <a:xfrm>
            <a:off x="6774309" y="3983559"/>
            <a:ext cx="2616377" cy="1100275"/>
            <a:chOff x="6774309" y="4029567"/>
            <a:chExt cx="2616377" cy="1100275"/>
          </a:xfrm>
        </p:grpSpPr>
        <p:cxnSp>
          <p:nvCxnSpPr>
            <p:cNvPr id="39" name="Straight Connector 38">
              <a:extLst>
                <a:ext uri="{FF2B5EF4-FFF2-40B4-BE49-F238E27FC236}">
                  <a16:creationId xmlns:a16="http://schemas.microsoft.com/office/drawing/2014/main" id="{73CF9832-7AAF-733C-08A7-C73EC32B74D3}"/>
                </a:ext>
              </a:extLst>
            </p:cNvPr>
            <p:cNvCxnSpPr/>
            <p:nvPr/>
          </p:nvCxnSpPr>
          <p:spPr bwMode="auto">
            <a:xfrm>
              <a:off x="6774309" y="4029567"/>
              <a:ext cx="0" cy="1100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7C4E8E8C-F292-4B32-F41D-31C809F5186A}"/>
                </a:ext>
              </a:extLst>
            </p:cNvPr>
            <p:cNvCxnSpPr/>
            <p:nvPr/>
          </p:nvCxnSpPr>
          <p:spPr bwMode="auto">
            <a:xfrm>
              <a:off x="9390686" y="4029567"/>
              <a:ext cx="0" cy="1100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TextBox 43">
            <a:extLst>
              <a:ext uri="{FF2B5EF4-FFF2-40B4-BE49-F238E27FC236}">
                <a16:creationId xmlns:a16="http://schemas.microsoft.com/office/drawing/2014/main" id="{5D0D2F49-9BA9-934C-4463-5983725BAA30}"/>
              </a:ext>
            </a:extLst>
          </p:cNvPr>
          <p:cNvSpPr txBox="1"/>
          <p:nvPr/>
        </p:nvSpPr>
        <p:spPr>
          <a:xfrm>
            <a:off x="5087992" y="5056520"/>
            <a:ext cx="1588448" cy="461665"/>
          </a:xfrm>
          <a:prstGeom prst="rect">
            <a:avLst/>
          </a:prstGeom>
          <a:noFill/>
        </p:spPr>
        <p:txBody>
          <a:bodyPr wrap="none" rtlCol="0">
            <a:spAutoFit/>
          </a:bodyPr>
          <a:lstStyle/>
          <a:p>
            <a:r>
              <a:rPr lang="en-US" dirty="0"/>
              <a:t>(Top view)</a:t>
            </a:r>
          </a:p>
        </p:txBody>
      </p:sp>
      <p:sp>
        <p:nvSpPr>
          <p:cNvPr id="45" name="TextBox 44">
            <a:extLst>
              <a:ext uri="{FF2B5EF4-FFF2-40B4-BE49-F238E27FC236}">
                <a16:creationId xmlns:a16="http://schemas.microsoft.com/office/drawing/2014/main" id="{B73BC33B-5302-A870-2855-753D581FE6EB}"/>
              </a:ext>
            </a:extLst>
          </p:cNvPr>
          <p:cNvSpPr txBox="1"/>
          <p:nvPr/>
        </p:nvSpPr>
        <p:spPr>
          <a:xfrm>
            <a:off x="5087992" y="3563592"/>
            <a:ext cx="1709122" cy="461665"/>
          </a:xfrm>
          <a:prstGeom prst="rect">
            <a:avLst/>
          </a:prstGeom>
          <a:noFill/>
        </p:spPr>
        <p:txBody>
          <a:bodyPr wrap="none" rtlCol="0">
            <a:spAutoFit/>
          </a:bodyPr>
          <a:lstStyle/>
          <a:p>
            <a:r>
              <a:rPr lang="en-US" dirty="0"/>
              <a:t>(Side view)</a:t>
            </a:r>
          </a:p>
        </p:txBody>
      </p:sp>
      <p:sp>
        <p:nvSpPr>
          <p:cNvPr id="49" name="TextBox 48">
            <a:extLst>
              <a:ext uri="{FF2B5EF4-FFF2-40B4-BE49-F238E27FC236}">
                <a16:creationId xmlns:a16="http://schemas.microsoft.com/office/drawing/2014/main" id="{46D62856-7306-9B3E-5CC0-AFACBFFC38B4}"/>
              </a:ext>
            </a:extLst>
          </p:cNvPr>
          <p:cNvSpPr txBox="1"/>
          <p:nvPr/>
        </p:nvSpPr>
        <p:spPr>
          <a:xfrm>
            <a:off x="6797114" y="5083834"/>
            <a:ext cx="496792" cy="461665"/>
          </a:xfrm>
          <a:prstGeom prst="rect">
            <a:avLst/>
          </a:prstGeom>
          <a:noFill/>
        </p:spPr>
        <p:txBody>
          <a:bodyPr wrap="square" rtlCol="0">
            <a:spAutoFit/>
          </a:bodyPr>
          <a:lstStyle/>
          <a:p>
            <a:pPr algn="ctr"/>
            <a:r>
              <a:rPr lang="en-US" dirty="0">
                <a:solidFill>
                  <a:schemeClr val="bg1"/>
                </a:solidFill>
              </a:rPr>
              <a:t>0</a:t>
            </a:r>
          </a:p>
        </p:txBody>
      </p:sp>
      <p:sp>
        <p:nvSpPr>
          <p:cNvPr id="50" name="TextBox 49">
            <a:extLst>
              <a:ext uri="{FF2B5EF4-FFF2-40B4-BE49-F238E27FC236}">
                <a16:creationId xmlns:a16="http://schemas.microsoft.com/office/drawing/2014/main" id="{4C51B23D-DF54-3E94-4614-B459042BBD04}"/>
              </a:ext>
            </a:extLst>
          </p:cNvPr>
          <p:cNvSpPr txBox="1"/>
          <p:nvPr/>
        </p:nvSpPr>
        <p:spPr>
          <a:xfrm>
            <a:off x="8579442" y="5094157"/>
            <a:ext cx="871630" cy="461665"/>
          </a:xfrm>
          <a:prstGeom prst="rect">
            <a:avLst/>
          </a:prstGeom>
          <a:noFill/>
        </p:spPr>
        <p:txBody>
          <a:bodyPr wrap="square" rtlCol="0">
            <a:spAutoFit/>
          </a:bodyPr>
          <a:lstStyle/>
          <a:p>
            <a:pPr algn="ctr"/>
            <a:r>
              <a:rPr lang="en-US" dirty="0">
                <a:solidFill>
                  <a:schemeClr val="bg1"/>
                </a:solidFill>
              </a:rPr>
              <a:t>180</a:t>
            </a:r>
          </a:p>
        </p:txBody>
      </p:sp>
      <p:sp>
        <p:nvSpPr>
          <p:cNvPr id="52" name="TextBox 51">
            <a:extLst>
              <a:ext uri="{FF2B5EF4-FFF2-40B4-BE49-F238E27FC236}">
                <a16:creationId xmlns:a16="http://schemas.microsoft.com/office/drawing/2014/main" id="{146AA2B1-6D17-5DA8-A454-B64769669E79}"/>
              </a:ext>
            </a:extLst>
          </p:cNvPr>
          <p:cNvSpPr txBox="1"/>
          <p:nvPr/>
        </p:nvSpPr>
        <p:spPr>
          <a:xfrm>
            <a:off x="6027590" y="977476"/>
            <a:ext cx="1107996" cy="461665"/>
          </a:xfrm>
          <a:prstGeom prst="rect">
            <a:avLst/>
          </a:prstGeom>
          <a:solidFill>
            <a:schemeClr val="accent4"/>
          </a:solidFill>
          <a:ln w="28575">
            <a:solidFill>
              <a:schemeClr val="accent5"/>
            </a:solidFill>
          </a:ln>
        </p:spPr>
        <p:txBody>
          <a:bodyPr wrap="none" rtlCol="0">
            <a:spAutoFit/>
          </a:bodyPr>
          <a:lstStyle/>
          <a:p>
            <a:r>
              <a:rPr lang="ja-JP" altLang="en-US" dirty="0"/>
              <a:t>基準点</a:t>
            </a:r>
            <a:endParaRPr lang="en-US" dirty="0"/>
          </a:p>
        </p:txBody>
      </p:sp>
      <p:cxnSp>
        <p:nvCxnSpPr>
          <p:cNvPr id="54" name="Straight Arrow Connector 53">
            <a:extLst>
              <a:ext uri="{FF2B5EF4-FFF2-40B4-BE49-F238E27FC236}">
                <a16:creationId xmlns:a16="http://schemas.microsoft.com/office/drawing/2014/main" id="{B1DB4758-627E-F3E3-D845-80584B833947}"/>
              </a:ext>
            </a:extLst>
          </p:cNvPr>
          <p:cNvCxnSpPr/>
          <p:nvPr/>
        </p:nvCxnSpPr>
        <p:spPr bwMode="auto">
          <a:xfrm>
            <a:off x="7135586" y="1436914"/>
            <a:ext cx="729343" cy="1006768"/>
          </a:xfrm>
          <a:prstGeom prst="straightConnector1">
            <a:avLst/>
          </a:prstGeom>
          <a:solidFill>
            <a:schemeClr val="accent1"/>
          </a:solidFill>
          <a:ln w="57150" cap="flat" cmpd="sng" algn="ctr">
            <a:solidFill>
              <a:schemeClr val="accent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Oval 56">
            <a:extLst>
              <a:ext uri="{FF2B5EF4-FFF2-40B4-BE49-F238E27FC236}">
                <a16:creationId xmlns:a16="http://schemas.microsoft.com/office/drawing/2014/main" id="{F902E323-DCDD-0539-9C01-8EDE8E1DAF86}"/>
              </a:ext>
            </a:extLst>
          </p:cNvPr>
          <p:cNvSpPr/>
          <p:nvPr/>
        </p:nvSpPr>
        <p:spPr bwMode="auto">
          <a:xfrm>
            <a:off x="7811023" y="5015022"/>
            <a:ext cx="550189" cy="550189"/>
          </a:xfrm>
          <a:prstGeom prst="ellipse">
            <a:avLst/>
          </a:prstGeom>
          <a:solidFill>
            <a:schemeClr val="tx1"/>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25" name="Straight Connector 24">
            <a:extLst>
              <a:ext uri="{FF2B5EF4-FFF2-40B4-BE49-F238E27FC236}">
                <a16:creationId xmlns:a16="http://schemas.microsoft.com/office/drawing/2014/main" id="{7FF5A874-3416-D193-43E0-9001DB3DB91C}"/>
              </a:ext>
            </a:extLst>
          </p:cNvPr>
          <p:cNvCxnSpPr/>
          <p:nvPr/>
        </p:nvCxnSpPr>
        <p:spPr bwMode="auto">
          <a:xfrm>
            <a:off x="8082649" y="1915064"/>
            <a:ext cx="0" cy="3422842"/>
          </a:xfrm>
          <a:prstGeom prst="line">
            <a:avLst/>
          </a:prstGeom>
          <a:solidFill>
            <a:schemeClr val="accent1"/>
          </a:solidFill>
          <a:ln w="57150"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Oval 50">
            <a:extLst>
              <a:ext uri="{FF2B5EF4-FFF2-40B4-BE49-F238E27FC236}">
                <a16:creationId xmlns:a16="http://schemas.microsoft.com/office/drawing/2014/main" id="{EA98C360-D249-73C7-6AF4-2B85D3B577BD}"/>
              </a:ext>
            </a:extLst>
          </p:cNvPr>
          <p:cNvSpPr/>
          <p:nvPr/>
        </p:nvSpPr>
        <p:spPr bwMode="auto">
          <a:xfrm>
            <a:off x="7931384" y="2443682"/>
            <a:ext cx="308678" cy="308678"/>
          </a:xfrm>
          <a:prstGeom prst="ellipse">
            <a:avLst/>
          </a:prstGeom>
          <a:solidFill>
            <a:srgbClr val="FF0000"/>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TextBox 3">
            <a:extLst>
              <a:ext uri="{FF2B5EF4-FFF2-40B4-BE49-F238E27FC236}">
                <a16:creationId xmlns:a16="http://schemas.microsoft.com/office/drawing/2014/main" id="{2A805317-CA5B-DE29-3665-4F9749114A75}"/>
              </a:ext>
            </a:extLst>
          </p:cNvPr>
          <p:cNvSpPr txBox="1"/>
          <p:nvPr/>
        </p:nvSpPr>
        <p:spPr>
          <a:xfrm>
            <a:off x="362681" y="4259980"/>
            <a:ext cx="4347163"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1800" dirty="0"/>
              <a:t>ターンテーブルと基準アンテナの利得の位置関係を示す</a:t>
            </a:r>
            <a:endParaRPr lang="en-US" altLang="ja-JP" sz="1800" dirty="0"/>
          </a:p>
          <a:p>
            <a:pPr marL="342900" indent="-342900">
              <a:buFont typeface="Arial" panose="020B0604020202020204" pitchFamily="34" charset="0"/>
              <a:buChar char="•"/>
            </a:pPr>
            <a:r>
              <a:rPr lang="ja-JP" altLang="en-US" sz="1800" dirty="0"/>
              <a:t>基準点は、ホーンの面とビバルディ構造の中心が交わる場所</a:t>
            </a:r>
            <a:endParaRPr lang="en-US" altLang="ja-JP" sz="1800" dirty="0"/>
          </a:p>
          <a:p>
            <a:pPr marL="342900" indent="-342900">
              <a:buFont typeface="Arial" panose="020B0604020202020204" pitchFamily="34" charset="0"/>
              <a:buChar char="•"/>
            </a:pPr>
            <a:r>
              <a:rPr lang="ja-JP" altLang="en-US" sz="1800" dirty="0"/>
              <a:t>アンテナの仕様書に明記されている利得の原点はこの基準点</a:t>
            </a:r>
            <a:endParaRPr lang="en-US" altLang="ja-JP" sz="1800" dirty="0"/>
          </a:p>
          <a:p>
            <a:pPr marL="342900" indent="-342900">
              <a:buFont typeface="Arial" panose="020B0604020202020204" pitchFamily="34" charset="0"/>
              <a:buChar char="•"/>
            </a:pPr>
            <a:r>
              <a:rPr lang="ja-JP" altLang="en-US" sz="1800" dirty="0"/>
              <a:t>ターンテーブルの中心から高さ約</a:t>
            </a:r>
            <a:r>
              <a:rPr lang="en-US" altLang="ja-JP" sz="1800" dirty="0"/>
              <a:t>80mm</a:t>
            </a:r>
            <a:r>
              <a:rPr lang="ja-JP" altLang="en-US" sz="1800" dirty="0"/>
              <a:t>にある。</a:t>
            </a:r>
            <a:endParaRPr lang="en-US" sz="1800" dirty="0"/>
          </a:p>
        </p:txBody>
      </p:sp>
    </p:spTree>
    <p:extLst>
      <p:ext uri="{BB962C8B-B14F-4D97-AF65-F5344CB8AC3E}">
        <p14:creationId xmlns:p14="http://schemas.microsoft.com/office/powerpoint/2010/main" val="374257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0034-7145-9BA2-485B-0457503CC97B}"/>
              </a:ext>
            </a:extLst>
          </p:cNvPr>
          <p:cNvSpPr>
            <a:spLocks noGrp="1"/>
          </p:cNvSpPr>
          <p:nvPr>
            <p:ph type="title"/>
          </p:nvPr>
        </p:nvSpPr>
        <p:spPr/>
        <p:txBody>
          <a:bodyPr/>
          <a:lstStyle/>
          <a:p>
            <a:r>
              <a:rPr lang="ja-JP" altLang="en-US" dirty="0"/>
              <a:t>極座標とターンテーブル</a:t>
            </a:r>
            <a:r>
              <a:rPr lang="en-US" altLang="ja-JP" dirty="0"/>
              <a:t>CCW (θ</a:t>
            </a:r>
            <a:r>
              <a:rPr lang="ja-JP" altLang="en-US" dirty="0"/>
              <a:t>成分</a:t>
            </a:r>
            <a:r>
              <a:rPr lang="en-US" altLang="ja-JP" dirty="0"/>
              <a:t>)</a:t>
            </a:r>
            <a:endParaRPr lang="en-US" dirty="0"/>
          </a:p>
        </p:txBody>
      </p:sp>
      <p:sp>
        <p:nvSpPr>
          <p:cNvPr id="3" name="Slide Number Placeholder 2">
            <a:extLst>
              <a:ext uri="{FF2B5EF4-FFF2-40B4-BE49-F238E27FC236}">
                <a16:creationId xmlns:a16="http://schemas.microsoft.com/office/drawing/2014/main" id="{56DC2B6A-C7C7-368B-01D7-24DF15E51F88}"/>
              </a:ext>
            </a:extLst>
          </p:cNvPr>
          <p:cNvSpPr>
            <a:spLocks noGrp="1"/>
          </p:cNvSpPr>
          <p:nvPr>
            <p:ph type="sldNum" sz="quarter" idx="4"/>
          </p:nvPr>
        </p:nvSpPr>
        <p:spPr/>
        <p:txBody>
          <a:bodyPr/>
          <a:lstStyle/>
          <a:p>
            <a:fld id="{9C50B5B7-BDFB-42C2-AF7F-C980814ADCE4}" type="slidenum">
              <a:rPr lang="en-US" smtClean="0"/>
              <a:pPr/>
              <a:t>7</a:t>
            </a:fld>
            <a:endParaRPr lang="en-US" sz="1400"/>
          </a:p>
        </p:txBody>
      </p:sp>
      <p:pic>
        <p:nvPicPr>
          <p:cNvPr id="1026" name="Picture 2">
            <a:extLst>
              <a:ext uri="{FF2B5EF4-FFF2-40B4-BE49-F238E27FC236}">
                <a16:creationId xmlns:a16="http://schemas.microsoft.com/office/drawing/2014/main" id="{274D5692-A260-E742-0D0E-7ED293103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378" y="3247022"/>
            <a:ext cx="3565765" cy="3095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F08DFB-FC26-CB82-6A2A-39BE7AAF4396}"/>
              </a:ext>
            </a:extLst>
          </p:cNvPr>
          <p:cNvSpPr txBox="1"/>
          <p:nvPr/>
        </p:nvSpPr>
        <p:spPr>
          <a:xfrm>
            <a:off x="2662185" y="2736086"/>
            <a:ext cx="943657" cy="461665"/>
          </a:xfrm>
          <a:prstGeom prst="rect">
            <a:avLst/>
          </a:prstGeom>
          <a:solidFill>
            <a:schemeClr val="accent3">
              <a:lumMod val="20000"/>
              <a:lumOff val="80000"/>
            </a:schemeClr>
          </a:solidFill>
        </p:spPr>
        <p:txBody>
          <a:bodyPr wrap="square" rtlCol="0">
            <a:spAutoFit/>
          </a:bodyPr>
          <a:lstStyle/>
          <a:p>
            <a:pPr algn="ctr"/>
            <a:r>
              <a:rPr lang="en-US" altLang="ja-JP" dirty="0"/>
              <a:t>θ=</a:t>
            </a:r>
            <a:r>
              <a:rPr lang="en-US" dirty="0"/>
              <a:t>0</a:t>
            </a:r>
          </a:p>
        </p:txBody>
      </p:sp>
      <p:sp>
        <p:nvSpPr>
          <p:cNvPr id="6" name="TextBox 5">
            <a:extLst>
              <a:ext uri="{FF2B5EF4-FFF2-40B4-BE49-F238E27FC236}">
                <a16:creationId xmlns:a16="http://schemas.microsoft.com/office/drawing/2014/main" id="{7C5D9848-D2D9-3FE9-2A34-EC8C58958498}"/>
              </a:ext>
            </a:extLst>
          </p:cNvPr>
          <p:cNvSpPr txBox="1"/>
          <p:nvPr/>
        </p:nvSpPr>
        <p:spPr>
          <a:xfrm>
            <a:off x="1235951" y="6342106"/>
            <a:ext cx="943657" cy="461665"/>
          </a:xfrm>
          <a:prstGeom prst="rect">
            <a:avLst/>
          </a:prstGeom>
          <a:solidFill>
            <a:schemeClr val="accent3">
              <a:lumMod val="20000"/>
              <a:lumOff val="80000"/>
            </a:schemeClr>
          </a:solidFill>
        </p:spPr>
        <p:txBody>
          <a:bodyPr wrap="square" rtlCol="0">
            <a:spAutoFit/>
          </a:bodyPr>
          <a:lstStyle/>
          <a:p>
            <a:pPr algn="ctr"/>
            <a:r>
              <a:rPr lang="en-US" altLang="ja-JP" dirty="0"/>
              <a:t>θ=</a:t>
            </a:r>
            <a:r>
              <a:rPr lang="en-US" dirty="0"/>
              <a:t>90</a:t>
            </a:r>
          </a:p>
        </p:txBody>
      </p:sp>
      <p:sp>
        <p:nvSpPr>
          <p:cNvPr id="7" name="TextBox 6">
            <a:extLst>
              <a:ext uri="{FF2B5EF4-FFF2-40B4-BE49-F238E27FC236}">
                <a16:creationId xmlns:a16="http://schemas.microsoft.com/office/drawing/2014/main" id="{4DE91A61-2F0A-8B02-9EB0-A68AE5DBEB2C}"/>
              </a:ext>
            </a:extLst>
          </p:cNvPr>
          <p:cNvSpPr txBox="1"/>
          <p:nvPr/>
        </p:nvSpPr>
        <p:spPr>
          <a:xfrm>
            <a:off x="4168932" y="4484551"/>
            <a:ext cx="1098932" cy="461665"/>
          </a:xfrm>
          <a:prstGeom prst="rect">
            <a:avLst/>
          </a:prstGeom>
          <a:solidFill>
            <a:schemeClr val="accent3">
              <a:lumMod val="20000"/>
              <a:lumOff val="80000"/>
            </a:schemeClr>
          </a:solidFill>
        </p:spPr>
        <p:txBody>
          <a:bodyPr wrap="square" rtlCol="0">
            <a:spAutoFit/>
          </a:bodyPr>
          <a:lstStyle/>
          <a:p>
            <a:pPr algn="ctr"/>
            <a:r>
              <a:rPr lang="en-US" altLang="ja-JP" dirty="0"/>
              <a:t>θ=18</a:t>
            </a:r>
            <a:r>
              <a:rPr lang="en-US" dirty="0"/>
              <a:t>0</a:t>
            </a:r>
          </a:p>
        </p:txBody>
      </p:sp>
      <p:sp>
        <p:nvSpPr>
          <p:cNvPr id="20" name="TextBox 19">
            <a:extLst>
              <a:ext uri="{FF2B5EF4-FFF2-40B4-BE49-F238E27FC236}">
                <a16:creationId xmlns:a16="http://schemas.microsoft.com/office/drawing/2014/main" id="{6BC8D607-0D84-6614-F336-D949FABED3BD}"/>
              </a:ext>
            </a:extLst>
          </p:cNvPr>
          <p:cNvSpPr txBox="1"/>
          <p:nvPr/>
        </p:nvSpPr>
        <p:spPr>
          <a:xfrm>
            <a:off x="404030" y="997923"/>
            <a:ext cx="9585357" cy="461665"/>
          </a:xfrm>
          <a:prstGeom prst="rect">
            <a:avLst/>
          </a:prstGeom>
          <a:solidFill>
            <a:schemeClr val="bg2"/>
          </a:solidFill>
          <a:ln w="28575">
            <a:solidFill>
              <a:schemeClr val="accent2"/>
            </a:solidFill>
          </a:ln>
        </p:spPr>
        <p:txBody>
          <a:bodyPr wrap="square" rtlCol="0">
            <a:spAutoFit/>
          </a:bodyPr>
          <a:lstStyle/>
          <a:p>
            <a:r>
              <a:rPr lang="en-US" altLang="ja-JP" dirty="0"/>
              <a:t>θ</a:t>
            </a:r>
            <a:r>
              <a:rPr lang="ja-JP" altLang="en-US" dirty="0"/>
              <a:t>成分の測定は計測データを </a:t>
            </a:r>
            <a:r>
              <a:rPr lang="en-US" altLang="ja-JP" dirty="0"/>
              <a:t>90</a:t>
            </a:r>
            <a:r>
              <a:rPr lang="en-US" altLang="ja-JP" dirty="0">
                <a:sym typeface="Wingdings" panose="05000000000000000000" pitchFamily="2" charset="2"/>
              </a:rPr>
              <a:t>270, 27090</a:t>
            </a:r>
            <a:r>
              <a:rPr lang="ja-JP" altLang="en-US" dirty="0">
                <a:sym typeface="Wingdings" panose="05000000000000000000" pitchFamily="2" charset="2"/>
              </a:rPr>
              <a:t>の方向で反転させる。</a:t>
            </a:r>
            <a:endParaRPr lang="en-US" dirty="0"/>
          </a:p>
        </p:txBody>
      </p:sp>
      <p:sp>
        <p:nvSpPr>
          <p:cNvPr id="10" name="Oval 9">
            <a:extLst>
              <a:ext uri="{FF2B5EF4-FFF2-40B4-BE49-F238E27FC236}">
                <a16:creationId xmlns:a16="http://schemas.microsoft.com/office/drawing/2014/main" id="{5D7578A8-9BC0-C200-A794-0B9E838CE7F9}"/>
              </a:ext>
            </a:extLst>
          </p:cNvPr>
          <p:cNvSpPr/>
          <p:nvPr/>
        </p:nvSpPr>
        <p:spPr bwMode="auto">
          <a:xfrm>
            <a:off x="7309148" y="3725427"/>
            <a:ext cx="2616679" cy="261667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Arrow: Curved Right 10">
            <a:extLst>
              <a:ext uri="{FF2B5EF4-FFF2-40B4-BE49-F238E27FC236}">
                <a16:creationId xmlns:a16="http://schemas.microsoft.com/office/drawing/2014/main" id="{A766C444-2721-ECC2-C444-8D9C7A78D8C4}"/>
              </a:ext>
            </a:extLst>
          </p:cNvPr>
          <p:cNvSpPr/>
          <p:nvPr/>
        </p:nvSpPr>
        <p:spPr bwMode="auto">
          <a:xfrm rot="5400000">
            <a:off x="8298311" y="3670328"/>
            <a:ext cx="638352" cy="1627786"/>
          </a:xfrm>
          <a:prstGeom prst="curved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Box 11">
            <a:extLst>
              <a:ext uri="{FF2B5EF4-FFF2-40B4-BE49-F238E27FC236}">
                <a16:creationId xmlns:a16="http://schemas.microsoft.com/office/drawing/2014/main" id="{6CA061A8-9C57-F9FA-6F3C-E48ED90767B5}"/>
              </a:ext>
            </a:extLst>
          </p:cNvPr>
          <p:cNvSpPr txBox="1"/>
          <p:nvPr/>
        </p:nvSpPr>
        <p:spPr>
          <a:xfrm>
            <a:off x="8617487" y="4750619"/>
            <a:ext cx="1083098" cy="461665"/>
          </a:xfrm>
          <a:prstGeom prst="rect">
            <a:avLst/>
          </a:prstGeom>
          <a:noFill/>
        </p:spPr>
        <p:txBody>
          <a:bodyPr wrap="square" rtlCol="0">
            <a:spAutoFit/>
          </a:bodyPr>
          <a:lstStyle/>
          <a:p>
            <a:pPr algn="ctr"/>
            <a:r>
              <a:rPr lang="en-US" dirty="0">
                <a:solidFill>
                  <a:schemeClr val="bg1"/>
                </a:solidFill>
              </a:rPr>
              <a:t>CCW</a:t>
            </a:r>
          </a:p>
        </p:txBody>
      </p:sp>
      <p:cxnSp>
        <p:nvCxnSpPr>
          <p:cNvPr id="16" name="Straight Arrow Connector 15">
            <a:extLst>
              <a:ext uri="{FF2B5EF4-FFF2-40B4-BE49-F238E27FC236}">
                <a16:creationId xmlns:a16="http://schemas.microsoft.com/office/drawing/2014/main" id="{FF5EEA34-8E37-68D1-6EF3-A10ADF309339}"/>
              </a:ext>
            </a:extLst>
          </p:cNvPr>
          <p:cNvCxnSpPr/>
          <p:nvPr/>
        </p:nvCxnSpPr>
        <p:spPr bwMode="auto">
          <a:xfrm flipV="1">
            <a:off x="8620664" y="2872519"/>
            <a:ext cx="0" cy="2210130"/>
          </a:xfrm>
          <a:prstGeom prst="straightConnector1">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75E2A353-7381-A1E8-7AD5-E19C3AAEDAD5}"/>
              </a:ext>
            </a:extLst>
          </p:cNvPr>
          <p:cNvSpPr txBox="1"/>
          <p:nvPr/>
        </p:nvSpPr>
        <p:spPr>
          <a:xfrm>
            <a:off x="8170878" y="2367722"/>
            <a:ext cx="943657" cy="461665"/>
          </a:xfrm>
          <a:prstGeom prst="rect">
            <a:avLst/>
          </a:prstGeom>
          <a:solidFill>
            <a:schemeClr val="accent3">
              <a:lumMod val="20000"/>
              <a:lumOff val="80000"/>
            </a:schemeClr>
          </a:solidFill>
        </p:spPr>
        <p:txBody>
          <a:bodyPr wrap="square" rtlCol="0">
            <a:spAutoFit/>
          </a:bodyPr>
          <a:lstStyle/>
          <a:p>
            <a:pPr algn="ctr"/>
            <a:r>
              <a:rPr lang="en-US" altLang="ja-JP" dirty="0"/>
              <a:t>θ=</a:t>
            </a:r>
            <a:r>
              <a:rPr lang="en-US" dirty="0"/>
              <a:t>0</a:t>
            </a:r>
          </a:p>
        </p:txBody>
      </p:sp>
      <p:sp>
        <p:nvSpPr>
          <p:cNvPr id="18" name="TextBox 17">
            <a:extLst>
              <a:ext uri="{FF2B5EF4-FFF2-40B4-BE49-F238E27FC236}">
                <a16:creationId xmlns:a16="http://schemas.microsoft.com/office/drawing/2014/main" id="{F215B11A-4732-CC98-9D47-4AC0B5E2BAB1}"/>
              </a:ext>
            </a:extLst>
          </p:cNvPr>
          <p:cNvSpPr txBox="1"/>
          <p:nvPr/>
        </p:nvSpPr>
        <p:spPr>
          <a:xfrm>
            <a:off x="6659040" y="4851816"/>
            <a:ext cx="943657" cy="461665"/>
          </a:xfrm>
          <a:prstGeom prst="rect">
            <a:avLst/>
          </a:prstGeom>
          <a:solidFill>
            <a:schemeClr val="accent3">
              <a:lumMod val="20000"/>
              <a:lumOff val="80000"/>
            </a:schemeClr>
          </a:solidFill>
        </p:spPr>
        <p:txBody>
          <a:bodyPr wrap="square" rtlCol="0">
            <a:spAutoFit/>
          </a:bodyPr>
          <a:lstStyle/>
          <a:p>
            <a:pPr algn="ctr"/>
            <a:r>
              <a:rPr lang="en-US" altLang="ja-JP" dirty="0"/>
              <a:t>θ=</a:t>
            </a:r>
            <a:r>
              <a:rPr lang="en-US" dirty="0"/>
              <a:t>90</a:t>
            </a:r>
          </a:p>
        </p:txBody>
      </p:sp>
      <p:sp>
        <p:nvSpPr>
          <p:cNvPr id="19" name="TextBox 18">
            <a:extLst>
              <a:ext uri="{FF2B5EF4-FFF2-40B4-BE49-F238E27FC236}">
                <a16:creationId xmlns:a16="http://schemas.microsoft.com/office/drawing/2014/main" id="{0447E586-B423-EEAA-DC70-9371FA5A6B3A}"/>
              </a:ext>
            </a:extLst>
          </p:cNvPr>
          <p:cNvSpPr txBox="1"/>
          <p:nvPr/>
        </p:nvSpPr>
        <p:spPr>
          <a:xfrm>
            <a:off x="7842932" y="5159506"/>
            <a:ext cx="1588448" cy="461665"/>
          </a:xfrm>
          <a:prstGeom prst="rect">
            <a:avLst/>
          </a:prstGeom>
          <a:noFill/>
        </p:spPr>
        <p:txBody>
          <a:bodyPr wrap="none" rtlCol="0">
            <a:spAutoFit/>
          </a:bodyPr>
          <a:lstStyle/>
          <a:p>
            <a:r>
              <a:rPr lang="en-US" dirty="0"/>
              <a:t>(Top view)</a:t>
            </a:r>
          </a:p>
        </p:txBody>
      </p:sp>
      <p:sp>
        <p:nvSpPr>
          <p:cNvPr id="21" name="TextBox 20">
            <a:extLst>
              <a:ext uri="{FF2B5EF4-FFF2-40B4-BE49-F238E27FC236}">
                <a16:creationId xmlns:a16="http://schemas.microsoft.com/office/drawing/2014/main" id="{6EE12189-D8AB-C67F-C473-BE64FE9EDDFD}"/>
              </a:ext>
            </a:extLst>
          </p:cNvPr>
          <p:cNvSpPr txBox="1"/>
          <p:nvPr/>
        </p:nvSpPr>
        <p:spPr>
          <a:xfrm>
            <a:off x="8637156" y="3138022"/>
            <a:ext cx="3007555" cy="461665"/>
          </a:xfrm>
          <a:prstGeom prst="rect">
            <a:avLst/>
          </a:prstGeom>
          <a:noFill/>
        </p:spPr>
        <p:txBody>
          <a:bodyPr wrap="none" rtlCol="0">
            <a:spAutoFit/>
          </a:bodyPr>
          <a:lstStyle/>
          <a:p>
            <a:r>
              <a:rPr lang="ja-JP" altLang="en-US" dirty="0"/>
              <a:t>モニタアンテナの方向</a:t>
            </a:r>
            <a:endParaRPr lang="en-US" dirty="0"/>
          </a:p>
        </p:txBody>
      </p:sp>
      <p:sp>
        <p:nvSpPr>
          <p:cNvPr id="23" name="TextBox 22">
            <a:extLst>
              <a:ext uri="{FF2B5EF4-FFF2-40B4-BE49-F238E27FC236}">
                <a16:creationId xmlns:a16="http://schemas.microsoft.com/office/drawing/2014/main" id="{42121011-8833-B116-42AF-25BAC87E768A}"/>
              </a:ext>
            </a:extLst>
          </p:cNvPr>
          <p:cNvSpPr txBox="1"/>
          <p:nvPr/>
        </p:nvSpPr>
        <p:spPr>
          <a:xfrm>
            <a:off x="7733651" y="1823594"/>
            <a:ext cx="1807009" cy="461665"/>
          </a:xfrm>
          <a:prstGeom prst="rect">
            <a:avLst/>
          </a:prstGeom>
          <a:solidFill>
            <a:schemeClr val="accent4">
              <a:lumMod val="20000"/>
              <a:lumOff val="80000"/>
            </a:schemeClr>
          </a:solidFill>
        </p:spPr>
        <p:txBody>
          <a:bodyPr wrap="square" rtlCol="0">
            <a:spAutoFit/>
          </a:bodyPr>
          <a:lstStyle/>
          <a:p>
            <a:pPr algn="ctr"/>
            <a:r>
              <a:rPr lang="ja-JP" altLang="en-US" dirty="0"/>
              <a:t>測定角</a:t>
            </a:r>
            <a:r>
              <a:rPr lang="en-US" altLang="ja-JP" dirty="0"/>
              <a:t>= 0</a:t>
            </a:r>
            <a:endParaRPr lang="en-US" dirty="0"/>
          </a:p>
        </p:txBody>
      </p:sp>
      <p:sp>
        <p:nvSpPr>
          <p:cNvPr id="24" name="TextBox 23">
            <a:extLst>
              <a:ext uri="{FF2B5EF4-FFF2-40B4-BE49-F238E27FC236}">
                <a16:creationId xmlns:a16="http://schemas.microsoft.com/office/drawing/2014/main" id="{55CC9AE4-D42A-50BF-E956-C01435B593C9}"/>
              </a:ext>
            </a:extLst>
          </p:cNvPr>
          <p:cNvSpPr txBox="1"/>
          <p:nvPr/>
        </p:nvSpPr>
        <p:spPr>
          <a:xfrm>
            <a:off x="10066171" y="5341845"/>
            <a:ext cx="1807009" cy="461665"/>
          </a:xfrm>
          <a:prstGeom prst="rect">
            <a:avLst/>
          </a:prstGeom>
          <a:solidFill>
            <a:schemeClr val="accent4">
              <a:lumMod val="20000"/>
              <a:lumOff val="80000"/>
            </a:schemeClr>
          </a:solidFill>
        </p:spPr>
        <p:txBody>
          <a:bodyPr wrap="square" rtlCol="0">
            <a:spAutoFit/>
          </a:bodyPr>
          <a:lstStyle/>
          <a:p>
            <a:pPr algn="ctr"/>
            <a:r>
              <a:rPr lang="ja-JP" altLang="en-US" dirty="0"/>
              <a:t>測定角</a:t>
            </a:r>
            <a:r>
              <a:rPr lang="en-US" altLang="ja-JP" dirty="0"/>
              <a:t>= 90</a:t>
            </a:r>
            <a:endParaRPr lang="en-US" dirty="0"/>
          </a:p>
        </p:txBody>
      </p:sp>
      <p:sp>
        <p:nvSpPr>
          <p:cNvPr id="25" name="TextBox 24">
            <a:extLst>
              <a:ext uri="{FF2B5EF4-FFF2-40B4-BE49-F238E27FC236}">
                <a16:creationId xmlns:a16="http://schemas.microsoft.com/office/drawing/2014/main" id="{303E111F-FE59-DE14-A3BF-8D619EEB181A}"/>
              </a:ext>
            </a:extLst>
          </p:cNvPr>
          <p:cNvSpPr txBox="1"/>
          <p:nvPr/>
        </p:nvSpPr>
        <p:spPr>
          <a:xfrm>
            <a:off x="7591782" y="6366715"/>
            <a:ext cx="2045542" cy="461665"/>
          </a:xfrm>
          <a:prstGeom prst="rect">
            <a:avLst/>
          </a:prstGeom>
          <a:solidFill>
            <a:schemeClr val="accent4">
              <a:lumMod val="20000"/>
              <a:lumOff val="80000"/>
            </a:schemeClr>
          </a:solidFill>
        </p:spPr>
        <p:txBody>
          <a:bodyPr wrap="square" rtlCol="0">
            <a:spAutoFit/>
          </a:bodyPr>
          <a:lstStyle/>
          <a:p>
            <a:pPr algn="ctr"/>
            <a:r>
              <a:rPr lang="ja-JP" altLang="en-US" dirty="0"/>
              <a:t>測定角</a:t>
            </a:r>
            <a:r>
              <a:rPr lang="en-US" altLang="ja-JP" dirty="0"/>
              <a:t>= 180</a:t>
            </a:r>
            <a:endParaRPr lang="en-US" dirty="0"/>
          </a:p>
        </p:txBody>
      </p:sp>
      <p:sp>
        <p:nvSpPr>
          <p:cNvPr id="26" name="TextBox 25">
            <a:extLst>
              <a:ext uri="{FF2B5EF4-FFF2-40B4-BE49-F238E27FC236}">
                <a16:creationId xmlns:a16="http://schemas.microsoft.com/office/drawing/2014/main" id="{097E1810-4B39-E53A-9BB7-41C81233AB7B}"/>
              </a:ext>
            </a:extLst>
          </p:cNvPr>
          <p:cNvSpPr txBox="1"/>
          <p:nvPr/>
        </p:nvSpPr>
        <p:spPr>
          <a:xfrm>
            <a:off x="5557155" y="5344262"/>
            <a:ext cx="2045542" cy="461665"/>
          </a:xfrm>
          <a:prstGeom prst="rect">
            <a:avLst/>
          </a:prstGeom>
          <a:solidFill>
            <a:schemeClr val="accent4">
              <a:lumMod val="20000"/>
              <a:lumOff val="80000"/>
            </a:schemeClr>
          </a:solidFill>
        </p:spPr>
        <p:txBody>
          <a:bodyPr wrap="square" rtlCol="0">
            <a:spAutoFit/>
          </a:bodyPr>
          <a:lstStyle/>
          <a:p>
            <a:pPr algn="ctr"/>
            <a:r>
              <a:rPr lang="ja-JP" altLang="en-US" dirty="0"/>
              <a:t>測定角</a:t>
            </a:r>
            <a:r>
              <a:rPr lang="en-US" altLang="ja-JP" dirty="0"/>
              <a:t>= 270</a:t>
            </a:r>
            <a:endParaRPr lang="en-US" dirty="0"/>
          </a:p>
        </p:txBody>
      </p:sp>
      <p:sp>
        <p:nvSpPr>
          <p:cNvPr id="27" name="TextBox 26">
            <a:extLst>
              <a:ext uri="{FF2B5EF4-FFF2-40B4-BE49-F238E27FC236}">
                <a16:creationId xmlns:a16="http://schemas.microsoft.com/office/drawing/2014/main" id="{0D15956D-9FFB-B64B-7036-1DE0EE5CF409}"/>
              </a:ext>
            </a:extLst>
          </p:cNvPr>
          <p:cNvSpPr txBox="1"/>
          <p:nvPr/>
        </p:nvSpPr>
        <p:spPr>
          <a:xfrm>
            <a:off x="10095077" y="4851816"/>
            <a:ext cx="1139089" cy="461665"/>
          </a:xfrm>
          <a:prstGeom prst="rect">
            <a:avLst/>
          </a:prstGeom>
          <a:solidFill>
            <a:schemeClr val="accent3">
              <a:lumMod val="20000"/>
              <a:lumOff val="80000"/>
            </a:schemeClr>
          </a:solidFill>
        </p:spPr>
        <p:txBody>
          <a:bodyPr wrap="square" rtlCol="0">
            <a:spAutoFit/>
          </a:bodyPr>
          <a:lstStyle/>
          <a:p>
            <a:pPr algn="ctr"/>
            <a:r>
              <a:rPr lang="en-US" altLang="ja-JP" dirty="0"/>
              <a:t>θ=27</a:t>
            </a:r>
            <a:r>
              <a:rPr lang="en-US" dirty="0"/>
              <a:t>0</a:t>
            </a:r>
          </a:p>
        </p:txBody>
      </p:sp>
      <p:sp>
        <p:nvSpPr>
          <p:cNvPr id="28" name="TextBox 27">
            <a:extLst>
              <a:ext uri="{FF2B5EF4-FFF2-40B4-BE49-F238E27FC236}">
                <a16:creationId xmlns:a16="http://schemas.microsoft.com/office/drawing/2014/main" id="{ECE17FD7-1C17-247B-7FB6-37B905B0C58A}"/>
              </a:ext>
            </a:extLst>
          </p:cNvPr>
          <p:cNvSpPr txBox="1"/>
          <p:nvPr/>
        </p:nvSpPr>
        <p:spPr>
          <a:xfrm>
            <a:off x="404030" y="1670808"/>
            <a:ext cx="5153125" cy="646331"/>
          </a:xfrm>
          <a:prstGeom prst="rect">
            <a:avLst/>
          </a:prstGeom>
          <a:noFill/>
        </p:spPr>
        <p:txBody>
          <a:bodyPr wrap="square" rtlCol="0">
            <a:spAutoFit/>
          </a:bodyPr>
          <a:lstStyle/>
          <a:p>
            <a:pPr marL="342900" indent="-342900">
              <a:buFont typeface="Arial" panose="020B0604020202020204" pitchFamily="34" charset="0"/>
              <a:buChar char="•"/>
            </a:pPr>
            <a:r>
              <a:rPr lang="ja-JP" altLang="en-US" sz="1800" dirty="0"/>
              <a:t>校正ツールによるデータ処理時、ファイル名末尾に </a:t>
            </a:r>
            <a:r>
              <a:rPr lang="en-US" altLang="ja-JP" sz="1800" dirty="0"/>
              <a:t>CFG-R</a:t>
            </a:r>
            <a:r>
              <a:rPr lang="ja-JP" altLang="en-US" sz="1800" dirty="0"/>
              <a:t>を付与すると自動反転処理する</a:t>
            </a:r>
            <a:endParaRPr lang="en-US" sz="1800" dirty="0"/>
          </a:p>
        </p:txBody>
      </p:sp>
    </p:spTree>
    <p:extLst>
      <p:ext uri="{BB962C8B-B14F-4D97-AF65-F5344CB8AC3E}">
        <p14:creationId xmlns:p14="http://schemas.microsoft.com/office/powerpoint/2010/main" val="18692369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INAME" val="ज़ॴॉॲ१ॹॹ९६९५४"/>
  <p:tag name="DATETIME" val="षवावसशषशददषशीऺिे॓दम्॓ग़ऱषीशय"/>
  <p:tag name="DONEBY" val="ख़ग़ॢॸॵ२९ॴदॴॵ५ॲॹ"/>
  <p:tag name="IPADDRESS" val="्ड़े॒ग़हशहहश"/>
  <p:tag name="APPVER" val="हऴश"/>
  <p:tag name="RANDOM" val="6"/>
  <p:tag name="CHECKSUM" val="ऺ़सस"/>
</p:tagLst>
</file>

<file path=ppt/theme/theme1.xml><?xml version="1.0" encoding="utf-8"?>
<a:theme xmlns:a="http://schemas.openxmlformats.org/drawingml/2006/main" name="template">
  <a:themeElements>
    <a:clrScheme name="MaurizioColors">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954F72"/>
      </a:accent5>
      <a:accent6>
        <a:srgbClr val="70AD47"/>
      </a:accent6>
      <a:hlink>
        <a:srgbClr val="2E75B5"/>
      </a:hlink>
      <a:folHlink>
        <a:srgbClr val="C9C9C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emplate-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late-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late-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late-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late-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late-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CA-SC-LightBlue-Template-v4 (16-9)" id="{5EE33809-2564-3544-AB0E-4C022BD64478}" vid="{32ABDDDE-8FFD-1B45-97F6-DF98ECF553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MCA-2018 Template (16-9)</Template>
  <TotalTime>1480</TotalTime>
  <Words>552</Words>
  <Application>Microsoft Office PowerPoint</Application>
  <PresentationFormat>Widescreen</PresentationFormat>
  <Paragraphs>70</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Times New Roman</vt:lpstr>
      <vt:lpstr>Webdings</vt:lpstr>
      <vt:lpstr>Wingdings</vt:lpstr>
      <vt:lpstr>template</vt:lpstr>
      <vt:lpstr>アンテナ測定用キャリブレーションは怖くない</vt:lpstr>
      <vt:lpstr>はじめに</vt:lpstr>
      <vt:lpstr>めざすもの</vt:lpstr>
      <vt:lpstr>ちなみに</vt:lpstr>
      <vt:lpstr>これからすること</vt:lpstr>
      <vt:lpstr>測定位置</vt:lpstr>
      <vt:lpstr>極座標とターンテーブルCCW (θ成分)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dc:title>
  <dc:creator/>
  <cp:lastModifiedBy>Asakawa Koji</cp:lastModifiedBy>
  <cp:revision>4</cp:revision>
  <cp:lastPrinted>2014-02-09T01:40:51Z</cp:lastPrinted>
  <dcterms:created xsi:type="dcterms:W3CDTF">2018-02-15T02:07:52Z</dcterms:created>
  <dcterms:modified xsi:type="dcterms:W3CDTF">2022-11-26T14:57:20Z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