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2" r:id="rId1"/>
  </p:sldMasterIdLst>
  <p:notesMasterIdLst>
    <p:notesMasterId r:id="rId7"/>
  </p:notesMasterIdLst>
  <p:handoutMasterIdLst>
    <p:handoutMasterId r:id="rId8"/>
  </p:handoutMasterIdLst>
  <p:sldIdLst>
    <p:sldId id="260" r:id="rId2"/>
    <p:sldId id="261" r:id="rId3"/>
    <p:sldId id="264" r:id="rId4"/>
    <p:sldId id="263" r:id="rId5"/>
    <p:sldId id="262" r:id="rId6"/>
  </p:sldIdLst>
  <p:sldSz cx="12192000" cy="6858000"/>
  <p:notesSz cx="7099300" cy="9385300"/>
  <p:custDataLst>
    <p:tags r:id="rId9"/>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56" userDrawn="1">
          <p15:clr>
            <a:srgbClr val="A4A3A4"/>
          </p15:clr>
        </p15:guide>
        <p15:guide id="2" pos="2236"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22F7A1-3A18-096C-61D1-E860B3218B2D}" name="Asakawa Koji" initials="AK" userId="ec3848339d836d9f"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an KOBAYASHI" initials="AK" lastIdx="8" clrIdx="0"/>
  <p:cmAuthor id="1" name="Satoru Kumashiro" initials="S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0D"/>
    <a:srgbClr val="FF3300"/>
    <a:srgbClr val="FF2600"/>
    <a:srgbClr val="FF7C80"/>
    <a:srgbClr val="FFCCFF"/>
    <a:srgbClr val="990099"/>
    <a:srgbClr val="CCFF99"/>
    <a:srgbClr val="3B3B3B"/>
    <a:srgbClr val="303030"/>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73" autoAdjust="0"/>
    <p:restoredTop sz="83837" autoAdjust="0"/>
  </p:normalViewPr>
  <p:slideViewPr>
    <p:cSldViewPr snapToGrid="0">
      <p:cViewPr varScale="1">
        <p:scale>
          <a:sx n="64" d="100"/>
          <a:sy n="64" d="100"/>
        </p:scale>
        <p:origin x="58" y="106"/>
      </p:cViewPr>
      <p:guideLst>
        <p:guide orient="horz" pos="2160"/>
        <p:guide pos="3840"/>
      </p:guideLst>
    </p:cSldViewPr>
  </p:slideViewPr>
  <p:notesTextViewPr>
    <p:cViewPr>
      <p:scale>
        <a:sx n="150" d="100"/>
        <a:sy n="150" d="100"/>
      </p:scale>
      <p:origin x="0" y="0"/>
    </p:cViewPr>
  </p:notesTextViewPr>
  <p:notesViewPr>
    <p:cSldViewPr snapToGrid="0">
      <p:cViewPr>
        <p:scale>
          <a:sx n="1" d="2"/>
          <a:sy n="1" d="2"/>
        </p:scale>
        <p:origin x="0" y="0"/>
      </p:cViewPr>
      <p:guideLst>
        <p:guide orient="horz" pos="2956"/>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akawa Koji" userId="ec3848339d836d9f" providerId="LiveId" clId="{D58FBFE5-4AE4-4EF7-99E1-7F3B3FE4856F}"/>
    <pc:docChg chg="undo custSel modSld">
      <pc:chgData name="Asakawa Koji" userId="ec3848339d836d9f" providerId="LiveId" clId="{D58FBFE5-4AE4-4EF7-99E1-7F3B3FE4856F}" dt="2022-11-01T13:56:45.313" v="188" actId="6549"/>
      <pc:docMkLst>
        <pc:docMk/>
      </pc:docMkLst>
      <pc:sldChg chg="delSp modTransition modAnim">
        <pc:chgData name="Asakawa Koji" userId="ec3848339d836d9f" providerId="LiveId" clId="{D58FBFE5-4AE4-4EF7-99E1-7F3B3FE4856F}" dt="2022-11-01T13:28:10.478" v="0"/>
        <pc:sldMkLst>
          <pc:docMk/>
          <pc:sldMk cId="868260821" sldId="260"/>
        </pc:sldMkLst>
        <pc:picChg chg="del">
          <ac:chgData name="Asakawa Koji" userId="ec3848339d836d9f" providerId="LiveId" clId="{D58FBFE5-4AE4-4EF7-99E1-7F3B3FE4856F}" dt="2022-11-01T13:28:10.478" v="0"/>
          <ac:picMkLst>
            <pc:docMk/>
            <pc:sldMk cId="868260821" sldId="260"/>
            <ac:picMk id="20" creationId="{A47F7E72-72A1-3A38-0A5F-9570F1C9DD1D}"/>
          </ac:picMkLst>
        </pc:picChg>
      </pc:sldChg>
      <pc:sldChg chg="delSp modTransition modAnim">
        <pc:chgData name="Asakawa Koji" userId="ec3848339d836d9f" providerId="LiveId" clId="{D58FBFE5-4AE4-4EF7-99E1-7F3B3FE4856F}" dt="2022-11-01T13:28:10.478" v="0"/>
        <pc:sldMkLst>
          <pc:docMk/>
          <pc:sldMk cId="2713825764" sldId="297"/>
        </pc:sldMkLst>
        <pc:picChg chg="del">
          <ac:chgData name="Asakawa Koji" userId="ec3848339d836d9f" providerId="LiveId" clId="{D58FBFE5-4AE4-4EF7-99E1-7F3B3FE4856F}" dt="2022-11-01T13:28:10.478" v="0"/>
          <ac:picMkLst>
            <pc:docMk/>
            <pc:sldMk cId="2713825764" sldId="297"/>
            <ac:picMk id="26" creationId="{877639DA-BC62-CDD2-2B09-1AC112816148}"/>
          </ac:picMkLst>
        </pc:picChg>
      </pc:sldChg>
      <pc:sldChg chg="delSp modTransition modAnim">
        <pc:chgData name="Asakawa Koji" userId="ec3848339d836d9f" providerId="LiveId" clId="{D58FBFE5-4AE4-4EF7-99E1-7F3B3FE4856F}" dt="2022-11-01T13:28:10.478" v="0"/>
        <pc:sldMkLst>
          <pc:docMk/>
          <pc:sldMk cId="1308668858" sldId="298"/>
        </pc:sldMkLst>
        <pc:picChg chg="del">
          <ac:chgData name="Asakawa Koji" userId="ec3848339d836d9f" providerId="LiveId" clId="{D58FBFE5-4AE4-4EF7-99E1-7F3B3FE4856F}" dt="2022-11-01T13:28:10.478" v="0"/>
          <ac:picMkLst>
            <pc:docMk/>
            <pc:sldMk cId="1308668858" sldId="298"/>
            <ac:picMk id="6" creationId="{8CE7C84D-4732-D7A7-0F89-AACC676F4242}"/>
          </ac:picMkLst>
        </pc:picChg>
      </pc:sldChg>
      <pc:sldChg chg="delSp modTransition modAnim modNotesTx">
        <pc:chgData name="Asakawa Koji" userId="ec3848339d836d9f" providerId="LiveId" clId="{D58FBFE5-4AE4-4EF7-99E1-7F3B3FE4856F}" dt="2022-11-01T13:34:27.242" v="185" actId="6549"/>
        <pc:sldMkLst>
          <pc:docMk/>
          <pc:sldMk cId="1985337572" sldId="299"/>
        </pc:sldMkLst>
        <pc:picChg chg="del">
          <ac:chgData name="Asakawa Koji" userId="ec3848339d836d9f" providerId="LiveId" clId="{D58FBFE5-4AE4-4EF7-99E1-7F3B3FE4856F}" dt="2022-11-01T13:28:10.478" v="0"/>
          <ac:picMkLst>
            <pc:docMk/>
            <pc:sldMk cId="1985337572" sldId="299"/>
            <ac:picMk id="5" creationId="{B338FB8B-2E8A-DD5E-C9A9-DFA5460FC716}"/>
          </ac:picMkLst>
        </pc:picChg>
      </pc:sldChg>
      <pc:sldChg chg="delSp modTransition modAnim">
        <pc:chgData name="Asakawa Koji" userId="ec3848339d836d9f" providerId="LiveId" clId="{D58FBFE5-4AE4-4EF7-99E1-7F3B3FE4856F}" dt="2022-11-01T13:28:10.478" v="0"/>
        <pc:sldMkLst>
          <pc:docMk/>
          <pc:sldMk cId="2308352407" sldId="306"/>
        </pc:sldMkLst>
        <pc:picChg chg="del">
          <ac:chgData name="Asakawa Koji" userId="ec3848339d836d9f" providerId="LiveId" clId="{D58FBFE5-4AE4-4EF7-99E1-7F3B3FE4856F}" dt="2022-11-01T13:28:10.478" v="0"/>
          <ac:picMkLst>
            <pc:docMk/>
            <pc:sldMk cId="2308352407" sldId="306"/>
            <ac:picMk id="9" creationId="{5CD58190-0FB0-E7FE-7146-8BA43CBDDB19}"/>
          </ac:picMkLst>
        </pc:picChg>
      </pc:sldChg>
      <pc:sldChg chg="delSp modTransition modAnim modNotesTx">
        <pc:chgData name="Asakawa Koji" userId="ec3848339d836d9f" providerId="LiveId" clId="{D58FBFE5-4AE4-4EF7-99E1-7F3B3FE4856F}" dt="2022-11-01T13:29:54.569" v="11" actId="20577"/>
        <pc:sldMkLst>
          <pc:docMk/>
          <pc:sldMk cId="1905588677" sldId="309"/>
        </pc:sldMkLst>
        <pc:picChg chg="del">
          <ac:chgData name="Asakawa Koji" userId="ec3848339d836d9f" providerId="LiveId" clId="{D58FBFE5-4AE4-4EF7-99E1-7F3B3FE4856F}" dt="2022-11-01T13:28:10.478" v="0"/>
          <ac:picMkLst>
            <pc:docMk/>
            <pc:sldMk cId="1905588677" sldId="309"/>
            <ac:picMk id="23" creationId="{F72D33DA-CE8B-17F5-4FE4-14490DBCF079}"/>
          </ac:picMkLst>
        </pc:picChg>
      </pc:sldChg>
      <pc:sldChg chg="delSp modTransition modAnim">
        <pc:chgData name="Asakawa Koji" userId="ec3848339d836d9f" providerId="LiveId" clId="{D58FBFE5-4AE4-4EF7-99E1-7F3B3FE4856F}" dt="2022-11-01T13:28:10.478" v="0"/>
        <pc:sldMkLst>
          <pc:docMk/>
          <pc:sldMk cId="538870653" sldId="311"/>
        </pc:sldMkLst>
        <pc:picChg chg="del">
          <ac:chgData name="Asakawa Koji" userId="ec3848339d836d9f" providerId="LiveId" clId="{D58FBFE5-4AE4-4EF7-99E1-7F3B3FE4856F}" dt="2022-11-01T13:28:10.478" v="0"/>
          <ac:picMkLst>
            <pc:docMk/>
            <pc:sldMk cId="538870653" sldId="311"/>
            <ac:picMk id="320" creationId="{4BC64973-4F7E-048D-6797-1D7EA8B43593}"/>
          </ac:picMkLst>
        </pc:picChg>
      </pc:sldChg>
      <pc:sldChg chg="delSp modTransition modAnim">
        <pc:chgData name="Asakawa Koji" userId="ec3848339d836d9f" providerId="LiveId" clId="{D58FBFE5-4AE4-4EF7-99E1-7F3B3FE4856F}" dt="2022-11-01T13:28:10.478" v="0"/>
        <pc:sldMkLst>
          <pc:docMk/>
          <pc:sldMk cId="2454302551" sldId="312"/>
        </pc:sldMkLst>
        <pc:picChg chg="del">
          <ac:chgData name="Asakawa Koji" userId="ec3848339d836d9f" providerId="LiveId" clId="{D58FBFE5-4AE4-4EF7-99E1-7F3B3FE4856F}" dt="2022-11-01T13:28:10.478" v="0"/>
          <ac:picMkLst>
            <pc:docMk/>
            <pc:sldMk cId="2454302551" sldId="312"/>
            <ac:picMk id="6" creationId="{3745D6F4-E4AF-DBA9-CD1E-1D8B707D7E93}"/>
          </ac:picMkLst>
        </pc:picChg>
      </pc:sldChg>
      <pc:sldChg chg="delSp modTransition modAnim">
        <pc:chgData name="Asakawa Koji" userId="ec3848339d836d9f" providerId="LiveId" clId="{D58FBFE5-4AE4-4EF7-99E1-7F3B3FE4856F}" dt="2022-11-01T13:28:10.478" v="0"/>
        <pc:sldMkLst>
          <pc:docMk/>
          <pc:sldMk cId="3168413409" sldId="313"/>
        </pc:sldMkLst>
        <pc:picChg chg="del">
          <ac:chgData name="Asakawa Koji" userId="ec3848339d836d9f" providerId="LiveId" clId="{D58FBFE5-4AE4-4EF7-99E1-7F3B3FE4856F}" dt="2022-11-01T13:28:10.478" v="0"/>
          <ac:picMkLst>
            <pc:docMk/>
            <pc:sldMk cId="3168413409" sldId="313"/>
            <ac:picMk id="19" creationId="{F77E5EAE-F1A6-201F-8715-2781A854C61C}"/>
          </ac:picMkLst>
        </pc:picChg>
      </pc:sldChg>
      <pc:sldChg chg="delSp modTransition modAnim">
        <pc:chgData name="Asakawa Koji" userId="ec3848339d836d9f" providerId="LiveId" clId="{D58FBFE5-4AE4-4EF7-99E1-7F3B3FE4856F}" dt="2022-11-01T13:28:10.478" v="0"/>
        <pc:sldMkLst>
          <pc:docMk/>
          <pc:sldMk cId="1235941530" sldId="319"/>
        </pc:sldMkLst>
        <pc:picChg chg="del">
          <ac:chgData name="Asakawa Koji" userId="ec3848339d836d9f" providerId="LiveId" clId="{D58FBFE5-4AE4-4EF7-99E1-7F3B3FE4856F}" dt="2022-11-01T13:28:10.478" v="0"/>
          <ac:picMkLst>
            <pc:docMk/>
            <pc:sldMk cId="1235941530" sldId="319"/>
            <ac:picMk id="45" creationId="{3B4E85DD-FD35-3DBB-BCC2-1E5B029A6D85}"/>
          </ac:picMkLst>
        </pc:picChg>
      </pc:sldChg>
      <pc:sldChg chg="delSp modTransition modAnim">
        <pc:chgData name="Asakawa Koji" userId="ec3848339d836d9f" providerId="LiveId" clId="{D58FBFE5-4AE4-4EF7-99E1-7F3B3FE4856F}" dt="2022-11-01T13:28:10.478" v="0"/>
        <pc:sldMkLst>
          <pc:docMk/>
          <pc:sldMk cId="1605572298" sldId="320"/>
        </pc:sldMkLst>
        <pc:picChg chg="del">
          <ac:chgData name="Asakawa Koji" userId="ec3848339d836d9f" providerId="LiveId" clId="{D58FBFE5-4AE4-4EF7-99E1-7F3B3FE4856F}" dt="2022-11-01T13:28:10.478" v="0"/>
          <ac:picMkLst>
            <pc:docMk/>
            <pc:sldMk cId="1605572298" sldId="320"/>
            <ac:picMk id="9" creationId="{76F75D9D-9D23-5306-0787-2AD879572564}"/>
          </ac:picMkLst>
        </pc:picChg>
      </pc:sldChg>
      <pc:sldChg chg="delSp modTransition modAnim modNotesTx">
        <pc:chgData name="Asakawa Koji" userId="ec3848339d836d9f" providerId="LiveId" clId="{D58FBFE5-4AE4-4EF7-99E1-7F3B3FE4856F}" dt="2022-11-01T13:56:45.313" v="188" actId="6549"/>
        <pc:sldMkLst>
          <pc:docMk/>
          <pc:sldMk cId="1685429543" sldId="321"/>
        </pc:sldMkLst>
        <pc:picChg chg="del">
          <ac:chgData name="Asakawa Koji" userId="ec3848339d836d9f" providerId="LiveId" clId="{D58FBFE5-4AE4-4EF7-99E1-7F3B3FE4856F}" dt="2022-11-01T13:28:10.478" v="0"/>
          <ac:picMkLst>
            <pc:docMk/>
            <pc:sldMk cId="1685429543" sldId="321"/>
            <ac:picMk id="26" creationId="{E1FFE0AE-F350-0535-3BC2-5D69B345A302}"/>
          </ac:picMkLst>
        </pc:picChg>
      </pc:sldChg>
      <pc:sldChg chg="delSp modTransition modAnim">
        <pc:chgData name="Asakawa Koji" userId="ec3848339d836d9f" providerId="LiveId" clId="{D58FBFE5-4AE4-4EF7-99E1-7F3B3FE4856F}" dt="2022-11-01T13:28:10.478" v="0"/>
        <pc:sldMkLst>
          <pc:docMk/>
          <pc:sldMk cId="4185655542" sldId="322"/>
        </pc:sldMkLst>
        <pc:picChg chg="del">
          <ac:chgData name="Asakawa Koji" userId="ec3848339d836d9f" providerId="LiveId" clId="{D58FBFE5-4AE4-4EF7-99E1-7F3B3FE4856F}" dt="2022-11-01T13:28:10.478" v="0"/>
          <ac:picMkLst>
            <pc:docMk/>
            <pc:sldMk cId="4185655542" sldId="322"/>
            <ac:picMk id="41" creationId="{76C662D9-81E7-2124-9ABB-76ABF3849EBF}"/>
          </ac:picMkLst>
        </pc:picChg>
      </pc:sldChg>
      <pc:sldChg chg="delSp modTransition modAnim">
        <pc:chgData name="Asakawa Koji" userId="ec3848339d836d9f" providerId="LiveId" clId="{D58FBFE5-4AE4-4EF7-99E1-7F3B3FE4856F}" dt="2022-11-01T13:28:10.478" v="0"/>
        <pc:sldMkLst>
          <pc:docMk/>
          <pc:sldMk cId="3004272337" sldId="323"/>
        </pc:sldMkLst>
        <pc:picChg chg="del">
          <ac:chgData name="Asakawa Koji" userId="ec3848339d836d9f" providerId="LiveId" clId="{D58FBFE5-4AE4-4EF7-99E1-7F3B3FE4856F}" dt="2022-11-01T13:28:10.478" v="0"/>
          <ac:picMkLst>
            <pc:docMk/>
            <pc:sldMk cId="3004272337" sldId="323"/>
            <ac:picMk id="9" creationId="{57486B77-2FCC-CF28-B4EF-A709A3AEAE6F}"/>
          </ac:picMkLst>
        </pc:picChg>
      </pc:sldChg>
      <pc:sldChg chg="delSp modTransition modAnim">
        <pc:chgData name="Asakawa Koji" userId="ec3848339d836d9f" providerId="LiveId" clId="{D58FBFE5-4AE4-4EF7-99E1-7F3B3FE4856F}" dt="2022-11-01T13:28:10.478" v="0"/>
        <pc:sldMkLst>
          <pc:docMk/>
          <pc:sldMk cId="188261504" sldId="324"/>
        </pc:sldMkLst>
        <pc:picChg chg="del">
          <ac:chgData name="Asakawa Koji" userId="ec3848339d836d9f" providerId="LiveId" clId="{D58FBFE5-4AE4-4EF7-99E1-7F3B3FE4856F}" dt="2022-11-01T13:28:10.478" v="0"/>
          <ac:picMkLst>
            <pc:docMk/>
            <pc:sldMk cId="188261504" sldId="324"/>
            <ac:picMk id="10" creationId="{3DCC481B-90D5-CF5A-2DCC-79E29C83EECA}"/>
          </ac:picMkLst>
        </pc:picChg>
      </pc:sldChg>
      <pc:sldChg chg="delSp modTransition modAnim">
        <pc:chgData name="Asakawa Koji" userId="ec3848339d836d9f" providerId="LiveId" clId="{D58FBFE5-4AE4-4EF7-99E1-7F3B3FE4856F}" dt="2022-11-01T13:28:10.478" v="0"/>
        <pc:sldMkLst>
          <pc:docMk/>
          <pc:sldMk cId="2541551473" sldId="329"/>
        </pc:sldMkLst>
        <pc:picChg chg="del">
          <ac:chgData name="Asakawa Koji" userId="ec3848339d836d9f" providerId="LiveId" clId="{D58FBFE5-4AE4-4EF7-99E1-7F3B3FE4856F}" dt="2022-11-01T13:28:10.478" v="0"/>
          <ac:picMkLst>
            <pc:docMk/>
            <pc:sldMk cId="2541551473" sldId="329"/>
            <ac:picMk id="5" creationId="{12210A28-B661-EF3B-7C10-F6581DCD4685}"/>
          </ac:picMkLst>
        </pc:picChg>
      </pc:sldChg>
      <pc:sldChg chg="delSp modTransition modAnim">
        <pc:chgData name="Asakawa Koji" userId="ec3848339d836d9f" providerId="LiveId" clId="{D58FBFE5-4AE4-4EF7-99E1-7F3B3FE4856F}" dt="2022-11-01T13:28:10.478" v="0"/>
        <pc:sldMkLst>
          <pc:docMk/>
          <pc:sldMk cId="960910289" sldId="331"/>
        </pc:sldMkLst>
        <pc:picChg chg="del">
          <ac:chgData name="Asakawa Koji" userId="ec3848339d836d9f" providerId="LiveId" clId="{D58FBFE5-4AE4-4EF7-99E1-7F3B3FE4856F}" dt="2022-11-01T13:28:10.478" v="0"/>
          <ac:picMkLst>
            <pc:docMk/>
            <pc:sldMk cId="960910289" sldId="331"/>
            <ac:picMk id="59" creationId="{9A939F20-A746-172F-8067-05992AA3C5A1}"/>
          </ac:picMkLst>
        </pc:picChg>
      </pc:sldChg>
    </pc:docChg>
  </pc:docChgLst>
  <pc:docChgLst>
    <pc:chgData name="Asakawa Koji" userId="ec3848339d836d9f" providerId="LiveId" clId="{FD5088F9-B3F7-4926-BCA6-799E8B3AD7F6}"/>
    <pc:docChg chg="undo custSel modSld">
      <pc:chgData name="Asakawa Koji" userId="ec3848339d836d9f" providerId="LiveId" clId="{FD5088F9-B3F7-4926-BCA6-799E8B3AD7F6}" dt="2022-12-02T07:04:38.678" v="95" actId="20577"/>
      <pc:docMkLst>
        <pc:docMk/>
      </pc:docMkLst>
      <pc:sldChg chg="modSp mod">
        <pc:chgData name="Asakawa Koji" userId="ec3848339d836d9f" providerId="LiveId" clId="{FD5088F9-B3F7-4926-BCA6-799E8B3AD7F6}" dt="2022-12-02T07:04:38.678" v="95" actId="20577"/>
        <pc:sldMkLst>
          <pc:docMk/>
          <pc:sldMk cId="1118419248" sldId="264"/>
        </pc:sldMkLst>
        <pc:spChg chg="mod">
          <ac:chgData name="Asakawa Koji" userId="ec3848339d836d9f" providerId="LiveId" clId="{FD5088F9-B3F7-4926-BCA6-799E8B3AD7F6}" dt="2022-12-02T06:55:11.189" v="7" actId="20577"/>
          <ac:spMkLst>
            <pc:docMk/>
            <pc:sldMk cId="1118419248" sldId="264"/>
            <ac:spMk id="2" creationId="{9E9E113B-5DA8-99E2-BEAB-F1725FA3B18C}"/>
          </ac:spMkLst>
        </pc:spChg>
        <pc:spChg chg="mod">
          <ac:chgData name="Asakawa Koji" userId="ec3848339d836d9f" providerId="LiveId" clId="{FD5088F9-B3F7-4926-BCA6-799E8B3AD7F6}" dt="2022-12-02T07:04:38.678" v="95" actId="20577"/>
          <ac:spMkLst>
            <pc:docMk/>
            <pc:sldMk cId="1118419248" sldId="264"/>
            <ac:spMk id="3" creationId="{94AF119E-4B81-805D-1777-EE5E0DA36DCA}"/>
          </ac:spMkLst>
        </pc:spChg>
      </pc:sldChg>
    </pc:docChg>
  </pc:docChgLst>
  <pc:docChgLst>
    <pc:chgData name="Asakawa Koji" userId="ec3848339d836d9f" providerId="LiveId" clId="{6278DDA7-4B69-40BF-8CD7-9DDADD474966}"/>
    <pc:docChg chg="undo custSel modSld">
      <pc:chgData name="Asakawa Koji" userId="ec3848339d836d9f" providerId="LiveId" clId="{6278DDA7-4B69-40BF-8CD7-9DDADD474966}" dt="2022-11-01T13:25:11.025" v="3349" actId="20577"/>
      <pc:docMkLst>
        <pc:docMk/>
      </pc:docMkLst>
      <pc:sldChg chg="addSp delSp modSp modTransition modAnim modNotesTx">
        <pc:chgData name="Asakawa Koji" userId="ec3848339d836d9f" providerId="LiveId" clId="{6278DDA7-4B69-40BF-8CD7-9DDADD474966}" dt="2022-11-01T12:40:50.316" v="2266"/>
        <pc:sldMkLst>
          <pc:docMk/>
          <pc:sldMk cId="868260821" sldId="260"/>
        </pc:sldMkLst>
        <pc:picChg chg="add del mod">
          <ac:chgData name="Asakawa Koji" userId="ec3848339d836d9f" providerId="LiveId" clId="{6278DDA7-4B69-40BF-8CD7-9DDADD474966}" dt="2022-11-01T12:24:20.568" v="2114"/>
          <ac:picMkLst>
            <pc:docMk/>
            <pc:sldMk cId="868260821" sldId="260"/>
            <ac:picMk id="10" creationId="{96160FAF-B8E5-2AC6-083F-C36EE527D18F}"/>
          </ac:picMkLst>
        </pc:picChg>
        <pc:picChg chg="add mod">
          <ac:chgData name="Asakawa Koji" userId="ec3848339d836d9f" providerId="LiveId" clId="{6278DDA7-4B69-40BF-8CD7-9DDADD474966}" dt="2022-11-01T12:40:50.316" v="2266"/>
          <ac:picMkLst>
            <pc:docMk/>
            <pc:sldMk cId="868260821" sldId="260"/>
            <ac:picMk id="20" creationId="{A47F7E72-72A1-3A38-0A5F-9570F1C9DD1D}"/>
          </ac:picMkLst>
        </pc:picChg>
      </pc:sldChg>
      <pc:sldChg chg="addSp modSp modTransition">
        <pc:chgData name="Asakawa Koji" userId="ec3848339d836d9f" providerId="LiveId" clId="{6278DDA7-4B69-40BF-8CD7-9DDADD474966}" dt="2022-11-01T13:09:32.105" v="2770"/>
        <pc:sldMkLst>
          <pc:docMk/>
          <pc:sldMk cId="2713825764" sldId="297"/>
        </pc:sldMkLst>
        <pc:picChg chg="add mod">
          <ac:chgData name="Asakawa Koji" userId="ec3848339d836d9f" providerId="LiveId" clId="{6278DDA7-4B69-40BF-8CD7-9DDADD474966}" dt="2022-11-01T13:09:32.105" v="2770"/>
          <ac:picMkLst>
            <pc:docMk/>
            <pc:sldMk cId="2713825764" sldId="297"/>
            <ac:picMk id="26" creationId="{877639DA-BC62-CDD2-2B09-1AC112816148}"/>
          </ac:picMkLst>
        </pc:picChg>
      </pc:sldChg>
      <pc:sldChg chg="addSp modSp modTransition">
        <pc:chgData name="Asakawa Koji" userId="ec3848339d836d9f" providerId="LiveId" clId="{6278DDA7-4B69-40BF-8CD7-9DDADD474966}" dt="2022-11-01T13:15:39.990" v="2792"/>
        <pc:sldMkLst>
          <pc:docMk/>
          <pc:sldMk cId="1308668858" sldId="298"/>
        </pc:sldMkLst>
        <pc:picChg chg="add mod">
          <ac:chgData name="Asakawa Koji" userId="ec3848339d836d9f" providerId="LiveId" clId="{6278DDA7-4B69-40BF-8CD7-9DDADD474966}" dt="2022-11-01T13:15:39.990" v="2792"/>
          <ac:picMkLst>
            <pc:docMk/>
            <pc:sldMk cId="1308668858" sldId="298"/>
            <ac:picMk id="6" creationId="{8CE7C84D-4732-D7A7-0F89-AACC676F4242}"/>
          </ac:picMkLst>
        </pc:picChg>
      </pc:sldChg>
      <pc:sldChg chg="addSp modSp modTransition modNotesTx">
        <pc:chgData name="Asakawa Koji" userId="ec3848339d836d9f" providerId="LiveId" clId="{6278DDA7-4B69-40BF-8CD7-9DDADD474966}" dt="2022-11-01T13:23:07.737" v="3252" actId="20577"/>
        <pc:sldMkLst>
          <pc:docMk/>
          <pc:sldMk cId="1985337572" sldId="299"/>
        </pc:sldMkLst>
        <pc:picChg chg="add mod">
          <ac:chgData name="Asakawa Koji" userId="ec3848339d836d9f" providerId="LiveId" clId="{6278DDA7-4B69-40BF-8CD7-9DDADD474966}" dt="2022-11-01T13:15:39.990" v="2792"/>
          <ac:picMkLst>
            <pc:docMk/>
            <pc:sldMk cId="1985337572" sldId="299"/>
            <ac:picMk id="5" creationId="{B338FB8B-2E8A-DD5E-C9A9-DFA5460FC716}"/>
          </ac:picMkLst>
        </pc:picChg>
      </pc:sldChg>
      <pc:sldChg chg="addSp modSp modTransition">
        <pc:chgData name="Asakawa Koji" userId="ec3848339d836d9f" providerId="LiveId" clId="{6278DDA7-4B69-40BF-8CD7-9DDADD474966}" dt="2022-11-01T12:59:12.890" v="2550"/>
        <pc:sldMkLst>
          <pc:docMk/>
          <pc:sldMk cId="2308352407" sldId="306"/>
        </pc:sldMkLst>
        <pc:picChg chg="add mod">
          <ac:chgData name="Asakawa Koji" userId="ec3848339d836d9f" providerId="LiveId" clId="{6278DDA7-4B69-40BF-8CD7-9DDADD474966}" dt="2022-11-01T12:59:12.890" v="2550"/>
          <ac:picMkLst>
            <pc:docMk/>
            <pc:sldMk cId="2308352407" sldId="306"/>
            <ac:picMk id="9" creationId="{5CD58190-0FB0-E7FE-7146-8BA43CBDDB19}"/>
          </ac:picMkLst>
        </pc:picChg>
      </pc:sldChg>
      <pc:sldChg chg="addSp delSp modSp mod modTransition modAnim modNotesTx">
        <pc:chgData name="Asakawa Koji" userId="ec3848339d836d9f" providerId="LiveId" clId="{6278DDA7-4B69-40BF-8CD7-9DDADD474966}" dt="2022-11-01T12:54:02.173" v="2548"/>
        <pc:sldMkLst>
          <pc:docMk/>
          <pc:sldMk cId="1905588677" sldId="309"/>
        </pc:sldMkLst>
        <pc:picChg chg="add del mod">
          <ac:chgData name="Asakawa Koji" userId="ec3848339d836d9f" providerId="LiveId" clId="{6278DDA7-4B69-40BF-8CD7-9DDADD474966}" dt="2022-11-01T12:53:06.930" v="2547"/>
          <ac:picMkLst>
            <pc:docMk/>
            <pc:sldMk cId="1905588677" sldId="309"/>
            <ac:picMk id="16" creationId="{E9B454C8-3168-4DE5-4397-72E07766F0E4}"/>
          </ac:picMkLst>
        </pc:picChg>
        <pc:picChg chg="add del mod">
          <ac:chgData name="Asakawa Koji" userId="ec3848339d836d9f" providerId="LiveId" clId="{6278DDA7-4B69-40BF-8CD7-9DDADD474966}" dt="2022-11-01T12:54:02.173" v="2548"/>
          <ac:picMkLst>
            <pc:docMk/>
            <pc:sldMk cId="1905588677" sldId="309"/>
            <ac:picMk id="21" creationId="{519F4A6E-66B1-F4DB-C463-FA0D763D923B}"/>
          </ac:picMkLst>
        </pc:picChg>
        <pc:picChg chg="add mod">
          <ac:chgData name="Asakawa Koji" userId="ec3848339d836d9f" providerId="LiveId" clId="{6278DDA7-4B69-40BF-8CD7-9DDADD474966}" dt="2022-11-01T12:54:02.173" v="2548"/>
          <ac:picMkLst>
            <pc:docMk/>
            <pc:sldMk cId="1905588677" sldId="309"/>
            <ac:picMk id="23" creationId="{F72D33DA-CE8B-17F5-4FE4-14490DBCF079}"/>
          </ac:picMkLst>
        </pc:picChg>
      </pc:sldChg>
      <pc:sldChg chg="addSp delSp modSp modTransition modAnim modNotesTx">
        <pc:chgData name="Asakawa Koji" userId="ec3848339d836d9f" providerId="LiveId" clId="{6278DDA7-4B69-40BF-8CD7-9DDADD474966}" dt="2022-11-01T12:51:03.192" v="2529" actId="20577"/>
        <pc:sldMkLst>
          <pc:docMk/>
          <pc:sldMk cId="538870653" sldId="311"/>
        </pc:sldMkLst>
        <pc:picChg chg="add del mod">
          <ac:chgData name="Asakawa Koji" userId="ec3848339d836d9f" providerId="LiveId" clId="{6278DDA7-4B69-40BF-8CD7-9DDADD474966}" dt="2022-11-01T12:22:31.446" v="2111"/>
          <ac:picMkLst>
            <pc:docMk/>
            <pc:sldMk cId="538870653" sldId="311"/>
            <ac:picMk id="21" creationId="{3DE3A748-C2A7-882C-A3AF-4B33D7467606}"/>
          </ac:picMkLst>
        </pc:picChg>
        <pc:picChg chg="add mod">
          <ac:chgData name="Asakawa Koji" userId="ec3848339d836d9f" providerId="LiveId" clId="{6278DDA7-4B69-40BF-8CD7-9DDADD474966}" dt="2022-11-01T12:40:50.316" v="2266"/>
          <ac:picMkLst>
            <pc:docMk/>
            <pc:sldMk cId="538870653" sldId="311"/>
            <ac:picMk id="320" creationId="{4BC64973-4F7E-048D-6797-1D7EA8B43593}"/>
          </ac:picMkLst>
        </pc:picChg>
      </pc:sldChg>
      <pc:sldChg chg="addSp modSp mod modTransition modNotesTx">
        <pc:chgData name="Asakawa Koji" userId="ec3848339d836d9f" providerId="LiveId" clId="{6278DDA7-4B69-40BF-8CD7-9DDADD474966}" dt="2022-11-01T13:25:11.025" v="3349" actId="20577"/>
        <pc:sldMkLst>
          <pc:docMk/>
          <pc:sldMk cId="2454302551" sldId="312"/>
        </pc:sldMkLst>
        <pc:spChg chg="mod">
          <ac:chgData name="Asakawa Koji" userId="ec3848339d836d9f" providerId="LiveId" clId="{6278DDA7-4B69-40BF-8CD7-9DDADD474966}" dt="2022-11-01T13:25:07.139" v="3348" actId="20577"/>
          <ac:spMkLst>
            <pc:docMk/>
            <pc:sldMk cId="2454302551" sldId="312"/>
            <ac:spMk id="4" creationId="{96A9CDDF-8F7C-D799-D823-4C21E5D9FEC3}"/>
          </ac:spMkLst>
        </pc:spChg>
        <pc:picChg chg="add mod">
          <ac:chgData name="Asakawa Koji" userId="ec3848339d836d9f" providerId="LiveId" clId="{6278DDA7-4B69-40BF-8CD7-9DDADD474966}" dt="2022-11-01T13:15:39.990" v="2792"/>
          <ac:picMkLst>
            <pc:docMk/>
            <pc:sldMk cId="2454302551" sldId="312"/>
            <ac:picMk id="6" creationId="{3745D6F4-E4AF-DBA9-CD1E-1D8B707D7E93}"/>
          </ac:picMkLst>
        </pc:picChg>
      </pc:sldChg>
      <pc:sldChg chg="addSp modSp modTransition">
        <pc:chgData name="Asakawa Koji" userId="ec3848339d836d9f" providerId="LiveId" clId="{6278DDA7-4B69-40BF-8CD7-9DDADD474966}" dt="2022-11-01T12:59:12.890" v="2550"/>
        <pc:sldMkLst>
          <pc:docMk/>
          <pc:sldMk cId="3168413409" sldId="313"/>
        </pc:sldMkLst>
        <pc:picChg chg="add mod">
          <ac:chgData name="Asakawa Koji" userId="ec3848339d836d9f" providerId="LiveId" clId="{6278DDA7-4B69-40BF-8CD7-9DDADD474966}" dt="2022-11-01T12:59:12.890" v="2550"/>
          <ac:picMkLst>
            <pc:docMk/>
            <pc:sldMk cId="3168413409" sldId="313"/>
            <ac:picMk id="19" creationId="{F77E5EAE-F1A6-201F-8715-2781A854C61C}"/>
          </ac:picMkLst>
        </pc:picChg>
      </pc:sldChg>
      <pc:sldChg chg="addSp delSp modSp mod modTransition modAnim modNotesTx">
        <pc:chgData name="Asakawa Koji" userId="ec3848339d836d9f" providerId="LiveId" clId="{6278DDA7-4B69-40BF-8CD7-9DDADD474966}" dt="2022-11-01T13:05:56.277" v="2769"/>
        <pc:sldMkLst>
          <pc:docMk/>
          <pc:sldMk cId="1235941530" sldId="319"/>
        </pc:sldMkLst>
        <pc:picChg chg="add del mod">
          <ac:chgData name="Asakawa Koji" userId="ec3848339d836d9f" providerId="LiveId" clId="{6278DDA7-4B69-40BF-8CD7-9DDADD474966}" dt="2022-11-01T12:59:32.296" v="2560"/>
          <ac:picMkLst>
            <pc:docMk/>
            <pc:sldMk cId="1235941530" sldId="319"/>
            <ac:picMk id="16" creationId="{C7398566-32CE-C045-9598-F5FF108785BE}"/>
          </ac:picMkLst>
        </pc:picChg>
        <pc:picChg chg="add del mod">
          <ac:chgData name="Asakawa Koji" userId="ec3848339d836d9f" providerId="LiveId" clId="{6278DDA7-4B69-40BF-8CD7-9DDADD474966}" dt="2022-11-01T12:59:35.832" v="2561"/>
          <ac:picMkLst>
            <pc:docMk/>
            <pc:sldMk cId="1235941530" sldId="319"/>
            <ac:picMk id="21" creationId="{C10DE45F-4638-2509-25B3-C4D7A63E9B38}"/>
          </ac:picMkLst>
        </pc:picChg>
        <pc:picChg chg="add del mod">
          <ac:chgData name="Asakawa Koji" userId="ec3848339d836d9f" providerId="LiveId" clId="{6278DDA7-4B69-40BF-8CD7-9DDADD474966}" dt="2022-11-01T13:01:54.729" v="2669"/>
          <ac:picMkLst>
            <pc:docMk/>
            <pc:sldMk cId="1235941530" sldId="319"/>
            <ac:picMk id="22" creationId="{FEEA0D5C-1B0A-B268-554D-0EE2329259E5}"/>
          </ac:picMkLst>
        </pc:picChg>
        <pc:picChg chg="add del mod ord">
          <ac:chgData name="Asakawa Koji" userId="ec3848339d836d9f" providerId="LiveId" clId="{6278DDA7-4B69-40BF-8CD7-9DDADD474966}" dt="2022-11-01T13:02:22.094" v="2670"/>
          <ac:picMkLst>
            <pc:docMk/>
            <pc:sldMk cId="1235941530" sldId="319"/>
            <ac:picMk id="26" creationId="{7044B252-0AB6-6242-1419-E823D0D5E76A}"/>
          </ac:picMkLst>
        </pc:picChg>
        <pc:picChg chg="add del mod">
          <ac:chgData name="Asakawa Koji" userId="ec3848339d836d9f" providerId="LiveId" clId="{6278DDA7-4B69-40BF-8CD7-9DDADD474966}" dt="2022-11-01T13:02:40.347" v="2673"/>
          <ac:picMkLst>
            <pc:docMk/>
            <pc:sldMk cId="1235941530" sldId="319"/>
            <ac:picMk id="27" creationId="{E5138227-DD28-995D-8BD2-9FEAD308FC19}"/>
          </ac:picMkLst>
        </pc:picChg>
        <pc:picChg chg="add del mod ord">
          <ac:chgData name="Asakawa Koji" userId="ec3848339d836d9f" providerId="LiveId" clId="{6278DDA7-4B69-40BF-8CD7-9DDADD474966}" dt="2022-11-01T13:03:09.878" v="2674"/>
          <ac:picMkLst>
            <pc:docMk/>
            <pc:sldMk cId="1235941530" sldId="319"/>
            <ac:picMk id="32" creationId="{1D060773-B24E-9998-E21A-FCC02AA01A7E}"/>
          </ac:picMkLst>
        </pc:picChg>
        <pc:picChg chg="add del mod">
          <ac:chgData name="Asakawa Koji" userId="ec3848339d836d9f" providerId="LiveId" clId="{6278DDA7-4B69-40BF-8CD7-9DDADD474966}" dt="2022-11-01T13:04:55.520" v="2767"/>
          <ac:picMkLst>
            <pc:docMk/>
            <pc:sldMk cId="1235941530" sldId="319"/>
            <ac:picMk id="33" creationId="{E77D2213-A08D-1EB3-D88B-1C5EBA11CB72}"/>
          </ac:picMkLst>
        </pc:picChg>
        <pc:picChg chg="add del mod ord">
          <ac:chgData name="Asakawa Koji" userId="ec3848339d836d9f" providerId="LiveId" clId="{6278DDA7-4B69-40BF-8CD7-9DDADD474966}" dt="2022-11-01T13:05:37.207" v="2768"/>
          <ac:picMkLst>
            <pc:docMk/>
            <pc:sldMk cId="1235941530" sldId="319"/>
            <ac:picMk id="43" creationId="{CD574554-6806-2B12-09E8-D009B80B80CD}"/>
          </ac:picMkLst>
        </pc:picChg>
        <pc:picChg chg="add mod">
          <ac:chgData name="Asakawa Koji" userId="ec3848339d836d9f" providerId="LiveId" clId="{6278DDA7-4B69-40BF-8CD7-9DDADD474966}" dt="2022-11-01T13:05:37.207" v="2768"/>
          <ac:picMkLst>
            <pc:docMk/>
            <pc:sldMk cId="1235941530" sldId="319"/>
            <ac:picMk id="45" creationId="{3B4E85DD-FD35-3DBB-BCC2-1E5B029A6D85}"/>
          </ac:picMkLst>
        </pc:picChg>
      </pc:sldChg>
      <pc:sldChg chg="addSp modSp modTransition">
        <pc:chgData name="Asakawa Koji" userId="ec3848339d836d9f" providerId="LiveId" clId="{6278DDA7-4B69-40BF-8CD7-9DDADD474966}" dt="2022-11-01T13:15:39.990" v="2792"/>
        <pc:sldMkLst>
          <pc:docMk/>
          <pc:sldMk cId="1605572298" sldId="320"/>
        </pc:sldMkLst>
        <pc:picChg chg="add mod">
          <ac:chgData name="Asakawa Koji" userId="ec3848339d836d9f" providerId="LiveId" clId="{6278DDA7-4B69-40BF-8CD7-9DDADD474966}" dt="2022-11-01T13:15:39.990" v="2792"/>
          <ac:picMkLst>
            <pc:docMk/>
            <pc:sldMk cId="1605572298" sldId="320"/>
            <ac:picMk id="9" creationId="{76F75D9D-9D23-5306-0787-2AD879572564}"/>
          </ac:picMkLst>
        </pc:picChg>
      </pc:sldChg>
      <pc:sldChg chg="addSp delSp modSp mod modTransition modAnim modNotesTx">
        <pc:chgData name="Asakawa Koji" userId="ec3848339d836d9f" providerId="LiveId" clId="{6278DDA7-4B69-40BF-8CD7-9DDADD474966}" dt="2022-11-01T13:11:23.434" v="2791"/>
        <pc:sldMkLst>
          <pc:docMk/>
          <pc:sldMk cId="1685429543" sldId="321"/>
        </pc:sldMkLst>
        <pc:picChg chg="add del mod">
          <ac:chgData name="Asakawa Koji" userId="ec3848339d836d9f" providerId="LiveId" clId="{6278DDA7-4B69-40BF-8CD7-9DDADD474966}" dt="2022-11-01T13:10:09.115" v="2790"/>
          <ac:picMkLst>
            <pc:docMk/>
            <pc:sldMk cId="1685429543" sldId="321"/>
            <ac:picMk id="11" creationId="{F83BDA5B-F67F-8404-75F4-D9A763A22424}"/>
          </ac:picMkLst>
        </pc:picChg>
        <pc:picChg chg="add del mod">
          <ac:chgData name="Asakawa Koji" userId="ec3848339d836d9f" providerId="LiveId" clId="{6278DDA7-4B69-40BF-8CD7-9DDADD474966}" dt="2022-11-01T13:11:23.434" v="2791"/>
          <ac:picMkLst>
            <pc:docMk/>
            <pc:sldMk cId="1685429543" sldId="321"/>
            <ac:picMk id="23" creationId="{6C087177-1E05-FDD7-7BCE-1287567AA8ED}"/>
          </ac:picMkLst>
        </pc:picChg>
        <pc:picChg chg="add mod">
          <ac:chgData name="Asakawa Koji" userId="ec3848339d836d9f" providerId="LiveId" clId="{6278DDA7-4B69-40BF-8CD7-9DDADD474966}" dt="2022-11-01T13:11:23.434" v="2791"/>
          <ac:picMkLst>
            <pc:docMk/>
            <pc:sldMk cId="1685429543" sldId="321"/>
            <ac:picMk id="26" creationId="{E1FFE0AE-F350-0535-3BC2-5D69B345A302}"/>
          </ac:picMkLst>
        </pc:picChg>
      </pc:sldChg>
      <pc:sldChg chg="addSp delSp modSp mod modTransition">
        <pc:chgData name="Asakawa Koji" userId="ec3848339d836d9f" providerId="LiveId" clId="{6278DDA7-4B69-40BF-8CD7-9DDADD474966}" dt="2022-11-01T12:54:50.304" v="2549"/>
        <pc:sldMkLst>
          <pc:docMk/>
          <pc:sldMk cId="4185655542" sldId="322"/>
        </pc:sldMkLst>
        <pc:spChg chg="mod">
          <ac:chgData name="Asakawa Koji" userId="ec3848339d836d9f" providerId="LiveId" clId="{6278DDA7-4B69-40BF-8CD7-9DDADD474966}" dt="2022-11-01T11:44:46.741" v="727" actId="571"/>
          <ac:spMkLst>
            <pc:docMk/>
            <pc:sldMk cId="4185655542" sldId="322"/>
            <ac:spMk id="16" creationId="{3FA0D314-A199-469B-86BA-4DA09DFC27BD}"/>
          </ac:spMkLst>
        </pc:spChg>
        <pc:spChg chg="mod topLvl">
          <ac:chgData name="Asakawa Koji" userId="ec3848339d836d9f" providerId="LiveId" clId="{6278DDA7-4B69-40BF-8CD7-9DDADD474966}" dt="2022-11-01T11:44:40.341" v="725" actId="164"/>
          <ac:spMkLst>
            <pc:docMk/>
            <pc:sldMk cId="4185655542" sldId="322"/>
            <ac:spMk id="43" creationId="{6E72E173-2465-33EE-5F21-99A403B95E10}"/>
          </ac:spMkLst>
        </pc:spChg>
        <pc:grpChg chg="add mod">
          <ac:chgData name="Asakawa Koji" userId="ec3848339d836d9f" providerId="LiveId" clId="{6278DDA7-4B69-40BF-8CD7-9DDADD474966}" dt="2022-11-01T11:44:40.341" v="725" actId="164"/>
          <ac:grpSpMkLst>
            <pc:docMk/>
            <pc:sldMk cId="4185655542" sldId="322"/>
            <ac:grpSpMk id="12" creationId="{C77996D1-EB00-E02B-4ECD-68BAD999A740}"/>
          </ac:grpSpMkLst>
        </pc:grpChg>
        <pc:grpChg chg="add mod">
          <ac:chgData name="Asakawa Koji" userId="ec3848339d836d9f" providerId="LiveId" clId="{6278DDA7-4B69-40BF-8CD7-9DDADD474966}" dt="2022-11-01T11:44:46.741" v="727" actId="571"/>
          <ac:grpSpMkLst>
            <pc:docMk/>
            <pc:sldMk cId="4185655542" sldId="322"/>
            <ac:grpSpMk id="13" creationId="{1B1FAAA8-DEC7-2C72-5D4F-C2C3611C9B50}"/>
          </ac:grpSpMkLst>
        </pc:grpChg>
        <pc:grpChg chg="mod">
          <ac:chgData name="Asakawa Koji" userId="ec3848339d836d9f" providerId="LiveId" clId="{6278DDA7-4B69-40BF-8CD7-9DDADD474966}" dt="2022-11-01T11:44:46.741" v="727" actId="571"/>
          <ac:grpSpMkLst>
            <pc:docMk/>
            <pc:sldMk cId="4185655542" sldId="322"/>
            <ac:grpSpMk id="14" creationId="{71CB0ABB-5AAF-2386-DFFE-0A6C0CE5B47E}"/>
          </ac:grpSpMkLst>
        </pc:grpChg>
        <pc:grpChg chg="mod topLvl">
          <ac:chgData name="Asakawa Koji" userId="ec3848339d836d9f" providerId="LiveId" clId="{6278DDA7-4B69-40BF-8CD7-9DDADD474966}" dt="2022-11-01T11:44:40.341" v="725" actId="164"/>
          <ac:grpSpMkLst>
            <pc:docMk/>
            <pc:sldMk cId="4185655542" sldId="322"/>
            <ac:grpSpMk id="47" creationId="{783D3FFA-7D73-6D23-1E97-6875CF0C8ADA}"/>
          </ac:grpSpMkLst>
        </pc:grpChg>
        <pc:grpChg chg="del mod">
          <ac:chgData name="Asakawa Koji" userId="ec3848339d836d9f" providerId="LiveId" clId="{6278DDA7-4B69-40BF-8CD7-9DDADD474966}" dt="2022-11-01T11:44:31.621" v="722" actId="165"/>
          <ac:grpSpMkLst>
            <pc:docMk/>
            <pc:sldMk cId="4185655542" sldId="322"/>
            <ac:grpSpMk id="50" creationId="{CEBE4B4A-039F-B5A4-3402-041AE1325991}"/>
          </ac:grpSpMkLst>
        </pc:grpChg>
        <pc:picChg chg="mod">
          <ac:chgData name="Asakawa Koji" userId="ec3848339d836d9f" providerId="LiveId" clId="{6278DDA7-4B69-40BF-8CD7-9DDADD474966}" dt="2022-11-01T11:44:46.741" v="727" actId="571"/>
          <ac:picMkLst>
            <pc:docMk/>
            <pc:sldMk cId="4185655542" sldId="322"/>
            <ac:picMk id="18" creationId="{DA16D16E-91FE-0BE8-5B88-21D9B588692D}"/>
          </ac:picMkLst>
        </pc:picChg>
        <pc:picChg chg="mod">
          <ac:chgData name="Asakawa Koji" userId="ec3848339d836d9f" providerId="LiveId" clId="{6278DDA7-4B69-40BF-8CD7-9DDADD474966}" dt="2022-11-01T11:44:46.741" v="727" actId="571"/>
          <ac:picMkLst>
            <pc:docMk/>
            <pc:sldMk cId="4185655542" sldId="322"/>
            <ac:picMk id="22" creationId="{93BD649D-F18E-A348-8D56-3A83DDE67C3D}"/>
          </ac:picMkLst>
        </pc:picChg>
        <pc:picChg chg="add mod">
          <ac:chgData name="Asakawa Koji" userId="ec3848339d836d9f" providerId="LiveId" clId="{6278DDA7-4B69-40BF-8CD7-9DDADD474966}" dt="2022-11-01T12:54:50.304" v="2549"/>
          <ac:picMkLst>
            <pc:docMk/>
            <pc:sldMk cId="4185655542" sldId="322"/>
            <ac:picMk id="41" creationId="{76C662D9-81E7-2124-9ABB-76ABF3849EBF}"/>
          </ac:picMkLst>
        </pc:picChg>
        <pc:picChg chg="mod">
          <ac:chgData name="Asakawa Koji" userId="ec3848339d836d9f" providerId="LiveId" clId="{6278DDA7-4B69-40BF-8CD7-9DDADD474966}" dt="2022-11-01T11:44:31.621" v="722" actId="165"/>
          <ac:picMkLst>
            <pc:docMk/>
            <pc:sldMk cId="4185655542" sldId="322"/>
            <ac:picMk id="48" creationId="{EA7E2FA4-ABA6-79F7-5077-04A1A9A15468}"/>
          </ac:picMkLst>
        </pc:picChg>
        <pc:picChg chg="mod">
          <ac:chgData name="Asakawa Koji" userId="ec3848339d836d9f" providerId="LiveId" clId="{6278DDA7-4B69-40BF-8CD7-9DDADD474966}" dt="2022-11-01T11:44:31.621" v="722" actId="165"/>
          <ac:picMkLst>
            <pc:docMk/>
            <pc:sldMk cId="4185655542" sldId="322"/>
            <ac:picMk id="49" creationId="{FFFBD752-D3A2-1B59-3AA1-4D96F732AE90}"/>
          </ac:picMkLst>
        </pc:picChg>
      </pc:sldChg>
      <pc:sldChg chg="addSp modSp modTransition modNotesTx">
        <pc:chgData name="Asakawa Koji" userId="ec3848339d836d9f" providerId="LiveId" clId="{6278DDA7-4B69-40BF-8CD7-9DDADD474966}" dt="2022-11-01T12:51:27.952" v="2544" actId="20577"/>
        <pc:sldMkLst>
          <pc:docMk/>
          <pc:sldMk cId="3004272337" sldId="323"/>
        </pc:sldMkLst>
        <pc:picChg chg="add mod">
          <ac:chgData name="Asakawa Koji" userId="ec3848339d836d9f" providerId="LiveId" clId="{6278DDA7-4B69-40BF-8CD7-9DDADD474966}" dt="2022-11-01T12:40:50.316" v="2266"/>
          <ac:picMkLst>
            <pc:docMk/>
            <pc:sldMk cId="3004272337" sldId="323"/>
            <ac:picMk id="9" creationId="{57486B77-2FCC-CF28-B4EF-A709A3AEAE6F}"/>
          </ac:picMkLst>
        </pc:picChg>
      </pc:sldChg>
      <pc:sldChg chg="addSp modSp modTransition modNotesTx">
        <pc:chgData name="Asakawa Koji" userId="ec3848339d836d9f" providerId="LiveId" clId="{6278DDA7-4B69-40BF-8CD7-9DDADD474966}" dt="2022-11-01T12:51:20.825" v="2538" actId="20577"/>
        <pc:sldMkLst>
          <pc:docMk/>
          <pc:sldMk cId="188261504" sldId="324"/>
        </pc:sldMkLst>
        <pc:picChg chg="add mod">
          <ac:chgData name="Asakawa Koji" userId="ec3848339d836d9f" providerId="LiveId" clId="{6278DDA7-4B69-40BF-8CD7-9DDADD474966}" dt="2022-11-01T12:40:50.316" v="2266"/>
          <ac:picMkLst>
            <pc:docMk/>
            <pc:sldMk cId="188261504" sldId="324"/>
            <ac:picMk id="10" creationId="{3DCC481B-90D5-CF5A-2DCC-79E29C83EECA}"/>
          </ac:picMkLst>
        </pc:picChg>
      </pc:sldChg>
      <pc:sldChg chg="addSp modSp modTransition modNotesTx">
        <pc:chgData name="Asakawa Koji" userId="ec3848339d836d9f" providerId="LiveId" clId="{6278DDA7-4B69-40BF-8CD7-9DDADD474966}" dt="2022-11-01T13:16:07.091" v="2858" actId="20577"/>
        <pc:sldMkLst>
          <pc:docMk/>
          <pc:sldMk cId="2541551473" sldId="329"/>
        </pc:sldMkLst>
        <pc:picChg chg="add mod">
          <ac:chgData name="Asakawa Koji" userId="ec3848339d836d9f" providerId="LiveId" clId="{6278DDA7-4B69-40BF-8CD7-9DDADD474966}" dt="2022-11-01T13:15:39.990" v="2792"/>
          <ac:picMkLst>
            <pc:docMk/>
            <pc:sldMk cId="2541551473" sldId="329"/>
            <ac:picMk id="5" creationId="{12210A28-B661-EF3B-7C10-F6581DCD4685}"/>
          </ac:picMkLst>
        </pc:picChg>
      </pc:sldChg>
      <pc:sldChg chg="addSp delSp modSp mod modTransition modAnim modNotesTx">
        <pc:chgData name="Asakawa Koji" userId="ec3848339d836d9f" providerId="LiveId" clId="{6278DDA7-4B69-40BF-8CD7-9DDADD474966}" dt="2022-11-01T12:50:59.177" v="2525" actId="20577"/>
        <pc:sldMkLst>
          <pc:docMk/>
          <pc:sldMk cId="960910289" sldId="331"/>
        </pc:sldMkLst>
        <pc:spChg chg="mod">
          <ac:chgData name="Asakawa Koji" userId="ec3848339d836d9f" providerId="LiveId" clId="{6278DDA7-4B69-40BF-8CD7-9DDADD474966}" dt="2022-11-01T12:06:23.024" v="1424" actId="1076"/>
          <ac:spMkLst>
            <pc:docMk/>
            <pc:sldMk cId="960910289" sldId="331"/>
            <ac:spMk id="5" creationId="{E1732CCF-FA21-BB3C-E35A-94DA620AAFE1}"/>
          </ac:spMkLst>
        </pc:spChg>
        <pc:spChg chg="del">
          <ac:chgData name="Asakawa Koji" userId="ec3848339d836d9f" providerId="LiveId" clId="{6278DDA7-4B69-40BF-8CD7-9DDADD474966}" dt="2022-11-01T11:39:50.241" v="439" actId="478"/>
          <ac:spMkLst>
            <pc:docMk/>
            <pc:sldMk cId="960910289" sldId="331"/>
            <ac:spMk id="7" creationId="{FE4E998D-5739-1E29-AED2-02E04D469DA5}"/>
          </ac:spMkLst>
        </pc:spChg>
        <pc:spChg chg="del mod">
          <ac:chgData name="Asakawa Koji" userId="ec3848339d836d9f" providerId="LiveId" clId="{6278DDA7-4B69-40BF-8CD7-9DDADD474966}" dt="2022-11-01T12:07:24.695" v="1443" actId="478"/>
          <ac:spMkLst>
            <pc:docMk/>
            <pc:sldMk cId="960910289" sldId="331"/>
            <ac:spMk id="8" creationId="{5BF13123-F1A0-8521-58C8-60BD5BC5B10A}"/>
          </ac:spMkLst>
        </pc:spChg>
        <pc:spChg chg="mod">
          <ac:chgData name="Asakawa Koji" userId="ec3848339d836d9f" providerId="LiveId" clId="{6278DDA7-4B69-40BF-8CD7-9DDADD474966}" dt="2022-11-01T12:06:23.024" v="1424" actId="1076"/>
          <ac:spMkLst>
            <pc:docMk/>
            <pc:sldMk cId="960910289" sldId="331"/>
            <ac:spMk id="9" creationId="{1F5CE3D7-E207-475E-23C8-BEE1BF7FC1DE}"/>
          </ac:spMkLst>
        </pc:spChg>
        <pc:spChg chg="mod">
          <ac:chgData name="Asakawa Koji" userId="ec3848339d836d9f" providerId="LiveId" clId="{6278DDA7-4B69-40BF-8CD7-9DDADD474966}" dt="2022-11-01T12:06:23.024" v="1424" actId="1076"/>
          <ac:spMkLst>
            <pc:docMk/>
            <pc:sldMk cId="960910289" sldId="331"/>
            <ac:spMk id="10" creationId="{3A95DB2C-F078-E07A-89F3-F66DCCDB1E65}"/>
          </ac:spMkLst>
        </pc:spChg>
        <pc:spChg chg="mod">
          <ac:chgData name="Asakawa Koji" userId="ec3848339d836d9f" providerId="LiveId" clId="{6278DDA7-4B69-40BF-8CD7-9DDADD474966}" dt="2022-11-01T12:06:23.024" v="1424" actId="1076"/>
          <ac:spMkLst>
            <pc:docMk/>
            <pc:sldMk cId="960910289" sldId="331"/>
            <ac:spMk id="20" creationId="{C698B769-8C79-120D-9729-C4CE52367B6D}"/>
          </ac:spMkLst>
        </pc:spChg>
        <pc:spChg chg="del">
          <ac:chgData name="Asakawa Koji" userId="ec3848339d836d9f" providerId="LiveId" clId="{6278DDA7-4B69-40BF-8CD7-9DDADD474966}" dt="2022-11-01T11:39:55.929" v="440" actId="478"/>
          <ac:spMkLst>
            <pc:docMk/>
            <pc:sldMk cId="960910289" sldId="331"/>
            <ac:spMk id="23" creationId="{978025B6-5744-2A8A-D10A-FE4E19156284}"/>
          </ac:spMkLst>
        </pc:spChg>
        <pc:spChg chg="del mod">
          <ac:chgData name="Asakawa Koji" userId="ec3848339d836d9f" providerId="LiveId" clId="{6278DDA7-4B69-40BF-8CD7-9DDADD474966}" dt="2022-11-01T12:14:13.293" v="1727" actId="478"/>
          <ac:spMkLst>
            <pc:docMk/>
            <pc:sldMk cId="960910289" sldId="331"/>
            <ac:spMk id="24" creationId="{24D5EF12-3BF5-D647-06BC-D851752A200D}"/>
          </ac:spMkLst>
        </pc:spChg>
        <pc:spChg chg="del mod topLvl">
          <ac:chgData name="Asakawa Koji" userId="ec3848339d836d9f" providerId="LiveId" clId="{6278DDA7-4B69-40BF-8CD7-9DDADD474966}" dt="2022-11-01T12:14:19.370" v="1728" actId="478"/>
          <ac:spMkLst>
            <pc:docMk/>
            <pc:sldMk cId="960910289" sldId="331"/>
            <ac:spMk id="25" creationId="{EA430BCA-3C7C-8652-26D4-FA474AA46BE1}"/>
          </ac:spMkLst>
        </pc:spChg>
        <pc:spChg chg="del mod topLvl">
          <ac:chgData name="Asakawa Koji" userId="ec3848339d836d9f" providerId="LiveId" clId="{6278DDA7-4B69-40BF-8CD7-9DDADD474966}" dt="2022-11-01T12:14:19.370" v="1728" actId="478"/>
          <ac:spMkLst>
            <pc:docMk/>
            <pc:sldMk cId="960910289" sldId="331"/>
            <ac:spMk id="26" creationId="{E049ECD8-3CA4-9B09-E5D4-D30B743CAE3B}"/>
          </ac:spMkLst>
        </pc:spChg>
        <pc:spChg chg="del mod">
          <ac:chgData name="Asakawa Koji" userId="ec3848339d836d9f" providerId="LiveId" clId="{6278DDA7-4B69-40BF-8CD7-9DDADD474966}" dt="2022-11-01T12:07:24.695" v="1443" actId="478"/>
          <ac:spMkLst>
            <pc:docMk/>
            <pc:sldMk cId="960910289" sldId="331"/>
            <ac:spMk id="27" creationId="{58F275CA-AE08-C03B-972A-0BCF9389B0A7}"/>
          </ac:spMkLst>
        </pc:spChg>
        <pc:spChg chg="mod topLvl">
          <ac:chgData name="Asakawa Koji" userId="ec3848339d836d9f" providerId="LiveId" clId="{6278DDA7-4B69-40BF-8CD7-9DDADD474966}" dt="2022-11-01T12:47:24.583" v="2467" actId="1076"/>
          <ac:spMkLst>
            <pc:docMk/>
            <pc:sldMk cId="960910289" sldId="331"/>
            <ac:spMk id="31" creationId="{6693D440-9810-29AC-E72B-4E08EFCDE6F8}"/>
          </ac:spMkLst>
        </pc:spChg>
        <pc:spChg chg="del mod topLvl">
          <ac:chgData name="Asakawa Koji" userId="ec3848339d836d9f" providerId="LiveId" clId="{6278DDA7-4B69-40BF-8CD7-9DDADD474966}" dt="2022-11-01T12:11:55.886" v="1641" actId="478"/>
          <ac:spMkLst>
            <pc:docMk/>
            <pc:sldMk cId="960910289" sldId="331"/>
            <ac:spMk id="35" creationId="{0964BD5F-FE52-E382-7705-DBE9CE0EA524}"/>
          </ac:spMkLst>
        </pc:spChg>
        <pc:spChg chg="mod">
          <ac:chgData name="Asakawa Koji" userId="ec3848339d836d9f" providerId="LiveId" clId="{6278DDA7-4B69-40BF-8CD7-9DDADD474966}" dt="2022-11-01T12:47:17.316" v="2464" actId="1076"/>
          <ac:spMkLst>
            <pc:docMk/>
            <pc:sldMk cId="960910289" sldId="331"/>
            <ac:spMk id="37" creationId="{FCF3FECA-4FF0-8FDE-F5EF-B57E5BF064CF}"/>
          </ac:spMkLst>
        </pc:spChg>
        <pc:spChg chg="add mod ord">
          <ac:chgData name="Asakawa Koji" userId="ec3848339d836d9f" providerId="LiveId" clId="{6278DDA7-4B69-40BF-8CD7-9DDADD474966}" dt="2022-11-01T12:48:53.829" v="2473" actId="207"/>
          <ac:spMkLst>
            <pc:docMk/>
            <pc:sldMk cId="960910289" sldId="331"/>
            <ac:spMk id="38" creationId="{7D86234E-60F3-8FD8-5E61-45B9A11FEA9F}"/>
          </ac:spMkLst>
        </pc:spChg>
        <pc:spChg chg="add mod">
          <ac:chgData name="Asakawa Koji" userId="ec3848339d836d9f" providerId="LiveId" clId="{6278DDA7-4B69-40BF-8CD7-9DDADD474966}" dt="2022-11-01T12:14:08.328" v="1726" actId="404"/>
          <ac:spMkLst>
            <pc:docMk/>
            <pc:sldMk cId="960910289" sldId="331"/>
            <ac:spMk id="39" creationId="{2643DC48-CB0D-E842-F3E0-E942F4C3FDBA}"/>
          </ac:spMkLst>
        </pc:spChg>
        <pc:spChg chg="mod">
          <ac:chgData name="Asakawa Koji" userId="ec3848339d836d9f" providerId="LiveId" clId="{6278DDA7-4B69-40BF-8CD7-9DDADD474966}" dt="2022-11-01T12:06:23.024" v="1424" actId="1076"/>
          <ac:spMkLst>
            <pc:docMk/>
            <pc:sldMk cId="960910289" sldId="331"/>
            <ac:spMk id="129" creationId="{ECFA423E-BB84-69F3-6C6F-B133A9CE8D71}"/>
          </ac:spMkLst>
        </pc:spChg>
        <pc:spChg chg="mod">
          <ac:chgData name="Asakawa Koji" userId="ec3848339d836d9f" providerId="LiveId" clId="{6278DDA7-4B69-40BF-8CD7-9DDADD474966}" dt="2022-11-01T12:06:23.024" v="1424" actId="1076"/>
          <ac:spMkLst>
            <pc:docMk/>
            <pc:sldMk cId="960910289" sldId="331"/>
            <ac:spMk id="130" creationId="{B6A2078C-59CC-DFA3-3CC7-3B50938F881D}"/>
          </ac:spMkLst>
        </pc:spChg>
        <pc:spChg chg="mod">
          <ac:chgData name="Asakawa Koji" userId="ec3848339d836d9f" providerId="LiveId" clId="{6278DDA7-4B69-40BF-8CD7-9DDADD474966}" dt="2022-11-01T12:06:23.024" v="1424" actId="1076"/>
          <ac:spMkLst>
            <pc:docMk/>
            <pc:sldMk cId="960910289" sldId="331"/>
            <ac:spMk id="131" creationId="{F065EDB2-EFBD-E55D-DF93-BC8A839A03F7}"/>
          </ac:spMkLst>
        </pc:spChg>
        <pc:spChg chg="mod">
          <ac:chgData name="Asakawa Koji" userId="ec3848339d836d9f" providerId="LiveId" clId="{6278DDA7-4B69-40BF-8CD7-9DDADD474966}" dt="2022-11-01T12:06:23.024" v="1424" actId="1076"/>
          <ac:spMkLst>
            <pc:docMk/>
            <pc:sldMk cId="960910289" sldId="331"/>
            <ac:spMk id="132" creationId="{6E24396D-5BBC-D1AB-E165-62CB12EB280E}"/>
          </ac:spMkLst>
        </pc:spChg>
        <pc:spChg chg="mod">
          <ac:chgData name="Asakawa Koji" userId="ec3848339d836d9f" providerId="LiveId" clId="{6278DDA7-4B69-40BF-8CD7-9DDADD474966}" dt="2022-11-01T12:47:17.316" v="2464" actId="1076"/>
          <ac:spMkLst>
            <pc:docMk/>
            <pc:sldMk cId="960910289" sldId="331"/>
            <ac:spMk id="145" creationId="{52A0F6A0-1839-19ED-E164-5011F6DB9F6D}"/>
          </ac:spMkLst>
        </pc:spChg>
        <pc:spChg chg="mod">
          <ac:chgData name="Asakawa Koji" userId="ec3848339d836d9f" providerId="LiveId" clId="{6278DDA7-4B69-40BF-8CD7-9DDADD474966}" dt="2022-11-01T12:47:17.316" v="2464" actId="1076"/>
          <ac:spMkLst>
            <pc:docMk/>
            <pc:sldMk cId="960910289" sldId="331"/>
            <ac:spMk id="147" creationId="{73A97CC2-EDB1-CC28-AC40-09C471E315EA}"/>
          </ac:spMkLst>
        </pc:spChg>
        <pc:spChg chg="mod">
          <ac:chgData name="Asakawa Koji" userId="ec3848339d836d9f" providerId="LiveId" clId="{6278DDA7-4B69-40BF-8CD7-9DDADD474966}" dt="2022-11-01T12:06:23.024" v="1424" actId="1076"/>
          <ac:spMkLst>
            <pc:docMk/>
            <pc:sldMk cId="960910289" sldId="331"/>
            <ac:spMk id="230" creationId="{AB0940D7-2BC1-93F8-6012-A96CFC1FC50E}"/>
          </ac:spMkLst>
        </pc:spChg>
        <pc:spChg chg="mod">
          <ac:chgData name="Asakawa Koji" userId="ec3848339d836d9f" providerId="LiveId" clId="{6278DDA7-4B69-40BF-8CD7-9DDADD474966}" dt="2022-11-01T12:06:23.024" v="1424" actId="1076"/>
          <ac:spMkLst>
            <pc:docMk/>
            <pc:sldMk cId="960910289" sldId="331"/>
            <ac:spMk id="231" creationId="{0A41F88D-0945-2DB9-75D6-18B7BD5AF327}"/>
          </ac:spMkLst>
        </pc:spChg>
        <pc:grpChg chg="del mod ord">
          <ac:chgData name="Asakawa Koji" userId="ec3848339d836d9f" providerId="LiveId" clId="{6278DDA7-4B69-40BF-8CD7-9DDADD474966}" dt="2022-11-01T12:11:51.299" v="1639" actId="165"/>
          <ac:grpSpMkLst>
            <pc:docMk/>
            <pc:sldMk cId="960910289" sldId="331"/>
            <ac:grpSpMk id="4" creationId="{15281796-8726-7B0F-867D-4BCEF18DDCF5}"/>
          </ac:grpSpMkLst>
        </pc:grpChg>
        <pc:grpChg chg="mod">
          <ac:chgData name="Asakawa Koji" userId="ec3848339d836d9f" providerId="LiveId" clId="{6278DDA7-4B69-40BF-8CD7-9DDADD474966}" dt="2022-11-01T12:47:23.463" v="2466" actId="1076"/>
          <ac:grpSpMkLst>
            <pc:docMk/>
            <pc:sldMk cId="960910289" sldId="331"/>
            <ac:grpSpMk id="14" creationId="{2F033507-7A56-4197-FCA4-4D1BB6DA5B5E}"/>
          </ac:grpSpMkLst>
        </pc:grpChg>
        <pc:grpChg chg="mod">
          <ac:chgData name="Asakawa Koji" userId="ec3848339d836d9f" providerId="LiveId" clId="{6278DDA7-4B69-40BF-8CD7-9DDADD474966}" dt="2022-11-01T12:06:23.024" v="1424" actId="1076"/>
          <ac:grpSpMkLst>
            <pc:docMk/>
            <pc:sldMk cId="960910289" sldId="331"/>
            <ac:grpSpMk id="15" creationId="{D130BD68-A638-4B18-AF2B-CFCCFBADEBF2}"/>
          </ac:grpSpMkLst>
        </pc:grpChg>
        <pc:grpChg chg="mod">
          <ac:chgData name="Asakawa Koji" userId="ec3848339d836d9f" providerId="LiveId" clId="{6278DDA7-4B69-40BF-8CD7-9DDADD474966}" dt="2022-11-01T12:47:17.316" v="2464" actId="1076"/>
          <ac:grpSpMkLst>
            <pc:docMk/>
            <pc:sldMk cId="960910289" sldId="331"/>
            <ac:grpSpMk id="17" creationId="{CC084E5F-0DA7-CBFC-BB9C-55326F2E4CC9}"/>
          </ac:grpSpMkLst>
        </pc:grpChg>
        <pc:grpChg chg="mod">
          <ac:chgData name="Asakawa Koji" userId="ec3848339d836d9f" providerId="LiveId" clId="{6278DDA7-4B69-40BF-8CD7-9DDADD474966}" dt="2022-11-01T12:06:23.024" v="1424" actId="1076"/>
          <ac:grpSpMkLst>
            <pc:docMk/>
            <pc:sldMk cId="960910289" sldId="331"/>
            <ac:grpSpMk id="18" creationId="{FC967B5E-74BA-A863-2641-8402EF0D95AF}"/>
          </ac:grpSpMkLst>
        </pc:grpChg>
        <pc:grpChg chg="add mod ord">
          <ac:chgData name="Asakawa Koji" userId="ec3848339d836d9f" providerId="LiveId" clId="{6278DDA7-4B69-40BF-8CD7-9DDADD474966}" dt="2022-11-01T12:14:01.744" v="1725" actId="1076"/>
          <ac:grpSpMkLst>
            <pc:docMk/>
            <pc:sldMk cId="960910289" sldId="331"/>
            <ac:grpSpMk id="21" creationId="{1B3A687D-AD05-8888-D3F1-AAF0BDBFF339}"/>
          </ac:grpSpMkLst>
        </pc:grpChg>
        <pc:grpChg chg="mod">
          <ac:chgData name="Asakawa Koji" userId="ec3848339d836d9f" providerId="LiveId" clId="{6278DDA7-4B69-40BF-8CD7-9DDADD474966}" dt="2022-11-01T12:06:23.024" v="1424" actId="1076"/>
          <ac:grpSpMkLst>
            <pc:docMk/>
            <pc:sldMk cId="960910289" sldId="331"/>
            <ac:grpSpMk id="22" creationId="{1319F75E-69A3-1058-AFA9-68F4D8710D4D}"/>
          </ac:grpSpMkLst>
        </pc:grpChg>
        <pc:grpChg chg="add del mod">
          <ac:chgData name="Asakawa Koji" userId="ec3848339d836d9f" providerId="LiveId" clId="{6278DDA7-4B69-40BF-8CD7-9DDADD474966}" dt="2022-11-01T11:44:54.525" v="729" actId="165"/>
          <ac:grpSpMkLst>
            <pc:docMk/>
            <pc:sldMk cId="960910289" sldId="331"/>
            <ac:grpSpMk id="29" creationId="{6EB79989-C131-21FF-226E-F637F5C89150}"/>
          </ac:grpSpMkLst>
        </pc:grpChg>
        <pc:grpChg chg="mod topLvl">
          <ac:chgData name="Asakawa Koji" userId="ec3848339d836d9f" providerId="LiveId" clId="{6278DDA7-4B69-40BF-8CD7-9DDADD474966}" dt="2022-11-01T12:47:24.583" v="2467" actId="1076"/>
          <ac:grpSpMkLst>
            <pc:docMk/>
            <pc:sldMk cId="960910289" sldId="331"/>
            <ac:grpSpMk id="30" creationId="{3BC1B4F3-BF6F-706C-65E3-739449ED37B6}"/>
          </ac:grpSpMkLst>
        </pc:grpChg>
        <pc:grpChg chg="add mod">
          <ac:chgData name="Asakawa Koji" userId="ec3848339d836d9f" providerId="LiveId" clId="{6278DDA7-4B69-40BF-8CD7-9DDADD474966}" dt="2022-11-01T12:47:24.583" v="2467" actId="1076"/>
          <ac:grpSpMkLst>
            <pc:docMk/>
            <pc:sldMk cId="960910289" sldId="331"/>
            <ac:grpSpMk id="36" creationId="{FE682463-4FBD-DA23-6503-BD0687DF7F53}"/>
          </ac:grpSpMkLst>
        </pc:grpChg>
        <pc:grpChg chg="add mod">
          <ac:chgData name="Asakawa Koji" userId="ec3848339d836d9f" providerId="LiveId" clId="{6278DDA7-4B69-40BF-8CD7-9DDADD474966}" dt="2022-11-01T12:47:24.583" v="2467" actId="1076"/>
          <ac:grpSpMkLst>
            <pc:docMk/>
            <pc:sldMk cId="960910289" sldId="331"/>
            <ac:grpSpMk id="40" creationId="{4ABA9E07-1393-1F24-B5A0-D64C05DBD6A4}"/>
          </ac:grpSpMkLst>
        </pc:grpChg>
        <pc:picChg chg="mod">
          <ac:chgData name="Asakawa Koji" userId="ec3848339d836d9f" providerId="LiveId" clId="{6278DDA7-4B69-40BF-8CD7-9DDADD474966}" dt="2022-11-01T12:06:23.024" v="1424" actId="1076"/>
          <ac:picMkLst>
            <pc:docMk/>
            <pc:sldMk cId="960910289" sldId="331"/>
            <ac:picMk id="6" creationId="{52D45F43-6856-40F5-3915-24AD2FEF5EBF}"/>
          </ac:picMkLst>
        </pc:picChg>
        <pc:picChg chg="add mod">
          <ac:chgData name="Asakawa Koji" userId="ec3848339d836d9f" providerId="LiveId" clId="{6278DDA7-4B69-40BF-8CD7-9DDADD474966}" dt="2022-11-01T12:47:24.583" v="2467" actId="1076"/>
          <ac:picMkLst>
            <pc:docMk/>
            <pc:sldMk cId="960910289" sldId="331"/>
            <ac:picMk id="28" creationId="{6347EC30-7E76-71A3-D53C-F3C56786A97C}"/>
          </ac:picMkLst>
        </pc:picChg>
        <pc:picChg chg="mod">
          <ac:chgData name="Asakawa Koji" userId="ec3848339d836d9f" providerId="LiveId" clId="{6278DDA7-4B69-40BF-8CD7-9DDADD474966}" dt="2022-11-01T12:47:24.583" v="2467" actId="1076"/>
          <ac:picMkLst>
            <pc:docMk/>
            <pc:sldMk cId="960910289" sldId="331"/>
            <ac:picMk id="32" creationId="{B298883D-8075-4530-03E3-5B6A9B5106FD}"/>
          </ac:picMkLst>
        </pc:picChg>
        <pc:picChg chg="mod">
          <ac:chgData name="Asakawa Koji" userId="ec3848339d836d9f" providerId="LiveId" clId="{6278DDA7-4B69-40BF-8CD7-9DDADD474966}" dt="2022-11-01T12:47:24.583" v="2467" actId="1076"/>
          <ac:picMkLst>
            <pc:docMk/>
            <pc:sldMk cId="960910289" sldId="331"/>
            <ac:picMk id="33" creationId="{F4F6B6FE-D6BF-0420-6489-112F48D5570A}"/>
          </ac:picMkLst>
        </pc:picChg>
        <pc:picChg chg="add del mod">
          <ac:chgData name="Asakawa Koji" userId="ec3848339d836d9f" providerId="LiveId" clId="{6278DDA7-4B69-40BF-8CD7-9DDADD474966}" dt="2022-11-01T12:22:31.446" v="2111"/>
          <ac:picMkLst>
            <pc:docMk/>
            <pc:sldMk cId="960910289" sldId="331"/>
            <ac:picMk id="46" creationId="{0F69EC93-2A52-7648-3050-249A1EB73608}"/>
          </ac:picMkLst>
        </pc:picChg>
        <pc:picChg chg="add del mod">
          <ac:chgData name="Asakawa Koji" userId="ec3848339d836d9f" providerId="LiveId" clId="{6278DDA7-4B69-40BF-8CD7-9DDADD474966}" dt="2022-11-01T12:43:41.118" v="2429"/>
          <ac:picMkLst>
            <pc:docMk/>
            <pc:sldMk cId="960910289" sldId="331"/>
            <ac:picMk id="53" creationId="{C4F46D7A-8F9F-9F67-CB58-B525359C87AA}"/>
          </ac:picMkLst>
        </pc:picChg>
        <pc:picChg chg="add del mod">
          <ac:chgData name="Asakawa Koji" userId="ec3848339d836d9f" providerId="LiveId" clId="{6278DDA7-4B69-40BF-8CD7-9DDADD474966}" dt="2022-11-01T12:44:56.715" v="2430"/>
          <ac:picMkLst>
            <pc:docMk/>
            <pc:sldMk cId="960910289" sldId="331"/>
            <ac:picMk id="58" creationId="{025A8B87-C258-4951-D8EF-67BD5CEF5808}"/>
          </ac:picMkLst>
        </pc:picChg>
        <pc:picChg chg="add mod">
          <ac:chgData name="Asakawa Koji" userId="ec3848339d836d9f" providerId="LiveId" clId="{6278DDA7-4B69-40BF-8CD7-9DDADD474966}" dt="2022-11-01T12:44:56.715" v="2430"/>
          <ac:picMkLst>
            <pc:docMk/>
            <pc:sldMk cId="960910289" sldId="331"/>
            <ac:picMk id="59" creationId="{9A939F20-A746-172F-8067-05992AA3C5A1}"/>
          </ac:picMkLst>
        </pc:picChg>
        <pc:cxnChg chg="mod">
          <ac:chgData name="Asakawa Koji" userId="ec3848339d836d9f" providerId="LiveId" clId="{6278DDA7-4B69-40BF-8CD7-9DDADD474966}" dt="2022-11-01T12:06:23.024" v="1424" actId="1076"/>
          <ac:cxnSpMkLst>
            <pc:docMk/>
            <pc:sldMk cId="960910289" sldId="331"/>
            <ac:cxnSpMk id="12" creationId="{91CDE156-8ED0-4610-5FD6-0E101A3E9C58}"/>
          </ac:cxnSpMkLst>
        </pc:cxnChg>
        <pc:cxnChg chg="mod">
          <ac:chgData name="Asakawa Koji" userId="ec3848339d836d9f" providerId="LiveId" clId="{6278DDA7-4B69-40BF-8CD7-9DDADD474966}" dt="2022-11-01T12:06:23.024" v="1424" actId="1076"/>
          <ac:cxnSpMkLst>
            <pc:docMk/>
            <pc:sldMk cId="960910289" sldId="331"/>
            <ac:cxnSpMk id="13" creationId="{B69C7714-D6E8-49ED-4F42-30A2A98B5E0E}"/>
          </ac:cxnSpMkLst>
        </pc:cxnChg>
        <pc:cxnChg chg="mod">
          <ac:chgData name="Asakawa Koji" userId="ec3848339d836d9f" providerId="LiveId" clId="{6278DDA7-4B69-40BF-8CD7-9DDADD474966}" dt="2022-11-01T12:06:23.024" v="1424" actId="1076"/>
          <ac:cxnSpMkLst>
            <pc:docMk/>
            <pc:sldMk cId="960910289" sldId="331"/>
            <ac:cxnSpMk id="19" creationId="{3A84E91E-5472-82F9-2D3E-2A09C3257B0C}"/>
          </ac:cxnSpMkLst>
        </pc:cxnChg>
        <pc:cxnChg chg="mod">
          <ac:chgData name="Asakawa Koji" userId="ec3848339d836d9f" providerId="LiveId" clId="{6278DDA7-4B69-40BF-8CD7-9DDADD474966}" dt="2022-11-01T12:47:17.316" v="2464" actId="1076"/>
          <ac:cxnSpMkLst>
            <pc:docMk/>
            <pc:sldMk cId="960910289" sldId="331"/>
            <ac:cxnSpMk id="34" creationId="{1F065F56-714B-4786-1989-34E5569F7296}"/>
          </ac:cxnSpMkLst>
        </pc:cxnChg>
        <pc:cxnChg chg="mod">
          <ac:chgData name="Asakawa Koji" userId="ec3848339d836d9f" providerId="LiveId" clId="{6278DDA7-4B69-40BF-8CD7-9DDADD474966}" dt="2022-11-01T12:47:17.316" v="2464" actId="1076"/>
          <ac:cxnSpMkLst>
            <pc:docMk/>
            <pc:sldMk cId="960910289" sldId="331"/>
            <ac:cxnSpMk id="139" creationId="{D547026C-92C1-41DB-3004-DBADA58C3DD3}"/>
          </ac:cxnSpMkLst>
        </pc:cxnChg>
        <pc:cxnChg chg="mod">
          <ac:chgData name="Asakawa Koji" userId="ec3848339d836d9f" providerId="LiveId" clId="{6278DDA7-4B69-40BF-8CD7-9DDADD474966}" dt="2022-11-01T12:47:17.316" v="2464" actId="1076"/>
          <ac:cxnSpMkLst>
            <pc:docMk/>
            <pc:sldMk cId="960910289" sldId="331"/>
            <ac:cxnSpMk id="140" creationId="{43132001-2F89-CF6C-B7DE-5D2A6D21C810}"/>
          </ac:cxnSpMkLst>
        </pc:cxnChg>
        <pc:cxnChg chg="mod">
          <ac:chgData name="Asakawa Koji" userId="ec3848339d836d9f" providerId="LiveId" clId="{6278DDA7-4B69-40BF-8CD7-9DDADD474966}" dt="2022-11-01T12:47:17.316" v="2464" actId="1076"/>
          <ac:cxnSpMkLst>
            <pc:docMk/>
            <pc:sldMk cId="960910289" sldId="331"/>
            <ac:cxnSpMk id="141" creationId="{965922AC-84F8-F62A-B7C7-AF974588512D}"/>
          </ac:cxnSpMkLst>
        </pc:cxnChg>
        <pc:cxnChg chg="mod">
          <ac:chgData name="Asakawa Koji" userId="ec3848339d836d9f" providerId="LiveId" clId="{6278DDA7-4B69-40BF-8CD7-9DDADD474966}" dt="2022-11-01T12:47:17.316" v="2464" actId="1076"/>
          <ac:cxnSpMkLst>
            <pc:docMk/>
            <pc:sldMk cId="960910289" sldId="331"/>
            <ac:cxnSpMk id="142" creationId="{0AB5B1A7-6492-4C59-84CF-23C725A69C9B}"/>
          </ac:cxnSpMkLst>
        </pc:cxnChg>
        <pc:cxnChg chg="mod">
          <ac:chgData name="Asakawa Koji" userId="ec3848339d836d9f" providerId="LiveId" clId="{6278DDA7-4B69-40BF-8CD7-9DDADD474966}" dt="2022-11-01T12:47:17.316" v="2464" actId="1076"/>
          <ac:cxnSpMkLst>
            <pc:docMk/>
            <pc:sldMk cId="960910289" sldId="331"/>
            <ac:cxnSpMk id="144" creationId="{7DD2F427-E9DA-EA94-418D-00BA6CAFF698}"/>
          </ac:cxnSpMkLst>
        </pc:cxnChg>
        <pc:cxnChg chg="mod">
          <ac:chgData name="Asakawa Koji" userId="ec3848339d836d9f" providerId="LiveId" clId="{6278DDA7-4B69-40BF-8CD7-9DDADD474966}" dt="2022-11-01T12:06:23.024" v="1424" actId="1076"/>
          <ac:cxnSpMkLst>
            <pc:docMk/>
            <pc:sldMk cId="960910289" sldId="331"/>
            <ac:cxnSpMk id="153" creationId="{F6CE4FBF-B1B9-4364-7134-64F6061AE3D7}"/>
          </ac:cxnSpMkLst>
        </pc:cxnChg>
      </pc:sldChg>
    </pc:docChg>
  </pc:docChgLst>
  <pc:docChgLst>
    <pc:chgData name="Asakawa Koji" userId="ec3848339d836d9f" providerId="LiveId" clId="{2F99B54A-21D2-4090-9E86-E96B33D927A8}"/>
    <pc:docChg chg="undo custSel addSld delSld modSld">
      <pc:chgData name="Asakawa Koji" userId="ec3848339d836d9f" providerId="LiveId" clId="{2F99B54A-21D2-4090-9E86-E96B33D927A8}" dt="2022-11-26T14:57:19.636" v="4462" actId="115"/>
      <pc:docMkLst>
        <pc:docMk/>
      </pc:docMkLst>
      <pc:sldChg chg="modSp mod">
        <pc:chgData name="Asakawa Koji" userId="ec3848339d836d9f" providerId="LiveId" clId="{2F99B54A-21D2-4090-9E86-E96B33D927A8}" dt="2022-11-26T14:16:23.495" v="1329" actId="20577"/>
        <pc:sldMkLst>
          <pc:docMk/>
          <pc:sldMk cId="868260821" sldId="260"/>
        </pc:sldMkLst>
        <pc:spChg chg="mod">
          <ac:chgData name="Asakawa Koji" userId="ec3848339d836d9f" providerId="LiveId" clId="{2F99B54A-21D2-4090-9E86-E96B33D927A8}" dt="2022-11-26T14:16:23.495" v="1329" actId="20577"/>
          <ac:spMkLst>
            <pc:docMk/>
            <pc:sldMk cId="868260821" sldId="260"/>
            <ac:spMk id="2" creationId="{D11AE916-FAC5-8D98-E82B-E7C6011D2D03}"/>
          </ac:spMkLst>
        </pc:spChg>
      </pc:sldChg>
      <pc:sldChg chg="addSp modSp mod">
        <pc:chgData name="Asakawa Koji" userId="ec3848339d836d9f" providerId="LiveId" clId="{2F99B54A-21D2-4090-9E86-E96B33D927A8}" dt="2022-11-26T11:13:41.666" v="1208" actId="20577"/>
        <pc:sldMkLst>
          <pc:docMk/>
          <pc:sldMk cId="3742577005" sldId="330"/>
        </pc:sldMkLst>
        <pc:spChg chg="mod">
          <ac:chgData name="Asakawa Koji" userId="ec3848339d836d9f" providerId="LiveId" clId="{2F99B54A-21D2-4090-9E86-E96B33D927A8}" dt="2022-11-26T11:10:01.413" v="616" actId="20577"/>
          <ac:spMkLst>
            <pc:docMk/>
            <pc:sldMk cId="3742577005" sldId="330"/>
            <ac:spMk id="2" creationId="{E3E27180-80CF-C7B0-AAA1-E919D0EB27A7}"/>
          </ac:spMkLst>
        </pc:spChg>
        <pc:spChg chg="add mod">
          <ac:chgData name="Asakawa Koji" userId="ec3848339d836d9f" providerId="LiveId" clId="{2F99B54A-21D2-4090-9E86-E96B33D927A8}" dt="2022-11-26T11:13:41.666" v="1208" actId="20577"/>
          <ac:spMkLst>
            <pc:docMk/>
            <pc:sldMk cId="3742577005" sldId="330"/>
            <ac:spMk id="4" creationId="{2A805317-CA5B-DE29-3665-4F9749114A75}"/>
          </ac:spMkLst>
        </pc:spChg>
        <pc:spChg chg="mod">
          <ac:chgData name="Asakawa Koji" userId="ec3848339d836d9f" providerId="LiveId" clId="{2F99B54A-21D2-4090-9E86-E96B33D927A8}" dt="2022-11-26T11:12:33.239" v="1023" actId="20577"/>
          <ac:spMkLst>
            <pc:docMk/>
            <pc:sldMk cId="3742577005" sldId="330"/>
            <ac:spMk id="18" creationId="{8115B48C-D56D-528C-37C5-4567D9D0D8A4}"/>
          </ac:spMkLst>
        </pc:spChg>
        <pc:spChg chg="mod">
          <ac:chgData name="Asakawa Koji" userId="ec3848339d836d9f" providerId="LiveId" clId="{2F99B54A-21D2-4090-9E86-E96B33D927A8}" dt="2022-11-26T11:12:27.451" v="1006" actId="20577"/>
          <ac:spMkLst>
            <pc:docMk/>
            <pc:sldMk cId="3742577005" sldId="330"/>
            <ac:spMk id="22" creationId="{19FC0F27-083E-E082-4970-9EB7FC3F6D92}"/>
          </ac:spMkLst>
        </pc:spChg>
        <pc:spChg chg="mod">
          <ac:chgData name="Asakawa Koji" userId="ec3848339d836d9f" providerId="LiveId" clId="{2F99B54A-21D2-4090-9E86-E96B33D927A8}" dt="2022-11-26T11:12:41.284" v="1037" actId="1076"/>
          <ac:spMkLst>
            <pc:docMk/>
            <pc:sldMk cId="3742577005" sldId="330"/>
            <ac:spMk id="52" creationId="{146AA2B1-6D17-5DA8-A454-B64769669E79}"/>
          </ac:spMkLst>
        </pc:spChg>
      </pc:sldChg>
      <pc:sldChg chg="add del">
        <pc:chgData name="Asakawa Koji" userId="ec3848339d836d9f" providerId="LiveId" clId="{2F99B54A-21D2-4090-9E86-E96B33D927A8}" dt="2022-11-26T10:59:05.625" v="1"/>
        <pc:sldMkLst>
          <pc:docMk/>
          <pc:sldMk cId="978832110" sldId="331"/>
        </pc:sldMkLst>
      </pc:sldChg>
      <pc:sldChg chg="addSp delSp modSp new mod">
        <pc:chgData name="Asakawa Koji" userId="ec3848339d836d9f" providerId="LiveId" clId="{2F99B54A-21D2-4090-9E86-E96B33D927A8}" dt="2022-11-26T11:14:16.081" v="1265" actId="404"/>
        <pc:sldMkLst>
          <pc:docMk/>
          <pc:sldMk cId="1869236911" sldId="331"/>
        </pc:sldMkLst>
        <pc:spChg chg="mod">
          <ac:chgData name="Asakawa Koji" userId="ec3848339d836d9f" providerId="LiveId" clId="{2F99B54A-21D2-4090-9E86-E96B33D927A8}" dt="2022-11-26T11:04:13.927" v="173" actId="20577"/>
          <ac:spMkLst>
            <pc:docMk/>
            <pc:sldMk cId="1869236911" sldId="331"/>
            <ac:spMk id="2" creationId="{B6B70034-7145-9BA2-485B-0457503CC97B}"/>
          </ac:spMkLst>
        </pc:spChg>
        <pc:spChg chg="add mod">
          <ac:chgData name="Asakawa Koji" userId="ec3848339d836d9f" providerId="LiveId" clId="{2F99B54A-21D2-4090-9E86-E96B33D927A8}" dt="2022-11-26T11:06:20.752" v="385" actId="1076"/>
          <ac:spMkLst>
            <pc:docMk/>
            <pc:sldMk cId="1869236911" sldId="331"/>
            <ac:spMk id="4" creationId="{D1F08DFB-FC26-CB82-6A2A-39BE7AAF4396}"/>
          </ac:spMkLst>
        </pc:spChg>
        <pc:spChg chg="add del mod">
          <ac:chgData name="Asakawa Koji" userId="ec3848339d836d9f" providerId="LiveId" clId="{2F99B54A-21D2-4090-9E86-E96B33D927A8}" dt="2022-11-26T11:00:59.907" v="84" actId="478"/>
          <ac:spMkLst>
            <pc:docMk/>
            <pc:sldMk cId="1869236911" sldId="331"/>
            <ac:spMk id="5" creationId="{026715A8-47A3-F17E-3610-9AAB51566632}"/>
          </ac:spMkLst>
        </pc:spChg>
        <pc:spChg chg="add mod">
          <ac:chgData name="Asakawa Koji" userId="ec3848339d836d9f" providerId="LiveId" clId="{2F99B54A-21D2-4090-9E86-E96B33D927A8}" dt="2022-11-26T11:06:20.752" v="385" actId="1076"/>
          <ac:spMkLst>
            <pc:docMk/>
            <pc:sldMk cId="1869236911" sldId="331"/>
            <ac:spMk id="6" creationId="{7C5D9848-D2D9-3FE9-2A34-EC8C58958498}"/>
          </ac:spMkLst>
        </pc:spChg>
        <pc:spChg chg="add mod">
          <ac:chgData name="Asakawa Koji" userId="ec3848339d836d9f" providerId="LiveId" clId="{2F99B54A-21D2-4090-9E86-E96B33D927A8}" dt="2022-11-26T11:06:20.752" v="385" actId="1076"/>
          <ac:spMkLst>
            <pc:docMk/>
            <pc:sldMk cId="1869236911" sldId="331"/>
            <ac:spMk id="7" creationId="{4DE91A61-2F0A-8B02-9EB0-A68AE5DBEB2C}"/>
          </ac:spMkLst>
        </pc:spChg>
        <pc:spChg chg="add del mod">
          <ac:chgData name="Asakawa Koji" userId="ec3848339d836d9f" providerId="LiveId" clId="{2F99B54A-21D2-4090-9E86-E96B33D927A8}" dt="2022-11-26T11:01:23.483" v="96" actId="478"/>
          <ac:spMkLst>
            <pc:docMk/>
            <pc:sldMk cId="1869236911" sldId="331"/>
            <ac:spMk id="9" creationId="{4D40DAB8-6918-3B91-7076-11C7DEB0738E}"/>
          </ac:spMkLst>
        </pc:spChg>
        <pc:spChg chg="add mod topLvl">
          <ac:chgData name="Asakawa Koji" userId="ec3848339d836d9f" providerId="LiveId" clId="{2F99B54A-21D2-4090-9E86-E96B33D927A8}" dt="2022-11-26T11:07:06.962" v="392" actId="165"/>
          <ac:spMkLst>
            <pc:docMk/>
            <pc:sldMk cId="1869236911" sldId="331"/>
            <ac:spMk id="10" creationId="{5D7578A8-9BC0-C200-A794-0B9E838CE7F9}"/>
          </ac:spMkLst>
        </pc:spChg>
        <pc:spChg chg="add mod topLvl">
          <ac:chgData name="Asakawa Koji" userId="ec3848339d836d9f" providerId="LiveId" clId="{2F99B54A-21D2-4090-9E86-E96B33D927A8}" dt="2022-11-26T11:07:06.962" v="392" actId="165"/>
          <ac:spMkLst>
            <pc:docMk/>
            <pc:sldMk cId="1869236911" sldId="331"/>
            <ac:spMk id="11" creationId="{A766C444-2721-ECC2-C444-8D9C7A78D8C4}"/>
          </ac:spMkLst>
        </pc:spChg>
        <pc:spChg chg="add mod topLvl">
          <ac:chgData name="Asakawa Koji" userId="ec3848339d836d9f" providerId="LiveId" clId="{2F99B54A-21D2-4090-9E86-E96B33D927A8}" dt="2022-11-26T11:07:06.962" v="392" actId="165"/>
          <ac:spMkLst>
            <pc:docMk/>
            <pc:sldMk cId="1869236911" sldId="331"/>
            <ac:spMk id="12" creationId="{6CA061A8-9C57-F9FA-6F3C-E48ED90767B5}"/>
          </ac:spMkLst>
        </pc:spChg>
        <pc:spChg chg="add mod topLvl">
          <ac:chgData name="Asakawa Koji" userId="ec3848339d836d9f" providerId="LiveId" clId="{2F99B54A-21D2-4090-9E86-E96B33D927A8}" dt="2022-11-26T11:07:06.962" v="392" actId="165"/>
          <ac:spMkLst>
            <pc:docMk/>
            <pc:sldMk cId="1869236911" sldId="331"/>
            <ac:spMk id="17" creationId="{75E2A353-7381-A1E8-7AD5-E19C3AAEDAD5}"/>
          </ac:spMkLst>
        </pc:spChg>
        <pc:spChg chg="add mod topLvl">
          <ac:chgData name="Asakawa Koji" userId="ec3848339d836d9f" providerId="LiveId" clId="{2F99B54A-21D2-4090-9E86-E96B33D927A8}" dt="2022-11-26T11:07:06.962" v="392" actId="165"/>
          <ac:spMkLst>
            <pc:docMk/>
            <pc:sldMk cId="1869236911" sldId="331"/>
            <ac:spMk id="18" creationId="{F215B11A-4732-CC98-9D47-4AC0B5E2BAB1}"/>
          </ac:spMkLst>
        </pc:spChg>
        <pc:spChg chg="add mod topLvl">
          <ac:chgData name="Asakawa Koji" userId="ec3848339d836d9f" providerId="LiveId" clId="{2F99B54A-21D2-4090-9E86-E96B33D927A8}" dt="2022-11-26T11:07:06.962" v="392" actId="165"/>
          <ac:spMkLst>
            <pc:docMk/>
            <pc:sldMk cId="1869236911" sldId="331"/>
            <ac:spMk id="19" creationId="{0447E586-B423-EEAA-DC70-9371FA5A6B3A}"/>
          </ac:spMkLst>
        </pc:spChg>
        <pc:spChg chg="add mod">
          <ac:chgData name="Asakawa Koji" userId="ec3848339d836d9f" providerId="LiveId" clId="{2F99B54A-21D2-4090-9E86-E96B33D927A8}" dt="2022-11-26T11:09:32.004" v="598" actId="20577"/>
          <ac:spMkLst>
            <pc:docMk/>
            <pc:sldMk cId="1869236911" sldId="331"/>
            <ac:spMk id="20" creationId="{6BC8D607-0D84-6614-F336-D949FABED3BD}"/>
          </ac:spMkLst>
        </pc:spChg>
        <pc:spChg chg="add mod topLvl">
          <ac:chgData name="Asakawa Koji" userId="ec3848339d836d9f" providerId="LiveId" clId="{2F99B54A-21D2-4090-9E86-E96B33D927A8}" dt="2022-11-26T11:07:06.962" v="392" actId="165"/>
          <ac:spMkLst>
            <pc:docMk/>
            <pc:sldMk cId="1869236911" sldId="331"/>
            <ac:spMk id="21" creationId="{6EE12189-D8AB-C67F-C473-BE64FE9EDDFD}"/>
          </ac:spMkLst>
        </pc:spChg>
        <pc:spChg chg="add mod">
          <ac:chgData name="Asakawa Koji" userId="ec3848339d836d9f" providerId="LiveId" clId="{2F99B54A-21D2-4090-9E86-E96B33D927A8}" dt="2022-11-26T11:08:11.118" v="459" actId="207"/>
          <ac:spMkLst>
            <pc:docMk/>
            <pc:sldMk cId="1869236911" sldId="331"/>
            <ac:spMk id="23" creationId="{42121011-8833-B116-42AF-25BAC87E768A}"/>
          </ac:spMkLst>
        </pc:spChg>
        <pc:spChg chg="add mod">
          <ac:chgData name="Asakawa Koji" userId="ec3848339d836d9f" providerId="LiveId" clId="{2F99B54A-21D2-4090-9E86-E96B33D927A8}" dt="2022-11-26T11:08:11.118" v="459" actId="207"/>
          <ac:spMkLst>
            <pc:docMk/>
            <pc:sldMk cId="1869236911" sldId="331"/>
            <ac:spMk id="24" creationId="{55CC9AE4-D42A-50BF-E956-C01435B593C9}"/>
          </ac:spMkLst>
        </pc:spChg>
        <pc:spChg chg="add mod">
          <ac:chgData name="Asakawa Koji" userId="ec3848339d836d9f" providerId="LiveId" clId="{2F99B54A-21D2-4090-9E86-E96B33D927A8}" dt="2022-11-26T11:08:11.118" v="459" actId="207"/>
          <ac:spMkLst>
            <pc:docMk/>
            <pc:sldMk cId="1869236911" sldId="331"/>
            <ac:spMk id="25" creationId="{303E111F-FE59-DE14-A3BF-8D619EEB181A}"/>
          </ac:spMkLst>
        </pc:spChg>
        <pc:spChg chg="add mod">
          <ac:chgData name="Asakawa Koji" userId="ec3848339d836d9f" providerId="LiveId" clId="{2F99B54A-21D2-4090-9E86-E96B33D927A8}" dt="2022-11-26T11:08:11.118" v="459" actId="207"/>
          <ac:spMkLst>
            <pc:docMk/>
            <pc:sldMk cId="1869236911" sldId="331"/>
            <ac:spMk id="26" creationId="{097E1810-4B39-E53A-9BB7-41C81233AB7B}"/>
          </ac:spMkLst>
        </pc:spChg>
        <pc:spChg chg="add mod">
          <ac:chgData name="Asakawa Koji" userId="ec3848339d836d9f" providerId="LiveId" clId="{2F99B54A-21D2-4090-9E86-E96B33D927A8}" dt="2022-11-26T11:08:26.199" v="466" actId="14100"/>
          <ac:spMkLst>
            <pc:docMk/>
            <pc:sldMk cId="1869236911" sldId="331"/>
            <ac:spMk id="27" creationId="{0D15956D-9FFB-B64B-7036-1DE0EE5CF409}"/>
          </ac:spMkLst>
        </pc:spChg>
        <pc:spChg chg="add mod">
          <ac:chgData name="Asakawa Koji" userId="ec3848339d836d9f" providerId="LiveId" clId="{2F99B54A-21D2-4090-9E86-E96B33D927A8}" dt="2022-11-26T11:14:16.081" v="1265" actId="404"/>
          <ac:spMkLst>
            <pc:docMk/>
            <pc:sldMk cId="1869236911" sldId="331"/>
            <ac:spMk id="28" creationId="{ECE17FD7-1C17-247B-7FB6-37B905B0C58A}"/>
          </ac:spMkLst>
        </pc:spChg>
        <pc:grpChg chg="add del mod">
          <ac:chgData name="Asakawa Koji" userId="ec3848339d836d9f" providerId="LiveId" clId="{2F99B54A-21D2-4090-9E86-E96B33D927A8}" dt="2022-11-26T11:07:06.962" v="392" actId="165"/>
          <ac:grpSpMkLst>
            <pc:docMk/>
            <pc:sldMk cId="1869236911" sldId="331"/>
            <ac:grpSpMk id="22" creationId="{0BF3271E-DD88-37EA-457E-F006127E63D0}"/>
          </ac:grpSpMkLst>
        </pc:grpChg>
        <pc:picChg chg="add mod">
          <ac:chgData name="Asakawa Koji" userId="ec3848339d836d9f" providerId="LiveId" clId="{2F99B54A-21D2-4090-9E86-E96B33D927A8}" dt="2022-11-26T11:01:16.386" v="94" actId="571"/>
          <ac:picMkLst>
            <pc:docMk/>
            <pc:sldMk cId="1869236911" sldId="331"/>
            <ac:picMk id="8" creationId="{D4C527A6-8B0C-B1B8-8F76-4CD044E75A9E}"/>
          </ac:picMkLst>
        </pc:picChg>
        <pc:picChg chg="add mod">
          <ac:chgData name="Asakawa Koji" userId="ec3848339d836d9f" providerId="LiveId" clId="{2F99B54A-21D2-4090-9E86-E96B33D927A8}" dt="2022-11-26T11:06:20.752" v="385" actId="1076"/>
          <ac:picMkLst>
            <pc:docMk/>
            <pc:sldMk cId="1869236911" sldId="331"/>
            <ac:picMk id="1026" creationId="{274D5692-A260-E742-0D0E-7ED29310361A}"/>
          </ac:picMkLst>
        </pc:picChg>
        <pc:cxnChg chg="add del">
          <ac:chgData name="Asakawa Koji" userId="ec3848339d836d9f" providerId="LiveId" clId="{2F99B54A-21D2-4090-9E86-E96B33D927A8}" dt="2022-11-26T11:02:56.718" v="137" actId="478"/>
          <ac:cxnSpMkLst>
            <pc:docMk/>
            <pc:sldMk cId="1869236911" sldId="331"/>
            <ac:cxnSpMk id="14" creationId="{C2AE2A1B-2808-DC90-654C-018F2C88CD91}"/>
          </ac:cxnSpMkLst>
        </pc:cxnChg>
        <pc:cxnChg chg="add mod topLvl">
          <ac:chgData name="Asakawa Koji" userId="ec3848339d836d9f" providerId="LiveId" clId="{2F99B54A-21D2-4090-9E86-E96B33D927A8}" dt="2022-11-26T11:07:06.962" v="392" actId="165"/>
          <ac:cxnSpMkLst>
            <pc:docMk/>
            <pc:sldMk cId="1869236911" sldId="331"/>
            <ac:cxnSpMk id="16" creationId="{FF5EEA34-8E37-68D1-6EF3-A10ADF309339}"/>
          </ac:cxnSpMkLst>
        </pc:cxnChg>
      </pc:sldChg>
      <pc:sldChg chg="modSp new mod">
        <pc:chgData name="Asakawa Koji" userId="ec3848339d836d9f" providerId="LiveId" clId="{2F99B54A-21D2-4090-9E86-E96B33D927A8}" dt="2022-11-26T14:33:59.121" v="3238" actId="20577"/>
        <pc:sldMkLst>
          <pc:docMk/>
          <pc:sldMk cId="2687702627" sldId="332"/>
        </pc:sldMkLst>
        <pc:spChg chg="mod">
          <ac:chgData name="Asakawa Koji" userId="ec3848339d836d9f" providerId="LiveId" clId="{2F99B54A-21D2-4090-9E86-E96B33D927A8}" dt="2022-11-26T14:16:40.363" v="1339" actId="20577"/>
          <ac:spMkLst>
            <pc:docMk/>
            <pc:sldMk cId="2687702627" sldId="332"/>
            <ac:spMk id="2" creationId="{C11916BE-63C7-FFCB-9A72-CF54AE6952A5}"/>
          </ac:spMkLst>
        </pc:spChg>
        <pc:spChg chg="mod">
          <ac:chgData name="Asakawa Koji" userId="ec3848339d836d9f" providerId="LiveId" clId="{2F99B54A-21D2-4090-9E86-E96B33D927A8}" dt="2022-11-26T14:33:59.121" v="3238" actId="20577"/>
          <ac:spMkLst>
            <pc:docMk/>
            <pc:sldMk cId="2687702627" sldId="332"/>
            <ac:spMk id="3" creationId="{6FE9E8C4-A1E9-D5EC-4123-BF0ECBE46F5D}"/>
          </ac:spMkLst>
        </pc:spChg>
      </pc:sldChg>
      <pc:sldChg chg="modSp new mod">
        <pc:chgData name="Asakawa Koji" userId="ec3848339d836d9f" providerId="LiveId" clId="{2F99B54A-21D2-4090-9E86-E96B33D927A8}" dt="2022-11-26T14:35:25.026" v="3525" actId="20577"/>
        <pc:sldMkLst>
          <pc:docMk/>
          <pc:sldMk cId="2877228437" sldId="333"/>
        </pc:sldMkLst>
        <pc:spChg chg="mod">
          <ac:chgData name="Asakawa Koji" userId="ec3848339d836d9f" providerId="LiveId" clId="{2F99B54A-21D2-4090-9E86-E96B33D927A8}" dt="2022-11-26T14:23:07.500" v="2156" actId="20577"/>
          <ac:spMkLst>
            <pc:docMk/>
            <pc:sldMk cId="2877228437" sldId="333"/>
            <ac:spMk id="2" creationId="{2A987A0E-5BCA-2D32-1992-B7811B55C4F0}"/>
          </ac:spMkLst>
        </pc:spChg>
        <pc:spChg chg="mod">
          <ac:chgData name="Asakawa Koji" userId="ec3848339d836d9f" providerId="LiveId" clId="{2F99B54A-21D2-4090-9E86-E96B33D927A8}" dt="2022-11-26T14:35:25.026" v="3525" actId="20577"/>
          <ac:spMkLst>
            <pc:docMk/>
            <pc:sldMk cId="2877228437" sldId="333"/>
            <ac:spMk id="3" creationId="{F105565D-9E00-54EC-D517-5E9900A7CA01}"/>
          </ac:spMkLst>
        </pc:spChg>
      </pc:sldChg>
      <pc:sldChg chg="modSp new mod">
        <pc:chgData name="Asakawa Koji" userId="ec3848339d836d9f" providerId="LiveId" clId="{2F99B54A-21D2-4090-9E86-E96B33D927A8}" dt="2022-11-26T14:57:19.636" v="4462" actId="115"/>
        <pc:sldMkLst>
          <pc:docMk/>
          <pc:sldMk cId="1855646731" sldId="334"/>
        </pc:sldMkLst>
        <pc:spChg chg="mod">
          <ac:chgData name="Asakawa Koji" userId="ec3848339d836d9f" providerId="LiveId" clId="{2F99B54A-21D2-4090-9E86-E96B33D927A8}" dt="2022-11-26T14:30:25.423" v="2654" actId="20577"/>
          <ac:spMkLst>
            <pc:docMk/>
            <pc:sldMk cId="1855646731" sldId="334"/>
            <ac:spMk id="2" creationId="{C5B69006-DC03-D747-8E71-117A627D3F1A}"/>
          </ac:spMkLst>
        </pc:spChg>
        <pc:spChg chg="mod">
          <ac:chgData name="Asakawa Koji" userId="ec3848339d836d9f" providerId="LiveId" clId="{2F99B54A-21D2-4090-9E86-E96B33D927A8}" dt="2022-11-26T14:57:19.636" v="4462" actId="115"/>
          <ac:spMkLst>
            <pc:docMk/>
            <pc:sldMk cId="1855646731" sldId="334"/>
            <ac:spMk id="3" creationId="{A95846C6-D4D4-5F41-E583-945AEB0BC007}"/>
          </ac:spMkLst>
        </pc:spChg>
      </pc:sldChg>
      <pc:sldChg chg="modSp new mod">
        <pc:chgData name="Asakawa Koji" userId="ec3848339d836d9f" providerId="LiveId" clId="{2F99B54A-21D2-4090-9E86-E96B33D927A8}" dt="2022-11-26T14:53:58.069" v="4204" actId="20577"/>
        <pc:sldMkLst>
          <pc:docMk/>
          <pc:sldMk cId="1943175354" sldId="335"/>
        </pc:sldMkLst>
        <pc:spChg chg="mod">
          <ac:chgData name="Asakawa Koji" userId="ec3848339d836d9f" providerId="LiveId" clId="{2F99B54A-21D2-4090-9E86-E96B33D927A8}" dt="2022-11-26T14:52:17.403" v="3917" actId="20577"/>
          <ac:spMkLst>
            <pc:docMk/>
            <pc:sldMk cId="1943175354" sldId="335"/>
            <ac:spMk id="2" creationId="{0F87FFAB-332B-D7EB-CFE1-A72A1A3A9C5B}"/>
          </ac:spMkLst>
        </pc:spChg>
        <pc:spChg chg="mod">
          <ac:chgData name="Asakawa Koji" userId="ec3848339d836d9f" providerId="LiveId" clId="{2F99B54A-21D2-4090-9E86-E96B33D927A8}" dt="2022-11-26T14:53:58.069" v="4204" actId="20577"/>
          <ac:spMkLst>
            <pc:docMk/>
            <pc:sldMk cId="1943175354" sldId="335"/>
            <ac:spMk id="3" creationId="{FDB67647-55D8-0D80-0EBC-3527A158045A}"/>
          </ac:spMkLst>
        </pc:spChg>
      </pc:sldChg>
    </pc:docChg>
  </pc:docChgLst>
  <pc:docChgLst>
    <pc:chgData name="Asakawa Koji" userId="ec3848339d836d9f" providerId="LiveId" clId="{09D1D90D-A8E7-4E83-9F2C-1663FCAA8966}"/>
    <pc:docChg chg="undo custSel addSld delSld modSld">
      <pc:chgData name="Asakawa Koji" userId="ec3848339d836d9f" providerId="LiveId" clId="{09D1D90D-A8E7-4E83-9F2C-1663FCAA8966}" dt="2022-11-26T07:39:14.073" v="412" actId="166"/>
      <pc:docMkLst>
        <pc:docMk/>
      </pc:docMkLst>
      <pc:sldChg chg="delSp modSp mod modNotesTx">
        <pc:chgData name="Asakawa Koji" userId="ec3848339d836d9f" providerId="LiveId" clId="{09D1D90D-A8E7-4E83-9F2C-1663FCAA8966}" dt="2022-11-26T07:37:54.402" v="361" actId="478"/>
        <pc:sldMkLst>
          <pc:docMk/>
          <pc:sldMk cId="868260821" sldId="260"/>
        </pc:sldMkLst>
        <pc:spChg chg="mod">
          <ac:chgData name="Asakawa Koji" userId="ec3848339d836d9f" providerId="LiveId" clId="{09D1D90D-A8E7-4E83-9F2C-1663FCAA8966}" dt="2022-11-26T07:37:29.005" v="339" actId="5793"/>
          <ac:spMkLst>
            <pc:docMk/>
            <pc:sldMk cId="868260821" sldId="260"/>
            <ac:spMk id="2" creationId="{D11AE916-FAC5-8D98-E82B-E7C6011D2D03}"/>
          </ac:spMkLst>
        </pc:spChg>
        <pc:spChg chg="mod">
          <ac:chgData name="Asakawa Koji" userId="ec3848339d836d9f" providerId="LiveId" clId="{09D1D90D-A8E7-4E83-9F2C-1663FCAA8966}" dt="2022-11-26T07:37:39.082" v="358" actId="20577"/>
          <ac:spMkLst>
            <pc:docMk/>
            <pc:sldMk cId="868260821" sldId="260"/>
            <ac:spMk id="3" creationId="{E04C2A95-7372-CAEA-99F4-00B3936EB942}"/>
          </ac:spMkLst>
        </pc:spChg>
        <pc:spChg chg="del">
          <ac:chgData name="Asakawa Koji" userId="ec3848339d836d9f" providerId="LiveId" clId="{09D1D90D-A8E7-4E83-9F2C-1663FCAA8966}" dt="2022-11-26T07:37:54.402" v="361" actId="478"/>
          <ac:spMkLst>
            <pc:docMk/>
            <pc:sldMk cId="868260821" sldId="260"/>
            <ac:spMk id="5" creationId="{ECF1CCD2-782A-9DFA-F01D-DC26B8F2F0EC}"/>
          </ac:spMkLst>
        </pc:spChg>
        <pc:spChg chg="mod">
          <ac:chgData name="Asakawa Koji" userId="ec3848339d836d9f" providerId="LiveId" clId="{09D1D90D-A8E7-4E83-9F2C-1663FCAA8966}" dt="2022-11-26T07:36:54.319" v="279" actId="20577"/>
          <ac:spMkLst>
            <pc:docMk/>
            <pc:sldMk cId="868260821" sldId="260"/>
            <ac:spMk id="6" creationId="{9E2FBAC1-9607-20D5-8EB2-E00C07773CE3}"/>
          </ac:spMkLst>
        </pc:spChg>
      </pc:sldChg>
      <pc:sldChg chg="del">
        <pc:chgData name="Asakawa Koji" userId="ec3848339d836d9f" providerId="LiveId" clId="{09D1D90D-A8E7-4E83-9F2C-1663FCAA8966}" dt="2022-11-26T07:37:44.407" v="360" actId="47"/>
        <pc:sldMkLst>
          <pc:docMk/>
          <pc:sldMk cId="2541551473" sldId="329"/>
        </pc:sldMkLst>
      </pc:sldChg>
      <pc:sldChg chg="addSp delSp modSp new mod">
        <pc:chgData name="Asakawa Koji" userId="ec3848339d836d9f" providerId="LiveId" clId="{09D1D90D-A8E7-4E83-9F2C-1663FCAA8966}" dt="2022-11-26T07:39:14.073" v="412" actId="166"/>
        <pc:sldMkLst>
          <pc:docMk/>
          <pc:sldMk cId="3742577005" sldId="330"/>
        </pc:sldMkLst>
        <pc:spChg chg="mod">
          <ac:chgData name="Asakawa Koji" userId="ec3848339d836d9f" providerId="LiveId" clId="{09D1D90D-A8E7-4E83-9F2C-1663FCAA8966}" dt="2022-11-26T07:25:12.534" v="33" actId="5793"/>
          <ac:spMkLst>
            <pc:docMk/>
            <pc:sldMk cId="3742577005" sldId="330"/>
            <ac:spMk id="2" creationId="{E3E27180-80CF-C7B0-AAA1-E919D0EB27A7}"/>
          </ac:spMkLst>
        </pc:spChg>
        <pc:spChg chg="add del mod">
          <ac:chgData name="Asakawa Koji" userId="ec3848339d836d9f" providerId="LiveId" clId="{09D1D90D-A8E7-4E83-9F2C-1663FCAA8966}" dt="2022-11-26T07:28:54.646" v="90" actId="478"/>
          <ac:spMkLst>
            <pc:docMk/>
            <pc:sldMk cId="3742577005" sldId="330"/>
            <ac:spMk id="4" creationId="{33FEA6EE-D1A9-60E9-AACB-C321177934C4}"/>
          </ac:spMkLst>
        </pc:spChg>
        <pc:spChg chg="add del mod">
          <ac:chgData name="Asakawa Koji" userId="ec3848339d836d9f" providerId="LiveId" clId="{09D1D90D-A8E7-4E83-9F2C-1663FCAA8966}" dt="2022-11-26T07:28:54.646" v="90" actId="478"/>
          <ac:spMkLst>
            <pc:docMk/>
            <pc:sldMk cId="3742577005" sldId="330"/>
            <ac:spMk id="11" creationId="{7379C6FA-81C7-D4DB-E0B1-A8705EA63E1E}"/>
          </ac:spMkLst>
        </pc:spChg>
        <pc:spChg chg="add mod">
          <ac:chgData name="Asakawa Koji" userId="ec3848339d836d9f" providerId="LiveId" clId="{09D1D90D-A8E7-4E83-9F2C-1663FCAA8966}" dt="2022-11-26T07:30:27.227" v="119" actId="207"/>
          <ac:spMkLst>
            <pc:docMk/>
            <pc:sldMk cId="3742577005" sldId="330"/>
            <ac:spMk id="18" creationId="{8115B48C-D56D-528C-37C5-4567D9D0D8A4}"/>
          </ac:spMkLst>
        </pc:spChg>
        <pc:spChg chg="add mod">
          <ac:chgData name="Asakawa Koji" userId="ec3848339d836d9f" providerId="LiveId" clId="{09D1D90D-A8E7-4E83-9F2C-1663FCAA8966}" dt="2022-11-26T07:30:27.227" v="119" actId="207"/>
          <ac:spMkLst>
            <pc:docMk/>
            <pc:sldMk cId="3742577005" sldId="330"/>
            <ac:spMk id="22" creationId="{19FC0F27-083E-E082-4970-9EB7FC3F6D92}"/>
          </ac:spMkLst>
        </pc:spChg>
        <pc:spChg chg="add mod">
          <ac:chgData name="Asakawa Koji" userId="ec3848339d836d9f" providerId="LiveId" clId="{09D1D90D-A8E7-4E83-9F2C-1663FCAA8966}" dt="2022-11-26T07:29:45.698" v="106" actId="1076"/>
          <ac:spMkLst>
            <pc:docMk/>
            <pc:sldMk cId="3742577005" sldId="330"/>
            <ac:spMk id="23" creationId="{42FA81EF-14E6-B4EA-282B-2181881D2557}"/>
          </ac:spMkLst>
        </pc:spChg>
        <pc:spChg chg="add mod">
          <ac:chgData name="Asakawa Koji" userId="ec3848339d836d9f" providerId="LiveId" clId="{09D1D90D-A8E7-4E83-9F2C-1663FCAA8966}" dt="2022-11-26T07:31:00.712" v="122" actId="167"/>
          <ac:spMkLst>
            <pc:docMk/>
            <pc:sldMk cId="3742577005" sldId="330"/>
            <ac:spMk id="33" creationId="{4C0CC3A5-F6A8-C5AA-93E0-1009B388665B}"/>
          </ac:spMkLst>
        </pc:spChg>
        <pc:spChg chg="add mod">
          <ac:chgData name="Asakawa Koji" userId="ec3848339d836d9f" providerId="LiveId" clId="{09D1D90D-A8E7-4E83-9F2C-1663FCAA8966}" dt="2022-11-26T07:35:23.539" v="242" actId="1076"/>
          <ac:spMkLst>
            <pc:docMk/>
            <pc:sldMk cId="3742577005" sldId="330"/>
            <ac:spMk id="36" creationId="{45FDAB28-3F21-CAE7-7D76-B4C31D4C2F71}"/>
          </ac:spMkLst>
        </pc:spChg>
        <pc:spChg chg="add mod">
          <ac:chgData name="Asakawa Koji" userId="ec3848339d836d9f" providerId="LiveId" clId="{09D1D90D-A8E7-4E83-9F2C-1663FCAA8966}" dt="2022-11-26T07:34:12.348" v="207" actId="1076"/>
          <ac:spMkLst>
            <pc:docMk/>
            <pc:sldMk cId="3742577005" sldId="330"/>
            <ac:spMk id="37" creationId="{E1EACFAF-312B-17DE-6091-96CE07D00068}"/>
          </ac:spMkLst>
        </pc:spChg>
        <pc:spChg chg="add mod">
          <ac:chgData name="Asakawa Koji" userId="ec3848339d836d9f" providerId="LiveId" clId="{09D1D90D-A8E7-4E83-9F2C-1663FCAA8966}" dt="2022-11-26T07:32:03.842" v="150" actId="571"/>
          <ac:spMkLst>
            <pc:docMk/>
            <pc:sldMk cId="3742577005" sldId="330"/>
            <ac:spMk id="41" creationId="{6700D7D7-04BE-33FB-DA54-509A8430B9F8}"/>
          </ac:spMkLst>
        </pc:spChg>
        <pc:spChg chg="add del mod">
          <ac:chgData name="Asakawa Koji" userId="ec3848339d836d9f" providerId="LiveId" clId="{09D1D90D-A8E7-4E83-9F2C-1663FCAA8966}" dt="2022-11-26T07:32:38.202" v="176" actId="478"/>
          <ac:spMkLst>
            <pc:docMk/>
            <pc:sldMk cId="3742577005" sldId="330"/>
            <ac:spMk id="42" creationId="{1AEA8620-D1B2-5335-528F-2A10B2A61ED2}"/>
          </ac:spMkLst>
        </pc:spChg>
        <pc:spChg chg="add mod">
          <ac:chgData name="Asakawa Koji" userId="ec3848339d836d9f" providerId="LiveId" clId="{09D1D90D-A8E7-4E83-9F2C-1663FCAA8966}" dt="2022-11-26T07:32:15.293" v="161" actId="571"/>
          <ac:spMkLst>
            <pc:docMk/>
            <pc:sldMk cId="3742577005" sldId="330"/>
            <ac:spMk id="43" creationId="{33366DEC-1AD6-8778-8761-7EF46F456D2F}"/>
          </ac:spMkLst>
        </pc:spChg>
        <pc:spChg chg="add mod">
          <ac:chgData name="Asakawa Koji" userId="ec3848339d836d9f" providerId="LiveId" clId="{09D1D90D-A8E7-4E83-9F2C-1663FCAA8966}" dt="2022-11-26T07:32:27.558" v="165" actId="571"/>
          <ac:spMkLst>
            <pc:docMk/>
            <pc:sldMk cId="3742577005" sldId="330"/>
            <ac:spMk id="44" creationId="{5D0D2F49-9BA9-934C-4463-5983725BAA30}"/>
          </ac:spMkLst>
        </pc:spChg>
        <pc:spChg chg="add mod">
          <ac:chgData name="Asakawa Koji" userId="ec3848339d836d9f" providerId="LiveId" clId="{09D1D90D-A8E7-4E83-9F2C-1663FCAA8966}" dt="2022-11-26T07:32:35.047" v="175" actId="20577"/>
          <ac:spMkLst>
            <pc:docMk/>
            <pc:sldMk cId="3742577005" sldId="330"/>
            <ac:spMk id="45" creationId="{B73BC33B-5302-A870-2855-753D581FE6EB}"/>
          </ac:spMkLst>
        </pc:spChg>
        <pc:spChg chg="add mod">
          <ac:chgData name="Asakawa Koji" userId="ec3848339d836d9f" providerId="LiveId" clId="{09D1D90D-A8E7-4E83-9F2C-1663FCAA8966}" dt="2022-11-26T07:33:39.559" v="194" actId="14100"/>
          <ac:spMkLst>
            <pc:docMk/>
            <pc:sldMk cId="3742577005" sldId="330"/>
            <ac:spMk id="49" creationId="{46D62856-7306-9B3E-5CC0-AFACBFFC38B4}"/>
          </ac:spMkLst>
        </pc:spChg>
        <pc:spChg chg="add del mod">
          <ac:chgData name="Asakawa Koji" userId="ec3848339d836d9f" providerId="LiveId" clId="{09D1D90D-A8E7-4E83-9F2C-1663FCAA8966}" dt="2022-11-26T07:34:05.638" v="206" actId="6549"/>
          <ac:spMkLst>
            <pc:docMk/>
            <pc:sldMk cId="3742577005" sldId="330"/>
            <ac:spMk id="50" creationId="{4C51B23D-DF54-3E94-4614-B459042BBD04}"/>
          </ac:spMkLst>
        </pc:spChg>
        <pc:spChg chg="add mod ord">
          <ac:chgData name="Asakawa Koji" userId="ec3848339d836d9f" providerId="LiveId" clId="{09D1D90D-A8E7-4E83-9F2C-1663FCAA8966}" dt="2022-11-26T07:39:14.073" v="412" actId="166"/>
          <ac:spMkLst>
            <pc:docMk/>
            <pc:sldMk cId="3742577005" sldId="330"/>
            <ac:spMk id="51" creationId="{EA98C360-D249-73C7-6AF4-2B85D3B577BD}"/>
          </ac:spMkLst>
        </pc:spChg>
        <pc:spChg chg="add mod">
          <ac:chgData name="Asakawa Koji" userId="ec3848339d836d9f" providerId="LiveId" clId="{09D1D90D-A8E7-4E83-9F2C-1663FCAA8966}" dt="2022-11-26T07:36:37.350" v="274" actId="1038"/>
          <ac:spMkLst>
            <pc:docMk/>
            <pc:sldMk cId="3742577005" sldId="330"/>
            <ac:spMk id="52" creationId="{146AA2B1-6D17-5DA8-A454-B64769669E79}"/>
          </ac:spMkLst>
        </pc:spChg>
        <pc:spChg chg="add mod">
          <ac:chgData name="Asakawa Koji" userId="ec3848339d836d9f" providerId="LiveId" clId="{09D1D90D-A8E7-4E83-9F2C-1663FCAA8966}" dt="2022-11-26T07:38:55.337" v="410" actId="207"/>
          <ac:spMkLst>
            <pc:docMk/>
            <pc:sldMk cId="3742577005" sldId="330"/>
            <ac:spMk id="57" creationId="{F902E323-DCDD-0539-9C01-8EDE8E1DAF86}"/>
          </ac:spMkLst>
        </pc:spChg>
        <pc:grpChg chg="add mod">
          <ac:chgData name="Asakawa Koji" userId="ec3848339d836d9f" providerId="LiveId" clId="{09D1D90D-A8E7-4E83-9F2C-1663FCAA8966}" dt="2022-11-26T07:32:49.731" v="185" actId="1035"/>
          <ac:grpSpMkLst>
            <pc:docMk/>
            <pc:sldMk cId="3742577005" sldId="330"/>
            <ac:grpSpMk id="46" creationId="{A1700360-2664-3B34-4166-39B8B99A2DB4}"/>
          </ac:grpSpMkLst>
        </pc:grpChg>
        <pc:picChg chg="add mod">
          <ac:chgData name="Asakawa Koji" userId="ec3848339d836d9f" providerId="LiveId" clId="{09D1D90D-A8E7-4E83-9F2C-1663FCAA8966}" dt="2022-11-26T07:27:56.069" v="54" actId="1076"/>
          <ac:picMkLst>
            <pc:docMk/>
            <pc:sldMk cId="3742577005" sldId="330"/>
            <ac:picMk id="17" creationId="{28F72FB3-30C3-AE07-9012-8AE6694FFF0F}"/>
          </ac:picMkLst>
        </pc:picChg>
        <pc:picChg chg="add mod">
          <ac:chgData name="Asakawa Koji" userId="ec3848339d836d9f" providerId="LiveId" clId="{09D1D90D-A8E7-4E83-9F2C-1663FCAA8966}" dt="2022-11-26T07:28:11.765" v="75" actId="571"/>
          <ac:picMkLst>
            <pc:docMk/>
            <pc:sldMk cId="3742577005" sldId="330"/>
            <ac:picMk id="19" creationId="{E617CFAF-89A0-97D3-0E61-37EFF0E5B4FA}"/>
          </ac:picMkLst>
        </pc:picChg>
        <pc:picChg chg="add mod">
          <ac:chgData name="Asakawa Koji" userId="ec3848339d836d9f" providerId="LiveId" clId="{09D1D90D-A8E7-4E83-9F2C-1663FCAA8966}" dt="2022-11-26T07:30:12.190" v="117" actId="1036"/>
          <ac:picMkLst>
            <pc:docMk/>
            <pc:sldMk cId="3742577005" sldId="330"/>
            <ac:picMk id="21" creationId="{EE1723FE-505F-99C4-0861-8B8C6416ACE4}"/>
          </ac:picMkLst>
        </pc:picChg>
        <pc:cxnChg chg="add del mod">
          <ac:chgData name="Asakawa Koji" userId="ec3848339d836d9f" providerId="LiveId" clId="{09D1D90D-A8E7-4E83-9F2C-1663FCAA8966}" dt="2022-11-26T07:28:54.646" v="90" actId="478"/>
          <ac:cxnSpMkLst>
            <pc:docMk/>
            <pc:sldMk cId="3742577005" sldId="330"/>
            <ac:cxnSpMk id="6" creationId="{451280F7-1F08-FDDB-F8A2-63C0866714FF}"/>
          </ac:cxnSpMkLst>
        </pc:cxnChg>
        <pc:cxnChg chg="add del mod">
          <ac:chgData name="Asakawa Koji" userId="ec3848339d836d9f" providerId="LiveId" clId="{09D1D90D-A8E7-4E83-9F2C-1663FCAA8966}" dt="2022-11-26T07:28:54.646" v="90" actId="478"/>
          <ac:cxnSpMkLst>
            <pc:docMk/>
            <pc:sldMk cId="3742577005" sldId="330"/>
            <ac:cxnSpMk id="8" creationId="{7A61C25A-7447-30DC-B9F8-AD3820D092D3}"/>
          </ac:cxnSpMkLst>
        </pc:cxnChg>
        <pc:cxnChg chg="add del mod">
          <ac:chgData name="Asakawa Koji" userId="ec3848339d836d9f" providerId="LiveId" clId="{09D1D90D-A8E7-4E83-9F2C-1663FCAA8966}" dt="2022-11-26T07:28:54.646" v="90" actId="478"/>
          <ac:cxnSpMkLst>
            <pc:docMk/>
            <pc:sldMk cId="3742577005" sldId="330"/>
            <ac:cxnSpMk id="10" creationId="{EECC8194-8742-4D40-E917-D04333804FBC}"/>
          </ac:cxnSpMkLst>
        </pc:cxnChg>
        <pc:cxnChg chg="add del mod">
          <ac:chgData name="Asakawa Koji" userId="ec3848339d836d9f" providerId="LiveId" clId="{09D1D90D-A8E7-4E83-9F2C-1663FCAA8966}" dt="2022-11-26T07:28:54.646" v="90" actId="478"/>
          <ac:cxnSpMkLst>
            <pc:docMk/>
            <pc:sldMk cId="3742577005" sldId="330"/>
            <ac:cxnSpMk id="13" creationId="{1151554C-CDA8-D701-5233-3F8B3C82F154}"/>
          </ac:cxnSpMkLst>
        </pc:cxnChg>
        <pc:cxnChg chg="add del mod">
          <ac:chgData name="Asakawa Koji" userId="ec3848339d836d9f" providerId="LiveId" clId="{09D1D90D-A8E7-4E83-9F2C-1663FCAA8966}" dt="2022-11-26T07:27:45.758" v="50" actId="11529"/>
          <ac:cxnSpMkLst>
            <pc:docMk/>
            <pc:sldMk cId="3742577005" sldId="330"/>
            <ac:cxnSpMk id="15" creationId="{35269C3E-5927-8559-F289-DD560664E52E}"/>
          </ac:cxnSpMkLst>
        </pc:cxnChg>
        <pc:cxnChg chg="add mod">
          <ac:chgData name="Asakawa Koji" userId="ec3848339d836d9f" providerId="LiveId" clId="{09D1D90D-A8E7-4E83-9F2C-1663FCAA8966}" dt="2022-11-26T07:39:06.244" v="411" actId="166"/>
          <ac:cxnSpMkLst>
            <pc:docMk/>
            <pc:sldMk cId="3742577005" sldId="330"/>
            <ac:cxnSpMk id="25" creationId="{7FF5A874-3416-D193-43E0-9001DB3DB91C}"/>
          </ac:cxnSpMkLst>
        </pc:cxnChg>
        <pc:cxnChg chg="add mod">
          <ac:chgData name="Asakawa Koji" userId="ec3848339d836d9f" providerId="LiveId" clId="{09D1D90D-A8E7-4E83-9F2C-1663FCAA8966}" dt="2022-11-26T07:30:08.573" v="111" actId="14100"/>
          <ac:cxnSpMkLst>
            <pc:docMk/>
            <pc:sldMk cId="3742577005" sldId="330"/>
            <ac:cxnSpMk id="28" creationId="{F4D898CE-60C4-EC47-8B69-33A6DFC968CB}"/>
          </ac:cxnSpMkLst>
        </pc:cxnChg>
        <pc:cxnChg chg="add mod">
          <ac:chgData name="Asakawa Koji" userId="ec3848339d836d9f" providerId="LiveId" clId="{09D1D90D-A8E7-4E83-9F2C-1663FCAA8966}" dt="2022-11-26T07:31:16.801" v="124" actId="1582"/>
          <ac:cxnSpMkLst>
            <pc:docMk/>
            <pc:sldMk cId="3742577005" sldId="330"/>
            <ac:cxnSpMk id="35" creationId="{11CED515-A89D-17F7-90B7-ED1D72D7F167}"/>
          </ac:cxnSpMkLst>
        </pc:cxnChg>
        <pc:cxnChg chg="add mod">
          <ac:chgData name="Asakawa Koji" userId="ec3848339d836d9f" providerId="LiveId" clId="{09D1D90D-A8E7-4E83-9F2C-1663FCAA8966}" dt="2022-11-26T07:32:49.731" v="185" actId="1035"/>
          <ac:cxnSpMkLst>
            <pc:docMk/>
            <pc:sldMk cId="3742577005" sldId="330"/>
            <ac:cxnSpMk id="39" creationId="{73CF9832-7AAF-733C-08A7-C73EC32B74D3}"/>
          </ac:cxnSpMkLst>
        </pc:cxnChg>
        <pc:cxnChg chg="add mod">
          <ac:chgData name="Asakawa Koji" userId="ec3848339d836d9f" providerId="LiveId" clId="{09D1D90D-A8E7-4E83-9F2C-1663FCAA8966}" dt="2022-11-26T07:32:49.731" v="185" actId="1035"/>
          <ac:cxnSpMkLst>
            <pc:docMk/>
            <pc:sldMk cId="3742577005" sldId="330"/>
            <ac:cxnSpMk id="40" creationId="{7C4E8E8C-F292-4B32-F41D-31C809F5186A}"/>
          </ac:cxnSpMkLst>
        </pc:cxnChg>
        <pc:cxnChg chg="add del mod">
          <ac:chgData name="Asakawa Koji" userId="ec3848339d836d9f" providerId="LiveId" clId="{09D1D90D-A8E7-4E83-9F2C-1663FCAA8966}" dt="2022-11-26T07:33:09.244" v="187" actId="11529"/>
          <ac:cxnSpMkLst>
            <pc:docMk/>
            <pc:sldMk cId="3742577005" sldId="330"/>
            <ac:cxnSpMk id="48" creationId="{8AA65FF4-9B20-CFE9-3604-269F4767AB53}"/>
          </ac:cxnSpMkLst>
        </pc:cxnChg>
        <pc:cxnChg chg="add mod">
          <ac:chgData name="Asakawa Koji" userId="ec3848339d836d9f" providerId="LiveId" clId="{09D1D90D-A8E7-4E83-9F2C-1663FCAA8966}" dt="2022-11-26T07:36:42.778" v="275" actId="14100"/>
          <ac:cxnSpMkLst>
            <pc:docMk/>
            <pc:sldMk cId="3742577005" sldId="330"/>
            <ac:cxnSpMk id="54" creationId="{B1DB4758-627E-F3E3-D845-80584B833947}"/>
          </ac:cxnSpMkLst>
        </pc:cxnChg>
      </pc:sldChg>
    </pc:docChg>
  </pc:docChgLst>
  <pc:docChgLst>
    <pc:chgData name="Asakawa Koji" userId="ec3848339d836d9f" providerId="LiveId" clId="{80B6BFB6-C50B-4144-8D67-4D4390396E96}"/>
    <pc:docChg chg="custSel delSld modSld modMainMaster">
      <pc:chgData name="Asakawa Koji" userId="ec3848339d836d9f" providerId="LiveId" clId="{80B6BFB6-C50B-4144-8D67-4D4390396E96}" dt="2022-11-10T05:53:30.667" v="11" actId="20577"/>
      <pc:docMkLst>
        <pc:docMk/>
      </pc:docMkLst>
      <pc:sldChg chg="delSp">
        <pc:chgData name="Asakawa Koji" userId="ec3848339d836d9f" providerId="LiveId" clId="{80B6BFB6-C50B-4144-8D67-4D4390396E96}" dt="2022-11-10T05:53:03.229" v="1" actId="478"/>
        <pc:sldMkLst>
          <pc:docMk/>
          <pc:sldMk cId="868260821" sldId="260"/>
        </pc:sldMkLst>
        <pc:picChg chg="del">
          <ac:chgData name="Asakawa Koji" userId="ec3848339d836d9f" providerId="LiveId" clId="{80B6BFB6-C50B-4144-8D67-4D4390396E96}" dt="2022-11-10T05:53:03.229" v="1" actId="478"/>
          <ac:picMkLst>
            <pc:docMk/>
            <pc:sldMk cId="868260821" sldId="260"/>
            <ac:picMk id="2050" creationId="{EEADC6EB-87A1-A731-E6FE-CA7D87EC4AB4}"/>
          </ac:picMkLst>
        </pc:picChg>
      </pc:sldChg>
      <pc:sldChg chg="del">
        <pc:chgData name="Asakawa Koji" userId="ec3848339d836d9f" providerId="LiveId" clId="{80B6BFB6-C50B-4144-8D67-4D4390396E96}" dt="2022-11-10T05:53:00.090" v="0" actId="47"/>
        <pc:sldMkLst>
          <pc:docMk/>
          <pc:sldMk cId="2713825764" sldId="297"/>
        </pc:sldMkLst>
      </pc:sldChg>
      <pc:sldChg chg="del">
        <pc:chgData name="Asakawa Koji" userId="ec3848339d836d9f" providerId="LiveId" clId="{80B6BFB6-C50B-4144-8D67-4D4390396E96}" dt="2022-11-10T05:53:00.090" v="0" actId="47"/>
        <pc:sldMkLst>
          <pc:docMk/>
          <pc:sldMk cId="1308668858" sldId="298"/>
        </pc:sldMkLst>
      </pc:sldChg>
      <pc:sldChg chg="del">
        <pc:chgData name="Asakawa Koji" userId="ec3848339d836d9f" providerId="LiveId" clId="{80B6BFB6-C50B-4144-8D67-4D4390396E96}" dt="2022-11-10T05:53:00.090" v="0" actId="47"/>
        <pc:sldMkLst>
          <pc:docMk/>
          <pc:sldMk cId="1985337572" sldId="299"/>
        </pc:sldMkLst>
      </pc:sldChg>
      <pc:sldChg chg="del">
        <pc:chgData name="Asakawa Koji" userId="ec3848339d836d9f" providerId="LiveId" clId="{80B6BFB6-C50B-4144-8D67-4D4390396E96}" dt="2022-11-10T05:53:00.090" v="0" actId="47"/>
        <pc:sldMkLst>
          <pc:docMk/>
          <pc:sldMk cId="2308352407" sldId="306"/>
        </pc:sldMkLst>
      </pc:sldChg>
      <pc:sldChg chg="del">
        <pc:chgData name="Asakawa Koji" userId="ec3848339d836d9f" providerId="LiveId" clId="{80B6BFB6-C50B-4144-8D67-4D4390396E96}" dt="2022-11-10T05:53:00.090" v="0" actId="47"/>
        <pc:sldMkLst>
          <pc:docMk/>
          <pc:sldMk cId="1905588677" sldId="309"/>
        </pc:sldMkLst>
      </pc:sldChg>
      <pc:sldChg chg="del">
        <pc:chgData name="Asakawa Koji" userId="ec3848339d836d9f" providerId="LiveId" clId="{80B6BFB6-C50B-4144-8D67-4D4390396E96}" dt="2022-11-10T05:53:00.090" v="0" actId="47"/>
        <pc:sldMkLst>
          <pc:docMk/>
          <pc:sldMk cId="538870653" sldId="311"/>
        </pc:sldMkLst>
      </pc:sldChg>
      <pc:sldChg chg="del">
        <pc:chgData name="Asakawa Koji" userId="ec3848339d836d9f" providerId="LiveId" clId="{80B6BFB6-C50B-4144-8D67-4D4390396E96}" dt="2022-11-10T05:53:00.090" v="0" actId="47"/>
        <pc:sldMkLst>
          <pc:docMk/>
          <pc:sldMk cId="2454302551" sldId="312"/>
        </pc:sldMkLst>
      </pc:sldChg>
      <pc:sldChg chg="del">
        <pc:chgData name="Asakawa Koji" userId="ec3848339d836d9f" providerId="LiveId" clId="{80B6BFB6-C50B-4144-8D67-4D4390396E96}" dt="2022-11-10T05:53:00.090" v="0" actId="47"/>
        <pc:sldMkLst>
          <pc:docMk/>
          <pc:sldMk cId="3168413409" sldId="313"/>
        </pc:sldMkLst>
      </pc:sldChg>
      <pc:sldChg chg="del">
        <pc:chgData name="Asakawa Koji" userId="ec3848339d836d9f" providerId="LiveId" clId="{80B6BFB6-C50B-4144-8D67-4D4390396E96}" dt="2022-11-10T05:53:00.090" v="0" actId="47"/>
        <pc:sldMkLst>
          <pc:docMk/>
          <pc:sldMk cId="1235941530" sldId="319"/>
        </pc:sldMkLst>
      </pc:sldChg>
      <pc:sldChg chg="del">
        <pc:chgData name="Asakawa Koji" userId="ec3848339d836d9f" providerId="LiveId" clId="{80B6BFB6-C50B-4144-8D67-4D4390396E96}" dt="2022-11-10T05:53:00.090" v="0" actId="47"/>
        <pc:sldMkLst>
          <pc:docMk/>
          <pc:sldMk cId="1605572298" sldId="320"/>
        </pc:sldMkLst>
      </pc:sldChg>
      <pc:sldChg chg="del">
        <pc:chgData name="Asakawa Koji" userId="ec3848339d836d9f" providerId="LiveId" clId="{80B6BFB6-C50B-4144-8D67-4D4390396E96}" dt="2022-11-10T05:53:00.090" v="0" actId="47"/>
        <pc:sldMkLst>
          <pc:docMk/>
          <pc:sldMk cId="1685429543" sldId="321"/>
        </pc:sldMkLst>
      </pc:sldChg>
      <pc:sldChg chg="del">
        <pc:chgData name="Asakawa Koji" userId="ec3848339d836d9f" providerId="LiveId" clId="{80B6BFB6-C50B-4144-8D67-4D4390396E96}" dt="2022-11-10T05:53:00.090" v="0" actId="47"/>
        <pc:sldMkLst>
          <pc:docMk/>
          <pc:sldMk cId="4185655542" sldId="322"/>
        </pc:sldMkLst>
      </pc:sldChg>
      <pc:sldChg chg="del">
        <pc:chgData name="Asakawa Koji" userId="ec3848339d836d9f" providerId="LiveId" clId="{80B6BFB6-C50B-4144-8D67-4D4390396E96}" dt="2022-11-10T05:53:00.090" v="0" actId="47"/>
        <pc:sldMkLst>
          <pc:docMk/>
          <pc:sldMk cId="3004272337" sldId="323"/>
        </pc:sldMkLst>
      </pc:sldChg>
      <pc:sldChg chg="del">
        <pc:chgData name="Asakawa Koji" userId="ec3848339d836d9f" providerId="LiveId" clId="{80B6BFB6-C50B-4144-8D67-4D4390396E96}" dt="2022-11-10T05:53:00.090" v="0" actId="47"/>
        <pc:sldMkLst>
          <pc:docMk/>
          <pc:sldMk cId="188261504" sldId="324"/>
        </pc:sldMkLst>
      </pc:sldChg>
      <pc:sldChg chg="del">
        <pc:chgData name="Asakawa Koji" userId="ec3848339d836d9f" providerId="LiveId" clId="{80B6BFB6-C50B-4144-8D67-4D4390396E96}" dt="2022-11-10T05:53:00.090" v="0" actId="47"/>
        <pc:sldMkLst>
          <pc:docMk/>
          <pc:sldMk cId="960910289" sldId="331"/>
        </pc:sldMkLst>
      </pc:sldChg>
      <pc:sldMasterChg chg="delSp modSp mod">
        <pc:chgData name="Asakawa Koji" userId="ec3848339d836d9f" providerId="LiveId" clId="{80B6BFB6-C50B-4144-8D67-4D4390396E96}" dt="2022-11-10T05:53:30.667" v="11" actId="20577"/>
        <pc:sldMasterMkLst>
          <pc:docMk/>
          <pc:sldMasterMk cId="201034945" sldId="2147483682"/>
        </pc:sldMasterMkLst>
        <pc:spChg chg="mod">
          <ac:chgData name="Asakawa Koji" userId="ec3848339d836d9f" providerId="LiveId" clId="{80B6BFB6-C50B-4144-8D67-4D4390396E96}" dt="2022-11-10T05:53:25.448" v="7" actId="20577"/>
          <ac:spMkLst>
            <pc:docMk/>
            <pc:sldMasterMk cId="201034945" sldId="2147483682"/>
            <ac:spMk id="3" creationId="{05E775CE-E774-DA12-0DB6-7D5997495234}"/>
          </ac:spMkLst>
        </pc:spChg>
        <pc:spChg chg="mod">
          <ac:chgData name="Asakawa Koji" userId="ec3848339d836d9f" providerId="LiveId" clId="{80B6BFB6-C50B-4144-8D67-4D4390396E96}" dt="2022-11-10T05:53:30.667" v="11" actId="20577"/>
          <ac:spMkLst>
            <pc:docMk/>
            <pc:sldMasterMk cId="201034945" sldId="2147483682"/>
            <ac:spMk id="4" creationId="{327C03C3-8CE9-D79E-4478-79251044E914}"/>
          </ac:spMkLst>
        </pc:spChg>
        <pc:picChg chg="del">
          <ac:chgData name="Asakawa Koji" userId="ec3848339d836d9f" providerId="LiveId" clId="{80B6BFB6-C50B-4144-8D67-4D4390396E96}" dt="2022-11-10T05:53:17.139" v="2" actId="478"/>
          <ac:picMkLst>
            <pc:docMk/>
            <pc:sldMasterMk cId="201034945" sldId="2147483682"/>
            <ac:picMk id="11" creationId="{67621EF5-8BFC-5C9F-B1B2-CD706A1FB467}"/>
          </ac:picMkLst>
        </pc:picChg>
      </pc:sldMasterChg>
    </pc:docChg>
  </pc:docChgLst>
  <pc:docChgLst>
    <pc:chgData name="Asakawa Koji" userId="ec3848339d836d9f" providerId="LiveId" clId="{41D93083-4CE2-409A-85F5-8010D021CA64}"/>
    <pc:docChg chg="undo custSel addSld delSld modSld sldOrd">
      <pc:chgData name="Asakawa Koji" userId="ec3848339d836d9f" providerId="LiveId" clId="{41D93083-4CE2-409A-85F5-8010D021CA64}" dt="2022-11-27T15:40:00.829" v="1874" actId="6549"/>
      <pc:docMkLst>
        <pc:docMk/>
      </pc:docMkLst>
      <pc:sldChg chg="modSp mod">
        <pc:chgData name="Asakawa Koji" userId="ec3848339d836d9f" providerId="LiveId" clId="{41D93083-4CE2-409A-85F5-8010D021CA64}" dt="2022-11-27T15:16:37.778" v="38"/>
        <pc:sldMkLst>
          <pc:docMk/>
          <pc:sldMk cId="868260821" sldId="260"/>
        </pc:sldMkLst>
        <pc:spChg chg="mod">
          <ac:chgData name="Asakawa Koji" userId="ec3848339d836d9f" providerId="LiveId" clId="{41D93083-4CE2-409A-85F5-8010D021CA64}" dt="2022-11-27T15:16:37.778" v="38"/>
          <ac:spMkLst>
            <pc:docMk/>
            <pc:sldMk cId="868260821" sldId="260"/>
            <ac:spMk id="2" creationId="{D11AE916-FAC5-8D98-E82B-E7C6011D2D03}"/>
          </ac:spMkLst>
        </pc:spChg>
      </pc:sldChg>
      <pc:sldChg chg="modSp new mod">
        <pc:chgData name="Asakawa Koji" userId="ec3848339d836d9f" providerId="LiveId" clId="{41D93083-4CE2-409A-85F5-8010D021CA64}" dt="2022-11-27T15:25:11.989" v="927"/>
        <pc:sldMkLst>
          <pc:docMk/>
          <pc:sldMk cId="780134408" sldId="261"/>
        </pc:sldMkLst>
        <pc:spChg chg="mod">
          <ac:chgData name="Asakawa Koji" userId="ec3848339d836d9f" providerId="LiveId" clId="{41D93083-4CE2-409A-85F5-8010D021CA64}" dt="2022-11-27T15:21:04.268" v="63" actId="20577"/>
          <ac:spMkLst>
            <pc:docMk/>
            <pc:sldMk cId="780134408" sldId="261"/>
            <ac:spMk id="2" creationId="{CCE628CB-6B6F-7834-5A6F-13E4EA4A8FBA}"/>
          </ac:spMkLst>
        </pc:spChg>
        <pc:spChg chg="mod">
          <ac:chgData name="Asakawa Koji" userId="ec3848339d836d9f" providerId="LiveId" clId="{41D93083-4CE2-409A-85F5-8010D021CA64}" dt="2022-11-27T15:25:11.989" v="927"/>
          <ac:spMkLst>
            <pc:docMk/>
            <pc:sldMk cId="780134408" sldId="261"/>
            <ac:spMk id="3" creationId="{A44DDD22-B407-A8A0-01A8-10FE9986AEF5}"/>
          </ac:spMkLst>
        </pc:spChg>
      </pc:sldChg>
      <pc:sldChg chg="addSp delSp new mod">
        <pc:chgData name="Asakawa Koji" userId="ec3848339d836d9f" providerId="LiveId" clId="{41D93083-4CE2-409A-85F5-8010D021CA64}" dt="2022-11-27T15:19:40.509" v="44"/>
        <pc:sldMkLst>
          <pc:docMk/>
          <pc:sldMk cId="960479191" sldId="262"/>
        </pc:sldMkLst>
        <pc:picChg chg="add">
          <ac:chgData name="Asakawa Koji" userId="ec3848339d836d9f" providerId="LiveId" clId="{41D93083-4CE2-409A-85F5-8010D021CA64}" dt="2022-11-27T15:19:40.509" v="44"/>
          <ac:picMkLst>
            <pc:docMk/>
            <pc:sldMk cId="960479191" sldId="262"/>
            <ac:picMk id="5" creationId="{AF5E3E40-4A3B-8E92-40EB-42B2CC34600E}"/>
          </ac:picMkLst>
        </pc:picChg>
        <pc:inkChg chg="add del">
          <ac:chgData name="Asakawa Koji" userId="ec3848339d836d9f" providerId="LiveId" clId="{41D93083-4CE2-409A-85F5-8010D021CA64}" dt="2022-11-27T15:19:36.598" v="43" actId="478"/>
          <ac:inkMkLst>
            <pc:docMk/>
            <pc:sldMk cId="960479191" sldId="262"/>
            <ac:inkMk id="4" creationId="{D80D4B5B-FF4B-3055-F1D5-BED4EF66284B}"/>
          </ac:inkMkLst>
        </pc:inkChg>
      </pc:sldChg>
      <pc:sldChg chg="addSp modSp new mod ord">
        <pc:chgData name="Asakawa Koji" userId="ec3848339d836d9f" providerId="LiveId" clId="{41D93083-4CE2-409A-85F5-8010D021CA64}" dt="2022-11-27T15:20:50.367" v="50" actId="1076"/>
        <pc:sldMkLst>
          <pc:docMk/>
          <pc:sldMk cId="801883791" sldId="263"/>
        </pc:sldMkLst>
        <pc:picChg chg="add mod">
          <ac:chgData name="Asakawa Koji" userId="ec3848339d836d9f" providerId="LiveId" clId="{41D93083-4CE2-409A-85F5-8010D021CA64}" dt="2022-11-27T15:20:50.367" v="50" actId="1076"/>
          <ac:picMkLst>
            <pc:docMk/>
            <pc:sldMk cId="801883791" sldId="263"/>
            <ac:picMk id="4" creationId="{6E6C9AE1-888B-96F0-B07C-32AD8C53BB47}"/>
          </ac:picMkLst>
        </pc:picChg>
      </pc:sldChg>
      <pc:sldChg chg="modSp new mod">
        <pc:chgData name="Asakawa Koji" userId="ec3848339d836d9f" providerId="LiveId" clId="{41D93083-4CE2-409A-85F5-8010D021CA64}" dt="2022-11-27T15:40:00.829" v="1874" actId="6549"/>
        <pc:sldMkLst>
          <pc:docMk/>
          <pc:sldMk cId="1118419248" sldId="264"/>
        </pc:sldMkLst>
        <pc:spChg chg="mod">
          <ac:chgData name="Asakawa Koji" userId="ec3848339d836d9f" providerId="LiveId" clId="{41D93083-4CE2-409A-85F5-8010D021CA64}" dt="2022-11-27T15:25:30.894" v="945"/>
          <ac:spMkLst>
            <pc:docMk/>
            <pc:sldMk cId="1118419248" sldId="264"/>
            <ac:spMk id="2" creationId="{9E9E113B-5DA8-99E2-BEAB-F1725FA3B18C}"/>
          </ac:spMkLst>
        </pc:spChg>
        <pc:spChg chg="mod">
          <ac:chgData name="Asakawa Koji" userId="ec3848339d836d9f" providerId="LiveId" clId="{41D93083-4CE2-409A-85F5-8010D021CA64}" dt="2022-11-27T15:40:00.829" v="1874" actId="6549"/>
          <ac:spMkLst>
            <pc:docMk/>
            <pc:sldMk cId="1118419248" sldId="264"/>
            <ac:spMk id="3" creationId="{94AF119E-4B81-805D-1777-EE5E0DA36DCA}"/>
          </ac:spMkLst>
        </pc:spChg>
      </pc:sldChg>
      <pc:sldChg chg="del">
        <pc:chgData name="Asakawa Koji" userId="ec3848339d836d9f" providerId="LiveId" clId="{41D93083-4CE2-409A-85F5-8010D021CA64}" dt="2022-11-27T15:16:41.673" v="39" actId="47"/>
        <pc:sldMkLst>
          <pc:docMk/>
          <pc:sldMk cId="3742577005" sldId="330"/>
        </pc:sldMkLst>
      </pc:sldChg>
      <pc:sldChg chg="del">
        <pc:chgData name="Asakawa Koji" userId="ec3848339d836d9f" providerId="LiveId" clId="{41D93083-4CE2-409A-85F5-8010D021CA64}" dt="2022-11-27T15:16:41.673" v="39" actId="47"/>
        <pc:sldMkLst>
          <pc:docMk/>
          <pc:sldMk cId="1869236911" sldId="331"/>
        </pc:sldMkLst>
      </pc:sldChg>
      <pc:sldChg chg="del">
        <pc:chgData name="Asakawa Koji" userId="ec3848339d836d9f" providerId="LiveId" clId="{41D93083-4CE2-409A-85F5-8010D021CA64}" dt="2022-11-27T15:16:41.673" v="39" actId="47"/>
        <pc:sldMkLst>
          <pc:docMk/>
          <pc:sldMk cId="2687702627" sldId="332"/>
        </pc:sldMkLst>
      </pc:sldChg>
      <pc:sldChg chg="del">
        <pc:chgData name="Asakawa Koji" userId="ec3848339d836d9f" providerId="LiveId" clId="{41D93083-4CE2-409A-85F5-8010D021CA64}" dt="2022-11-27T15:16:41.673" v="39" actId="47"/>
        <pc:sldMkLst>
          <pc:docMk/>
          <pc:sldMk cId="2877228437" sldId="333"/>
        </pc:sldMkLst>
      </pc:sldChg>
      <pc:sldChg chg="del">
        <pc:chgData name="Asakawa Koji" userId="ec3848339d836d9f" providerId="LiveId" clId="{41D93083-4CE2-409A-85F5-8010D021CA64}" dt="2022-11-27T15:16:41.673" v="39" actId="47"/>
        <pc:sldMkLst>
          <pc:docMk/>
          <pc:sldMk cId="1855646731" sldId="334"/>
        </pc:sldMkLst>
      </pc:sldChg>
      <pc:sldChg chg="del">
        <pc:chgData name="Asakawa Koji" userId="ec3848339d836d9f" providerId="LiveId" clId="{41D93083-4CE2-409A-85F5-8010D021CA64}" dt="2022-11-27T15:16:41.673" v="39" actId="47"/>
        <pc:sldMkLst>
          <pc:docMk/>
          <pc:sldMk cId="1943175354"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363" cy="46926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lvl1pPr>
              <a:defRPr sz="1200"/>
            </a:lvl1pPr>
          </a:lstStyle>
          <a:p>
            <a:endParaRPr lang="en-US"/>
          </a:p>
        </p:txBody>
      </p:sp>
      <p:sp>
        <p:nvSpPr>
          <p:cNvPr id="43011" name="Rectangle 3"/>
          <p:cNvSpPr>
            <a:spLocks noGrp="1" noChangeArrowheads="1"/>
          </p:cNvSpPr>
          <p:nvPr>
            <p:ph type="dt" sz="quarter" idx="1"/>
          </p:nvPr>
        </p:nvSpPr>
        <p:spPr bwMode="auto">
          <a:xfrm>
            <a:off x="4022937" y="0"/>
            <a:ext cx="3076363" cy="46926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lvl1pPr algn="r">
              <a:defRPr sz="1200"/>
            </a:lvl1pPr>
          </a:lstStyle>
          <a:p>
            <a:endParaRPr lang="en-US"/>
          </a:p>
        </p:txBody>
      </p:sp>
      <p:sp>
        <p:nvSpPr>
          <p:cNvPr id="43012" name="Rectangle 4"/>
          <p:cNvSpPr>
            <a:spLocks noGrp="1" noChangeArrowheads="1"/>
          </p:cNvSpPr>
          <p:nvPr>
            <p:ph type="ftr" sz="quarter" idx="2"/>
          </p:nvPr>
        </p:nvSpPr>
        <p:spPr bwMode="auto">
          <a:xfrm>
            <a:off x="0" y="8916035"/>
            <a:ext cx="3076363" cy="469265"/>
          </a:xfrm>
          <a:prstGeom prst="rect">
            <a:avLst/>
          </a:prstGeom>
          <a:noFill/>
          <a:ln w="9525">
            <a:noFill/>
            <a:miter lim="800000"/>
            <a:headEnd/>
            <a:tailEnd/>
          </a:ln>
        </p:spPr>
        <p:txBody>
          <a:bodyPr vert="horz" wrap="square" lIns="94193" tIns="47097" rIns="94193" bIns="47097" numCol="1" anchor="b" anchorCtr="0" compatLnSpc="1">
            <a:prstTxWarp prst="textNoShape">
              <a:avLst/>
            </a:prstTxWarp>
          </a:bodyPr>
          <a:lstStyle>
            <a:lvl1pPr>
              <a:defRPr sz="1200"/>
            </a:lvl1pPr>
          </a:lstStyle>
          <a:p>
            <a:endParaRPr lang="en-US"/>
          </a:p>
        </p:txBody>
      </p:sp>
      <p:sp>
        <p:nvSpPr>
          <p:cNvPr id="43013" name="Rectangle 5"/>
          <p:cNvSpPr>
            <a:spLocks noGrp="1" noChangeArrowheads="1"/>
          </p:cNvSpPr>
          <p:nvPr>
            <p:ph type="sldNum" sz="quarter" idx="3"/>
          </p:nvPr>
        </p:nvSpPr>
        <p:spPr bwMode="auto">
          <a:xfrm>
            <a:off x="4022937" y="8916035"/>
            <a:ext cx="3076363" cy="469265"/>
          </a:xfrm>
          <a:prstGeom prst="rect">
            <a:avLst/>
          </a:prstGeom>
          <a:noFill/>
          <a:ln w="9525">
            <a:noFill/>
            <a:miter lim="800000"/>
            <a:headEnd/>
            <a:tailEnd/>
          </a:ln>
        </p:spPr>
        <p:txBody>
          <a:bodyPr vert="horz" wrap="square" lIns="94193" tIns="47097" rIns="94193" bIns="47097" numCol="1" anchor="b" anchorCtr="0" compatLnSpc="1">
            <a:prstTxWarp prst="textNoShape">
              <a:avLst/>
            </a:prstTxWarp>
          </a:bodyPr>
          <a:lstStyle>
            <a:lvl1pPr algn="r">
              <a:defRPr sz="1200"/>
            </a:lvl1pPr>
          </a:lstStyle>
          <a:p>
            <a:fld id="{489284E9-4574-44C9-A435-7A9942220E1B}" type="slidenum">
              <a:rPr lang="en-US"/>
              <a:pPr/>
              <a:t>‹#›</a:t>
            </a:fld>
            <a:endParaRPr lang="en-US"/>
          </a:p>
        </p:txBody>
      </p:sp>
    </p:spTree>
    <p:extLst>
      <p:ext uri="{BB962C8B-B14F-4D97-AF65-F5344CB8AC3E}">
        <p14:creationId xmlns:p14="http://schemas.microsoft.com/office/powerpoint/2010/main" val="36755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363" cy="46926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lvl1pPr>
              <a:defRPr sz="1200"/>
            </a:lvl1pPr>
          </a:lstStyle>
          <a:p>
            <a:endParaRPr lang="en-US"/>
          </a:p>
        </p:txBody>
      </p:sp>
      <p:sp>
        <p:nvSpPr>
          <p:cNvPr id="11267" name="Rectangle 3"/>
          <p:cNvSpPr>
            <a:spLocks noGrp="1" noChangeArrowheads="1"/>
          </p:cNvSpPr>
          <p:nvPr>
            <p:ph type="dt" idx="1"/>
          </p:nvPr>
        </p:nvSpPr>
        <p:spPr bwMode="auto">
          <a:xfrm>
            <a:off x="4022937" y="0"/>
            <a:ext cx="3076363" cy="46926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lvl1pPr algn="r">
              <a:defRPr sz="1200"/>
            </a:lvl1pPr>
          </a:lstStyle>
          <a:p>
            <a:endParaRPr lang="en-US"/>
          </a:p>
        </p:txBody>
      </p:sp>
      <p:sp>
        <p:nvSpPr>
          <p:cNvPr id="11268" name="Rectangle 4"/>
          <p:cNvSpPr>
            <a:spLocks noGrp="1" noRot="1" noChangeAspect="1" noChangeArrowheads="1" noTextEdit="1"/>
          </p:cNvSpPr>
          <p:nvPr>
            <p:ph type="sldImg" idx="2"/>
          </p:nvPr>
        </p:nvSpPr>
        <p:spPr bwMode="auto">
          <a:xfrm>
            <a:off x="420688" y="703263"/>
            <a:ext cx="6257925" cy="351948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46574" y="4458018"/>
            <a:ext cx="5206153" cy="422338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916035"/>
            <a:ext cx="3076363" cy="469265"/>
          </a:xfrm>
          <a:prstGeom prst="rect">
            <a:avLst/>
          </a:prstGeom>
          <a:noFill/>
          <a:ln w="9525">
            <a:noFill/>
            <a:miter lim="800000"/>
            <a:headEnd/>
            <a:tailEnd/>
          </a:ln>
        </p:spPr>
        <p:txBody>
          <a:bodyPr vert="horz" wrap="square" lIns="94193" tIns="47097" rIns="94193" bIns="47097" numCol="1" anchor="b" anchorCtr="0" compatLnSpc="1">
            <a:prstTxWarp prst="textNoShape">
              <a:avLst/>
            </a:prstTxWarp>
          </a:bodyPr>
          <a:lstStyle>
            <a:lvl1pPr>
              <a:defRPr sz="1200"/>
            </a:lvl1pPr>
          </a:lstStyle>
          <a:p>
            <a:endParaRPr lang="en-US"/>
          </a:p>
        </p:txBody>
      </p:sp>
      <p:sp>
        <p:nvSpPr>
          <p:cNvPr id="11271" name="Rectangle 7"/>
          <p:cNvSpPr>
            <a:spLocks noGrp="1" noChangeArrowheads="1"/>
          </p:cNvSpPr>
          <p:nvPr>
            <p:ph type="sldNum" sz="quarter" idx="5"/>
          </p:nvPr>
        </p:nvSpPr>
        <p:spPr bwMode="auto">
          <a:xfrm>
            <a:off x="4022937" y="8916035"/>
            <a:ext cx="3076363" cy="469265"/>
          </a:xfrm>
          <a:prstGeom prst="rect">
            <a:avLst/>
          </a:prstGeom>
          <a:noFill/>
          <a:ln w="9525">
            <a:noFill/>
            <a:miter lim="800000"/>
            <a:headEnd/>
            <a:tailEnd/>
          </a:ln>
        </p:spPr>
        <p:txBody>
          <a:bodyPr vert="horz" wrap="square" lIns="94193" tIns="47097" rIns="94193" bIns="47097" numCol="1" anchor="b" anchorCtr="0" compatLnSpc="1">
            <a:prstTxWarp prst="textNoShape">
              <a:avLst/>
            </a:prstTxWarp>
          </a:bodyPr>
          <a:lstStyle>
            <a:lvl1pPr algn="r">
              <a:defRPr sz="1200"/>
            </a:lvl1pPr>
          </a:lstStyle>
          <a:p>
            <a:fld id="{44CB5E9B-85D9-449C-BEBA-E7DFD6B48A3C}" type="slidenum">
              <a:rPr lang="en-US"/>
              <a:pPr/>
              <a:t>‹#›</a:t>
            </a:fld>
            <a:endParaRPr lang="en-US"/>
          </a:p>
        </p:txBody>
      </p:sp>
    </p:spTree>
    <p:extLst>
      <p:ext uri="{BB962C8B-B14F-4D97-AF65-F5344CB8AC3E}">
        <p14:creationId xmlns:p14="http://schemas.microsoft.com/office/powerpoint/2010/main" val="37817854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96"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96"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96"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96"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CB5E9B-85D9-449C-BEBA-E7DFD6B48A3C}" type="slidenum">
              <a:rPr lang="en-US" smtClean="0"/>
              <a:pPr/>
              <a:t>1</a:t>
            </a:fld>
            <a:endParaRPr lang="en-US"/>
          </a:p>
        </p:txBody>
      </p:sp>
    </p:spTree>
    <p:extLst>
      <p:ext uri="{BB962C8B-B14F-4D97-AF65-F5344CB8AC3E}">
        <p14:creationId xmlns:p14="http://schemas.microsoft.com/office/powerpoint/2010/main" val="196699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96" name="Rectangle 20"/>
          <p:cNvSpPr>
            <a:spLocks noGrp="1" noChangeArrowheads="1"/>
          </p:cNvSpPr>
          <p:nvPr>
            <p:ph type="ctrTitle" hasCustomPrompt="1"/>
          </p:nvPr>
        </p:nvSpPr>
        <p:spPr>
          <a:xfrm>
            <a:off x="831274" y="3247415"/>
            <a:ext cx="8089900" cy="788988"/>
          </a:xfrm>
          <a:noFill/>
        </p:spPr>
        <p:txBody>
          <a:bodyPr anchor="b"/>
          <a:lstStyle>
            <a:lvl1pPr>
              <a:buFont typeface="Wingdings" pitchFamily="2" charset="2"/>
              <a:buNone/>
              <a:defRPr sz="4000" b="0">
                <a:solidFill>
                  <a:schemeClr val="tx1"/>
                </a:solidFill>
                <a:latin typeface="+mj-lt"/>
                <a:cs typeface="Times New Roman" panose="02020603050405020304" pitchFamily="18" charset="0"/>
              </a:defRPr>
            </a:lvl1pPr>
          </a:lstStyle>
          <a:p>
            <a:pPr lvl="0"/>
            <a:r>
              <a:rPr lang="en-US" altLang="ja-JP" noProof="0"/>
              <a:t>Click To Edit Master Title Style</a:t>
            </a:r>
            <a:endParaRPr lang="ja-JP" altLang="en-US" noProof="0"/>
          </a:p>
        </p:txBody>
      </p:sp>
      <p:sp>
        <p:nvSpPr>
          <p:cNvPr id="50197" name="Rectangle 21"/>
          <p:cNvSpPr>
            <a:spLocks noGrp="1" noChangeArrowheads="1"/>
          </p:cNvSpPr>
          <p:nvPr>
            <p:ph type="subTitle" idx="1"/>
          </p:nvPr>
        </p:nvSpPr>
        <p:spPr>
          <a:xfrm>
            <a:off x="831273" y="4049104"/>
            <a:ext cx="8089901" cy="566737"/>
          </a:xfrm>
          <a:noFill/>
        </p:spPr>
        <p:txBody>
          <a:bodyPr>
            <a:noAutofit/>
          </a:bodyPr>
          <a:lstStyle>
            <a:lvl1pPr marL="0" indent="0" algn="r">
              <a:buFontTx/>
              <a:buNone/>
              <a:defRPr sz="2000">
                <a:solidFill>
                  <a:schemeClr val="tx1"/>
                </a:solidFill>
                <a:latin typeface="+mj-lt"/>
                <a:cs typeface="Times New Roman" panose="02020603050405020304" pitchFamily="18" charset="0"/>
              </a:defRPr>
            </a:lvl1pPr>
          </a:lstStyle>
          <a:p>
            <a:pPr lvl="0"/>
            <a:r>
              <a:rPr lang="en-US" altLang="ja-JP" noProof="0"/>
              <a:t>Click to edit Master subtitle style</a:t>
            </a:r>
            <a:endParaRPr lang="ja-JP"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633" y="119458"/>
            <a:ext cx="11197167" cy="523875"/>
          </a:xfrm>
        </p:spPr>
        <p:txBody>
          <a:bodyPr/>
          <a:lstStyle/>
          <a:p>
            <a:r>
              <a:rPr lang="en-US"/>
              <a:t>Click To Edit Master Title Style</a:t>
            </a:r>
          </a:p>
        </p:txBody>
      </p:sp>
      <p:sp>
        <p:nvSpPr>
          <p:cNvPr id="3" name="Vertical Text Placeholder 2"/>
          <p:cNvSpPr>
            <a:spLocks noGrp="1"/>
          </p:cNvSpPr>
          <p:nvPr>
            <p:ph type="body" orient="vert" idx="1"/>
          </p:nvPr>
        </p:nvSpPr>
        <p:spPr>
          <a:xfrm>
            <a:off x="577516" y="811795"/>
            <a:ext cx="11140351" cy="539114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3">
            <a:extLst>
              <a:ext uri="{FF2B5EF4-FFF2-40B4-BE49-F238E27FC236}">
                <a16:creationId xmlns:a16="http://schemas.microsoft.com/office/drawing/2014/main" id="{48F334BE-CA36-A10F-9828-6DB739306BC9}"/>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06005" y="710294"/>
            <a:ext cx="8779989" cy="6147706"/>
          </a:xfrm>
          <a:prstGeom prst="rect">
            <a:avLst/>
          </a:prstGeom>
        </p:spPr>
      </p:pic>
    </p:spTree>
    <p:extLst>
      <p:ext uri="{BB962C8B-B14F-4D97-AF65-F5344CB8AC3E}">
        <p14:creationId xmlns:p14="http://schemas.microsoft.com/office/powerpoint/2010/main" val="117495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a:lstStyle>
            <a:lvl1pPr>
              <a:defRPr>
                <a:solidFill>
                  <a:schemeClr val="tx1"/>
                </a:solidFill>
                <a:latin typeface="+mj-lt"/>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283632" y="902154"/>
            <a:ext cx="11197167" cy="5251814"/>
          </a:xfrm>
          <a:noFill/>
        </p:spPr>
        <p:txBody>
          <a:bodyPr>
            <a:normAutofit/>
          </a:bodyPr>
          <a:lstStyle>
            <a:lvl1pPr marL="227013" indent="-227013">
              <a:lnSpc>
                <a:spcPct val="100000"/>
              </a:lnSpc>
              <a:buClr>
                <a:srgbClr val="0070C0"/>
              </a:buClr>
              <a:buFont typeface="Wingdings" panose="05000000000000000000" pitchFamily="2" charset="2"/>
              <a:buChar char="q"/>
              <a:defRPr sz="2800">
                <a:solidFill>
                  <a:schemeClr val="tx1"/>
                </a:solidFill>
                <a:latin typeface="+mj-lt"/>
                <a:cs typeface="Times New Roman" panose="02020603050405020304" pitchFamily="18" charset="0"/>
              </a:defRPr>
            </a:lvl1pPr>
            <a:lvl2pPr marL="793750" indent="-225425">
              <a:lnSpc>
                <a:spcPct val="100000"/>
              </a:lnSpc>
              <a:buClr>
                <a:srgbClr val="0070C0"/>
              </a:buClr>
              <a:buSzPct val="80000"/>
              <a:buFont typeface="Wingdings" panose="05000000000000000000" pitchFamily="2" charset="2"/>
              <a:buChar char=""/>
              <a:defRPr sz="2800">
                <a:solidFill>
                  <a:schemeClr val="tx1"/>
                </a:solidFill>
                <a:latin typeface="+mj-lt"/>
                <a:cs typeface="Times New Roman" panose="02020603050405020304" pitchFamily="18" charset="0"/>
              </a:defRPr>
            </a:lvl2pPr>
            <a:lvl3pPr marL="1143000" indent="-176213">
              <a:lnSpc>
                <a:spcPct val="100000"/>
              </a:lnSpc>
              <a:buClr>
                <a:srgbClr val="0070C0"/>
              </a:buClr>
              <a:buFont typeface="Wingdings" panose="05000000000000000000" pitchFamily="2" charset="2"/>
              <a:buChar char=""/>
              <a:defRPr sz="2800">
                <a:solidFill>
                  <a:schemeClr val="tx1"/>
                </a:solidFill>
                <a:latin typeface="+mj-lt"/>
                <a:cs typeface="Times New Roman" panose="02020603050405020304" pitchFamily="18" charset="0"/>
              </a:defRPr>
            </a:lvl3pPr>
            <a:lvl4pPr marL="1600200" indent="-227013">
              <a:lnSpc>
                <a:spcPct val="100000"/>
              </a:lnSpc>
              <a:buClr>
                <a:srgbClr val="0070C0"/>
              </a:buClr>
              <a:buFont typeface="Wingdings" panose="05000000000000000000" pitchFamily="2" charset="2"/>
              <a:buChar char="v"/>
              <a:defRPr sz="2800">
                <a:solidFill>
                  <a:schemeClr val="tx1"/>
                </a:solidFill>
                <a:latin typeface="+mj-lt"/>
                <a:cs typeface="Times New Roman" panose="02020603050405020304" pitchFamily="18" charset="0"/>
              </a:defRPr>
            </a:lvl4pPr>
            <a:lvl5pPr>
              <a:lnSpc>
                <a:spcPct val="100000"/>
              </a:lnSpc>
              <a:buClr>
                <a:srgbClr val="0070C0"/>
              </a:buClr>
              <a:defRPr sz="2800">
                <a:solidFill>
                  <a:schemeClr val="tx1"/>
                </a:solidFill>
                <a:latin typeface="+mj-lt"/>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33">
            <a:extLst>
              <a:ext uri="{FF2B5EF4-FFF2-40B4-BE49-F238E27FC236}">
                <a16:creationId xmlns:a16="http://schemas.microsoft.com/office/drawing/2014/main" id="{2AE08D09-0A70-ED08-8841-11FA4903B424}"/>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latin typeface="Times New Roman" panose="02020603050405020304" pitchFamily="18" charset="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33">
            <a:extLst>
              <a:ext uri="{FF2B5EF4-FFF2-40B4-BE49-F238E27FC236}">
                <a16:creationId xmlns:a16="http://schemas.microsoft.com/office/drawing/2014/main" id="{9D54BC7C-18FF-8FEA-9F43-C2E0ACE83BE2}"/>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6599" y="3161761"/>
            <a:ext cx="10363200" cy="1362075"/>
          </a:xfrm>
        </p:spPr>
        <p:txBody>
          <a:bodyPr/>
          <a:lstStyle>
            <a:lvl1pPr algn="l">
              <a:defRPr sz="4000" b="1" cap="all">
                <a:latin typeface="Times New Roman" panose="02020603050405020304" pitchFamily="18" charset="0"/>
                <a:cs typeface="Times New Roman" panose="02020603050405020304" pitchFamily="18" charset="0"/>
              </a:defRPr>
            </a:lvl1pPr>
          </a:lstStyle>
          <a:p>
            <a:r>
              <a:rPr lang="en-US"/>
              <a:t>Click to edit Master title style</a:t>
            </a:r>
          </a:p>
        </p:txBody>
      </p:sp>
    </p:spTree>
    <p:extLst>
      <p:ext uri="{BB962C8B-B14F-4D97-AF65-F5344CB8AC3E}">
        <p14:creationId xmlns:p14="http://schemas.microsoft.com/office/powerpoint/2010/main" val="266801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a:extLst>
              <a:ext uri="{FF2B5EF4-FFF2-40B4-BE49-F238E27FC236}">
                <a16:creationId xmlns:a16="http://schemas.microsoft.com/office/drawing/2014/main" id="{6AB89074-3D22-26CD-2D48-C327F6AB1245}"/>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551" y="143045"/>
            <a:ext cx="11197167" cy="523875"/>
          </a:xfrm>
        </p:spPr>
        <p:txBody>
          <a:bodyPr/>
          <a:lstStyle>
            <a:lvl1pPr>
              <a:defRPr>
                <a:solidFill>
                  <a:schemeClr val="tx1"/>
                </a:solidFill>
                <a:latin typeface="+mj-lt"/>
                <a:cs typeface="Times New Roman" panose="02020603050405020304" pitchFamily="18" charset="0"/>
              </a:defRPr>
            </a:lvl1pPr>
          </a:lstStyle>
          <a:p>
            <a:r>
              <a:rPr lang="en-US"/>
              <a:t>Click To Edit Master Title Style</a:t>
            </a:r>
          </a:p>
        </p:txBody>
      </p:sp>
      <p:sp>
        <p:nvSpPr>
          <p:cNvPr id="6" name="Content Placeholder 2"/>
          <p:cNvSpPr>
            <a:spLocks noGrp="1"/>
          </p:cNvSpPr>
          <p:nvPr>
            <p:ph idx="11"/>
          </p:nvPr>
        </p:nvSpPr>
        <p:spPr>
          <a:xfrm>
            <a:off x="457200" y="1066800"/>
            <a:ext cx="5524501" cy="5501861"/>
          </a:xfrm>
          <a:noFill/>
        </p:spPr>
        <p:txBody>
          <a:bodyPr/>
          <a:lstStyle>
            <a:lvl1pPr marL="227013" indent="-227013">
              <a:buClr>
                <a:srgbClr val="0070C0"/>
              </a:buClr>
              <a:buFont typeface="Webdings" panose="05030102010509060703" pitchFamily="18" charset="2"/>
              <a:buChar char=""/>
              <a:defRPr>
                <a:solidFill>
                  <a:schemeClr val="tx1"/>
                </a:solidFill>
                <a:latin typeface="+mj-lt"/>
                <a:cs typeface="Times New Roman" panose="02020603050405020304" pitchFamily="18" charset="0"/>
              </a:defRPr>
            </a:lvl1pPr>
            <a:lvl2pPr marL="793750" indent="-225425">
              <a:lnSpc>
                <a:spcPct val="150000"/>
              </a:lnSpc>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2pPr>
            <a:lvl3pPr marL="1143000" indent="-176213">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3pPr>
            <a:lvl4pPr marL="1600200" indent="-227013">
              <a:buClr>
                <a:srgbClr val="0070C0"/>
              </a:buClr>
              <a:buFont typeface="Wingdings" panose="05000000000000000000" pitchFamily="2" charset="2"/>
              <a:buChar char="v"/>
              <a:defRPr>
                <a:solidFill>
                  <a:schemeClr val="tx1"/>
                </a:solidFill>
                <a:latin typeface="+mj-lt"/>
                <a:cs typeface="Times New Roman" panose="02020603050405020304" pitchFamily="18" charset="0"/>
              </a:defRPr>
            </a:lvl4pPr>
            <a:lvl5pPr>
              <a:buClr>
                <a:srgbClr val="0070C0"/>
              </a:buClr>
              <a:defRPr>
                <a:solidFill>
                  <a:schemeClr val="tx1"/>
                </a:solidFill>
                <a:latin typeface="+mj-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2"/>
          </p:nvPr>
        </p:nvSpPr>
        <p:spPr>
          <a:xfrm>
            <a:off x="6311899" y="1066800"/>
            <a:ext cx="5524501" cy="5501861"/>
          </a:xfrm>
          <a:noFill/>
        </p:spPr>
        <p:txBody>
          <a:bodyPr/>
          <a:lstStyle>
            <a:lvl1pPr marL="227013" indent="-227013">
              <a:buClr>
                <a:srgbClr val="0070C0"/>
              </a:buClr>
              <a:buFont typeface="Webdings" panose="05030102010509060703" pitchFamily="18" charset="2"/>
              <a:buChar char=""/>
              <a:defRPr>
                <a:solidFill>
                  <a:schemeClr val="tx1"/>
                </a:solidFill>
                <a:latin typeface="+mj-lt"/>
                <a:cs typeface="Times New Roman" panose="02020603050405020304" pitchFamily="18" charset="0"/>
              </a:defRPr>
            </a:lvl1pPr>
            <a:lvl2pPr marL="793750" indent="-225425">
              <a:lnSpc>
                <a:spcPct val="150000"/>
              </a:lnSpc>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2pPr>
            <a:lvl3pPr marL="1143000" indent="-176213">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3pPr>
            <a:lvl4pPr marL="1600200" indent="-227013">
              <a:buClr>
                <a:srgbClr val="0070C0"/>
              </a:buClr>
              <a:buFont typeface="Wingdings" panose="05000000000000000000" pitchFamily="2" charset="2"/>
              <a:buChar char="v"/>
              <a:defRPr>
                <a:solidFill>
                  <a:schemeClr val="tx1"/>
                </a:solidFill>
                <a:latin typeface="+mj-lt"/>
                <a:cs typeface="Times New Roman" panose="02020603050405020304" pitchFamily="18" charset="0"/>
              </a:defRPr>
            </a:lvl4pPr>
            <a:lvl5pPr>
              <a:buClr>
                <a:srgbClr val="0070C0"/>
              </a:buClr>
              <a:defRPr>
                <a:solidFill>
                  <a:schemeClr val="tx1"/>
                </a:solidFill>
                <a:latin typeface="+mj-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33">
            <a:extLst>
              <a:ext uri="{FF2B5EF4-FFF2-40B4-BE49-F238E27FC236}">
                <a16:creationId xmlns:a16="http://schemas.microsoft.com/office/drawing/2014/main" id="{30CA290A-825C-A62C-CB56-840AB2C8AC45}"/>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081201"/>
            <a:ext cx="5386917" cy="639762"/>
          </a:xfrm>
        </p:spPr>
        <p:txBody>
          <a:bodyPr anchor="b"/>
          <a:lstStyle>
            <a:lvl1pPr marL="0" indent="0">
              <a:buNone/>
              <a:defRPr sz="2400" b="1">
                <a:solidFill>
                  <a:schemeClr val="tx1"/>
                </a:solidFill>
                <a:latin typeface="+mj-lt"/>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hasCustomPrompt="1"/>
          </p:nvPr>
        </p:nvSpPr>
        <p:spPr>
          <a:xfrm>
            <a:off x="6193368" y="1081201"/>
            <a:ext cx="5389033" cy="639762"/>
          </a:xfrm>
        </p:spPr>
        <p:txBody>
          <a:bodyPr anchor="b"/>
          <a:lstStyle>
            <a:lvl1pPr marL="0" indent="0">
              <a:buNone/>
              <a:defRPr sz="2400" b="1">
                <a:solidFill>
                  <a:schemeClr val="tx1"/>
                </a:solidFill>
                <a:latin typeface="+mj-lt"/>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2"/>
          <p:cNvSpPr>
            <a:spLocks noGrp="1"/>
          </p:cNvSpPr>
          <p:nvPr>
            <p:ph idx="11"/>
          </p:nvPr>
        </p:nvSpPr>
        <p:spPr>
          <a:xfrm>
            <a:off x="609600" y="1881427"/>
            <a:ext cx="5386917" cy="4672552"/>
          </a:xfrm>
          <a:noFill/>
        </p:spPr>
        <p:txBody>
          <a:bodyPr/>
          <a:lstStyle>
            <a:lvl1pPr marL="227013" indent="-227013">
              <a:buClr>
                <a:srgbClr val="0070C0"/>
              </a:buClr>
              <a:buFont typeface="Webdings" panose="05030102010509060703" pitchFamily="18" charset="2"/>
              <a:buChar char=""/>
              <a:defRPr>
                <a:solidFill>
                  <a:schemeClr val="tx1"/>
                </a:solidFill>
                <a:latin typeface="+mj-lt"/>
                <a:cs typeface="Times New Roman" panose="02020603050405020304" pitchFamily="18" charset="0"/>
              </a:defRPr>
            </a:lvl1pPr>
            <a:lvl2pPr marL="793750" indent="-225425">
              <a:lnSpc>
                <a:spcPct val="150000"/>
              </a:lnSpc>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2pPr>
            <a:lvl3pPr marL="1143000" indent="-176213">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3pPr>
            <a:lvl4pPr marL="1600200" indent="-227013">
              <a:buClr>
                <a:srgbClr val="0070C0"/>
              </a:buClr>
              <a:buFont typeface="Wingdings" panose="05000000000000000000" pitchFamily="2" charset="2"/>
              <a:buChar char="v"/>
              <a:defRPr>
                <a:solidFill>
                  <a:schemeClr val="tx1"/>
                </a:solidFill>
                <a:latin typeface="+mj-lt"/>
                <a:cs typeface="Times New Roman" panose="02020603050405020304" pitchFamily="18" charset="0"/>
              </a:defRPr>
            </a:lvl4pPr>
            <a:lvl5pPr>
              <a:buClr>
                <a:srgbClr val="0070C0"/>
              </a:buClr>
              <a:defRPr>
                <a:solidFill>
                  <a:schemeClr val="tx1"/>
                </a:solidFill>
                <a:latin typeface="+mj-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6193368" y="1881427"/>
            <a:ext cx="5386917" cy="4672552"/>
          </a:xfrm>
          <a:noFill/>
        </p:spPr>
        <p:txBody>
          <a:bodyPr/>
          <a:lstStyle>
            <a:lvl1pPr marL="227013" indent="-227013">
              <a:buClr>
                <a:srgbClr val="0070C0"/>
              </a:buClr>
              <a:buFont typeface="Webdings" panose="05030102010509060703" pitchFamily="18" charset="2"/>
              <a:buChar char=""/>
              <a:defRPr>
                <a:solidFill>
                  <a:schemeClr val="tx1"/>
                </a:solidFill>
                <a:latin typeface="+mj-lt"/>
                <a:cs typeface="Times New Roman" panose="02020603050405020304" pitchFamily="18" charset="0"/>
              </a:defRPr>
            </a:lvl1pPr>
            <a:lvl2pPr marL="793750" indent="-225425">
              <a:lnSpc>
                <a:spcPct val="150000"/>
              </a:lnSpc>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2pPr>
            <a:lvl3pPr marL="1143000" indent="-176213">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3pPr>
            <a:lvl4pPr marL="1600200" indent="-227013">
              <a:buClr>
                <a:srgbClr val="0070C0"/>
              </a:buClr>
              <a:buFont typeface="Wingdings" panose="05000000000000000000" pitchFamily="2" charset="2"/>
              <a:buChar char="v"/>
              <a:defRPr>
                <a:solidFill>
                  <a:schemeClr val="tx1"/>
                </a:solidFill>
                <a:latin typeface="+mj-lt"/>
                <a:cs typeface="Times New Roman" panose="02020603050405020304" pitchFamily="18" charset="0"/>
              </a:defRPr>
            </a:lvl4pPr>
            <a:lvl5pPr>
              <a:buClr>
                <a:srgbClr val="0070C0"/>
              </a:buClr>
              <a:defRPr>
                <a:solidFill>
                  <a:schemeClr val="tx1"/>
                </a:solidFill>
                <a:latin typeface="+mj-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B5EA17BB-E476-491E-B007-B37D0B4CDD86}"/>
              </a:ext>
            </a:extLst>
          </p:cNvPr>
          <p:cNvSpPr>
            <a:spLocks noGrp="1"/>
          </p:cNvSpPr>
          <p:nvPr>
            <p:ph type="title" hasCustomPrompt="1"/>
          </p:nvPr>
        </p:nvSpPr>
        <p:spPr>
          <a:xfrm>
            <a:off x="279551" y="143045"/>
            <a:ext cx="11197167" cy="523875"/>
          </a:xfrm>
        </p:spPr>
        <p:txBody>
          <a:bodyPr/>
          <a:lstStyle>
            <a:lvl1pPr>
              <a:defRPr>
                <a:solidFill>
                  <a:schemeClr val="tx1"/>
                </a:solidFill>
                <a:latin typeface="+mj-lt"/>
                <a:cs typeface="Times New Roman" panose="02020603050405020304" pitchFamily="18" charset="0"/>
              </a:defRPr>
            </a:lvl1pPr>
          </a:lstStyle>
          <a:p>
            <a:r>
              <a:rPr lang="en-US"/>
              <a:t>Click To Edit Master Title Style</a:t>
            </a:r>
          </a:p>
        </p:txBody>
      </p:sp>
      <p:sp>
        <p:nvSpPr>
          <p:cNvPr id="2" name="Rectangle 33">
            <a:extLst>
              <a:ext uri="{FF2B5EF4-FFF2-40B4-BE49-F238E27FC236}">
                <a16:creationId xmlns:a16="http://schemas.microsoft.com/office/drawing/2014/main" id="{303CDA4E-51E0-5189-E0FB-DC9B1CB367B1}"/>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633" y="140493"/>
            <a:ext cx="11197167" cy="523875"/>
          </a:xfrm>
        </p:spPr>
        <p:txBody>
          <a:bodyPr/>
          <a:lstStyle/>
          <a:p>
            <a:r>
              <a:rPr lang="en-US"/>
              <a:t>Click To Edit Master Title Style</a:t>
            </a:r>
          </a:p>
        </p:txBody>
      </p:sp>
      <p:sp>
        <p:nvSpPr>
          <p:cNvPr id="3" name="Rectangle 33">
            <a:extLst>
              <a:ext uri="{FF2B5EF4-FFF2-40B4-BE49-F238E27FC236}">
                <a16:creationId xmlns:a16="http://schemas.microsoft.com/office/drawing/2014/main" id="{FEBD5CE1-CFF4-2211-2675-BB3E29F147D9}"/>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81198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811981"/>
            <a:ext cx="6634084" cy="5853113"/>
          </a:xfrm>
          <a:noFill/>
          <a:ln w="9525">
            <a:noFill/>
            <a:miter lim="800000"/>
            <a:headEnd/>
            <a:tailEnd/>
          </a:ln>
        </p:spPr>
        <p:txBody>
          <a:bodyPr vert="horz" wrap="square" lIns="91423" tIns="45712" rIns="91423" bIns="45712" numCol="1" anchor="t" anchorCtr="0" compatLnSpc="1">
            <a:prstTxWarp prst="textNoShape">
              <a:avLst/>
            </a:prstTxWarp>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Clr>
                <a:srgbClr val="0070C0"/>
              </a:buClr>
              <a:buFont typeface="Webdings" panose="05030102010509060703" pitchFamily="18" charset="2"/>
              <a:buChar char=""/>
            </a:pPr>
            <a:r>
              <a:rPr lang="en-US"/>
              <a:t>Edit Master text styles</a:t>
            </a:r>
          </a:p>
          <a:p>
            <a:pPr lvl="1">
              <a:buClr>
                <a:srgbClr val="0070C0"/>
              </a:buClr>
              <a:buFont typeface="Webdings" panose="05030102010509060703" pitchFamily="18" charset="2"/>
              <a:buChar char=""/>
            </a:pPr>
            <a:r>
              <a:rPr lang="en-US"/>
              <a:t>Second level</a:t>
            </a:r>
          </a:p>
          <a:p>
            <a:pPr lvl="2">
              <a:buClr>
                <a:srgbClr val="0070C0"/>
              </a:buClr>
              <a:buFont typeface="Webdings" panose="05030102010509060703" pitchFamily="18" charset="2"/>
              <a:buChar char=""/>
            </a:pPr>
            <a:r>
              <a:rPr lang="en-US"/>
              <a:t>Third level</a:t>
            </a:r>
          </a:p>
          <a:p>
            <a:pPr lvl="3">
              <a:buClr>
                <a:srgbClr val="0070C0"/>
              </a:buClr>
              <a:buFont typeface="Webdings" panose="05030102010509060703" pitchFamily="18" charset="2"/>
              <a:buChar char=""/>
            </a:pPr>
            <a:r>
              <a:rPr lang="en-US"/>
              <a:t>Fourth level</a:t>
            </a:r>
          </a:p>
          <a:p>
            <a:pPr lvl="4">
              <a:buClr>
                <a:srgbClr val="0070C0"/>
              </a:buClr>
              <a:buFont typeface="Webdings" panose="05030102010509060703" pitchFamily="18" charset="2"/>
              <a:buChar char=""/>
            </a:pPr>
            <a:r>
              <a:rPr lang="en-US"/>
              <a:t>Fifth level</a:t>
            </a:r>
          </a:p>
        </p:txBody>
      </p:sp>
      <p:sp>
        <p:nvSpPr>
          <p:cNvPr id="4" name="Text Placeholder 3"/>
          <p:cNvSpPr>
            <a:spLocks noGrp="1"/>
          </p:cNvSpPr>
          <p:nvPr>
            <p:ph type="body" sz="half" idx="2"/>
          </p:nvPr>
        </p:nvSpPr>
        <p:spPr>
          <a:xfrm>
            <a:off x="609601" y="197403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3">
            <a:extLst>
              <a:ext uri="{FF2B5EF4-FFF2-40B4-BE49-F238E27FC236}">
                <a16:creationId xmlns:a16="http://schemas.microsoft.com/office/drawing/2014/main" id="{26E4F13C-B49A-209E-0B77-F7C8D5CE55E7}"/>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2" descr="\\vmware-host\Shared Folders\Dropbox\2012 修士論文データ\新しいフォルダ\kitマーク.jpg">
            <a:extLst>
              <a:ext uri="{FF2B5EF4-FFF2-40B4-BE49-F238E27FC236}">
                <a16:creationId xmlns:a16="http://schemas.microsoft.com/office/drawing/2014/main" id="{1877A648-697E-4C5D-409C-220EEB1FC6A2}"/>
              </a:ext>
            </a:extLst>
          </p:cNvPr>
          <p:cNvPicPr>
            <a:picLocks noChangeAspect="1" noChangeArrowheads="1"/>
          </p:cNvPicPr>
          <p:nvPr userDrawn="1"/>
        </p:nvPicPr>
        <p:blipFill>
          <a:blip r:embed="rId13" cstate="print"/>
          <a:srcRect/>
          <a:stretch>
            <a:fillRect/>
          </a:stretch>
        </p:blipFill>
        <p:spPr bwMode="auto">
          <a:xfrm>
            <a:off x="11361512" y="1"/>
            <a:ext cx="827591" cy="679664"/>
          </a:xfrm>
          <a:prstGeom prst="rect">
            <a:avLst/>
          </a:prstGeom>
          <a:noFill/>
        </p:spPr>
      </p:pic>
      <p:sp>
        <p:nvSpPr>
          <p:cNvPr id="2050" name="Rectangle 18"/>
          <p:cNvSpPr>
            <a:spLocks noGrp="1" noChangeArrowheads="1"/>
          </p:cNvSpPr>
          <p:nvPr>
            <p:ph type="title"/>
          </p:nvPr>
        </p:nvSpPr>
        <p:spPr bwMode="auto">
          <a:xfrm>
            <a:off x="283634" y="150291"/>
            <a:ext cx="10347422" cy="523875"/>
          </a:xfrm>
          <a:prstGeom prst="rect">
            <a:avLst/>
          </a:prstGeom>
          <a:noFill/>
          <a:ln w="9525">
            <a:noFill/>
            <a:miter lim="800000"/>
            <a:headEnd/>
            <a:tailEnd/>
          </a:ln>
        </p:spPr>
        <p:txBody>
          <a:bodyPr vert="horz" wrap="square" lIns="91423" tIns="45712" rIns="91423" bIns="45712" numCol="1" anchor="t" anchorCtr="0" compatLnSpc="1">
            <a:prstTxWarp prst="textNoShape">
              <a:avLst/>
            </a:prstTxWarp>
          </a:bodyPr>
          <a:lstStyle/>
          <a:p>
            <a:pPr lvl="0"/>
            <a:r>
              <a:rPr lang="en-US" altLang="ja-JP" noProof="0"/>
              <a:t>Title</a:t>
            </a:r>
          </a:p>
        </p:txBody>
      </p:sp>
      <p:sp>
        <p:nvSpPr>
          <p:cNvPr id="2051" name="Rectangle 21"/>
          <p:cNvSpPr>
            <a:spLocks noGrp="1" noChangeArrowheads="1"/>
          </p:cNvSpPr>
          <p:nvPr>
            <p:ph type="body" idx="1"/>
          </p:nvPr>
        </p:nvSpPr>
        <p:spPr bwMode="auto">
          <a:xfrm>
            <a:off x="577516" y="754379"/>
            <a:ext cx="11140351" cy="5391149"/>
          </a:xfrm>
          <a:prstGeom prst="rect">
            <a:avLst/>
          </a:prstGeom>
          <a:noFill/>
          <a:ln w="9525">
            <a:noFill/>
            <a:miter lim="800000"/>
            <a:headEnd/>
            <a:tailEnd/>
          </a:ln>
        </p:spPr>
        <p:txBody>
          <a:bodyPr vert="horz" wrap="square" lIns="91423" tIns="45712" rIns="91423" bIns="45712" numCol="1" anchor="t" anchorCtr="0" compatLnSpc="1">
            <a:prstTxWarp prst="textNoShape">
              <a:avLst/>
            </a:prstTxWarp>
            <a:normAutofit/>
          </a:bodyPr>
          <a:lstStyle/>
          <a:p>
            <a:pPr lvl="0">
              <a:buClr>
                <a:srgbClr val="0070C0"/>
              </a:buClr>
              <a:buFont typeface="Webdings" panose="05030102010509060703" pitchFamily="18" charset="2"/>
              <a:buChar char=""/>
            </a:pPr>
            <a:r>
              <a:rPr lang="en-US" dirty="0"/>
              <a:t>Edit Master text styles</a:t>
            </a:r>
          </a:p>
          <a:p>
            <a:pPr lvl="1">
              <a:buClr>
                <a:srgbClr val="0070C0"/>
              </a:buClr>
              <a:buFont typeface="Webdings" panose="05030102010509060703" pitchFamily="18" charset="2"/>
              <a:buChar char=""/>
            </a:pPr>
            <a:r>
              <a:rPr lang="en-US" dirty="0"/>
              <a:t>Second level</a:t>
            </a:r>
          </a:p>
          <a:p>
            <a:pPr lvl="2">
              <a:buClr>
                <a:srgbClr val="0070C0"/>
              </a:buClr>
              <a:buFont typeface="Webdings" panose="05030102010509060703" pitchFamily="18" charset="2"/>
              <a:buChar char=""/>
            </a:pPr>
            <a:r>
              <a:rPr lang="en-US" dirty="0"/>
              <a:t>Third level</a:t>
            </a:r>
          </a:p>
          <a:p>
            <a:pPr lvl="3">
              <a:buClr>
                <a:srgbClr val="0070C0"/>
              </a:buClr>
              <a:buFont typeface="Webdings" panose="05030102010509060703" pitchFamily="18" charset="2"/>
              <a:buChar char=""/>
            </a:pPr>
            <a:r>
              <a:rPr lang="en-US" dirty="0"/>
              <a:t>Fourth level</a:t>
            </a:r>
          </a:p>
          <a:p>
            <a:pPr lvl="4">
              <a:buClr>
                <a:srgbClr val="0070C0"/>
              </a:buClr>
              <a:buFont typeface="Webdings" panose="05030102010509060703" pitchFamily="18" charset="2"/>
              <a:buChar char=""/>
            </a:pPr>
            <a:r>
              <a:rPr lang="en-US" dirty="0"/>
              <a:t>Fifth level</a:t>
            </a:r>
          </a:p>
        </p:txBody>
      </p:sp>
      <p:sp>
        <p:nvSpPr>
          <p:cNvPr id="1057" name="Rectangle 33"/>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
        <p:nvSpPr>
          <p:cNvPr id="2" name="Rectangle 1">
            <a:extLst>
              <a:ext uri="{FF2B5EF4-FFF2-40B4-BE49-F238E27FC236}">
                <a16:creationId xmlns:a16="http://schemas.microsoft.com/office/drawing/2014/main" id="{1928557B-DD5C-4B46-868A-60EC52F43AE7}"/>
              </a:ext>
            </a:extLst>
          </p:cNvPr>
          <p:cNvSpPr/>
          <p:nvPr userDrawn="1"/>
        </p:nvSpPr>
        <p:spPr bwMode="auto">
          <a:xfrm>
            <a:off x="1" y="690954"/>
            <a:ext cx="12192000" cy="45719"/>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5E775CE-E774-DA12-0DB6-7D5997495234}"/>
              </a:ext>
            </a:extLst>
          </p:cNvPr>
          <p:cNvSpPr txBox="1"/>
          <p:nvPr userDrawn="1"/>
        </p:nvSpPr>
        <p:spPr>
          <a:xfrm>
            <a:off x="6974691" y="6550223"/>
            <a:ext cx="5217309" cy="307777"/>
          </a:xfrm>
          <a:prstGeom prst="rect">
            <a:avLst/>
          </a:prstGeom>
          <a:noFill/>
        </p:spPr>
        <p:txBody>
          <a:bodyPr wrap="square" rtlCol="0">
            <a:spAutoFit/>
          </a:bodyPr>
          <a:lstStyle/>
          <a:p>
            <a:pPr algn="r"/>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Title</a:t>
            </a:r>
            <a:endParaRPr 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7C03C3-8CE9-D79E-4478-79251044E914}"/>
              </a:ext>
            </a:extLst>
          </p:cNvPr>
          <p:cNvSpPr txBox="1"/>
          <p:nvPr userDrawn="1"/>
        </p:nvSpPr>
        <p:spPr>
          <a:xfrm>
            <a:off x="0" y="6550223"/>
            <a:ext cx="3095187" cy="307777"/>
          </a:xfrm>
          <a:prstGeom prst="rect">
            <a:avLst/>
          </a:prstGeom>
          <a:noFill/>
        </p:spPr>
        <p:txBody>
          <a:bodyPr wrap="square" rtlCol="0">
            <a:spAutoFit/>
          </a:bodyPr>
          <a:lstStyle/>
          <a:p>
            <a:pPr algn="l"/>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Date</a:t>
            </a:r>
            <a:endParaRPr 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3494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94" r:id="rId4"/>
    <p:sldLayoutId id="2147483686" r:id="rId5"/>
    <p:sldLayoutId id="2147483687" r:id="rId6"/>
    <p:sldLayoutId id="2147483688" r:id="rId7"/>
    <p:sldLayoutId id="2147483689" r:id="rId8"/>
    <p:sldLayoutId id="2147483690" r:id="rId9"/>
    <p:sldLayoutId id="2147483691" r:id="rId10"/>
    <p:sldLayoutId id="2147483693" r:id="rId11"/>
  </p:sldLayoutIdLst>
  <p:hf hdr="0" ftr="0" dt="0"/>
  <p:txStyles>
    <p:titleStyle>
      <a:lvl1pPr algn="l" rtl="0" eaLnBrk="1" fontAlgn="base" hangingPunct="1">
        <a:spcBef>
          <a:spcPct val="0"/>
        </a:spcBef>
        <a:spcAft>
          <a:spcPct val="0"/>
        </a:spcAft>
        <a:buClr>
          <a:srgbClr val="1F5FA8"/>
        </a:buClr>
        <a:buFont typeface="Wingdings" pitchFamily="2" charset="2"/>
        <a:buNone/>
        <a:defRPr sz="3600">
          <a:solidFill>
            <a:schemeClr val="tx1"/>
          </a:solidFill>
          <a:latin typeface="+mj-lt"/>
          <a:ea typeface="+mj-ea"/>
          <a:cs typeface="Times New Roman" panose="02020603050405020304" pitchFamily="18" charset="0"/>
        </a:defRPr>
      </a:lvl1pPr>
      <a:lvl2pPr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2pPr>
      <a:lvl3pPr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3pPr>
      <a:lvl4pPr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4pPr>
      <a:lvl5pPr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5pPr>
      <a:lvl6pPr marL="457200"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6pPr>
      <a:lvl7pPr marL="914400"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7pPr>
      <a:lvl8pPr marL="1371600"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8pPr>
      <a:lvl9pPr marL="1828800"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9pPr>
    </p:titleStyle>
    <p:bodyStyle>
      <a:lvl1pPr marL="342900" indent="-342900" algn="l" rtl="0" eaLnBrk="1" fontAlgn="base" hangingPunct="1">
        <a:lnSpc>
          <a:spcPct val="200000"/>
        </a:lnSpc>
        <a:spcBef>
          <a:spcPct val="20000"/>
        </a:spcBef>
        <a:spcAft>
          <a:spcPct val="0"/>
        </a:spcAft>
        <a:buClr>
          <a:schemeClr val="tx1"/>
        </a:buClr>
        <a:buFont typeface="Wingdings" panose="05000000000000000000" pitchFamily="2" charset="2"/>
        <a:buChar char="Ø"/>
        <a:defRPr lang="en-US" altLang="ja-JP" sz="2800" noProof="0" smtClean="0">
          <a:solidFill>
            <a:schemeClr val="tx1"/>
          </a:solidFill>
          <a:latin typeface="+mj-lt"/>
          <a:ea typeface="+mn-ea"/>
          <a:cs typeface="Times New Roman" panose="02020603050405020304" pitchFamily="18" charset="0"/>
        </a:defRPr>
      </a:lvl1pPr>
      <a:lvl2pPr marL="854075" indent="-285750" algn="l" rtl="0" eaLnBrk="1" fontAlgn="base" hangingPunct="1">
        <a:spcBef>
          <a:spcPct val="20000"/>
        </a:spcBef>
        <a:spcAft>
          <a:spcPct val="0"/>
        </a:spcAft>
        <a:buClr>
          <a:schemeClr val="tx1"/>
        </a:buClr>
        <a:buFont typeface="Webdings" panose="05030102010509060703" pitchFamily="18" charset="2"/>
        <a:buChar char=""/>
        <a:defRPr lang="en-US" sz="2800" smtClean="0">
          <a:solidFill>
            <a:schemeClr val="tx1"/>
          </a:solidFill>
          <a:latin typeface="+mj-lt"/>
          <a:ea typeface="+mn-ea"/>
          <a:cs typeface="Times New Roman" panose="02020603050405020304" pitchFamily="18" charset="0"/>
        </a:defRPr>
      </a:lvl2pPr>
      <a:lvl3pPr marL="1252537" indent="-285750" algn="l" rtl="0" eaLnBrk="1" fontAlgn="base" hangingPunct="1">
        <a:spcBef>
          <a:spcPct val="20000"/>
        </a:spcBef>
        <a:spcAft>
          <a:spcPct val="0"/>
        </a:spcAft>
        <a:buClr>
          <a:schemeClr val="tx1"/>
        </a:buClr>
        <a:buFont typeface="Webdings" panose="05030102010509060703" pitchFamily="18" charset="2"/>
        <a:buChar char=""/>
        <a:defRPr lang="en-US" sz="2800" smtClean="0">
          <a:solidFill>
            <a:schemeClr val="tx1"/>
          </a:solidFill>
          <a:latin typeface="+mj-lt"/>
          <a:ea typeface="+mn-ea"/>
          <a:cs typeface="Times New Roman" panose="02020603050405020304" pitchFamily="18" charset="0"/>
        </a:defRPr>
      </a:lvl3pPr>
      <a:lvl4pPr marL="1658937" indent="-285750" algn="l" rtl="0" eaLnBrk="1" fontAlgn="base" hangingPunct="1">
        <a:spcBef>
          <a:spcPct val="20000"/>
        </a:spcBef>
        <a:spcAft>
          <a:spcPct val="0"/>
        </a:spcAft>
        <a:buClr>
          <a:schemeClr val="tx1"/>
        </a:buClr>
        <a:buFont typeface="Webdings" panose="05030102010509060703" pitchFamily="18" charset="2"/>
        <a:buChar char=""/>
        <a:defRPr lang="en-US" sz="2800" smtClean="0">
          <a:solidFill>
            <a:schemeClr val="tx1"/>
          </a:solidFill>
          <a:latin typeface="+mj-lt"/>
          <a:ea typeface="+mn-ea"/>
          <a:cs typeface="Times New Roman" panose="02020603050405020304" pitchFamily="18" charset="0"/>
        </a:defRPr>
      </a:lvl4pPr>
      <a:lvl5pPr marL="2114550" indent="-285750" algn="l" rtl="0" eaLnBrk="1" fontAlgn="base" hangingPunct="1">
        <a:spcBef>
          <a:spcPct val="20000"/>
        </a:spcBef>
        <a:spcAft>
          <a:spcPct val="0"/>
        </a:spcAft>
        <a:buClr>
          <a:schemeClr val="tx1"/>
        </a:buClr>
        <a:buFont typeface="Webdings" panose="05030102010509060703" pitchFamily="18" charset="2"/>
        <a:buChar char=""/>
        <a:defRPr lang="en-US" sz="2800" dirty="0">
          <a:solidFill>
            <a:schemeClr val="tx1"/>
          </a:solidFill>
          <a:latin typeface="+mj-lt"/>
          <a:ea typeface="+mn-ea"/>
          <a:cs typeface="Times New Roman" panose="02020603050405020304" pitchFamily="18" charset="0"/>
        </a:defRPr>
      </a:lvl5pPr>
      <a:lvl6pPr marL="2514600" indent="-22860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E916-FAC5-8D98-E82B-E7C6011D2D03}"/>
              </a:ext>
            </a:extLst>
          </p:cNvPr>
          <p:cNvSpPr>
            <a:spLocks noGrp="1"/>
          </p:cNvSpPr>
          <p:nvPr>
            <p:ph type="ctrTitle"/>
          </p:nvPr>
        </p:nvSpPr>
        <p:spPr>
          <a:xfrm>
            <a:off x="162560" y="1813805"/>
            <a:ext cx="11861800" cy="1736428"/>
          </a:xfrm>
        </p:spPr>
        <p:txBody>
          <a:bodyPr/>
          <a:lstStyle/>
          <a:p>
            <a:pPr algn="ctr"/>
            <a:r>
              <a:rPr lang="ja-JP" altLang="en-US" b="1" dirty="0"/>
              <a:t>放射パタン作図ツール</a:t>
            </a:r>
            <a:endParaRPr lang="en-US" b="1" dirty="0"/>
          </a:p>
        </p:txBody>
      </p:sp>
      <p:sp>
        <p:nvSpPr>
          <p:cNvPr id="3" name="Subtitle 2">
            <a:extLst>
              <a:ext uri="{FF2B5EF4-FFF2-40B4-BE49-F238E27FC236}">
                <a16:creationId xmlns:a16="http://schemas.microsoft.com/office/drawing/2014/main" id="{E04C2A95-7372-CAEA-99F4-00B3936EB942}"/>
              </a:ext>
            </a:extLst>
          </p:cNvPr>
          <p:cNvSpPr>
            <a:spLocks noGrp="1"/>
          </p:cNvSpPr>
          <p:nvPr>
            <p:ph type="subTitle" idx="1"/>
          </p:nvPr>
        </p:nvSpPr>
        <p:spPr>
          <a:xfrm>
            <a:off x="541090" y="3675979"/>
            <a:ext cx="10868590" cy="1943315"/>
          </a:xfrm>
        </p:spPr>
        <p:txBody>
          <a:bodyPr>
            <a:noAutofit/>
          </a:bodyPr>
          <a:lstStyle/>
          <a:p>
            <a:pPr algn="ctr"/>
            <a:r>
              <a:rPr lang="en-US" sz="2800" dirty="0"/>
              <a:t>Koji Asakawa</a:t>
            </a:r>
          </a:p>
          <a:p>
            <a:pPr algn="ctr"/>
            <a:r>
              <a:rPr lang="en-US" sz="2800" dirty="0"/>
              <a:t>Kyoto Institute of Technology, Kyoto, Japan</a:t>
            </a:r>
          </a:p>
        </p:txBody>
      </p:sp>
      <p:sp>
        <p:nvSpPr>
          <p:cNvPr id="6" name="TextBox 5">
            <a:extLst>
              <a:ext uri="{FF2B5EF4-FFF2-40B4-BE49-F238E27FC236}">
                <a16:creationId xmlns:a16="http://schemas.microsoft.com/office/drawing/2014/main" id="{9E2FBAC1-9607-20D5-8EB2-E00C07773CE3}"/>
              </a:ext>
            </a:extLst>
          </p:cNvPr>
          <p:cNvSpPr txBox="1"/>
          <p:nvPr/>
        </p:nvSpPr>
        <p:spPr>
          <a:xfrm>
            <a:off x="3111268" y="1474390"/>
            <a:ext cx="6096698" cy="584775"/>
          </a:xfrm>
          <a:prstGeom prst="rect">
            <a:avLst/>
          </a:prstGeom>
          <a:noFill/>
        </p:spPr>
        <p:txBody>
          <a:bodyPr wrap="square">
            <a:spAutoFit/>
          </a:bodyPr>
          <a:lstStyle/>
          <a:p>
            <a:pPr algn="ctr"/>
            <a:r>
              <a:rPr lang="en-US" sz="3200" b="0" i="0" dirty="0">
                <a:effectLst/>
                <a:latin typeface="+mj-lt"/>
                <a:cs typeface="Times New Roman" panose="02020603050405020304" pitchFamily="18" charset="0"/>
              </a:rPr>
              <a:t>2022</a:t>
            </a:r>
            <a:endParaRPr lang="en-US" sz="3200" dirty="0">
              <a:latin typeface="+mj-lt"/>
              <a:cs typeface="Times New Roman" panose="02020603050405020304" pitchFamily="18" charset="0"/>
            </a:endParaRPr>
          </a:p>
        </p:txBody>
      </p:sp>
      <p:pic>
        <p:nvPicPr>
          <p:cNvPr id="9" name="Picture 2" descr="\\vmware-host\Shared Folders\Dropbox\2012 修士論文データ\新しいフォルダ\kitマーク.jpg">
            <a:extLst>
              <a:ext uri="{FF2B5EF4-FFF2-40B4-BE49-F238E27FC236}">
                <a16:creationId xmlns:a16="http://schemas.microsoft.com/office/drawing/2014/main" id="{64AB2823-2348-5687-A72D-327C3E58D66A}"/>
              </a:ext>
            </a:extLst>
          </p:cNvPr>
          <p:cNvPicPr>
            <a:picLocks noChangeAspect="1" noChangeArrowheads="1"/>
          </p:cNvPicPr>
          <p:nvPr/>
        </p:nvPicPr>
        <p:blipFill>
          <a:blip r:embed="rId3" cstate="print"/>
          <a:srcRect/>
          <a:stretch>
            <a:fillRect/>
          </a:stretch>
        </p:blipFill>
        <p:spPr bwMode="auto">
          <a:xfrm>
            <a:off x="10300966" y="150627"/>
            <a:ext cx="1812640" cy="1488642"/>
          </a:xfrm>
          <a:prstGeom prst="rect">
            <a:avLst/>
          </a:prstGeom>
          <a:noFill/>
        </p:spPr>
      </p:pic>
    </p:spTree>
    <p:extLst>
      <p:ext uri="{BB962C8B-B14F-4D97-AF65-F5344CB8AC3E}">
        <p14:creationId xmlns:p14="http://schemas.microsoft.com/office/powerpoint/2010/main" val="86826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28CB-6B6F-7834-5A6F-13E4EA4A8FBA}"/>
              </a:ext>
            </a:extLst>
          </p:cNvPr>
          <p:cNvSpPr>
            <a:spLocks noGrp="1"/>
          </p:cNvSpPr>
          <p:nvPr>
            <p:ph type="title"/>
          </p:nvPr>
        </p:nvSpPr>
        <p:spPr/>
        <p:txBody>
          <a:bodyPr/>
          <a:lstStyle/>
          <a:p>
            <a:r>
              <a:rPr lang="ja-JP" altLang="en-US" dirty="0"/>
              <a:t>はじめに</a:t>
            </a:r>
            <a:endParaRPr lang="en-US" dirty="0"/>
          </a:p>
        </p:txBody>
      </p:sp>
      <p:sp>
        <p:nvSpPr>
          <p:cNvPr id="3" name="Content Placeholder 2">
            <a:extLst>
              <a:ext uri="{FF2B5EF4-FFF2-40B4-BE49-F238E27FC236}">
                <a16:creationId xmlns:a16="http://schemas.microsoft.com/office/drawing/2014/main" id="{A44DDD22-B407-A8A0-01A8-10FE9986AEF5}"/>
              </a:ext>
            </a:extLst>
          </p:cNvPr>
          <p:cNvSpPr>
            <a:spLocks noGrp="1"/>
          </p:cNvSpPr>
          <p:nvPr>
            <p:ph idx="1"/>
          </p:nvPr>
        </p:nvSpPr>
        <p:spPr/>
        <p:txBody>
          <a:bodyPr/>
          <a:lstStyle/>
          <a:p>
            <a:r>
              <a:rPr lang="ja-JP" altLang="en-US" dirty="0"/>
              <a:t>このツールは、放射パタン測定ツールが出力した</a:t>
            </a:r>
            <a:r>
              <a:rPr lang="en-US" altLang="ja-JP" dirty="0"/>
              <a:t>CSV</a:t>
            </a:r>
            <a:r>
              <a:rPr lang="ja-JP" altLang="en-US" dirty="0"/>
              <a:t>ファイルを解析し、サイト校正値（キャリブレーション値）によって</a:t>
            </a:r>
            <a:r>
              <a:rPr lang="en-US" altLang="ja-JP" dirty="0"/>
              <a:t>DUT</a:t>
            </a:r>
            <a:r>
              <a:rPr lang="ja-JP" altLang="en-US" dirty="0"/>
              <a:t>の絶対利得を求めて図表作成まで自動処理を行う機能を提供する</a:t>
            </a:r>
            <a:endParaRPr lang="en-US" altLang="ja-JP" dirty="0"/>
          </a:p>
          <a:p>
            <a:r>
              <a:rPr lang="en-US" altLang="ja-JP" dirty="0"/>
              <a:t>MATLAB</a:t>
            </a:r>
            <a:r>
              <a:rPr lang="ja-JP" altLang="en-US" dirty="0"/>
              <a:t>で開発され、</a:t>
            </a:r>
            <a:r>
              <a:rPr lang="en-US" altLang="ja-JP" dirty="0"/>
              <a:t>CODER</a:t>
            </a:r>
            <a:r>
              <a:rPr lang="ja-JP" altLang="en-US" dirty="0"/>
              <a:t>によって</a:t>
            </a:r>
            <a:r>
              <a:rPr lang="en-US" altLang="ja-JP" dirty="0"/>
              <a:t>MATLAB</a:t>
            </a:r>
            <a:r>
              <a:rPr lang="ja-JP" altLang="en-US" dirty="0"/>
              <a:t>ライセンスがなくてもプログラムが実行できるようにコンパイルされている</a:t>
            </a:r>
            <a:endParaRPr lang="en-US" altLang="ja-JP" dirty="0"/>
          </a:p>
          <a:p>
            <a:r>
              <a:rPr lang="ja-JP" altLang="en-US" dirty="0"/>
              <a:t>モニタアンテナデータシート値やサイト校正値は</a:t>
            </a:r>
            <a:r>
              <a:rPr lang="en-US" altLang="ja-JP" dirty="0"/>
              <a:t>SQLite3</a:t>
            </a:r>
            <a:r>
              <a:rPr lang="ja-JP" altLang="en-US" dirty="0"/>
              <a:t>形式の他、</a:t>
            </a:r>
            <a:r>
              <a:rPr lang="en-US" altLang="ja-JP" dirty="0"/>
              <a:t>CSV</a:t>
            </a:r>
            <a:r>
              <a:rPr lang="ja-JP" altLang="en-US" dirty="0"/>
              <a:t>ファイルにも保存される</a:t>
            </a:r>
            <a:endParaRPr lang="en-US" altLang="ja-JP" dirty="0"/>
          </a:p>
          <a:p>
            <a:pPr marL="0" indent="0">
              <a:buNone/>
            </a:pPr>
            <a:endParaRPr lang="en-US" dirty="0"/>
          </a:p>
        </p:txBody>
      </p:sp>
      <p:sp>
        <p:nvSpPr>
          <p:cNvPr id="4" name="Slide Number Placeholder 3">
            <a:extLst>
              <a:ext uri="{FF2B5EF4-FFF2-40B4-BE49-F238E27FC236}">
                <a16:creationId xmlns:a16="http://schemas.microsoft.com/office/drawing/2014/main" id="{E8B4A506-88F7-42B9-9AC9-56F552704AF8}"/>
              </a:ext>
            </a:extLst>
          </p:cNvPr>
          <p:cNvSpPr>
            <a:spLocks noGrp="1"/>
          </p:cNvSpPr>
          <p:nvPr>
            <p:ph type="sldNum" sz="quarter" idx="4"/>
          </p:nvPr>
        </p:nvSpPr>
        <p:spPr/>
        <p:txBody>
          <a:bodyPr/>
          <a:lstStyle/>
          <a:p>
            <a:fld id="{9C50B5B7-BDFB-42C2-AF7F-C980814ADCE4}" type="slidenum">
              <a:rPr lang="en-US" smtClean="0"/>
              <a:pPr/>
              <a:t>2</a:t>
            </a:fld>
            <a:endParaRPr lang="en-US" sz="1400"/>
          </a:p>
        </p:txBody>
      </p:sp>
    </p:spTree>
    <p:extLst>
      <p:ext uri="{BB962C8B-B14F-4D97-AF65-F5344CB8AC3E}">
        <p14:creationId xmlns:p14="http://schemas.microsoft.com/office/powerpoint/2010/main" val="78013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113B-5DA8-99E2-BEAB-F1725FA3B18C}"/>
              </a:ext>
            </a:extLst>
          </p:cNvPr>
          <p:cNvSpPr>
            <a:spLocks noGrp="1"/>
          </p:cNvSpPr>
          <p:nvPr>
            <p:ph type="title"/>
          </p:nvPr>
        </p:nvSpPr>
        <p:spPr/>
        <p:txBody>
          <a:bodyPr/>
          <a:lstStyle/>
          <a:p>
            <a:r>
              <a:rPr lang="ja-JP" altLang="en-US" dirty="0"/>
              <a:t>作図処理の流れ</a:t>
            </a:r>
            <a:endParaRPr lang="en-US" dirty="0"/>
          </a:p>
        </p:txBody>
      </p:sp>
      <p:sp>
        <p:nvSpPr>
          <p:cNvPr id="3" name="Content Placeholder 2">
            <a:extLst>
              <a:ext uri="{FF2B5EF4-FFF2-40B4-BE49-F238E27FC236}">
                <a16:creationId xmlns:a16="http://schemas.microsoft.com/office/drawing/2014/main" id="{94AF119E-4B81-805D-1777-EE5E0DA36DCA}"/>
              </a:ext>
            </a:extLst>
          </p:cNvPr>
          <p:cNvSpPr>
            <a:spLocks noGrp="1"/>
          </p:cNvSpPr>
          <p:nvPr>
            <p:ph idx="1"/>
          </p:nvPr>
        </p:nvSpPr>
        <p:spPr/>
        <p:txBody>
          <a:bodyPr/>
          <a:lstStyle/>
          <a:p>
            <a:pPr marL="514350" indent="-514350">
              <a:buFont typeface="+mj-lt"/>
              <a:buAutoNum type="arabicPeriod"/>
            </a:pPr>
            <a:r>
              <a:rPr lang="ja-JP" altLang="en-US" dirty="0"/>
              <a:t>放射パタン測定ツールで放射パタンを</a:t>
            </a:r>
            <a:r>
              <a:rPr lang="en-US" altLang="ja-JP" dirty="0"/>
              <a:t>CSV</a:t>
            </a:r>
            <a:r>
              <a:rPr lang="ja-JP" altLang="en-US" dirty="0"/>
              <a:t>ファイルに保存する</a:t>
            </a:r>
            <a:endParaRPr lang="en-US" altLang="ja-JP" dirty="0"/>
          </a:p>
          <a:p>
            <a:pPr marL="514350" indent="-514350">
              <a:buFont typeface="+mj-lt"/>
              <a:buAutoNum type="arabicPeriod"/>
            </a:pPr>
            <a:r>
              <a:rPr lang="en-US" altLang="ja-JP" dirty="0"/>
              <a:t>CSV</a:t>
            </a:r>
            <a:r>
              <a:rPr lang="ja-JP" altLang="en-US" dirty="0"/>
              <a:t>ファイルを</a:t>
            </a:r>
            <a:r>
              <a:rPr lang="en-US" altLang="ja-JP" dirty="0"/>
              <a:t>SQLite3</a:t>
            </a:r>
            <a:r>
              <a:rPr lang="ja-JP" altLang="en-US" dirty="0"/>
              <a:t>形式へ変換保存</a:t>
            </a:r>
            <a:r>
              <a:rPr lang="en-US" altLang="ja-JP" dirty="0"/>
              <a:t>(python)</a:t>
            </a:r>
          </a:p>
          <a:p>
            <a:pPr marL="1081087" lvl="1" indent="-514350"/>
            <a:r>
              <a:rPr lang="en-US" altLang="ja-JP"/>
              <a:t>radpat_csv2sqlite.</a:t>
            </a:r>
            <a:r>
              <a:rPr lang="en-US" altLang="ja-JP" dirty="0"/>
              <a:t>py</a:t>
            </a:r>
          </a:p>
          <a:p>
            <a:pPr marL="1081087" lvl="1" indent="-514350"/>
            <a:r>
              <a:rPr lang="ja-JP" altLang="en-US" dirty="0"/>
              <a:t>同一ディレクトリ内の</a:t>
            </a:r>
            <a:r>
              <a:rPr lang="en-US" altLang="ja-JP" dirty="0"/>
              <a:t>CSV</a:t>
            </a:r>
            <a:r>
              <a:rPr lang="ja-JP" altLang="en-US" dirty="0"/>
              <a:t>ファイル全てをデータベースに保存</a:t>
            </a:r>
            <a:endParaRPr lang="en-US" altLang="ja-JP" dirty="0"/>
          </a:p>
          <a:p>
            <a:pPr marL="514350" indent="-514350">
              <a:buFont typeface="+mj-lt"/>
              <a:buAutoNum type="arabicPeriod"/>
            </a:pPr>
            <a:r>
              <a:rPr lang="ja-JP" altLang="en-US" dirty="0"/>
              <a:t>モニタアンテナ絶対利得をデータベースへ保存</a:t>
            </a:r>
            <a:r>
              <a:rPr lang="en-US" altLang="ja-JP" dirty="0"/>
              <a:t>(</a:t>
            </a:r>
            <a:r>
              <a:rPr lang="en-US" altLang="ja-JP" dirty="0" err="1"/>
              <a:t>matlab</a:t>
            </a:r>
            <a:r>
              <a:rPr lang="en-US" altLang="ja-JP" dirty="0"/>
              <a:t>)</a:t>
            </a:r>
          </a:p>
          <a:p>
            <a:pPr marL="1081087" lvl="1" indent="-514350"/>
            <a:r>
              <a:rPr lang="en-US" dirty="0" err="1"/>
              <a:t>gain_interp.mlx</a:t>
            </a:r>
            <a:endParaRPr lang="en-US" dirty="0"/>
          </a:p>
          <a:p>
            <a:pPr marL="514350" indent="-514350">
              <a:buFont typeface="+mj-lt"/>
              <a:buAutoNum type="arabicPeriod"/>
            </a:pPr>
            <a:r>
              <a:rPr lang="ja-JP" altLang="en-US" dirty="0"/>
              <a:t>サイト校正値算出と放射特性測定値の絶対利得変換（</a:t>
            </a:r>
            <a:r>
              <a:rPr lang="en-US" altLang="ja-JP" dirty="0" err="1"/>
              <a:t>matlab</a:t>
            </a:r>
            <a:r>
              <a:rPr lang="ja-JP" altLang="en-US" dirty="0"/>
              <a:t>）</a:t>
            </a:r>
            <a:endParaRPr lang="en-US" altLang="ja-JP" dirty="0"/>
          </a:p>
          <a:p>
            <a:pPr marL="1081087" lvl="1" indent="-514350"/>
            <a:r>
              <a:rPr lang="en-US" dirty="0" err="1"/>
              <a:t>site_meas.mlx</a:t>
            </a:r>
            <a:endParaRPr lang="en-US" dirty="0"/>
          </a:p>
          <a:p>
            <a:pPr marL="514350" indent="-514350">
              <a:buFont typeface="+mj-lt"/>
              <a:buAutoNum type="arabicPeriod"/>
            </a:pPr>
            <a:r>
              <a:rPr lang="en-US" altLang="ja-JP" dirty="0"/>
              <a:t>DB</a:t>
            </a:r>
            <a:r>
              <a:rPr lang="ja-JP" altLang="en-US" dirty="0"/>
              <a:t>保存されたデータを使って放射パタンを作図する</a:t>
            </a:r>
            <a:endParaRPr lang="en-US" altLang="ja-JP" dirty="0"/>
          </a:p>
          <a:p>
            <a:pPr marL="1081087" lvl="1" indent="-514350"/>
            <a:r>
              <a:rPr lang="en-US" dirty="0" err="1"/>
              <a:t>genfig_polar_sql.mlx</a:t>
            </a:r>
            <a:endParaRPr lang="en-US" dirty="0"/>
          </a:p>
        </p:txBody>
      </p:sp>
      <p:sp>
        <p:nvSpPr>
          <p:cNvPr id="4" name="Slide Number Placeholder 3">
            <a:extLst>
              <a:ext uri="{FF2B5EF4-FFF2-40B4-BE49-F238E27FC236}">
                <a16:creationId xmlns:a16="http://schemas.microsoft.com/office/drawing/2014/main" id="{AC255A45-85BD-045D-4E6F-FD7972A5EC2A}"/>
              </a:ext>
            </a:extLst>
          </p:cNvPr>
          <p:cNvSpPr>
            <a:spLocks noGrp="1"/>
          </p:cNvSpPr>
          <p:nvPr>
            <p:ph type="sldNum" sz="quarter" idx="4"/>
          </p:nvPr>
        </p:nvSpPr>
        <p:spPr/>
        <p:txBody>
          <a:bodyPr/>
          <a:lstStyle/>
          <a:p>
            <a:fld id="{9C50B5B7-BDFB-42C2-AF7F-C980814ADCE4}" type="slidenum">
              <a:rPr lang="en-US" smtClean="0"/>
              <a:pPr/>
              <a:t>3</a:t>
            </a:fld>
            <a:endParaRPr lang="en-US" sz="1400"/>
          </a:p>
        </p:txBody>
      </p:sp>
    </p:spTree>
    <p:extLst>
      <p:ext uri="{BB962C8B-B14F-4D97-AF65-F5344CB8AC3E}">
        <p14:creationId xmlns:p14="http://schemas.microsoft.com/office/powerpoint/2010/main" val="111841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2768-C3C0-64E0-741B-5633DD40F6F7}"/>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11423E55-5E36-0DCC-2767-B0AAE281AAF3}"/>
              </a:ext>
            </a:extLst>
          </p:cNvPr>
          <p:cNvSpPr>
            <a:spLocks noGrp="1"/>
          </p:cNvSpPr>
          <p:nvPr>
            <p:ph type="sldNum" sz="quarter" idx="4"/>
          </p:nvPr>
        </p:nvSpPr>
        <p:spPr/>
        <p:txBody>
          <a:bodyPr/>
          <a:lstStyle/>
          <a:p>
            <a:fld id="{9C50B5B7-BDFB-42C2-AF7F-C980814ADCE4}" type="slidenum">
              <a:rPr lang="en-US" smtClean="0"/>
              <a:pPr/>
              <a:t>4</a:t>
            </a:fld>
            <a:endParaRPr lang="en-US" sz="1400"/>
          </a:p>
        </p:txBody>
      </p:sp>
      <p:pic>
        <p:nvPicPr>
          <p:cNvPr id="4" name="Picture 3">
            <a:extLst>
              <a:ext uri="{FF2B5EF4-FFF2-40B4-BE49-F238E27FC236}">
                <a16:creationId xmlns:a16="http://schemas.microsoft.com/office/drawing/2014/main" id="{6E6C9AE1-888B-96F0-B07C-32AD8C53BB47}"/>
              </a:ext>
            </a:extLst>
          </p:cNvPr>
          <p:cNvPicPr>
            <a:picLocks noChangeAspect="1"/>
          </p:cNvPicPr>
          <p:nvPr/>
        </p:nvPicPr>
        <p:blipFill>
          <a:blip r:embed="rId2"/>
          <a:stretch>
            <a:fillRect/>
          </a:stretch>
        </p:blipFill>
        <p:spPr>
          <a:xfrm>
            <a:off x="954567" y="782490"/>
            <a:ext cx="4125433" cy="6075509"/>
          </a:xfrm>
          <a:prstGeom prst="rect">
            <a:avLst/>
          </a:prstGeom>
        </p:spPr>
      </p:pic>
    </p:spTree>
    <p:extLst>
      <p:ext uri="{BB962C8B-B14F-4D97-AF65-F5344CB8AC3E}">
        <p14:creationId xmlns:p14="http://schemas.microsoft.com/office/powerpoint/2010/main" val="80188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1FAA-F3DE-6E2A-C82F-56A811E4FC59}"/>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2AD2C2B9-60DD-103F-43C7-84AC9632EE92}"/>
              </a:ext>
            </a:extLst>
          </p:cNvPr>
          <p:cNvSpPr>
            <a:spLocks noGrp="1"/>
          </p:cNvSpPr>
          <p:nvPr>
            <p:ph type="sldNum" sz="quarter" idx="4"/>
          </p:nvPr>
        </p:nvSpPr>
        <p:spPr/>
        <p:txBody>
          <a:bodyPr/>
          <a:lstStyle/>
          <a:p>
            <a:fld id="{9C50B5B7-BDFB-42C2-AF7F-C980814ADCE4}" type="slidenum">
              <a:rPr lang="en-US" smtClean="0"/>
              <a:pPr/>
              <a:t>5</a:t>
            </a:fld>
            <a:endParaRPr lang="en-US" sz="1400"/>
          </a:p>
        </p:txBody>
      </p:sp>
      <p:pic>
        <p:nvPicPr>
          <p:cNvPr id="5" name="Picture 4">
            <a:extLst>
              <a:ext uri="{FF2B5EF4-FFF2-40B4-BE49-F238E27FC236}">
                <a16:creationId xmlns:a16="http://schemas.microsoft.com/office/drawing/2014/main" id="{AF5E3E40-4A3B-8E92-40EB-42B2CC34600E}"/>
              </a:ext>
            </a:extLst>
          </p:cNvPr>
          <p:cNvPicPr>
            <a:picLocks noChangeAspect="1"/>
          </p:cNvPicPr>
          <p:nvPr/>
        </p:nvPicPr>
        <p:blipFill>
          <a:blip r:embed="rId2"/>
          <a:stretch>
            <a:fillRect/>
          </a:stretch>
        </p:blipFill>
        <p:spPr>
          <a:xfrm>
            <a:off x="0" y="756478"/>
            <a:ext cx="12192000" cy="5345043"/>
          </a:xfrm>
          <a:prstGeom prst="rect">
            <a:avLst/>
          </a:prstGeom>
        </p:spPr>
      </p:pic>
    </p:spTree>
    <p:extLst>
      <p:ext uri="{BB962C8B-B14F-4D97-AF65-F5344CB8AC3E}">
        <p14:creationId xmlns:p14="http://schemas.microsoft.com/office/powerpoint/2010/main" val="960479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INAME" val="ज़ॴॉॲ१ॹॹ९६९५४"/>
  <p:tag name="DATETIME" val="षवावसशषशददषशीऺिे॓दम्॓ग़ऱषीशय"/>
  <p:tag name="DONEBY" val="ख़ग़ॢॸॵ२९ॴदॴॵ५ॲॹ"/>
  <p:tag name="IPADDRESS" val="्ड़े॒ग़हशहहश"/>
  <p:tag name="APPVER" val="हऴश"/>
  <p:tag name="RANDOM" val="6"/>
  <p:tag name="CHECKSUM" val="ऺ़सस"/>
</p:tagLst>
</file>

<file path=ppt/theme/theme1.xml><?xml version="1.0" encoding="utf-8"?>
<a:theme xmlns:a="http://schemas.openxmlformats.org/drawingml/2006/main" name="template">
  <a:themeElements>
    <a:clrScheme name="MaurizioColors">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954F72"/>
      </a:accent5>
      <a:accent6>
        <a:srgbClr val="70AD47"/>
      </a:accent6>
      <a:hlink>
        <a:srgbClr val="2E75B5"/>
      </a:hlink>
      <a:folHlink>
        <a:srgbClr val="C9C9C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mplate-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CA-SC-LightBlue-Template-v4 (16-9)" id="{5EE33809-2564-3544-AB0E-4C022BD64478}" vid="{32ABDDDE-8FFD-1B45-97F6-DF98ECF553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MCA-2018 Template (16-9)</Template>
  <TotalTime>1513</TotalTime>
  <Words>196</Words>
  <Application>Microsoft Office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ＭＳ Ｐゴシック</vt:lpstr>
      <vt:lpstr>Arial</vt:lpstr>
      <vt:lpstr>Times New Roman</vt:lpstr>
      <vt:lpstr>Webdings</vt:lpstr>
      <vt:lpstr>Wingdings</vt:lpstr>
      <vt:lpstr>template</vt:lpstr>
      <vt:lpstr>放射パタン作図ツール</vt:lpstr>
      <vt:lpstr>はじめに</vt:lpstr>
      <vt:lpstr>作図処理の流れ</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title>
  <dc:creator/>
  <cp:lastModifiedBy>Asakawa Koji</cp:lastModifiedBy>
  <cp:revision>4</cp:revision>
  <cp:lastPrinted>2014-02-09T01:40:51Z</cp:lastPrinted>
  <dcterms:created xsi:type="dcterms:W3CDTF">2018-02-15T02:07:52Z</dcterms:created>
  <dcterms:modified xsi:type="dcterms:W3CDTF">2022-12-02T07:04:39Z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