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E211-6095-406D-9DD2-12E1D076D7E5}" type="datetimeFigureOut">
              <a:rPr lang="el-GR" smtClean="0"/>
              <a:t>15/5/2017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0321-8AB4-4BDB-85D1-20CF84274E3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612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E211-6095-406D-9DD2-12E1D076D7E5}" type="datetimeFigureOut">
              <a:rPr lang="el-GR" smtClean="0"/>
              <a:t>15/5/2017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0321-8AB4-4BDB-85D1-20CF84274E3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5086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E211-6095-406D-9DD2-12E1D076D7E5}" type="datetimeFigureOut">
              <a:rPr lang="el-GR" smtClean="0"/>
              <a:t>15/5/2017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0321-8AB4-4BDB-85D1-20CF84274E3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0478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E211-6095-406D-9DD2-12E1D076D7E5}" type="datetimeFigureOut">
              <a:rPr lang="el-GR" smtClean="0"/>
              <a:t>15/5/2017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0321-8AB4-4BDB-85D1-20CF84274E3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6053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E211-6095-406D-9DD2-12E1D076D7E5}" type="datetimeFigureOut">
              <a:rPr lang="el-GR" smtClean="0"/>
              <a:t>15/5/2017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0321-8AB4-4BDB-85D1-20CF84274E3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7428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E211-6095-406D-9DD2-12E1D076D7E5}" type="datetimeFigureOut">
              <a:rPr lang="el-GR" smtClean="0"/>
              <a:t>15/5/2017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0321-8AB4-4BDB-85D1-20CF84274E3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6234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E211-6095-406D-9DD2-12E1D076D7E5}" type="datetimeFigureOut">
              <a:rPr lang="el-GR" smtClean="0"/>
              <a:t>15/5/2017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0321-8AB4-4BDB-85D1-20CF84274E3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1867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E211-6095-406D-9DD2-12E1D076D7E5}" type="datetimeFigureOut">
              <a:rPr lang="el-GR" smtClean="0"/>
              <a:t>15/5/2017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0321-8AB4-4BDB-85D1-20CF84274E3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646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E211-6095-406D-9DD2-12E1D076D7E5}" type="datetimeFigureOut">
              <a:rPr lang="el-GR" smtClean="0"/>
              <a:t>15/5/2017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0321-8AB4-4BDB-85D1-20CF84274E3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1219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E211-6095-406D-9DD2-12E1D076D7E5}" type="datetimeFigureOut">
              <a:rPr lang="el-GR" smtClean="0"/>
              <a:t>15/5/2017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0321-8AB4-4BDB-85D1-20CF84274E3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1891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E211-6095-406D-9DD2-12E1D076D7E5}" type="datetimeFigureOut">
              <a:rPr lang="el-GR" smtClean="0"/>
              <a:t>15/5/2017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0321-8AB4-4BDB-85D1-20CF84274E3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6264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EE211-6095-406D-9DD2-12E1D076D7E5}" type="datetimeFigureOut">
              <a:rPr lang="el-GR" smtClean="0"/>
              <a:t>15/5/2017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0321-8AB4-4BDB-85D1-20CF84274E3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2921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788630"/>
              </p:ext>
            </p:extLst>
          </p:nvPr>
        </p:nvGraphicFramePr>
        <p:xfrm>
          <a:off x="1857828" y="1512146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313104404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2019686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9631967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93449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932592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733367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6262153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91275038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3188301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27495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881776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670976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5558816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4964264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6027613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183141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49583119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94069795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393905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35626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21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61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376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30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31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766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68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70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127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52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676107"/>
              </p:ext>
            </p:extLst>
          </p:nvPr>
        </p:nvGraphicFramePr>
        <p:xfrm>
          <a:off x="1857828" y="1512146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313104404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2019686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9631967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93449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932592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733367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6262153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91275038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3188301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27495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881776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670976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5558816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4964264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6027613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183141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49583119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94069795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393905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35626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21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61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376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30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31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766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68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70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12719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93964" y="1428206"/>
            <a:ext cx="8325396" cy="53993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2200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832287"/>
              </p:ext>
            </p:extLst>
          </p:nvPr>
        </p:nvGraphicFramePr>
        <p:xfrm>
          <a:off x="1857828" y="1512146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313104404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2019686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9631967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93449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932592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733367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6262153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91275038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3188301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27495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881776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670976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5558816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4964264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6027613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183141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49583119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94069795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393905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35626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21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61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376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30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31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766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68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70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12719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93964" y="1428206"/>
            <a:ext cx="8325396" cy="90569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5166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855057"/>
              </p:ext>
            </p:extLst>
          </p:nvPr>
        </p:nvGraphicFramePr>
        <p:xfrm>
          <a:off x="1857828" y="1512146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313104404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2019686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9631967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93449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932592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733367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6262153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91275038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3188301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27495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881776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670976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5558816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4964264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6027613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183141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49583119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94069795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393905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35626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21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61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376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30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31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766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68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70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127195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793964" y="1428206"/>
            <a:ext cx="8325396" cy="90569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TextBox 1"/>
          <p:cNvSpPr txBox="1"/>
          <p:nvPr/>
        </p:nvSpPr>
        <p:spPr>
          <a:xfrm>
            <a:off x="2185851" y="1010194"/>
            <a:ext cx="599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line buffers needed (can be implemented </a:t>
            </a:r>
            <a:r>
              <a:rPr lang="en-US" smtClean="0"/>
              <a:t>as on-chip BRAMS</a:t>
            </a:r>
            <a:r>
              <a:rPr lang="en-US" dirty="0" smtClean="0"/>
              <a:t>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613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882158"/>
              </p:ext>
            </p:extLst>
          </p:nvPr>
        </p:nvGraphicFramePr>
        <p:xfrm>
          <a:off x="1857828" y="1512146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313104404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2019686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9631967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93449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932592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733367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6262153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91275038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3188301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27495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881776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670976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5558816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4964264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6027613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183141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49583119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94069795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393905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35626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21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61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376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30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31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766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68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70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127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08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039244"/>
              </p:ext>
            </p:extLst>
          </p:nvPr>
        </p:nvGraphicFramePr>
        <p:xfrm>
          <a:off x="1857828" y="938405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313104404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2019686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9631967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93449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932592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733367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6262153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91275038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3188301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27495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881776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670976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5558816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4964264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6027613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183141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49583119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94069795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393905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35626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21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61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376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30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31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766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68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70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127195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857828" y="871882"/>
            <a:ext cx="1233715" cy="1201783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" name="TextBox 2"/>
          <p:cNvSpPr txBox="1"/>
          <p:nvPr/>
        </p:nvSpPr>
        <p:spPr>
          <a:xfrm>
            <a:off x="3178629" y="305825"/>
            <a:ext cx="2710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9 pixels to compute 1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2273193" y="4889518"/>
            <a:ext cx="70283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 smtClean="0"/>
              <a:t>res </a:t>
            </a:r>
            <a:r>
              <a:rPr lang="el-GR" dirty="0"/>
              <a:t>= 0;	</a:t>
            </a:r>
            <a:endParaRPr lang="en-US" dirty="0" smtClean="0">
              <a:latin typeface="Source Code Pro" panose="020B0509030403020204" pitchFamily="49" charset="0"/>
            </a:endParaRPr>
          </a:p>
          <a:p>
            <a:r>
              <a:rPr lang="el-GR" dirty="0" smtClean="0"/>
              <a:t>for </a:t>
            </a:r>
            <a:r>
              <a:rPr lang="el-GR" dirty="0"/>
              <a:t>(j = -1; j &lt;= 1; j++) 	</a:t>
            </a:r>
            <a:endParaRPr lang="en-US" dirty="0" smtClean="0">
              <a:latin typeface="Source Code Pro" panose="020B0509030403020204" pitchFamily="49" charset="0"/>
            </a:endParaRPr>
          </a:p>
          <a:p>
            <a:r>
              <a:rPr lang="en-US" dirty="0" smtClean="0">
                <a:latin typeface="Source Code Pro" panose="020B0509030403020204" pitchFamily="49" charset="0"/>
              </a:rPr>
              <a:t>   </a:t>
            </a:r>
            <a:r>
              <a:rPr lang="el-GR" dirty="0" smtClean="0"/>
              <a:t>for </a:t>
            </a:r>
            <a:r>
              <a:rPr lang="el-GR" dirty="0"/>
              <a:t>(i = -1; i &lt;= 1; i++) 			</a:t>
            </a:r>
            <a:endParaRPr lang="en-US" dirty="0" smtClean="0">
              <a:latin typeface="Source Code Pro" panose="020B0509030403020204" pitchFamily="49" charset="0"/>
            </a:endParaRPr>
          </a:p>
          <a:p>
            <a:r>
              <a:rPr lang="en-US" dirty="0" smtClean="0">
                <a:latin typeface="Source Code Pro" panose="020B0509030403020204" pitchFamily="49" charset="0"/>
              </a:rPr>
              <a:t>       </a:t>
            </a:r>
            <a:r>
              <a:rPr lang="el-GR" dirty="0" smtClean="0"/>
              <a:t>res </a:t>
            </a:r>
            <a:r>
              <a:rPr lang="el-GR" dirty="0"/>
              <a:t>+= input[(posy + i)*SIZE + posx + j] * operator[i+1][j+1];				</a:t>
            </a:r>
            <a:endParaRPr lang="en-US" dirty="0" smtClean="0">
              <a:latin typeface="Source Code Pro" panose="020B0509030403020204" pitchFamily="49" charset="0"/>
            </a:endParaRPr>
          </a:p>
          <a:p>
            <a:r>
              <a:rPr lang="el-GR" dirty="0" smtClean="0"/>
              <a:t>return(res);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4670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820087"/>
              </p:ext>
            </p:extLst>
          </p:nvPr>
        </p:nvGraphicFramePr>
        <p:xfrm>
          <a:off x="1857828" y="1512146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313104404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2019686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9631967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93449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932592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733367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6262153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91275038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3188301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27495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881776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670976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5558816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4964264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6027613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183141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49583119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94069795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393905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35626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21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61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376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30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31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766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68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70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127195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241005" y="1436914"/>
            <a:ext cx="1233715" cy="1201783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5216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756910"/>
              </p:ext>
            </p:extLst>
          </p:nvPr>
        </p:nvGraphicFramePr>
        <p:xfrm>
          <a:off x="1857828" y="1512146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313104404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2019686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9631967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93449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932592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733367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6262153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91275038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3188301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27495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881776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670976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5558816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4964264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6027613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183141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49583119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94069795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393905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35626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21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61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376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30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31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766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68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70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127195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676433" y="1436914"/>
            <a:ext cx="1233715" cy="1201783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6248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651195"/>
              </p:ext>
            </p:extLst>
          </p:nvPr>
        </p:nvGraphicFramePr>
        <p:xfrm>
          <a:off x="1857828" y="1512146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313104404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2019686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9631967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93449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932592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733367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6262153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91275038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3188301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27495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881776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670976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5558816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4964264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6027613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183141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49583119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94069795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393905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35626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21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61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376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30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31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766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68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70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127195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752113" y="1445622"/>
            <a:ext cx="1233715" cy="1201783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1577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252091"/>
              </p:ext>
            </p:extLst>
          </p:nvPr>
        </p:nvGraphicFramePr>
        <p:xfrm>
          <a:off x="1857828" y="1512146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313104404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2019686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9631967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93449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932592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733367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6262153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91275038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3188301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27495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881776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670976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5558816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4964264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6027613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183141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49583119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94069795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393905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35626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21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61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376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30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31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766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68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70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127195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752113" y="4079723"/>
            <a:ext cx="1233715" cy="1201783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TextBox 3"/>
          <p:cNvSpPr txBox="1"/>
          <p:nvPr/>
        </p:nvSpPr>
        <p:spPr>
          <a:xfrm>
            <a:off x="3492138" y="5677989"/>
            <a:ext cx="6064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pixel of the image is read </a:t>
            </a:r>
            <a:r>
              <a:rPr lang="en-US" dirty="0"/>
              <a:t>9</a:t>
            </a:r>
            <a:r>
              <a:rPr lang="en-US" dirty="0" smtClean="0"/>
              <a:t> times!</a:t>
            </a:r>
          </a:p>
          <a:p>
            <a:r>
              <a:rPr lang="en-US" dirty="0" smtClean="0"/>
              <a:t>We read the input image 9 times to produce one output image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5789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Is there any better way?</a:t>
            </a:r>
          </a:p>
          <a:p>
            <a:pPr marL="0" indent="0">
              <a:buNone/>
            </a:pPr>
            <a:r>
              <a:rPr lang="en-US" dirty="0" smtClean="0"/>
              <a:t>Can we reduce input bandwidth?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3594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60208"/>
              </p:ext>
            </p:extLst>
          </p:nvPr>
        </p:nvGraphicFramePr>
        <p:xfrm>
          <a:off x="1857828" y="1512146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313104404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2019686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9631967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93449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932592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733367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6262153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91275038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3188301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27495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881776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670976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5558816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4964264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6027613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183141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49583119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94069795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393905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35626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21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61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376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30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31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766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68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70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12719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93964" y="1428206"/>
            <a:ext cx="574767" cy="53993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1818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128323"/>
              </p:ext>
            </p:extLst>
          </p:nvPr>
        </p:nvGraphicFramePr>
        <p:xfrm>
          <a:off x="1857828" y="1512146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313104404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2019686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9631967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93449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932592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733367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6262153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91275038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3188301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27495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881776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670976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5558816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4964264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6027613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183141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49583119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94069795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393905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35626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21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61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376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30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31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766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68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70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12719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93964" y="1428206"/>
            <a:ext cx="1010196" cy="53993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0779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56</Words>
  <Application>Microsoft Office PowerPoint</Application>
  <PresentationFormat>Widescreen</PresentationFormat>
  <Paragraphs>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Source Code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nikos</dc:creator>
  <cp:lastModifiedBy>nikos</cp:lastModifiedBy>
  <cp:revision>18</cp:revision>
  <dcterms:created xsi:type="dcterms:W3CDTF">2017-05-04T20:40:05Z</dcterms:created>
  <dcterms:modified xsi:type="dcterms:W3CDTF">2017-05-15T13:38:05Z</dcterms:modified>
</cp:coreProperties>
</file>