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子 詳平" initials="金子" lastIdx="2" clrIdx="0">
    <p:extLst>
      <p:ext uri="{19B8F6BF-5375-455C-9EA6-DF929625EA0E}">
        <p15:presenceInfo xmlns:p15="http://schemas.microsoft.com/office/powerpoint/2012/main" userId="S::s_kaneko@colbo.co.jp::3816bcb9-c36d-4e31-9334-f66332a3fa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 snapToObjects="1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9" d="100"/>
          <a:sy n="129" d="100"/>
        </p:scale>
        <p:origin x="48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1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chemeClr val="accent1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0-4569-BFE2-4F9C99C1299C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B0-4569-BFE2-4F9C99C1299C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B0-4569-BFE2-4F9C99C1299C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B0-4569-BFE2-4F9C99C1299C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B0-4569-BFE2-4F9C99C12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j-ea"/>
              <a:ea typeface="+mj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643331692913388E-2"/>
          <c:y val="5.3646046654918331E-2"/>
          <c:w val="0.90282524247026574"/>
          <c:h val="0.826049754536652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カテゴリー1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3-4480-A9B9-2B1D6C82A4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AAA2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カテゴリー1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3-4480-A9B9-2B1D6C82A4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AAA3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カテゴリー1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3-4480-A9B9-2B1D6C82A4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カテゴリー1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3-4480-A9B9-2B1D6C82A4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AAA5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カテゴリー1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F3-4480-A9B9-2B1D6C82A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28"/>
        <c:axId val="928326528"/>
        <c:axId val="1951738511"/>
      </c:barChart>
      <c:catAx>
        <c:axId val="92832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1738511"/>
        <c:crosses val="autoZero"/>
        <c:auto val="1"/>
        <c:lblAlgn val="ctr"/>
        <c:lblOffset val="100"/>
        <c:noMultiLvlLbl val="0"/>
      </c:catAx>
      <c:valAx>
        <c:axId val="195173851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83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841377138168191E-2"/>
          <c:y val="0.94268333333333332"/>
          <c:w val="0.86851881015334609"/>
          <c:h val="5.7316666666666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595065739653044E-2"/>
          <c:y val="2.0678205128205129E-2"/>
          <c:w val="0.86012543426738008"/>
          <c:h val="0.82781303418803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FY15</c:v>
                </c:pt>
                <c:pt idx="1">
                  <c:v>FY16</c:v>
                </c:pt>
                <c:pt idx="2">
                  <c:v>FY17</c:v>
                </c:pt>
                <c:pt idx="3">
                  <c:v>FY18</c:v>
                </c:pt>
                <c:pt idx="4">
                  <c:v>FY19</c:v>
                </c:pt>
                <c:pt idx="5">
                  <c:v>FY20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68-4F7C-A4A1-A8C896EF81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bg2"/>
              </a:solidFill>
              <a:miter lim="800000"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FY15</c:v>
                </c:pt>
                <c:pt idx="1">
                  <c:v>FY16</c:v>
                </c:pt>
                <c:pt idx="2">
                  <c:v>FY17</c:v>
                </c:pt>
                <c:pt idx="3">
                  <c:v>FY18</c:v>
                </c:pt>
                <c:pt idx="4">
                  <c:v>FY19</c:v>
                </c:pt>
                <c:pt idx="5">
                  <c:v>FY20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68-4F7C-A4A1-A8C896EF8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258847"/>
        <c:axId val="1015966559"/>
      </c:lineChart>
      <c:catAx>
        <c:axId val="101525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5966559"/>
        <c:crosses val="autoZero"/>
        <c:auto val="1"/>
        <c:lblAlgn val="ctr"/>
        <c:lblOffset val="100"/>
        <c:noMultiLvlLbl val="0"/>
      </c:catAx>
      <c:valAx>
        <c:axId val="101596655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525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72290923464535"/>
          <c:y val="0.93201346153846154"/>
          <c:w val="0.34539294974339346"/>
          <c:h val="4.6988888888888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42DCC-4734-D540-9BF4-B0A7981C5686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AAEE-0D0F-0D49-8D6A-78E3F35CD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1pPr>
    <a:lvl2pPr marL="457200" algn="l" defTabSz="914400" rtl="0" eaLnBrk="1" latinLnBrk="0" hangingPunct="1">
      <a:defRPr kumimoji="1" sz="1200" b="0" i="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2pPr>
    <a:lvl3pPr marL="914400" algn="l" defTabSz="914400" rtl="0" eaLnBrk="1" latinLnBrk="0" hangingPunct="1">
      <a:defRPr kumimoji="1" sz="1200" b="0" i="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3pPr>
    <a:lvl4pPr marL="1371600" algn="l" defTabSz="914400" rtl="0" eaLnBrk="1" latinLnBrk="0" hangingPunct="1">
      <a:defRPr kumimoji="1" sz="1200" b="0" i="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4pPr>
    <a:lvl5pPr marL="1828800" algn="l" defTabSz="914400" rtl="0" eaLnBrk="1" latinLnBrk="0" hangingPunct="1">
      <a:defRPr kumimoji="1" sz="1200" b="0" i="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黒い背景と白い文字&#10;&#10;自動的に生成された説明">
            <a:extLst>
              <a:ext uri="{FF2B5EF4-FFF2-40B4-BE49-F238E27FC236}">
                <a16:creationId xmlns:a16="http://schemas.microsoft.com/office/drawing/2014/main" id="{1858FCBB-A2DE-3447-958A-3A4559D0A9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" cy="6858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3852DE-617C-B746-854F-6BDEEB625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36175" y="6136656"/>
            <a:ext cx="205679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5FCC796D-057A-C542-A172-1ADBC3220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04236" cy="685800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CAFE50AF-53F7-814A-B5A9-2F9C32A412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200" y="1582056"/>
            <a:ext cx="10515600" cy="3730171"/>
          </a:xfrm>
        </p:spPr>
        <p:txBody>
          <a:bodyPr wrap="none" lIns="0" tIns="0" rIns="0" bIns="0">
            <a:noAutofit/>
          </a:bodyPr>
          <a:lstStyle>
            <a:lvl1pPr>
              <a:defRPr sz="3000" b="1" i="0">
                <a:latin typeface="+mj-ea"/>
                <a:ea typeface="+mj-ea"/>
              </a:defRPr>
            </a:lvl1pPr>
          </a:lstStyle>
          <a:p>
            <a:r>
              <a:rPr kumimoji="1" lang="ja-JP" altLang="en-US" dirty="0">
                <a:latin typeface="+mj-ea"/>
                <a:ea typeface="+mj-ea"/>
              </a:rPr>
              <a:t>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450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D66EC-D635-2148-83D6-1E2DBD079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199" y="432000"/>
            <a:ext cx="10552963" cy="450000"/>
          </a:xfrm>
        </p:spPr>
        <p:txBody>
          <a:bodyPr wrap="none" lIns="0" tIns="0" rIns="0" bIns="0" anchor="t" anchorCtr="0">
            <a:noAutofit/>
          </a:bodyPr>
          <a:lstStyle>
            <a:lvl1pPr>
              <a:defRPr sz="3000" b="1" i="0">
                <a:latin typeface="+mj-ea"/>
                <a:ea typeface="+mj-ea"/>
              </a:defRPr>
            </a:lvl1pPr>
          </a:lstStyle>
          <a:p>
            <a:r>
              <a:rPr lang="ja-JP" altLang="en-US">
                <a:latin typeface="+mj-ea"/>
                <a:ea typeface="+mj-ea"/>
              </a:rPr>
              <a:t>タイトル</a:t>
            </a:r>
            <a:endParaRPr kumimoji="1" lang="ja-JP" altLang="en-US"/>
          </a:p>
        </p:txBody>
      </p:sp>
      <p:sp>
        <p:nvSpPr>
          <p:cNvPr id="7" name="object 98">
            <a:extLst>
              <a:ext uri="{FF2B5EF4-FFF2-40B4-BE49-F238E27FC236}">
                <a16:creationId xmlns:a16="http://schemas.microsoft.com/office/drawing/2014/main" id="{7B01802A-C417-7C44-AF16-801004E30A4A}"/>
              </a:ext>
            </a:extLst>
          </p:cNvPr>
          <p:cNvSpPr/>
          <p:nvPr userDrawn="1"/>
        </p:nvSpPr>
        <p:spPr>
          <a:xfrm>
            <a:off x="0" y="458749"/>
            <a:ext cx="767410" cy="33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non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0BD01-32E4-1747-8FA1-AD5537421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25" y="1148400"/>
            <a:ext cx="10548938" cy="5011100"/>
          </a:xfrm>
          <a:prstGeom prst="rect">
            <a:avLst/>
          </a:prstGeom>
        </p:spPr>
        <p:txBody>
          <a:bodyPr lIns="0" tIns="0" rIns="0" bIns="0"/>
          <a:lstStyle>
            <a:lvl1pPr marL="270000" indent="-270000" font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25000"/>
              <a:buFontTx/>
              <a:buBlip>
                <a:blip r:embed="rId3"/>
              </a:buBlip>
              <a:defRPr sz="2600" b="1"/>
            </a:lvl1pPr>
            <a:lvl2pPr marL="414000" indent="-126000" fontAlgn="ctr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Pct val="120000"/>
              <a:buFontTx/>
              <a:buBlip>
                <a:blip r:embed="rId4"/>
              </a:buBlip>
              <a:tabLst/>
              <a:defRPr sz="2200" b="0"/>
            </a:lvl2pPr>
            <a:lvl3pPr marL="540000" indent="-126000" fontAlgn="ctr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tabLst/>
              <a:defRPr sz="1600"/>
            </a:lvl3pPr>
            <a:lvl4pPr marL="630000" indent="-90000" fontAlgn="ctr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tabLst/>
              <a:defRPr sz="1300"/>
            </a:lvl4pPr>
            <a:lvl5pPr marL="720000" indent="-90000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tabLst/>
              <a:defRPr sz="10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1 : </a:t>
            </a:r>
            <a:r>
              <a:rPr kumimoji="1" lang="en-US" altLang="ja-JP" dirty="0" err="1"/>
              <a:t>Meiryo</a:t>
            </a:r>
            <a:r>
              <a:rPr kumimoji="1" lang="en-US" altLang="ja-JP" dirty="0"/>
              <a:t> UI </a:t>
            </a:r>
            <a:r>
              <a:rPr kumimoji="1" lang="ja-JP" altLang="en-US" dirty="0"/>
              <a:t>ボールド</a:t>
            </a:r>
            <a:r>
              <a:rPr kumimoji="1" lang="en-US" altLang="ja-JP" dirty="0"/>
              <a:t> 26pt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テキスト</a:t>
            </a:r>
            <a:r>
              <a:rPr kumimoji="1" lang="en-US" altLang="ja-JP" dirty="0"/>
              <a:t>2 : </a:t>
            </a:r>
            <a:r>
              <a:rPr kumimoji="1" lang="en-US" altLang="ja-JP" dirty="0" err="1"/>
              <a:t>Meiryo</a:t>
            </a:r>
            <a:r>
              <a:rPr kumimoji="1" lang="en-US" altLang="ja-JP" dirty="0"/>
              <a:t> UI 22pt</a:t>
            </a:r>
          </a:p>
          <a:p>
            <a:pPr lvl="2"/>
            <a:r>
              <a:rPr kumimoji="1" lang="ja-JP" altLang="en-US" dirty="0"/>
              <a:t>テキスト</a:t>
            </a:r>
            <a:r>
              <a:rPr kumimoji="1" lang="en-US" altLang="ja-JP" dirty="0"/>
              <a:t>3 : </a:t>
            </a:r>
            <a:r>
              <a:rPr kumimoji="1" lang="en-US" altLang="ja-JP" dirty="0" err="1"/>
              <a:t>Meiryo</a:t>
            </a:r>
            <a:r>
              <a:rPr kumimoji="1" lang="en-US" altLang="ja-JP" dirty="0"/>
              <a:t> UI 16pt</a:t>
            </a:r>
          </a:p>
          <a:p>
            <a:pPr lvl="3"/>
            <a:r>
              <a:rPr kumimoji="1" lang="ja-JP" altLang="en-US" dirty="0"/>
              <a:t>テキスト</a:t>
            </a:r>
            <a:r>
              <a:rPr kumimoji="1" lang="en-US" altLang="ja-JP" dirty="0"/>
              <a:t>4 : </a:t>
            </a:r>
            <a:r>
              <a:rPr kumimoji="1" lang="en-US" altLang="ja-JP" dirty="0" err="1"/>
              <a:t>Meiryo</a:t>
            </a:r>
            <a:r>
              <a:rPr kumimoji="1" lang="en-US" altLang="ja-JP" dirty="0"/>
              <a:t> UI 13pt</a:t>
            </a:r>
          </a:p>
          <a:p>
            <a:pPr lvl="4"/>
            <a:r>
              <a:rPr kumimoji="1" lang="ja-JP" altLang="en-US" dirty="0"/>
              <a:t>テキスト</a:t>
            </a:r>
            <a:r>
              <a:rPr kumimoji="1" lang="en-US" altLang="ja-JP" dirty="0"/>
              <a:t>5 : </a:t>
            </a:r>
            <a:r>
              <a:rPr kumimoji="1" lang="en-US" altLang="ja-JP" dirty="0" err="1"/>
              <a:t>Meiryo</a:t>
            </a:r>
            <a:r>
              <a:rPr kumimoji="1" lang="en-US" altLang="ja-JP" dirty="0"/>
              <a:t> UI 10pt</a:t>
            </a:r>
          </a:p>
          <a:p>
            <a:pPr lvl="4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531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2" userDrawn="1">
          <p15:clr>
            <a:srgbClr val="A4A3A4"/>
          </p15:clr>
        </p15:guide>
        <p15:guide id="2" orient="horz" pos="566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orient="horz" pos="3880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27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5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7FEBFF-0160-594C-B229-BB3D8400E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4003" y="2543553"/>
            <a:ext cx="4216427" cy="7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98340-9804-0C43-B3B6-2221AE74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8B6811-0CA9-AF4F-A547-A67181E549DF}"/>
              </a:ext>
            </a:extLst>
          </p:cNvPr>
          <p:cNvSpPr txBox="1">
            <a:spLocks/>
          </p:cNvSpPr>
          <p:nvPr userDrawn="1"/>
        </p:nvSpPr>
        <p:spPr>
          <a:xfrm>
            <a:off x="813471" y="6401320"/>
            <a:ext cx="1519519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8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</a:rPr>
              <a:t>©TERUMO CORPORATION </a:t>
            </a:r>
            <a:endParaRPr lang="ja-JP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日付プレースホルダー 6">
            <a:extLst>
              <a:ext uri="{FF2B5EF4-FFF2-40B4-BE49-F238E27FC236}">
                <a16:creationId xmlns:a16="http://schemas.microsoft.com/office/drawing/2014/main" id="{8E1E814E-7334-2540-80AD-58210AAE9C88}"/>
              </a:ext>
            </a:extLst>
          </p:cNvPr>
          <p:cNvSpPr txBox="1">
            <a:spLocks/>
          </p:cNvSpPr>
          <p:nvPr userDrawn="1"/>
        </p:nvSpPr>
        <p:spPr>
          <a:xfrm>
            <a:off x="2335304" y="6401320"/>
            <a:ext cx="1120959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800" b="0" i="0" kern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［</a:t>
            </a:r>
            <a:r>
              <a:rPr lang="ja-JP" altLang="en-US" sz="1200" b="1" i="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社外秘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］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A0800E2-9D1B-4A41-9A31-B05F0B8EA5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25822" y="6408000"/>
            <a:ext cx="1234078" cy="216000"/>
          </a:xfrm>
          <a:prstGeom prst="rect">
            <a:avLst/>
          </a:prstGeom>
        </p:spPr>
      </p:pic>
      <p:grpSp>
        <p:nvGrpSpPr>
          <p:cNvPr id="10" name="グループ化 9"/>
          <p:cNvGrpSpPr/>
          <p:nvPr userDrawn="1"/>
        </p:nvGrpSpPr>
        <p:grpSpPr>
          <a:xfrm>
            <a:off x="12366474" y="978585"/>
            <a:ext cx="1288398" cy="5871821"/>
            <a:chOff x="12366474" y="978585"/>
            <a:chExt cx="1288398" cy="5871821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2518321" y="5164479"/>
              <a:ext cx="1030462" cy="1685927"/>
              <a:chOff x="10626726" y="3287160"/>
              <a:chExt cx="710613" cy="3210656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 rot="5400000">
                <a:off x="9376705" y="4537182"/>
                <a:ext cx="3210656" cy="710612"/>
                <a:chOff x="8232122" y="1900241"/>
                <a:chExt cx="5617930" cy="935530"/>
              </a:xfrm>
            </p:grpSpPr>
            <p:sp>
              <p:nvSpPr>
                <p:cNvPr id="53" name="正方形/長方形 52"/>
                <p:cNvSpPr/>
                <p:nvPr/>
              </p:nvSpPr>
              <p:spPr>
                <a:xfrm>
                  <a:off x="8232122" y="1900241"/>
                  <a:ext cx="5617930" cy="9355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12852855" y="1925563"/>
                  <a:ext cx="776614" cy="8733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2" name="テキスト ボックス 51"/>
              <p:cNvSpPr txBox="1"/>
              <p:nvPr/>
            </p:nvSpPr>
            <p:spPr>
              <a:xfrm>
                <a:off x="10626726" y="5927917"/>
                <a:ext cx="678106" cy="23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>
                    <a:solidFill>
                      <a:schemeClr val="bg1"/>
                    </a:solidFill>
                  </a:rPr>
                  <a:t>Caution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12558860" y="5208551"/>
              <a:ext cx="953439" cy="1250274"/>
              <a:chOff x="4569999" y="3229609"/>
              <a:chExt cx="2550580" cy="1340317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569999" y="3229612"/>
                <a:ext cx="426726" cy="1340314"/>
                <a:chOff x="4514424" y="3229612"/>
                <a:chExt cx="426726" cy="1340314"/>
              </a:xfrm>
            </p:grpSpPr>
            <p:sp>
              <p:nvSpPr>
                <p:cNvPr id="48" name="正方形/長方形 47"/>
                <p:cNvSpPr/>
                <p:nvPr/>
              </p:nvSpPr>
              <p:spPr>
                <a:xfrm>
                  <a:off x="4514424" y="3229612"/>
                  <a:ext cx="426723" cy="42672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>
                  <a:off x="4514424" y="3686408"/>
                  <a:ext cx="426722" cy="4267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4514428" y="4143203"/>
                  <a:ext cx="426722" cy="4267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" name="グループ化 31"/>
              <p:cNvGrpSpPr/>
              <p:nvPr/>
            </p:nvGrpSpPr>
            <p:grpSpPr>
              <a:xfrm>
                <a:off x="5100966" y="3229610"/>
                <a:ext cx="426720" cy="1340315"/>
                <a:chOff x="5078103" y="3229610"/>
                <a:chExt cx="426720" cy="1340315"/>
              </a:xfrm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5078103" y="3229610"/>
                  <a:ext cx="426720" cy="42672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5078103" y="3686409"/>
                  <a:ext cx="426720" cy="42672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5078103" y="4143204"/>
                  <a:ext cx="426720" cy="4267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3" name="グループ化 32"/>
              <p:cNvGrpSpPr/>
              <p:nvPr/>
            </p:nvGrpSpPr>
            <p:grpSpPr>
              <a:xfrm>
                <a:off x="5631925" y="3229610"/>
                <a:ext cx="426724" cy="1340315"/>
                <a:chOff x="5641774" y="3229610"/>
                <a:chExt cx="426724" cy="1340315"/>
              </a:xfrm>
            </p:grpSpPr>
            <p:sp>
              <p:nvSpPr>
                <p:cNvPr id="42" name="正方形/長方形 41"/>
                <p:cNvSpPr/>
                <p:nvPr/>
              </p:nvSpPr>
              <p:spPr>
                <a:xfrm>
                  <a:off x="5641774" y="3229610"/>
                  <a:ext cx="426724" cy="42672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正方形/長方形 42"/>
                <p:cNvSpPr/>
                <p:nvPr/>
              </p:nvSpPr>
              <p:spPr>
                <a:xfrm>
                  <a:off x="5641774" y="3686409"/>
                  <a:ext cx="426724" cy="4267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正方形/長方形 43"/>
                <p:cNvSpPr/>
                <p:nvPr/>
              </p:nvSpPr>
              <p:spPr>
                <a:xfrm>
                  <a:off x="5641778" y="4143203"/>
                  <a:ext cx="426720" cy="4267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4" name="グループ化 33"/>
              <p:cNvGrpSpPr/>
              <p:nvPr/>
            </p:nvGrpSpPr>
            <p:grpSpPr>
              <a:xfrm>
                <a:off x="6162884" y="3229610"/>
                <a:ext cx="426727" cy="1340316"/>
                <a:chOff x="6205445" y="3229610"/>
                <a:chExt cx="426727" cy="1340316"/>
              </a:xfrm>
            </p:grpSpPr>
            <p:sp>
              <p:nvSpPr>
                <p:cNvPr id="39" name="正方形/長方形 38"/>
                <p:cNvSpPr/>
                <p:nvPr/>
              </p:nvSpPr>
              <p:spPr>
                <a:xfrm>
                  <a:off x="6205449" y="3229610"/>
                  <a:ext cx="426723" cy="42672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6205449" y="3686409"/>
                  <a:ext cx="426723" cy="426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正方形/長方形 40"/>
                <p:cNvSpPr/>
                <p:nvPr/>
              </p:nvSpPr>
              <p:spPr>
                <a:xfrm>
                  <a:off x="6205445" y="4143204"/>
                  <a:ext cx="426727" cy="42672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" name="グループ化 34"/>
              <p:cNvGrpSpPr/>
              <p:nvPr/>
            </p:nvGrpSpPr>
            <p:grpSpPr>
              <a:xfrm>
                <a:off x="6693859" y="3229609"/>
                <a:ext cx="426720" cy="1340316"/>
                <a:chOff x="6769131" y="3229609"/>
                <a:chExt cx="426720" cy="1340316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6769131" y="3229609"/>
                  <a:ext cx="426720" cy="4267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6769131" y="3686409"/>
                  <a:ext cx="426720" cy="4267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>
                  <a:off x="6769131" y="4143203"/>
                  <a:ext cx="426720" cy="42672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" name="テキスト ボックス 14"/>
            <p:cNvSpPr txBox="1"/>
            <p:nvPr/>
          </p:nvSpPr>
          <p:spPr>
            <a:xfrm>
              <a:off x="12366474" y="978585"/>
              <a:ext cx="126807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Primary colors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2386794" y="4923491"/>
              <a:ext cx="1268078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Secondary colors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 rot="5400000">
              <a:off x="12489077" y="3675518"/>
              <a:ext cx="1067322" cy="1042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5400000">
              <a:off x="12910128" y="1381046"/>
              <a:ext cx="220873" cy="10598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2496482" y="1789081"/>
              <a:ext cx="10896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Terumo Green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 rot="5400000">
              <a:off x="12908071" y="1090725"/>
              <a:ext cx="230226" cy="10598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 rot="5400000">
              <a:off x="12893875" y="846308"/>
              <a:ext cx="258615" cy="1059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2607313" y="1231001"/>
              <a:ext cx="7985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Main text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607313" y="1489563"/>
              <a:ext cx="7985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Sub text</a:t>
              </a:r>
            </a:p>
          </p:txBody>
        </p:sp>
        <p:sp>
          <p:nvSpPr>
            <p:cNvPr id="24" name="正方形/長方形 23"/>
            <p:cNvSpPr/>
            <p:nvPr/>
          </p:nvSpPr>
          <p:spPr>
            <a:xfrm rot="5400000">
              <a:off x="12879289" y="1702555"/>
              <a:ext cx="282511" cy="1059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 rot="5400000">
              <a:off x="12598395" y="2265959"/>
              <a:ext cx="844300" cy="10598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 rot="5400000">
              <a:off x="12884647" y="2824009"/>
              <a:ext cx="271797" cy="10598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 rot="5400000">
              <a:off x="12908457" y="3066928"/>
              <a:ext cx="224177" cy="105989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 rot="5400000">
              <a:off x="12908457" y="3276479"/>
              <a:ext cx="224177" cy="10598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 rot="5400000">
              <a:off x="12908457" y="3500318"/>
              <a:ext cx="224177" cy="10598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 rot="5400000">
              <a:off x="12908457" y="3724496"/>
              <a:ext cx="224177" cy="1059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F60AE4-A45F-45E7-8691-5D32407E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7968" y="6356350"/>
            <a:ext cx="536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647F-DA31-4827-9B45-679E52F0D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4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3" r:id="rId3"/>
    <p:sldLayoutId id="2147483662" r:id="rId4"/>
    <p:sldLayoutId id="214748366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000" b="1" i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71172431-5411-D04D-9F06-F2440BD9366D}"/>
              </a:ext>
            </a:extLst>
          </p:cNvPr>
          <p:cNvSpPr txBox="1">
            <a:spLocks/>
          </p:cNvSpPr>
          <p:nvPr/>
        </p:nvSpPr>
        <p:spPr>
          <a:xfrm>
            <a:off x="2797200" y="1440000"/>
            <a:ext cx="8748000" cy="288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ja-JP" altLang="en-US" sz="3600" b="1" dirty="0">
                <a:latin typeface="+mj-ea"/>
              </a:rPr>
              <a:t>タイトル</a:t>
            </a:r>
          </a:p>
          <a:p>
            <a:pPr algn="l">
              <a:lnSpc>
                <a:spcPct val="100000"/>
              </a:lnSpc>
            </a:pPr>
            <a:r>
              <a:rPr lang="ja-JP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サブタイトル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A939BB21-A31C-964E-9624-66C3205CECC0}"/>
              </a:ext>
            </a:extLst>
          </p:cNvPr>
          <p:cNvSpPr txBox="1">
            <a:spLocks/>
          </p:cNvSpPr>
          <p:nvPr/>
        </p:nvSpPr>
        <p:spPr>
          <a:xfrm>
            <a:off x="2797200" y="4829590"/>
            <a:ext cx="3600000" cy="21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800" dirty="0">
                <a:latin typeface="+mj-ea"/>
              </a:rPr>
              <a:t>2022</a:t>
            </a:r>
            <a:r>
              <a:rPr lang="ja-JP" altLang="en-US" sz="1800" dirty="0">
                <a:latin typeface="+mj-ea"/>
              </a:rPr>
              <a:t>年</a:t>
            </a:r>
            <a:r>
              <a:rPr lang="en-US" altLang="ja-JP" sz="1800" dirty="0">
                <a:latin typeface="+mj-ea"/>
              </a:rPr>
              <a:t>xx</a:t>
            </a:r>
            <a:r>
              <a:rPr lang="ja-JP" altLang="en-US" sz="1800" dirty="0">
                <a:latin typeface="+mj-ea"/>
              </a:rPr>
              <a:t>月</a:t>
            </a:r>
            <a:r>
              <a:rPr lang="en-US" altLang="ja-JP" sz="1800" dirty="0">
                <a:latin typeface="+mj-ea"/>
              </a:rPr>
              <a:t>x</a:t>
            </a:r>
            <a:r>
              <a:rPr lang="ja-JP" altLang="en-US" sz="1800" dirty="0">
                <a:latin typeface="+mj-ea"/>
              </a:rPr>
              <a:t>日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117EE369-8822-2F4A-980B-5F2EFDE23426}"/>
              </a:ext>
            </a:extLst>
          </p:cNvPr>
          <p:cNvSpPr txBox="1">
            <a:spLocks/>
          </p:cNvSpPr>
          <p:nvPr/>
        </p:nvSpPr>
        <p:spPr>
          <a:xfrm>
            <a:off x="2797200" y="5101285"/>
            <a:ext cx="6480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ja-JP" altLang="en-US" sz="2000" dirty="0">
              <a:latin typeface="+mj-ea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</a:pPr>
            <a:r>
              <a:rPr lang="ja-JP" altLang="en-US" sz="2000" dirty="0">
                <a:latin typeface="+mj-ea"/>
              </a:rPr>
              <a:t>部署名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ja-JP" altLang="en-US" sz="2000" b="1" dirty="0">
                <a:latin typeface="+mj-ea"/>
              </a:rPr>
              <a:t>発表者名</a:t>
            </a:r>
          </a:p>
        </p:txBody>
      </p:sp>
    </p:spTree>
    <p:extLst>
      <p:ext uri="{BB962C8B-B14F-4D97-AF65-F5344CB8AC3E}">
        <p14:creationId xmlns:p14="http://schemas.microsoft.com/office/powerpoint/2010/main" val="163333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73D98E28-3B7F-2940-ADD0-921322DA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4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C789F29-B374-E841-B6CF-C87F22A4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00" y="432000"/>
            <a:ext cx="10515600" cy="450000"/>
          </a:xfrm>
        </p:spPr>
        <p:txBody>
          <a:bodyPr wrap="none"/>
          <a:lstStyle/>
          <a:p>
            <a:r>
              <a:rPr lang="ja-JP" altLang="en-US" dirty="0"/>
              <a:t>タイトル　 </a:t>
            </a:r>
            <a:r>
              <a:rPr lang="en-US" altLang="ja-JP" dirty="0"/>
              <a:t>(</a:t>
            </a:r>
            <a:r>
              <a:rPr lang="en-US" altLang="ja-JP" dirty="0" err="1"/>
              <a:t>Meiryo</a:t>
            </a:r>
            <a:r>
              <a:rPr lang="en-US" altLang="ja-JP" dirty="0"/>
              <a:t> UI </a:t>
            </a:r>
            <a:r>
              <a:rPr lang="ja-JP" altLang="en-US" dirty="0"/>
              <a:t>ボールド　</a:t>
            </a:r>
            <a:r>
              <a:rPr lang="en-US" altLang="ja-JP" dirty="0"/>
              <a:t>30pt)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4A536A95-7DAF-E047-9D4C-179D46FCC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200" y="1148400"/>
            <a:ext cx="10515600" cy="4741200"/>
          </a:xfrm>
          <a:prstGeom prst="rect">
            <a:avLst/>
          </a:prstGeom>
        </p:spPr>
        <p:txBody>
          <a:bodyPr lIns="0" tIns="0" rIns="0" bIns="0"/>
          <a:lstStyle>
            <a:lvl1pPr marL="270000" indent="-270000" font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25000"/>
              <a:buFontTx/>
              <a:buBlip>
                <a:blip r:embed="rId2"/>
              </a:buBlip>
              <a:defRPr sz="2600" b="1"/>
            </a:lvl1pPr>
            <a:lvl2pPr marL="414000" indent="-126000" fontAlgn="ctr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tabLst/>
              <a:defRPr sz="2200" b="0"/>
            </a:lvl2pPr>
            <a:lvl3pPr marL="540000" indent="-126000" fontAlgn="ctr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tabLst/>
              <a:defRPr sz="1600"/>
            </a:lvl3pPr>
            <a:lvl4pPr marL="630000" indent="-90000" fontAlgn="ctr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tabLst/>
              <a:defRPr sz="1300"/>
            </a:lvl4pPr>
            <a:lvl5pPr marL="720000" indent="-90000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tabLst/>
              <a:defRPr sz="1000"/>
            </a:lvl5pPr>
          </a:lstStyle>
          <a:p>
            <a:pPr lvl="0"/>
            <a:r>
              <a:rPr lang="ja-JP" altLang="en-US" dirty="0"/>
              <a:t>テキスト</a:t>
            </a:r>
            <a:r>
              <a:rPr lang="en-US" altLang="ja-JP" dirty="0"/>
              <a:t> 1 (</a:t>
            </a:r>
            <a:r>
              <a:rPr lang="en-US" altLang="ja-JP" dirty="0" err="1"/>
              <a:t>Meiryo</a:t>
            </a:r>
            <a:r>
              <a:rPr lang="en-US" altLang="ja-JP" dirty="0"/>
              <a:t> UI </a:t>
            </a:r>
            <a:r>
              <a:rPr lang="ja-JP" altLang="en-US" dirty="0"/>
              <a:t>ボールド　</a:t>
            </a:r>
            <a:r>
              <a:rPr lang="en-US" altLang="ja-JP" dirty="0"/>
              <a:t>26pt)</a:t>
            </a:r>
            <a:endParaRPr lang="ja-JP" altLang="en-US" dirty="0"/>
          </a:p>
          <a:p>
            <a:pPr lvl="1"/>
            <a:r>
              <a:rPr lang="ja-JP" altLang="en-US" dirty="0"/>
              <a:t>テキスト</a:t>
            </a:r>
            <a:r>
              <a:rPr lang="en-US" altLang="ja-JP" dirty="0"/>
              <a:t> 2  (</a:t>
            </a:r>
            <a:r>
              <a:rPr lang="en-US" altLang="ja-JP" dirty="0" err="1"/>
              <a:t>Meiryo</a:t>
            </a:r>
            <a:r>
              <a:rPr lang="en-US" altLang="ja-JP" dirty="0"/>
              <a:t> UI </a:t>
            </a:r>
            <a:r>
              <a:rPr lang="ja-JP" altLang="en-US" dirty="0"/>
              <a:t>　</a:t>
            </a:r>
            <a:r>
              <a:rPr lang="en-US" altLang="ja-JP" dirty="0"/>
              <a:t>22pt)</a:t>
            </a:r>
          </a:p>
          <a:p>
            <a:pPr lvl="2"/>
            <a:r>
              <a:rPr lang="ja-JP" altLang="en-US" dirty="0"/>
              <a:t>テキスト</a:t>
            </a:r>
            <a:r>
              <a:rPr lang="en-US" altLang="ja-JP" dirty="0"/>
              <a:t> 3</a:t>
            </a:r>
            <a:r>
              <a:rPr lang="ja-JP" altLang="en-US" dirty="0"/>
              <a:t>    </a:t>
            </a:r>
            <a:r>
              <a:rPr lang="en-US" altLang="ja-JP" dirty="0"/>
              <a:t>(</a:t>
            </a:r>
            <a:r>
              <a:rPr lang="en-US" altLang="ja-JP" dirty="0" err="1"/>
              <a:t>Meiryo</a:t>
            </a:r>
            <a:r>
              <a:rPr lang="en-US" altLang="ja-JP" dirty="0"/>
              <a:t> UI  16pt)</a:t>
            </a:r>
          </a:p>
          <a:p>
            <a:pPr lvl="3"/>
            <a:r>
              <a:rPr lang="ja-JP" altLang="en-US" dirty="0"/>
              <a:t>テキスト</a:t>
            </a:r>
            <a:r>
              <a:rPr lang="en-US" altLang="ja-JP" dirty="0"/>
              <a:t> 4    (</a:t>
            </a:r>
            <a:r>
              <a:rPr lang="en-US" altLang="ja-JP" dirty="0" err="1"/>
              <a:t>Meiryo</a:t>
            </a:r>
            <a:r>
              <a:rPr lang="en-US" altLang="ja-JP" dirty="0"/>
              <a:t> UI 13pt)</a:t>
            </a:r>
          </a:p>
          <a:p>
            <a:pPr lvl="4"/>
            <a:r>
              <a:rPr lang="ja-JP" altLang="en-US" dirty="0"/>
              <a:t>テキスト</a:t>
            </a:r>
            <a:r>
              <a:rPr lang="en-US" altLang="ja-JP" dirty="0"/>
              <a:t> 5     (</a:t>
            </a:r>
            <a:r>
              <a:rPr lang="en-US" altLang="ja-JP" dirty="0" err="1"/>
              <a:t>Meiryo</a:t>
            </a:r>
            <a:r>
              <a:rPr lang="en-US" altLang="ja-JP" dirty="0"/>
              <a:t> UI 10pt)</a:t>
            </a:r>
          </a:p>
          <a:p>
            <a:pPr lvl="4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1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C789F29-B374-E841-B6CF-C87F22A4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00" y="432000"/>
            <a:ext cx="10515600" cy="450000"/>
          </a:xfrm>
        </p:spPr>
        <p:txBody>
          <a:bodyPr wrap="none"/>
          <a:lstStyle/>
          <a:p>
            <a:r>
              <a:rPr lang="ja-JP" altLang="en-US"/>
              <a:t>タイトル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F18167D5-D10C-9F4A-9396-166E482795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200" y="1148400"/>
            <a:ext cx="4359600" cy="4741200"/>
          </a:xfrm>
          <a:prstGeom prst="rect">
            <a:avLst/>
          </a:prstGeom>
        </p:spPr>
        <p:txBody>
          <a:bodyPr lIns="0" tIns="0" rIns="0" bIns="0"/>
          <a:lstStyle>
            <a:lvl1pPr marL="270000" indent="-270000" font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25000"/>
              <a:buFontTx/>
              <a:buBlip>
                <a:blip r:embed="rId2"/>
              </a:buBlip>
              <a:defRPr sz="2600" b="1"/>
            </a:lvl1pPr>
            <a:lvl2pPr marL="414000" indent="-126000" fontAlgn="ctr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tabLst/>
              <a:defRPr sz="2200" b="0"/>
            </a:lvl2pPr>
            <a:lvl3pPr marL="540000" indent="-126000" fontAlgn="ctr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tabLst/>
              <a:defRPr sz="1600"/>
            </a:lvl3pPr>
            <a:lvl4pPr marL="630000" indent="-90000" fontAlgn="ctr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tabLst/>
              <a:defRPr sz="1300"/>
            </a:lvl4pPr>
            <a:lvl5pPr marL="720000" indent="-90000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tabLst/>
              <a:defRPr sz="10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1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テキスト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 dirty="0"/>
              <a:t>テキスト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テキスト</a:t>
            </a:r>
            <a:r>
              <a:rPr kumimoji="1" lang="en-US" altLang="ja-JP" dirty="0"/>
              <a:t>3</a:t>
            </a:r>
          </a:p>
          <a:p>
            <a:pPr lvl="2"/>
            <a:r>
              <a:rPr lang="ja-JP" altLang="en-US" dirty="0"/>
              <a:t>テキスト</a:t>
            </a:r>
            <a:r>
              <a:rPr lang="en-US" altLang="ja-JP" dirty="0"/>
              <a:t>3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テキスト</a:t>
            </a:r>
            <a:r>
              <a:rPr kumimoji="1" lang="en-US" altLang="ja-JP" dirty="0"/>
              <a:t>4</a:t>
            </a:r>
          </a:p>
          <a:p>
            <a:pPr lvl="4"/>
            <a:r>
              <a:rPr kumimoji="1" lang="ja-JP" altLang="en-US" dirty="0"/>
              <a:t>テキスト</a:t>
            </a:r>
            <a:r>
              <a:rPr kumimoji="1" lang="en-US" altLang="ja-JP" dirty="0"/>
              <a:t>5</a:t>
            </a:r>
            <a:endParaRPr lang="ja-JP" altLang="en-US" dirty="0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64C5F69A-C89A-BA4A-8938-827BF6474AAE}"/>
              </a:ext>
            </a:extLst>
          </p:cNvPr>
          <p:cNvSpPr txBox="1">
            <a:spLocks/>
          </p:cNvSpPr>
          <p:nvPr/>
        </p:nvSpPr>
        <p:spPr>
          <a:xfrm>
            <a:off x="7063200" y="1148400"/>
            <a:ext cx="4359600" cy="4741200"/>
          </a:xfrm>
          <a:prstGeom prst="rect">
            <a:avLst/>
          </a:prstGeom>
        </p:spPr>
        <p:txBody>
          <a:bodyPr lIns="0" tIns="0" rIns="0" bIns="0"/>
          <a:lstStyle>
            <a:lvl1pPr marL="270000" indent="-270000" algn="l" defTabSz="914400" rtl="0" eaLnBrk="1" fontAlgn="ctr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25000"/>
              <a:buFontTx/>
              <a:buBlip>
                <a:blip r:embed="rId2"/>
              </a:buBlip>
              <a:defRPr kumimoji="1" sz="2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14000" indent="-126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Pct val="120000"/>
              <a:buFontTx/>
              <a:buBlip>
                <a:blip r:embed="rId3"/>
              </a:buBlip>
              <a:tabLst/>
              <a:defRPr kumimoji="1" sz="22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0000" indent="-126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630000" indent="-90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kumimoji="1"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720000" indent="-90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kumimoji="1"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テキスト</a:t>
            </a:r>
            <a:r>
              <a:rPr lang="en-US" altLang="ja-JP" dirty="0"/>
              <a:t>1</a:t>
            </a:r>
            <a:endParaRPr lang="ja-JP" altLang="en-US" dirty="0"/>
          </a:p>
          <a:p>
            <a:pPr lvl="1"/>
            <a:r>
              <a:rPr lang="ja-JP" altLang="en-US" dirty="0"/>
              <a:t>テキスト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テキスト</a:t>
            </a:r>
            <a:r>
              <a:rPr lang="en-US" altLang="ja-JP" dirty="0"/>
              <a:t>2</a:t>
            </a:r>
          </a:p>
          <a:p>
            <a:pPr lvl="2"/>
            <a:r>
              <a:rPr lang="ja-JP" altLang="en-US" dirty="0"/>
              <a:t>テキスト</a:t>
            </a:r>
            <a:r>
              <a:rPr lang="en-US" altLang="ja-JP" dirty="0"/>
              <a:t>3</a:t>
            </a:r>
          </a:p>
          <a:p>
            <a:pPr lvl="2"/>
            <a:r>
              <a:rPr lang="ja-JP" altLang="en-US" dirty="0"/>
              <a:t>テキスト</a:t>
            </a:r>
            <a:r>
              <a:rPr lang="en-US" altLang="ja-JP" dirty="0"/>
              <a:t>3</a:t>
            </a:r>
          </a:p>
          <a:p>
            <a:pPr lvl="3"/>
            <a:r>
              <a:rPr lang="ja-JP" altLang="en-US" dirty="0"/>
              <a:t>テキスト</a:t>
            </a:r>
            <a:r>
              <a:rPr lang="en-US" altLang="ja-JP" dirty="0"/>
              <a:t>4</a:t>
            </a:r>
          </a:p>
          <a:p>
            <a:pPr lvl="4"/>
            <a:r>
              <a:rPr lang="ja-JP" altLang="en-US" dirty="0"/>
              <a:t>テキスト</a:t>
            </a:r>
            <a:r>
              <a:rPr lang="en-US" altLang="ja-JP" dirty="0"/>
              <a:t>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55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C789F29-B374-E841-B6CF-C87F22A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ja-JP" altLang="en-US"/>
              <a:t>総ページ数の入力方法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5E188F-A783-D049-A7A5-83630FBAFE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スライドマスターを編集する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表示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スライドマスター</a:t>
            </a:r>
            <a:r>
              <a:rPr lang="en-US" altLang="ja-JP" dirty="0"/>
              <a:t>]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lvl="2"/>
            <a:r>
              <a:rPr lang="ja-JP" altLang="en-US" dirty="0"/>
              <a:t>左側にスライドマスターのサムネイルが表示される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一番上のスライドマスターを選択し、Ｘを総ページ数に変更</a:t>
            </a:r>
          </a:p>
          <a:p>
            <a:pPr lvl="2"/>
            <a:r>
              <a:rPr lang="ja-JP" altLang="en-US" dirty="0"/>
              <a:t>その際に </a:t>
            </a:r>
            <a:r>
              <a:rPr lang="en-US" altLang="ja-JP" dirty="0"/>
              <a:t>&lt;#&gt;/  </a:t>
            </a:r>
            <a:r>
              <a:rPr lang="ja-JP" altLang="en-US" dirty="0" err="1"/>
              <a:t>は削</a:t>
            </a:r>
            <a:r>
              <a:rPr lang="ja-JP" altLang="en-US" dirty="0"/>
              <a:t>除しないでください。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243362" y="4979220"/>
            <a:ext cx="4633938" cy="1222897"/>
            <a:chOff x="4243362" y="4979220"/>
            <a:chExt cx="4633938" cy="1222897"/>
          </a:xfrm>
        </p:grpSpPr>
        <p:sp>
          <p:nvSpPr>
            <p:cNvPr id="4" name="下矢印 3"/>
            <p:cNvSpPr/>
            <p:nvPr/>
          </p:nvSpPr>
          <p:spPr>
            <a:xfrm>
              <a:off x="6066971" y="5476403"/>
              <a:ext cx="449943" cy="7257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43362" y="4979220"/>
              <a:ext cx="46339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ja-JP" altLang="en-US" dirty="0"/>
                <a:t>［スライドマスター］上で変更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7044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C789F29-B374-E841-B6CF-C87F22A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ja-JP" altLang="en-US"/>
              <a:t>インデントについて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BC8E03-1686-8041-9816-2B1176C50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上げる場合</a:t>
            </a:r>
          </a:p>
          <a:p>
            <a:pPr lvl="1"/>
            <a:r>
              <a:rPr lang="en-US" altLang="ja-JP" dirty="0"/>
              <a:t>Shift</a:t>
            </a:r>
            <a:r>
              <a:rPr lang="ja-JP" altLang="en-US"/>
              <a:t>キー を押しながら </a:t>
            </a:r>
            <a:r>
              <a:rPr lang="en-US" altLang="ja-JP" dirty="0"/>
              <a:t>Tab</a:t>
            </a:r>
            <a:r>
              <a:rPr lang="ja-JP" altLang="en-US"/>
              <a:t>キー を押す</a:t>
            </a:r>
          </a:p>
          <a:p>
            <a:r>
              <a:rPr lang="ja-JP" altLang="en-US"/>
              <a:t>下げる場合</a:t>
            </a:r>
          </a:p>
          <a:p>
            <a:pPr lvl="1"/>
            <a:r>
              <a:rPr lang="en-US" altLang="ja-JP" dirty="0"/>
              <a:t>Tab</a:t>
            </a:r>
            <a:r>
              <a:rPr lang="ja-JP" altLang="en-US"/>
              <a:t>キー を押す</a:t>
            </a:r>
          </a:p>
        </p:txBody>
      </p:sp>
    </p:spTree>
    <p:extLst>
      <p:ext uri="{BB962C8B-B14F-4D97-AF65-F5344CB8AC3E}">
        <p14:creationId xmlns:p14="http://schemas.microsoft.com/office/powerpoint/2010/main" val="259116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68FF8-B38E-E442-B56E-E4308F3C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グラフの見本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DA9FB-3B00-5A46-84CC-6DCEC624B5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00" y="1148400"/>
            <a:ext cx="10515600" cy="360000"/>
          </a:xfrm>
        </p:spPr>
        <p:txBody>
          <a:bodyPr/>
          <a:lstStyle/>
          <a:p>
            <a:r>
              <a:rPr lang="ja-JP" altLang="en-US"/>
              <a:t>グラフタイトル</a:t>
            </a:r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FB3B6348-3FC1-914D-9ACF-194FD01B0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461950"/>
              </p:ext>
            </p:extLst>
          </p:nvPr>
        </p:nvGraphicFramePr>
        <p:xfrm>
          <a:off x="4308477" y="2149180"/>
          <a:ext cx="3850624" cy="4166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bject 115">
            <a:extLst>
              <a:ext uri="{FF2B5EF4-FFF2-40B4-BE49-F238E27FC236}">
                <a16:creationId xmlns:a16="http://schemas.microsoft.com/office/drawing/2014/main" id="{4D30C77E-A745-1243-B548-5A670AF76015}"/>
              </a:ext>
            </a:extLst>
          </p:cNvPr>
          <p:cNvSpPr txBox="1"/>
          <p:nvPr/>
        </p:nvSpPr>
        <p:spPr>
          <a:xfrm>
            <a:off x="5599533" y="3709466"/>
            <a:ext cx="1202746" cy="69890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ctr"/>
            <a:r>
              <a:rPr lang="en-US" altLang="ja-JP" sz="3200" b="1" spc="30" dirty="0">
                <a:latin typeface="+mj-ea"/>
                <a:ea typeface="+mj-ea"/>
                <a:cs typeface="メイリオ"/>
              </a:rPr>
              <a:t>320</a:t>
            </a:r>
          </a:p>
          <a:p>
            <a:pPr marL="12700" algn="ctr"/>
            <a:r>
              <a:rPr lang="ja-JP" altLang="en-US" sz="1200" b="1" spc="30" dirty="0">
                <a:latin typeface="+mj-ea"/>
                <a:ea typeface="+mj-ea"/>
                <a:cs typeface="メイリオ"/>
              </a:rPr>
              <a:t>億円</a:t>
            </a:r>
            <a:endParaRPr lang="en-US" altLang="ja-JP" sz="1200" b="1" dirty="0">
              <a:latin typeface="+mj-ea"/>
              <a:ea typeface="+mj-ea"/>
              <a:cs typeface="メイリオ"/>
            </a:endParaRPr>
          </a:p>
        </p:txBody>
      </p:sp>
      <p:sp>
        <p:nvSpPr>
          <p:cNvPr id="17" name="object 115">
            <a:extLst>
              <a:ext uri="{FF2B5EF4-FFF2-40B4-BE49-F238E27FC236}">
                <a16:creationId xmlns:a16="http://schemas.microsoft.com/office/drawing/2014/main" id="{11C2346E-14DD-4E48-B84D-218EB7D13485}"/>
              </a:ext>
            </a:extLst>
          </p:cNvPr>
          <p:cNvSpPr txBox="1"/>
          <p:nvPr/>
        </p:nvSpPr>
        <p:spPr>
          <a:xfrm>
            <a:off x="7186423" y="3944609"/>
            <a:ext cx="641667" cy="57579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A</a:t>
            </a:r>
          </a:p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58%</a:t>
            </a:r>
            <a:endParaRPr lang="en-US" altLang="ja-JP" b="1" dirty="0">
              <a:solidFill>
                <a:schemeClr val="bg1"/>
              </a:solidFill>
              <a:latin typeface="+mj-ea"/>
              <a:ea typeface="+mj-ea"/>
              <a:cs typeface="メイリオ"/>
            </a:endParaRPr>
          </a:p>
        </p:txBody>
      </p:sp>
      <p:sp>
        <p:nvSpPr>
          <p:cNvPr id="18" name="object 115">
            <a:extLst>
              <a:ext uri="{FF2B5EF4-FFF2-40B4-BE49-F238E27FC236}">
                <a16:creationId xmlns:a16="http://schemas.microsoft.com/office/drawing/2014/main" id="{F29A578D-5073-3F44-A65C-282F5DF19EA1}"/>
              </a:ext>
            </a:extLst>
          </p:cNvPr>
          <p:cNvSpPr txBox="1"/>
          <p:nvPr/>
        </p:nvSpPr>
        <p:spPr>
          <a:xfrm>
            <a:off x="4740887" y="4213458"/>
            <a:ext cx="641667" cy="57579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latin typeface="+mj-ea"/>
                <a:ea typeface="+mj-ea"/>
                <a:cs typeface="メイリオ"/>
              </a:rPr>
              <a:t>B</a:t>
            </a:r>
          </a:p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latin typeface="+mj-ea"/>
                <a:ea typeface="+mj-ea"/>
                <a:cs typeface="メイリオ"/>
              </a:rPr>
              <a:t>21%</a:t>
            </a:r>
            <a:endParaRPr lang="en-US" altLang="ja-JP" b="1" dirty="0">
              <a:latin typeface="+mj-ea"/>
              <a:ea typeface="+mj-ea"/>
              <a:cs typeface="メイリオ"/>
            </a:endParaRPr>
          </a:p>
        </p:txBody>
      </p:sp>
      <p:sp>
        <p:nvSpPr>
          <p:cNvPr id="19" name="object 115">
            <a:extLst>
              <a:ext uri="{FF2B5EF4-FFF2-40B4-BE49-F238E27FC236}">
                <a16:creationId xmlns:a16="http://schemas.microsoft.com/office/drawing/2014/main" id="{68717231-6664-2641-ADF3-E6E7E4F8C551}"/>
              </a:ext>
            </a:extLst>
          </p:cNvPr>
          <p:cNvSpPr txBox="1"/>
          <p:nvPr/>
        </p:nvSpPr>
        <p:spPr>
          <a:xfrm>
            <a:off x="4917376" y="2881776"/>
            <a:ext cx="641667" cy="57579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C</a:t>
            </a:r>
          </a:p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11%</a:t>
            </a:r>
            <a:endParaRPr lang="en-US" altLang="ja-JP" b="1" dirty="0">
              <a:solidFill>
                <a:schemeClr val="bg1"/>
              </a:solidFill>
              <a:latin typeface="+mj-ea"/>
              <a:ea typeface="+mj-ea"/>
              <a:cs typeface="メイリオ"/>
            </a:endParaRPr>
          </a:p>
        </p:txBody>
      </p:sp>
      <p:sp>
        <p:nvSpPr>
          <p:cNvPr id="20" name="object 115">
            <a:extLst>
              <a:ext uri="{FF2B5EF4-FFF2-40B4-BE49-F238E27FC236}">
                <a16:creationId xmlns:a16="http://schemas.microsoft.com/office/drawing/2014/main" id="{CFAF4929-0F75-F645-9599-31663929E2B1}"/>
              </a:ext>
            </a:extLst>
          </p:cNvPr>
          <p:cNvSpPr txBox="1"/>
          <p:nvPr/>
        </p:nvSpPr>
        <p:spPr>
          <a:xfrm>
            <a:off x="5565584" y="2416104"/>
            <a:ext cx="641667" cy="57579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D</a:t>
            </a:r>
          </a:p>
          <a:p>
            <a:pPr marL="12700" algn="ctr">
              <a:lnSpc>
                <a:spcPct val="100000"/>
              </a:lnSpc>
            </a:pPr>
            <a:r>
              <a:rPr lang="en-US" altLang="ja-JP" b="1" spc="30" dirty="0">
                <a:solidFill>
                  <a:schemeClr val="bg1"/>
                </a:solidFill>
                <a:latin typeface="+mj-ea"/>
                <a:ea typeface="+mj-ea"/>
                <a:cs typeface="メイリオ"/>
              </a:rPr>
              <a:t>10%</a:t>
            </a:r>
            <a:endParaRPr lang="en-US" altLang="ja-JP" b="1" dirty="0">
              <a:solidFill>
                <a:schemeClr val="bg1"/>
              </a:solidFill>
              <a:latin typeface="+mj-ea"/>
              <a:ea typeface="+mj-ea"/>
              <a:cs typeface="メイリオ"/>
            </a:endParaRP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3BDA9FB-3B00-5A46-84CC-6DCEC624B5C0}"/>
              </a:ext>
            </a:extLst>
          </p:cNvPr>
          <p:cNvSpPr txBox="1">
            <a:spLocks/>
          </p:cNvSpPr>
          <p:nvPr/>
        </p:nvSpPr>
        <p:spPr>
          <a:xfrm>
            <a:off x="907200" y="1148400"/>
            <a:ext cx="10515600" cy="360000"/>
          </a:xfrm>
          <a:prstGeom prst="rect">
            <a:avLst/>
          </a:prstGeom>
        </p:spPr>
        <p:txBody>
          <a:bodyPr lIns="0" tIns="0" rIns="0" bIns="0"/>
          <a:lstStyle>
            <a:lvl1pPr marL="270000" indent="-270000" algn="l" defTabSz="914400" rtl="0" eaLnBrk="1" fontAlgn="ctr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25000"/>
              <a:buFontTx/>
              <a:buBlip>
                <a:blip r:embed="rId3"/>
              </a:buBlip>
              <a:defRPr kumimoji="1" sz="2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14000" indent="-126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Pct val="120000"/>
              <a:buFontTx/>
              <a:buBlip>
                <a:blip r:embed="rId4"/>
              </a:buBlip>
              <a:tabLst/>
              <a:defRPr kumimoji="1" sz="22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0000" indent="-126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630000" indent="-90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kumimoji="1"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720000" indent="-900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kumimoji="1"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グラフタイトル</a:t>
            </a:r>
          </a:p>
        </p:txBody>
      </p:sp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id="{859D2ACE-E903-E845-9DE8-DE4CBE100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778109"/>
              </p:ext>
            </p:extLst>
          </p:nvPr>
        </p:nvGraphicFramePr>
        <p:xfrm>
          <a:off x="907200" y="1635838"/>
          <a:ext cx="2830747" cy="446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グラフ 22">
            <a:extLst>
              <a:ext uri="{FF2B5EF4-FFF2-40B4-BE49-F238E27FC236}">
                <a16:creationId xmlns:a16="http://schemas.microsoft.com/office/drawing/2014/main" id="{73E8051F-E789-AF4D-B571-9CB3DA143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515116"/>
              </p:ext>
            </p:extLst>
          </p:nvPr>
        </p:nvGraphicFramePr>
        <p:xfrm>
          <a:off x="8729631" y="1926559"/>
          <a:ext cx="2879555" cy="437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3858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カラーパレット（スポイトツール）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7252670" y="1181445"/>
            <a:ext cx="4865434" cy="5630955"/>
            <a:chOff x="7252670" y="1181445"/>
            <a:chExt cx="4865434" cy="5630955"/>
          </a:xfrm>
        </p:grpSpPr>
        <p:sp>
          <p:nvSpPr>
            <p:cNvPr id="81" name="右矢印 80"/>
            <p:cNvSpPr/>
            <p:nvPr/>
          </p:nvSpPr>
          <p:spPr>
            <a:xfrm>
              <a:off x="11329432" y="4788934"/>
              <a:ext cx="788672" cy="711073"/>
            </a:xfrm>
            <a:prstGeom prst="rightArrow">
              <a:avLst>
                <a:gd name="adj1" fmla="val 50000"/>
                <a:gd name="adj2" fmla="val 41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7252670" y="1181445"/>
              <a:ext cx="4086126" cy="5630955"/>
              <a:chOff x="7252670" y="1181445"/>
              <a:chExt cx="4086126" cy="5630955"/>
            </a:xfrm>
          </p:grpSpPr>
          <p:sp>
            <p:nvSpPr>
              <p:cNvPr id="79" name="テキスト プレースホルダー 2">
                <a:extLst>
                  <a:ext uri="{FF2B5EF4-FFF2-40B4-BE49-F238E27FC236}">
                    <a16:creationId xmlns:a16="http://schemas.microsoft.com/office/drawing/2014/main" id="{E1041B53-8965-A746-A3B5-726A908FF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2670" y="1181445"/>
                <a:ext cx="4086126" cy="563095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270000" indent="-270000" algn="l" defTabSz="914400" rtl="0" eaLnBrk="1" fontAlgn="ctr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SzPct val="125000"/>
                  <a:buFontTx/>
                  <a:buBlip>
                    <a:blip r:embed="rId2"/>
                  </a:buBlip>
                  <a:defRPr kumimoji="1" sz="2400" b="1" i="0" kern="120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414000" indent="-126000" algn="l" defTabSz="914400" rtl="0" eaLnBrk="1" fontAlgn="ctr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SzPct val="120000"/>
                  <a:buFontTx/>
                  <a:buBlip>
                    <a:blip r:embed="rId3"/>
                  </a:buBlip>
                  <a:tabLst/>
                  <a:defRPr kumimoji="1" sz="2000" b="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540000" indent="-126000" algn="l" defTabSz="914400" rtl="0" eaLnBrk="1" fontAlgn="ctr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tabLst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630000" indent="-90000" algn="l" defTabSz="914400" rtl="0" eaLnBrk="1" fontAlgn="ctr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  <a:tabLst/>
                  <a:defRPr kumimoji="1" sz="13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720000" indent="-90000" algn="l" defTabSz="914400" rtl="0" eaLnBrk="1" fontAlgn="ctr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  <a:tabLst/>
                  <a:defRPr kumimoji="1" sz="1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200" dirty="0"/>
                  <a:t>スポイトツールの使い方</a:t>
                </a:r>
                <a:endParaRPr lang="en-US" altLang="ja-JP" sz="2200" dirty="0"/>
              </a:p>
              <a:p>
                <a:pPr lvl="1"/>
                <a:r>
                  <a:rPr lang="ja-JP" altLang="en-US" sz="1800" dirty="0"/>
                  <a:t>カラーパレットの下の「スポイト」を選択</a:t>
                </a: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endParaRPr lang="en-US" altLang="ja-JP" sz="1800" dirty="0"/>
              </a:p>
              <a:p>
                <a:pPr marL="288000" lvl="1" indent="0">
                  <a:buNone/>
                </a:pPr>
                <a:r>
                  <a:rPr lang="ja-JP" altLang="en-US" sz="1600" dirty="0"/>
                  <a:t>（マウスポインタ</a:t>
                </a:r>
                <a:r>
                  <a:rPr lang="en-US" altLang="ja-JP" sz="1600" dirty="0"/>
                  <a:t>―</a:t>
                </a:r>
                <a:r>
                  <a:rPr lang="ja-JP" altLang="en-US" sz="1600" dirty="0"/>
                  <a:t>がスポイトツール　　  に　　　</a:t>
                </a:r>
                <a:endParaRPr lang="en-US" altLang="ja-JP" sz="1600" dirty="0"/>
              </a:p>
              <a:p>
                <a:pPr marL="288000" lvl="1" indent="0">
                  <a:buNone/>
                </a:pPr>
                <a:r>
                  <a:rPr lang="ja-JP" altLang="en-US" sz="1600" dirty="0"/>
                  <a:t>　　変更される）</a:t>
                </a:r>
                <a:endParaRPr lang="en-US" altLang="ja-JP" sz="1600" dirty="0"/>
              </a:p>
              <a:p>
                <a:pPr lvl="1"/>
                <a:r>
                  <a:rPr lang="ja-JP" altLang="en-US" sz="1800" dirty="0"/>
                  <a:t>欄外のカラーパレットの色の上でクリック</a:t>
                </a:r>
                <a:endParaRPr lang="en-US" altLang="ja-JP" sz="1600" dirty="0"/>
              </a:p>
              <a:p>
                <a:pPr marL="288000" lvl="1" indent="0">
                  <a:spcBef>
                    <a:spcPts val="0"/>
                  </a:spcBef>
                  <a:buNone/>
                </a:pPr>
                <a:r>
                  <a:rPr lang="en-US" altLang="ja-JP" sz="1400" dirty="0"/>
                  <a:t>※</a:t>
                </a:r>
                <a:r>
                  <a:rPr lang="ja-JP" altLang="en-US" sz="1400" dirty="0"/>
                  <a:t>スポイトツールを解除する際は、 </a:t>
                </a:r>
                <a:r>
                  <a:rPr lang="en-US" altLang="ja-JP" sz="1400" dirty="0"/>
                  <a:t>ESC</a:t>
                </a:r>
                <a:r>
                  <a:rPr lang="ja-JP" altLang="en-US" sz="1400" dirty="0"/>
                  <a:t>ボタンを押す。</a:t>
                </a:r>
                <a:endParaRPr lang="en-US" altLang="ja-JP" sz="1400" dirty="0"/>
              </a:p>
            </p:txBody>
          </p:sp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9847" y="4321521"/>
                <a:ext cx="296037" cy="296037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 rotWithShape="1">
              <a:blip r:embed="rId5"/>
              <a:srcRect b="22066"/>
              <a:stretch/>
            </p:blipFill>
            <p:spPr>
              <a:xfrm>
                <a:off x="8693688" y="2185427"/>
                <a:ext cx="1199564" cy="1837493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  <p:sp>
            <p:nvSpPr>
              <p:cNvPr id="84" name="正方形/長方形 83"/>
              <p:cNvSpPr/>
              <p:nvPr/>
            </p:nvSpPr>
            <p:spPr>
              <a:xfrm>
                <a:off x="8616608" y="3858238"/>
                <a:ext cx="1319878" cy="2156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820733" y="1119659"/>
            <a:ext cx="5620701" cy="5175396"/>
            <a:chOff x="820733" y="1119659"/>
            <a:chExt cx="5620701" cy="5175396"/>
          </a:xfrm>
        </p:grpSpPr>
        <p:sp>
          <p:nvSpPr>
            <p:cNvPr id="6" name="右大かっこ 5"/>
            <p:cNvSpPr/>
            <p:nvPr/>
          </p:nvSpPr>
          <p:spPr>
            <a:xfrm flipH="1">
              <a:off x="3076249" y="1156529"/>
              <a:ext cx="241455" cy="3335665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 rot="5400000">
              <a:off x="5086679" y="3475372"/>
              <a:ext cx="1028549" cy="1005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101111" y="4670374"/>
              <a:ext cx="993028" cy="1624681"/>
              <a:chOff x="5138731" y="4200700"/>
              <a:chExt cx="1030462" cy="1685927"/>
            </a:xfrm>
          </p:grpSpPr>
          <p:grpSp>
            <p:nvGrpSpPr>
              <p:cNvPr id="36" name="グループ化 35"/>
              <p:cNvGrpSpPr/>
              <p:nvPr/>
            </p:nvGrpSpPr>
            <p:grpSpPr>
              <a:xfrm>
                <a:off x="5138731" y="4200700"/>
                <a:ext cx="1030462" cy="1685927"/>
                <a:chOff x="10626726" y="3287160"/>
                <a:chExt cx="710613" cy="3210656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 rot="5400000">
                  <a:off x="9376705" y="4537182"/>
                  <a:ext cx="3210656" cy="710612"/>
                  <a:chOff x="8232122" y="1900241"/>
                  <a:chExt cx="5617930" cy="935530"/>
                </a:xfrm>
              </p:grpSpPr>
              <p:sp>
                <p:nvSpPr>
                  <p:cNvPr id="60" name="正方形/長方形 59"/>
                  <p:cNvSpPr/>
                  <p:nvPr/>
                </p:nvSpPr>
                <p:spPr>
                  <a:xfrm>
                    <a:off x="8232122" y="1900241"/>
                    <a:ext cx="5617930" cy="9355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正方形/長方形 60"/>
                  <p:cNvSpPr/>
                  <p:nvPr/>
                </p:nvSpPr>
                <p:spPr>
                  <a:xfrm>
                    <a:off x="12852855" y="1925563"/>
                    <a:ext cx="776614" cy="87339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10626726" y="5927917"/>
                  <a:ext cx="678106" cy="237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900" dirty="0">
                      <a:solidFill>
                        <a:schemeClr val="bg1"/>
                      </a:solidFill>
                    </a:rPr>
                    <a:t>Caution</a:t>
                  </a:r>
                </a:p>
              </p:txBody>
            </p:sp>
          </p:grpSp>
          <p:grpSp>
            <p:nvGrpSpPr>
              <p:cNvPr id="37" name="グループ化 36"/>
              <p:cNvGrpSpPr/>
              <p:nvPr/>
            </p:nvGrpSpPr>
            <p:grpSpPr>
              <a:xfrm>
                <a:off x="5179270" y="4244772"/>
                <a:ext cx="953439" cy="1250274"/>
                <a:chOff x="4569999" y="3229609"/>
                <a:chExt cx="2550580" cy="1340317"/>
              </a:xfrm>
            </p:grpSpPr>
            <p:grpSp>
              <p:nvGrpSpPr>
                <p:cNvPr id="38" name="グループ化 37"/>
                <p:cNvGrpSpPr/>
                <p:nvPr/>
              </p:nvGrpSpPr>
              <p:grpSpPr>
                <a:xfrm>
                  <a:off x="4569999" y="3229612"/>
                  <a:ext cx="426726" cy="1340314"/>
                  <a:chOff x="4514424" y="3229612"/>
                  <a:chExt cx="426726" cy="1340314"/>
                </a:xfrm>
              </p:grpSpPr>
              <p:sp>
                <p:nvSpPr>
                  <p:cNvPr id="55" name="正方形/長方形 54"/>
                  <p:cNvSpPr/>
                  <p:nvPr/>
                </p:nvSpPr>
                <p:spPr>
                  <a:xfrm>
                    <a:off x="4514424" y="3229612"/>
                    <a:ext cx="426723" cy="42672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4514424" y="3686408"/>
                    <a:ext cx="426722" cy="42672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正方形/長方形 56"/>
                  <p:cNvSpPr/>
                  <p:nvPr/>
                </p:nvSpPr>
                <p:spPr>
                  <a:xfrm>
                    <a:off x="4514428" y="4143203"/>
                    <a:ext cx="426722" cy="426723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" name="グループ化 38"/>
                <p:cNvGrpSpPr/>
                <p:nvPr/>
              </p:nvGrpSpPr>
              <p:grpSpPr>
                <a:xfrm>
                  <a:off x="5100966" y="3229610"/>
                  <a:ext cx="426720" cy="1340315"/>
                  <a:chOff x="5078103" y="3229610"/>
                  <a:chExt cx="426720" cy="1340315"/>
                </a:xfrm>
              </p:grpSpPr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5078103" y="3229610"/>
                    <a:ext cx="426720" cy="42672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正方形/長方形 52"/>
                  <p:cNvSpPr/>
                  <p:nvPr/>
                </p:nvSpPr>
                <p:spPr>
                  <a:xfrm>
                    <a:off x="5078103" y="3686409"/>
                    <a:ext cx="426720" cy="42672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正方形/長方形 53"/>
                  <p:cNvSpPr/>
                  <p:nvPr/>
                </p:nvSpPr>
                <p:spPr>
                  <a:xfrm>
                    <a:off x="5078103" y="4143204"/>
                    <a:ext cx="426720" cy="426721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0" name="グループ化 39"/>
                <p:cNvGrpSpPr/>
                <p:nvPr/>
              </p:nvGrpSpPr>
              <p:grpSpPr>
                <a:xfrm>
                  <a:off x="5631925" y="3229610"/>
                  <a:ext cx="426724" cy="1340315"/>
                  <a:chOff x="5641774" y="3229610"/>
                  <a:chExt cx="426724" cy="1340315"/>
                </a:xfrm>
              </p:grpSpPr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5641774" y="3229610"/>
                    <a:ext cx="426724" cy="42672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正方形/長方形 49"/>
                  <p:cNvSpPr/>
                  <p:nvPr/>
                </p:nvSpPr>
                <p:spPr>
                  <a:xfrm>
                    <a:off x="5641774" y="3686409"/>
                    <a:ext cx="426724" cy="4267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正方形/長方形 50"/>
                  <p:cNvSpPr/>
                  <p:nvPr/>
                </p:nvSpPr>
                <p:spPr>
                  <a:xfrm>
                    <a:off x="5641778" y="4143203"/>
                    <a:ext cx="426720" cy="42672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1" name="グループ化 40"/>
                <p:cNvGrpSpPr/>
                <p:nvPr/>
              </p:nvGrpSpPr>
              <p:grpSpPr>
                <a:xfrm>
                  <a:off x="6162884" y="3229610"/>
                  <a:ext cx="426727" cy="1340316"/>
                  <a:chOff x="6205445" y="3229610"/>
                  <a:chExt cx="426727" cy="1340316"/>
                </a:xfrm>
              </p:grpSpPr>
              <p:sp>
                <p:nvSpPr>
                  <p:cNvPr id="46" name="正方形/長方形 45"/>
                  <p:cNvSpPr/>
                  <p:nvPr/>
                </p:nvSpPr>
                <p:spPr>
                  <a:xfrm>
                    <a:off x="6205449" y="3229610"/>
                    <a:ext cx="426723" cy="42672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正方形/長方形 46"/>
                  <p:cNvSpPr/>
                  <p:nvPr/>
                </p:nvSpPr>
                <p:spPr>
                  <a:xfrm>
                    <a:off x="6205449" y="3686409"/>
                    <a:ext cx="426723" cy="4267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6205445" y="4143204"/>
                    <a:ext cx="426727" cy="42672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2" name="グループ化 41"/>
                <p:cNvGrpSpPr/>
                <p:nvPr/>
              </p:nvGrpSpPr>
              <p:grpSpPr>
                <a:xfrm>
                  <a:off x="6693859" y="3229609"/>
                  <a:ext cx="426720" cy="1340316"/>
                  <a:chOff x="6769131" y="3229609"/>
                  <a:chExt cx="426720" cy="1340316"/>
                </a:xfrm>
              </p:grpSpPr>
              <p:sp>
                <p:nvSpPr>
                  <p:cNvPr id="43" name="正方形/長方形 42"/>
                  <p:cNvSpPr/>
                  <p:nvPr/>
                </p:nvSpPr>
                <p:spPr>
                  <a:xfrm>
                    <a:off x="6769131" y="3229609"/>
                    <a:ext cx="426720" cy="42672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6769131" y="3686409"/>
                    <a:ext cx="426720" cy="4267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正方形/長方形 44"/>
                  <p:cNvSpPr/>
                  <p:nvPr/>
                </p:nvSpPr>
                <p:spPr>
                  <a:xfrm>
                    <a:off x="6769131" y="4143203"/>
                    <a:ext cx="426720" cy="426722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6" name="正方形/長方形 15"/>
            <p:cNvSpPr/>
            <p:nvPr/>
          </p:nvSpPr>
          <p:spPr>
            <a:xfrm rot="5400000">
              <a:off x="5492434" y="1264253"/>
              <a:ext cx="212849" cy="10213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093815" y="1657465"/>
              <a:ext cx="1050075" cy="22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Terumo Green</a:t>
              </a:r>
            </a:p>
          </p:txBody>
        </p:sp>
        <p:sp>
          <p:nvSpPr>
            <p:cNvPr id="18" name="右大かっこ 17"/>
            <p:cNvSpPr/>
            <p:nvPr/>
          </p:nvSpPr>
          <p:spPr>
            <a:xfrm flipH="1">
              <a:off x="4848678" y="1156529"/>
              <a:ext cx="145960" cy="434745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 rot="5400000">
              <a:off x="5490451" y="984479"/>
              <a:ext cx="221862" cy="10213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 rot="5400000">
              <a:off x="5476771" y="748941"/>
              <a:ext cx="249220" cy="1021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200619" y="1119659"/>
              <a:ext cx="769516" cy="22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Main text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200619" y="1368828"/>
              <a:ext cx="769516" cy="22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solidFill>
                    <a:schemeClr val="bg1"/>
                  </a:solidFill>
                </a:rPr>
                <a:t>Sub text</a:t>
              </a:r>
            </a:p>
          </p:txBody>
        </p:sp>
        <p:sp>
          <p:nvSpPr>
            <p:cNvPr id="23" name="右大かっこ 22"/>
            <p:cNvSpPr/>
            <p:nvPr/>
          </p:nvSpPr>
          <p:spPr>
            <a:xfrm flipH="1">
              <a:off x="4848679" y="1674154"/>
              <a:ext cx="145960" cy="241868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大かっこ 23"/>
            <p:cNvSpPr/>
            <p:nvPr/>
          </p:nvSpPr>
          <p:spPr>
            <a:xfrm flipH="1">
              <a:off x="4848679" y="1975225"/>
              <a:ext cx="157596" cy="2516971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 rot="5400000">
              <a:off x="5462715" y="1574083"/>
              <a:ext cx="272248" cy="10213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 rot="5400000">
              <a:off x="5192025" y="2117019"/>
              <a:ext cx="813628" cy="10213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 rot="5400000">
              <a:off x="5467878" y="2654797"/>
              <a:ext cx="261923" cy="10213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 rot="5400000">
              <a:off x="5490823" y="2888891"/>
              <a:ext cx="216033" cy="102139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 rot="5400000">
              <a:off x="5490823" y="3090829"/>
              <a:ext cx="216033" cy="10213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 rot="5400000">
              <a:off x="5490823" y="3306537"/>
              <a:ext cx="216033" cy="1021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 rot="5400000">
              <a:off x="5490823" y="3522571"/>
              <a:ext cx="216033" cy="1021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821" y="2398949"/>
              <a:ext cx="477613" cy="477613"/>
            </a:xfrm>
            <a:prstGeom prst="rect">
              <a:avLst/>
            </a:prstGeom>
          </p:spPr>
        </p:pic>
        <p:cxnSp>
          <p:nvCxnSpPr>
            <p:cNvPr id="33" name="直線コネクタ 32"/>
            <p:cNvCxnSpPr>
              <a:stCxn id="23" idx="2"/>
            </p:cNvCxnSpPr>
            <p:nvPr/>
          </p:nvCxnSpPr>
          <p:spPr>
            <a:xfrm flipH="1">
              <a:off x="4565193" y="1795088"/>
              <a:ext cx="283486" cy="0"/>
            </a:xfrm>
            <a:prstGeom prst="line">
              <a:avLst/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右大かっこ 33"/>
            <p:cNvSpPr/>
            <p:nvPr/>
          </p:nvSpPr>
          <p:spPr>
            <a:xfrm flipH="1">
              <a:off x="4848678" y="6006669"/>
              <a:ext cx="157596" cy="232592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大かっこ 34"/>
            <p:cNvSpPr/>
            <p:nvPr/>
          </p:nvSpPr>
          <p:spPr>
            <a:xfrm flipH="1">
              <a:off x="4848677" y="4675717"/>
              <a:ext cx="157596" cy="1241982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820734" y="2444710"/>
              <a:ext cx="3281404" cy="83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プライマリーカラー</a:t>
              </a:r>
              <a:endParaRPr kumimoji="1" lang="en-US" altLang="ja-JP" b="1" dirty="0"/>
            </a:p>
            <a:p>
              <a:r>
                <a:rPr lang="ja-JP" altLang="en-US" sz="1200" dirty="0"/>
                <a:t>テキスト、図形、線、グラフなど</a:t>
              </a:r>
              <a:endParaRPr lang="en-US" altLang="ja-JP" sz="1200" dirty="0"/>
            </a:p>
            <a:p>
              <a:r>
                <a:rPr lang="ja-JP" altLang="en-US" sz="1200" dirty="0"/>
                <a:t>主な構成要素に使用</a:t>
              </a:r>
            </a:p>
            <a:p>
              <a:endParaRPr kumimoji="1" lang="ja-JP" altLang="en-US" sz="1600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820733" y="4946009"/>
              <a:ext cx="2643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セカンダリーカラー</a:t>
              </a:r>
              <a:endParaRPr kumimoji="1" lang="en-US" altLang="ja-JP" b="1" dirty="0"/>
            </a:p>
            <a:p>
              <a:r>
                <a:rPr lang="ja-JP" altLang="en-US" sz="1200" dirty="0"/>
                <a:t>グラフ等に識別が必要な場合に使用</a:t>
              </a: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3274263" y="1650925"/>
              <a:ext cx="14940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2"/>
                </a:buClr>
              </a:pPr>
              <a:r>
                <a:rPr lang="ja-JP" altLang="en-US" sz="1100" b="1" dirty="0"/>
                <a:t>アクセントカラー</a:t>
              </a:r>
              <a:r>
                <a:rPr lang="en-US" altLang="ja-JP" sz="1100" b="1" dirty="0"/>
                <a:t> </a:t>
              </a:r>
            </a:p>
            <a:p>
              <a:pPr marL="0" lvl="1">
                <a:buClr>
                  <a:schemeClr val="tx2"/>
                </a:buClr>
              </a:pPr>
              <a:r>
                <a:rPr lang="en-US" altLang="ja-JP" sz="1000" dirty="0"/>
                <a:t>(</a:t>
              </a:r>
              <a:r>
                <a:rPr lang="ja-JP" altLang="en-US" sz="1000" dirty="0"/>
                <a:t>テルモグリーン</a:t>
              </a:r>
              <a:r>
                <a:rPr lang="en-US" altLang="ja-JP" sz="1000" dirty="0"/>
                <a:t>)</a:t>
              </a:r>
            </a:p>
            <a:p>
              <a:pPr marL="0" lvl="1">
                <a:buClr>
                  <a:schemeClr val="tx2"/>
                </a:buClr>
              </a:pPr>
              <a:r>
                <a:rPr lang="ja-JP" altLang="en-US" sz="900" dirty="0"/>
                <a:t>アクセント、箇条書きポイント、</a:t>
              </a:r>
              <a:endParaRPr lang="en-US" altLang="ja-JP" sz="900" dirty="0"/>
            </a:p>
            <a:p>
              <a:pPr marL="0" lvl="1">
                <a:buClr>
                  <a:schemeClr val="tx2"/>
                </a:buClr>
              </a:pPr>
              <a:r>
                <a:rPr lang="ja-JP" altLang="en-US" sz="900" dirty="0"/>
                <a:t>文字の強調など</a:t>
              </a:r>
              <a:endParaRPr lang="en-US" altLang="ja-JP" sz="9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115696" y="1203613"/>
              <a:ext cx="6319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r">
                <a:buClr>
                  <a:schemeClr val="tx2"/>
                </a:buClr>
              </a:pPr>
              <a:r>
                <a:rPr lang="ja-JP" altLang="en-US" sz="1100" b="1" dirty="0"/>
                <a:t>テキスト</a:t>
              </a:r>
              <a:endParaRPr lang="en-US" altLang="ja-JP" sz="1100" b="1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3463955" y="2980578"/>
              <a:ext cx="1283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r">
                <a:buClr>
                  <a:schemeClr val="tx2"/>
                </a:buClr>
              </a:pPr>
              <a:r>
                <a:rPr lang="ja-JP" altLang="en-US" sz="1100" b="1" dirty="0"/>
                <a:t>サポートカラー</a:t>
              </a:r>
              <a:endParaRPr lang="en-US" altLang="ja-JP" sz="1100" b="1" dirty="0"/>
            </a:p>
            <a:p>
              <a:pPr marL="0" lvl="1" algn="r">
                <a:buClr>
                  <a:schemeClr val="tx2"/>
                </a:buClr>
              </a:pPr>
              <a:r>
                <a:rPr lang="ja-JP" altLang="en-US" sz="900" dirty="0"/>
                <a:t>塗り、線、図形など</a:t>
              </a:r>
              <a:endParaRPr lang="en-US" altLang="ja-JP" sz="9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316809" y="6011523"/>
              <a:ext cx="1390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4" algn="r">
                <a:buClr>
                  <a:schemeClr val="tx2"/>
                </a:buClr>
              </a:pPr>
              <a:r>
                <a:rPr lang="ja-JP" altLang="en-US" sz="1100" b="1" dirty="0"/>
                <a:t>注意、強調など</a:t>
              </a:r>
              <a:endParaRPr lang="en-US" altLang="ja-JP" sz="1100" b="1" dirty="0"/>
            </a:p>
          </p:txBody>
        </p:sp>
        <p:cxnSp>
          <p:nvCxnSpPr>
            <p:cNvPr id="96" name="直線コネクタ 95"/>
            <p:cNvCxnSpPr/>
            <p:nvPr/>
          </p:nvCxnSpPr>
          <p:spPr>
            <a:xfrm flipH="1">
              <a:off x="3274263" y="5319338"/>
              <a:ext cx="1574416" cy="0"/>
            </a:xfrm>
            <a:prstGeom prst="line">
              <a:avLst/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692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カラーパレット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20734" y="927101"/>
            <a:ext cx="9972184" cy="5367955"/>
            <a:chOff x="820734" y="927101"/>
            <a:chExt cx="9972184" cy="536795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t="21876" b="-1"/>
            <a:stretch/>
          </p:blipFill>
          <p:spPr>
            <a:xfrm>
              <a:off x="7421910" y="927101"/>
              <a:ext cx="2137367" cy="1330814"/>
            </a:xfrm>
            <a:prstGeom prst="rect">
              <a:avLst/>
            </a:prstGeom>
          </p:spPr>
        </p:pic>
        <p:cxnSp>
          <p:nvCxnSpPr>
            <p:cNvPr id="5" name="直線コネクタ 4"/>
            <p:cNvCxnSpPr/>
            <p:nvPr/>
          </p:nvCxnSpPr>
          <p:spPr>
            <a:xfrm>
              <a:off x="995883" y="4568090"/>
              <a:ext cx="9797035" cy="0"/>
            </a:xfrm>
            <a:prstGeom prst="line">
              <a:avLst/>
            </a:prstGeom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F8B438F-0BD3-0B4B-9EC5-0D7CC3945CE9}"/>
                </a:ext>
              </a:extLst>
            </p:cNvPr>
            <p:cNvSpPr/>
            <p:nvPr/>
          </p:nvSpPr>
          <p:spPr>
            <a:xfrm>
              <a:off x="8080835" y="1140407"/>
              <a:ext cx="198309" cy="219466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 flipV="1">
              <a:off x="8168750" y="1366458"/>
              <a:ext cx="5620" cy="65023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F8B438F-0BD3-0B4B-9EC5-0D7CC3945CE9}"/>
                </a:ext>
              </a:extLst>
            </p:cNvPr>
            <p:cNvSpPr/>
            <p:nvPr/>
          </p:nvSpPr>
          <p:spPr>
            <a:xfrm>
              <a:off x="7451117" y="1125167"/>
              <a:ext cx="422262" cy="262234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>
              <a:off x="6091058" y="1256284"/>
              <a:ext cx="1330852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2"/>
            <a:srcRect t="17604" b="1"/>
            <a:stretch/>
          </p:blipFill>
          <p:spPr>
            <a:xfrm>
              <a:off x="7451117" y="2552700"/>
              <a:ext cx="2137367" cy="1403556"/>
            </a:xfrm>
            <a:prstGeom prst="rect">
              <a:avLst/>
            </a:prstGeom>
          </p:spPr>
        </p:pic>
        <p:grpSp>
          <p:nvGrpSpPr>
            <p:cNvPr id="11" name="グループ化 10"/>
            <p:cNvGrpSpPr/>
            <p:nvPr/>
          </p:nvGrpSpPr>
          <p:grpSpPr>
            <a:xfrm>
              <a:off x="7484235" y="2838749"/>
              <a:ext cx="1057159" cy="1045201"/>
              <a:chOff x="4673941" y="5169862"/>
              <a:chExt cx="1057159" cy="1045201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F8B438F-0BD3-0B4B-9EC5-0D7CC3945CE9}"/>
                  </a:ext>
                </a:extLst>
              </p:cNvPr>
              <p:cNvSpPr/>
              <p:nvPr/>
            </p:nvSpPr>
            <p:spPr>
              <a:xfrm>
                <a:off x="5066835" y="5169862"/>
                <a:ext cx="232465" cy="219466"/>
              </a:xfrm>
              <a:prstGeom prst="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F8B438F-0BD3-0B4B-9EC5-0D7CC3945CE9}"/>
                  </a:ext>
                </a:extLst>
              </p:cNvPr>
              <p:cNvSpPr/>
              <p:nvPr/>
            </p:nvSpPr>
            <p:spPr>
              <a:xfrm>
                <a:off x="4673941" y="5537921"/>
                <a:ext cx="215407" cy="677142"/>
              </a:xfrm>
              <a:prstGeom prst="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F8B438F-0BD3-0B4B-9EC5-0D7CC3945CE9}"/>
                  </a:ext>
                </a:extLst>
              </p:cNvPr>
              <p:cNvSpPr/>
              <p:nvPr/>
            </p:nvSpPr>
            <p:spPr>
              <a:xfrm>
                <a:off x="5495280" y="5537921"/>
                <a:ext cx="215407" cy="388425"/>
              </a:xfrm>
              <a:prstGeom prst="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B438F-0BD3-0B4B-9EC5-0D7CC3945CE9}"/>
                  </a:ext>
                </a:extLst>
              </p:cNvPr>
              <p:cNvSpPr/>
              <p:nvPr/>
            </p:nvSpPr>
            <p:spPr>
              <a:xfrm>
                <a:off x="5498635" y="5169862"/>
                <a:ext cx="232465" cy="219466"/>
              </a:xfrm>
              <a:prstGeom prst="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6" name="図 15"/>
            <p:cNvPicPr>
              <a:picLocks noChangeAspect="1"/>
            </p:cNvPicPr>
            <p:nvPr/>
          </p:nvPicPr>
          <p:blipFill rotWithShape="1">
            <a:blip r:embed="rId2"/>
            <a:srcRect t="20524"/>
            <a:stretch/>
          </p:blipFill>
          <p:spPr>
            <a:xfrm>
              <a:off x="7421910" y="4740599"/>
              <a:ext cx="2137367" cy="135382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82851B5-E088-1544-B8EB-9040ECFF4795}"/>
                </a:ext>
              </a:extLst>
            </p:cNvPr>
            <p:cNvSpPr/>
            <p:nvPr/>
          </p:nvSpPr>
          <p:spPr>
            <a:xfrm>
              <a:off x="8474504" y="4976915"/>
              <a:ext cx="1024819" cy="219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82851B5-E088-1544-B8EB-9040ECFF4795}"/>
                </a:ext>
              </a:extLst>
            </p:cNvPr>
            <p:cNvSpPr/>
            <p:nvPr/>
          </p:nvSpPr>
          <p:spPr>
            <a:xfrm>
              <a:off x="8474504" y="5382119"/>
              <a:ext cx="1024819" cy="334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F8B438F-0BD3-0B4B-9EC5-0D7CC3945CE9}"/>
                </a:ext>
              </a:extLst>
            </p:cNvPr>
            <p:cNvSpPr/>
            <p:nvPr/>
          </p:nvSpPr>
          <p:spPr>
            <a:xfrm>
              <a:off x="7673273" y="1693165"/>
              <a:ext cx="190500" cy="212396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カギ線コネクタ 19"/>
            <p:cNvCxnSpPr/>
            <p:nvPr/>
          </p:nvCxnSpPr>
          <p:spPr>
            <a:xfrm>
              <a:off x="6091057" y="1374935"/>
              <a:ext cx="1582216" cy="426682"/>
            </a:xfrm>
            <a:prstGeom prst="bentConnector3">
              <a:avLst>
                <a:gd name="adj1" fmla="val 75886"/>
              </a:avLst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157248" y="1214631"/>
              <a:ext cx="1134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2"/>
                </a:buClr>
              </a:pPr>
              <a:r>
                <a:rPr lang="ja-JP" altLang="en-US" sz="1100" b="1" dirty="0"/>
                <a:t>テキスト</a:t>
              </a:r>
              <a:endParaRPr lang="en-US" altLang="ja-JP" sz="1100" dirty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3428162" y="1119660"/>
              <a:ext cx="1055746" cy="5175396"/>
              <a:chOff x="4032752" y="1119660"/>
              <a:chExt cx="1055746" cy="5175396"/>
            </a:xfrm>
          </p:grpSpPr>
          <p:sp>
            <p:nvSpPr>
              <p:cNvPr id="28" name="正方形/長方形 27"/>
              <p:cNvSpPr/>
              <p:nvPr/>
            </p:nvSpPr>
            <p:spPr>
              <a:xfrm rot="5400000">
                <a:off x="4031287" y="3475373"/>
                <a:ext cx="1028549" cy="10050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" name="グループ化 28"/>
              <p:cNvGrpSpPr/>
              <p:nvPr/>
            </p:nvGrpSpPr>
            <p:grpSpPr>
              <a:xfrm>
                <a:off x="4045720" y="4670375"/>
                <a:ext cx="993028" cy="1624681"/>
                <a:chOff x="5138731" y="4200700"/>
                <a:chExt cx="1030462" cy="1685927"/>
              </a:xfrm>
            </p:grpSpPr>
            <p:grpSp>
              <p:nvGrpSpPr>
                <p:cNvPr id="43" name="グループ化 42"/>
                <p:cNvGrpSpPr/>
                <p:nvPr/>
              </p:nvGrpSpPr>
              <p:grpSpPr>
                <a:xfrm>
                  <a:off x="5138731" y="4200700"/>
                  <a:ext cx="1030462" cy="1685927"/>
                  <a:chOff x="10626726" y="3287160"/>
                  <a:chExt cx="710613" cy="3210656"/>
                </a:xfrm>
              </p:grpSpPr>
              <p:grpSp>
                <p:nvGrpSpPr>
                  <p:cNvPr id="65" name="グループ化 64"/>
                  <p:cNvGrpSpPr/>
                  <p:nvPr/>
                </p:nvGrpSpPr>
                <p:grpSpPr>
                  <a:xfrm rot="5400000">
                    <a:off x="9376705" y="4537182"/>
                    <a:ext cx="3210656" cy="710612"/>
                    <a:chOff x="8232122" y="1900241"/>
                    <a:chExt cx="5617930" cy="935530"/>
                  </a:xfrm>
                </p:grpSpPr>
                <p:sp>
                  <p:nvSpPr>
                    <p:cNvPr id="67" name="正方形/長方形 66"/>
                    <p:cNvSpPr/>
                    <p:nvPr/>
                  </p:nvSpPr>
                  <p:spPr>
                    <a:xfrm>
                      <a:off x="8232122" y="1900241"/>
                      <a:ext cx="5617930" cy="9355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8" name="正方形/長方形 67"/>
                    <p:cNvSpPr/>
                    <p:nvPr/>
                  </p:nvSpPr>
                  <p:spPr>
                    <a:xfrm>
                      <a:off x="12852855" y="1925563"/>
                      <a:ext cx="776614" cy="87339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6" name="テキスト ボックス 65"/>
                  <p:cNvSpPr txBox="1"/>
                  <p:nvPr/>
                </p:nvSpPr>
                <p:spPr>
                  <a:xfrm>
                    <a:off x="10626726" y="5927917"/>
                    <a:ext cx="678106" cy="2376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900" dirty="0">
                        <a:solidFill>
                          <a:schemeClr val="bg1"/>
                        </a:solidFill>
                      </a:rPr>
                      <a:t>Caution</a:t>
                    </a:r>
                  </a:p>
                </p:txBody>
              </p:sp>
            </p:grpSp>
            <p:grpSp>
              <p:nvGrpSpPr>
                <p:cNvPr id="44" name="グループ化 43"/>
                <p:cNvGrpSpPr/>
                <p:nvPr/>
              </p:nvGrpSpPr>
              <p:grpSpPr>
                <a:xfrm>
                  <a:off x="5179270" y="4244772"/>
                  <a:ext cx="953439" cy="1250274"/>
                  <a:chOff x="4569999" y="3229609"/>
                  <a:chExt cx="2550580" cy="1340317"/>
                </a:xfrm>
              </p:grpSpPr>
              <p:grpSp>
                <p:nvGrpSpPr>
                  <p:cNvPr id="45" name="グループ化 44"/>
                  <p:cNvGrpSpPr/>
                  <p:nvPr/>
                </p:nvGrpSpPr>
                <p:grpSpPr>
                  <a:xfrm>
                    <a:off x="4569999" y="3229612"/>
                    <a:ext cx="426726" cy="1340314"/>
                    <a:chOff x="4514424" y="3229612"/>
                    <a:chExt cx="426726" cy="1340314"/>
                  </a:xfrm>
                </p:grpSpPr>
                <p:sp>
                  <p:nvSpPr>
                    <p:cNvPr id="62" name="正方形/長方形 61"/>
                    <p:cNvSpPr/>
                    <p:nvPr/>
                  </p:nvSpPr>
                  <p:spPr>
                    <a:xfrm>
                      <a:off x="4514424" y="3229612"/>
                      <a:ext cx="426723" cy="4267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正方形/長方形 62"/>
                    <p:cNvSpPr/>
                    <p:nvPr/>
                  </p:nvSpPr>
                  <p:spPr>
                    <a:xfrm>
                      <a:off x="4514424" y="3686408"/>
                      <a:ext cx="426722" cy="426721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4" name="正方形/長方形 63"/>
                    <p:cNvSpPr/>
                    <p:nvPr/>
                  </p:nvSpPr>
                  <p:spPr>
                    <a:xfrm>
                      <a:off x="4514428" y="4143203"/>
                      <a:ext cx="426722" cy="426723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6" name="グループ化 45"/>
                  <p:cNvGrpSpPr/>
                  <p:nvPr/>
                </p:nvGrpSpPr>
                <p:grpSpPr>
                  <a:xfrm>
                    <a:off x="5100966" y="3229610"/>
                    <a:ext cx="426720" cy="1340315"/>
                    <a:chOff x="5078103" y="3229610"/>
                    <a:chExt cx="426720" cy="1340315"/>
                  </a:xfrm>
                </p:grpSpPr>
                <p:sp>
                  <p:nvSpPr>
                    <p:cNvPr id="59" name="正方形/長方形 58"/>
                    <p:cNvSpPr/>
                    <p:nvPr/>
                  </p:nvSpPr>
                  <p:spPr>
                    <a:xfrm>
                      <a:off x="5078103" y="3229610"/>
                      <a:ext cx="426720" cy="4267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正方形/長方形 59"/>
                    <p:cNvSpPr/>
                    <p:nvPr/>
                  </p:nvSpPr>
                  <p:spPr>
                    <a:xfrm>
                      <a:off x="5078103" y="3686409"/>
                      <a:ext cx="426720" cy="4267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正方形/長方形 60"/>
                    <p:cNvSpPr/>
                    <p:nvPr/>
                  </p:nvSpPr>
                  <p:spPr>
                    <a:xfrm>
                      <a:off x="5078103" y="4143204"/>
                      <a:ext cx="426720" cy="426721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7" name="グループ化 46"/>
                  <p:cNvGrpSpPr/>
                  <p:nvPr/>
                </p:nvGrpSpPr>
                <p:grpSpPr>
                  <a:xfrm>
                    <a:off x="5631925" y="3229610"/>
                    <a:ext cx="426724" cy="1340315"/>
                    <a:chOff x="5641774" y="3229610"/>
                    <a:chExt cx="426724" cy="1340315"/>
                  </a:xfrm>
                </p:grpSpPr>
                <p:sp>
                  <p:nvSpPr>
                    <p:cNvPr id="56" name="正方形/長方形 55"/>
                    <p:cNvSpPr/>
                    <p:nvPr/>
                  </p:nvSpPr>
                  <p:spPr>
                    <a:xfrm>
                      <a:off x="5641774" y="3229610"/>
                      <a:ext cx="426724" cy="4267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正方形/長方形 56"/>
                    <p:cNvSpPr/>
                    <p:nvPr/>
                  </p:nvSpPr>
                  <p:spPr>
                    <a:xfrm>
                      <a:off x="5641774" y="3686409"/>
                      <a:ext cx="426724" cy="4267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正方形/長方形 57"/>
                    <p:cNvSpPr/>
                    <p:nvPr/>
                  </p:nvSpPr>
                  <p:spPr>
                    <a:xfrm>
                      <a:off x="5641778" y="4143203"/>
                      <a:ext cx="426720" cy="426722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8" name="グループ化 47"/>
                  <p:cNvGrpSpPr/>
                  <p:nvPr/>
                </p:nvGrpSpPr>
                <p:grpSpPr>
                  <a:xfrm>
                    <a:off x="6162884" y="3229610"/>
                    <a:ext cx="426727" cy="1340316"/>
                    <a:chOff x="6205445" y="3229610"/>
                    <a:chExt cx="426727" cy="1340316"/>
                  </a:xfrm>
                </p:grpSpPr>
                <p:sp>
                  <p:nvSpPr>
                    <p:cNvPr id="53" name="正方形/長方形 52"/>
                    <p:cNvSpPr/>
                    <p:nvPr/>
                  </p:nvSpPr>
                  <p:spPr>
                    <a:xfrm>
                      <a:off x="6205449" y="3229610"/>
                      <a:ext cx="426723" cy="42672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4" name="正方形/長方形 53"/>
                    <p:cNvSpPr/>
                    <p:nvPr/>
                  </p:nvSpPr>
                  <p:spPr>
                    <a:xfrm>
                      <a:off x="6205449" y="3686409"/>
                      <a:ext cx="426723" cy="4267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正方形/長方形 54"/>
                    <p:cNvSpPr/>
                    <p:nvPr/>
                  </p:nvSpPr>
                  <p:spPr>
                    <a:xfrm>
                      <a:off x="6205445" y="4143204"/>
                      <a:ext cx="426727" cy="42672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9" name="グループ化 48"/>
                  <p:cNvGrpSpPr/>
                  <p:nvPr/>
                </p:nvGrpSpPr>
                <p:grpSpPr>
                  <a:xfrm>
                    <a:off x="6693859" y="3229609"/>
                    <a:ext cx="426720" cy="1340316"/>
                    <a:chOff x="6769131" y="3229609"/>
                    <a:chExt cx="426720" cy="1340316"/>
                  </a:xfrm>
                </p:grpSpPr>
                <p:sp>
                  <p:nvSpPr>
                    <p:cNvPr id="50" name="正方形/長方形 49"/>
                    <p:cNvSpPr/>
                    <p:nvPr/>
                  </p:nvSpPr>
                  <p:spPr>
                    <a:xfrm>
                      <a:off x="6769131" y="3229609"/>
                      <a:ext cx="426720" cy="42672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" name="正方形/長方形 50"/>
                    <p:cNvSpPr/>
                    <p:nvPr/>
                  </p:nvSpPr>
                  <p:spPr>
                    <a:xfrm>
                      <a:off x="6769131" y="3686409"/>
                      <a:ext cx="426720" cy="4267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正方形/長方形 51"/>
                    <p:cNvSpPr/>
                    <p:nvPr/>
                  </p:nvSpPr>
                  <p:spPr>
                    <a:xfrm>
                      <a:off x="6769131" y="4143203"/>
                      <a:ext cx="426720" cy="426722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30" name="正方形/長方形 29"/>
              <p:cNvSpPr/>
              <p:nvPr/>
            </p:nvSpPr>
            <p:spPr>
              <a:xfrm rot="5400000">
                <a:off x="4437042" y="1264254"/>
                <a:ext cx="212849" cy="102139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4038423" y="1657466"/>
                <a:ext cx="1050075" cy="22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>
                    <a:solidFill>
                      <a:schemeClr val="bg1"/>
                    </a:solidFill>
                  </a:rPr>
                  <a:t>Terumo Green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 rot="5400000">
                <a:off x="4435060" y="984480"/>
                <a:ext cx="221862" cy="10213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 rot="5400000">
                <a:off x="4421380" y="748942"/>
                <a:ext cx="249220" cy="10213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4145228" y="1119660"/>
                <a:ext cx="769516" cy="22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>
                    <a:solidFill>
                      <a:schemeClr val="bg1"/>
                    </a:solidFill>
                  </a:rPr>
                  <a:t>Main text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4145228" y="1368829"/>
                <a:ext cx="769516" cy="22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>
                    <a:solidFill>
                      <a:schemeClr val="bg1"/>
                    </a:solidFill>
                  </a:rPr>
                  <a:t>Sub text</a:t>
                </a: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 rot="5400000">
                <a:off x="4407324" y="1574083"/>
                <a:ext cx="272248" cy="10213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 rot="5400000">
                <a:off x="4136634" y="2117020"/>
                <a:ext cx="813628" cy="10213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 rot="5400000">
                <a:off x="4412487" y="2654798"/>
                <a:ext cx="261923" cy="102139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 rot="5400000">
                <a:off x="4435432" y="2888892"/>
                <a:ext cx="216033" cy="1021392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 rot="5400000">
                <a:off x="4435432" y="3090830"/>
                <a:ext cx="216033" cy="10213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 rot="5400000">
                <a:off x="4435432" y="3306538"/>
                <a:ext cx="216033" cy="10213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 rot="5400000">
                <a:off x="4435432" y="3522572"/>
                <a:ext cx="216033" cy="10213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" name="グループ化 68"/>
            <p:cNvGrpSpPr/>
            <p:nvPr/>
          </p:nvGrpSpPr>
          <p:grpSpPr>
            <a:xfrm flipH="1">
              <a:off x="4659875" y="1156530"/>
              <a:ext cx="463680" cy="5082732"/>
              <a:chOff x="5285091" y="1156530"/>
              <a:chExt cx="365021" cy="5082732"/>
            </a:xfrm>
          </p:grpSpPr>
          <p:sp>
            <p:nvSpPr>
              <p:cNvPr id="70" name="右大かっこ 69"/>
              <p:cNvSpPr/>
              <p:nvPr/>
            </p:nvSpPr>
            <p:spPr>
              <a:xfrm flipH="1">
                <a:off x="5492515" y="1156530"/>
                <a:ext cx="145960" cy="434745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右大かっこ 70"/>
              <p:cNvSpPr/>
              <p:nvPr/>
            </p:nvSpPr>
            <p:spPr>
              <a:xfrm flipH="1">
                <a:off x="5492516" y="1674155"/>
                <a:ext cx="145960" cy="24186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右大かっこ 71"/>
              <p:cNvSpPr/>
              <p:nvPr/>
            </p:nvSpPr>
            <p:spPr>
              <a:xfrm flipH="1">
                <a:off x="5492516" y="1975226"/>
                <a:ext cx="157596" cy="2516971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3" name="直線コネクタ 72"/>
              <p:cNvCxnSpPr>
                <a:stCxn id="71" idx="2"/>
              </p:cNvCxnSpPr>
              <p:nvPr/>
            </p:nvCxnSpPr>
            <p:spPr>
              <a:xfrm flipH="1">
                <a:off x="5285091" y="1795089"/>
                <a:ext cx="207426" cy="0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右大かっこ 73"/>
              <p:cNvSpPr/>
              <p:nvPr/>
            </p:nvSpPr>
            <p:spPr>
              <a:xfrm flipH="1">
                <a:off x="5492515" y="6006670"/>
                <a:ext cx="157596" cy="232592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右大かっこ 74"/>
              <p:cNvSpPr/>
              <p:nvPr/>
            </p:nvSpPr>
            <p:spPr>
              <a:xfrm flipH="1">
                <a:off x="5492514" y="4675718"/>
                <a:ext cx="157596" cy="1241982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" name="直線コネクタ 75"/>
              <p:cNvCxnSpPr/>
              <p:nvPr/>
            </p:nvCxnSpPr>
            <p:spPr>
              <a:xfrm flipH="1">
                <a:off x="5285091" y="1337889"/>
                <a:ext cx="207426" cy="0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 flipH="1">
                <a:off x="5285091" y="3185739"/>
                <a:ext cx="207426" cy="0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 flipH="1">
                <a:off x="5285091" y="5233614"/>
                <a:ext cx="207426" cy="0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5285091" y="6128964"/>
                <a:ext cx="207426" cy="0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コネクタ 78"/>
            <p:cNvCxnSpPr/>
            <p:nvPr/>
          </p:nvCxnSpPr>
          <p:spPr>
            <a:xfrm flipH="1" flipV="1">
              <a:off x="6756484" y="2002712"/>
              <a:ext cx="1417886" cy="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1F8B438F-0BD3-0B4B-9EC5-0D7CC3945CE9}"/>
                </a:ext>
              </a:extLst>
            </p:cNvPr>
            <p:cNvSpPr/>
            <p:nvPr/>
          </p:nvSpPr>
          <p:spPr>
            <a:xfrm>
              <a:off x="9099544" y="5716211"/>
              <a:ext cx="198309" cy="185739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/>
            <p:cNvGrpSpPr/>
            <p:nvPr/>
          </p:nvGrpSpPr>
          <p:grpSpPr>
            <a:xfrm>
              <a:off x="6381751" y="5901950"/>
              <a:ext cx="2835274" cy="267647"/>
              <a:chOff x="6816369" y="5553432"/>
              <a:chExt cx="1358001" cy="616165"/>
            </a:xfrm>
          </p:grpSpPr>
          <p:cxnSp>
            <p:nvCxnSpPr>
              <p:cNvPr id="82" name="直線コネクタ 81"/>
              <p:cNvCxnSpPr/>
              <p:nvPr/>
            </p:nvCxnSpPr>
            <p:spPr>
              <a:xfrm flipV="1">
                <a:off x="8174370" y="5553432"/>
                <a:ext cx="0" cy="616165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 flipH="1">
                <a:off x="6816369" y="6155611"/>
                <a:ext cx="1358001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5" name="カギ線コネクタ 84"/>
            <p:cNvCxnSpPr>
              <a:endCxn id="14" idx="1"/>
            </p:cNvCxnSpPr>
            <p:nvPr/>
          </p:nvCxnSpPr>
          <p:spPr>
            <a:xfrm>
              <a:off x="6882165" y="3148474"/>
              <a:ext cx="1423409" cy="252547"/>
            </a:xfrm>
            <a:prstGeom prst="bentConnector3">
              <a:avLst>
                <a:gd name="adj1" fmla="val 88812"/>
              </a:avLst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>
              <a:stCxn id="12" idx="1"/>
            </p:cNvCxnSpPr>
            <p:nvPr/>
          </p:nvCxnSpPr>
          <p:spPr>
            <a:xfrm flipH="1">
              <a:off x="6882165" y="2948482"/>
              <a:ext cx="994964" cy="133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8109594" y="2948482"/>
              <a:ext cx="194255" cy="2612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6882165" y="3350004"/>
              <a:ext cx="602070" cy="809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7" idx="1"/>
            </p:cNvCxnSpPr>
            <p:nvPr/>
          </p:nvCxnSpPr>
          <p:spPr>
            <a:xfrm flipH="1">
              <a:off x="6882165" y="5086648"/>
              <a:ext cx="1592339" cy="31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6882165" y="5460028"/>
              <a:ext cx="1592339" cy="31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820734" y="2444710"/>
              <a:ext cx="3281404" cy="83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プライマリーカラー</a:t>
              </a:r>
              <a:endParaRPr kumimoji="1" lang="en-US" altLang="ja-JP" b="1" dirty="0"/>
            </a:p>
            <a:p>
              <a:r>
                <a:rPr lang="ja-JP" altLang="en-US" sz="1200" dirty="0"/>
                <a:t>テキスト、図形、線、グラフなど</a:t>
              </a:r>
              <a:endParaRPr lang="en-US" altLang="ja-JP" sz="1200" dirty="0"/>
            </a:p>
            <a:p>
              <a:r>
                <a:rPr lang="ja-JP" altLang="en-US" sz="1200" dirty="0"/>
                <a:t>主な構成要素に使用</a:t>
              </a:r>
            </a:p>
            <a:p>
              <a:endParaRPr kumimoji="1" lang="ja-JP" altLang="en-US" sz="16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820734" y="5168088"/>
              <a:ext cx="24969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セカンダリーカラー</a:t>
              </a:r>
              <a:endParaRPr kumimoji="1" lang="en-US" altLang="ja-JP" b="1" dirty="0"/>
            </a:p>
            <a:p>
              <a:r>
                <a:rPr lang="ja-JP" altLang="en-US" sz="1200" dirty="0"/>
                <a:t>グラフ等に識別が必要な場合に</a:t>
              </a:r>
              <a:endParaRPr lang="en-US" altLang="ja-JP" sz="1200" dirty="0"/>
            </a:p>
            <a:p>
              <a:r>
                <a:rPr lang="ja-JP" altLang="en-US" sz="1200" dirty="0"/>
                <a:t>使用</a:t>
              </a: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5119540" y="1650925"/>
              <a:ext cx="200665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2"/>
                </a:buClr>
              </a:pPr>
              <a:r>
                <a:rPr lang="ja-JP" altLang="en-US" sz="1100" b="1" dirty="0"/>
                <a:t>アクセントカラー</a:t>
              </a:r>
              <a:r>
                <a:rPr lang="en-US" altLang="ja-JP" sz="1100" b="1" dirty="0"/>
                <a:t> 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テルモグリーン</a:t>
              </a:r>
              <a:r>
                <a:rPr lang="en-US" altLang="ja-JP" sz="1000" dirty="0"/>
                <a:t>)</a:t>
              </a:r>
            </a:p>
            <a:p>
              <a:pPr marL="0" lvl="1">
                <a:buClr>
                  <a:schemeClr val="tx2"/>
                </a:buClr>
              </a:pPr>
              <a:r>
                <a:rPr lang="ja-JP" altLang="en-US" sz="900" dirty="0"/>
                <a:t>アクセント、箇条書きポイント、</a:t>
              </a:r>
              <a:endParaRPr lang="en-US" altLang="ja-JP" sz="900" dirty="0"/>
            </a:p>
            <a:p>
              <a:pPr marL="0" lvl="1">
                <a:buClr>
                  <a:schemeClr val="tx2"/>
                </a:buClr>
              </a:pPr>
              <a:r>
                <a:rPr lang="ja-JP" altLang="en-US" sz="900" dirty="0"/>
                <a:t>文字の強調など</a:t>
              </a:r>
              <a:endParaRPr lang="en-US" altLang="ja-JP" sz="900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5193252" y="2980578"/>
              <a:ext cx="1283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2"/>
                </a:buClr>
              </a:pPr>
              <a:r>
                <a:rPr lang="ja-JP" altLang="en-US" sz="1100" b="1" dirty="0"/>
                <a:t>サポートカラー</a:t>
              </a:r>
              <a:endParaRPr lang="en-US" altLang="ja-JP" sz="1100" b="1" dirty="0"/>
            </a:p>
            <a:p>
              <a:pPr marL="0" lvl="1">
                <a:buClr>
                  <a:schemeClr val="tx2"/>
                </a:buClr>
              </a:pPr>
              <a:r>
                <a:rPr lang="ja-JP" altLang="en-US" sz="900" dirty="0"/>
                <a:t>塗り、線、図形など</a:t>
              </a:r>
              <a:endParaRPr lang="en-US" altLang="ja-JP" sz="900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5193252" y="5104653"/>
              <a:ext cx="176758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38275" lvl="1" indent="-1438275"/>
              <a:r>
                <a:rPr lang="ja-JP" altLang="en-US" sz="1100" b="1" dirty="0"/>
                <a:t>セカンダリーカラー</a:t>
              </a:r>
              <a:endParaRPr lang="en-US" altLang="ja-JP" sz="1100" b="1" dirty="0"/>
            </a:p>
            <a:p>
              <a:pPr marL="1438275" lvl="1" indent="-1438275"/>
              <a:r>
                <a:rPr lang="ja-JP" altLang="en-US" sz="900" dirty="0"/>
                <a:t>グラフや表などの、識別が必要な</a:t>
              </a:r>
              <a:endParaRPr lang="en-US" altLang="ja-JP" sz="900" dirty="0"/>
            </a:p>
            <a:p>
              <a:pPr marL="1438275" lvl="1" indent="-1438275"/>
              <a:r>
                <a:rPr lang="ja-JP" altLang="en-US" sz="900" dirty="0"/>
                <a:t>時に使用</a:t>
              </a:r>
              <a:endParaRPr lang="en-US" altLang="ja-JP" sz="900" dirty="0"/>
            </a:p>
            <a:p>
              <a:pPr marL="1438275" lvl="1" indent="-1438275"/>
              <a:endParaRPr lang="en-US" altLang="ja-JP" sz="9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193251" y="5986235"/>
              <a:ext cx="1461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4">
                <a:buClr>
                  <a:schemeClr val="tx2"/>
                </a:buClr>
              </a:pPr>
              <a:r>
                <a:rPr lang="ja-JP" altLang="en-US" sz="1100" b="1" dirty="0"/>
                <a:t>注意、強調など</a:t>
              </a:r>
              <a:endParaRPr lang="en-US" altLang="ja-JP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527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4C4948"/>
      </a:dk1>
      <a:lt1>
        <a:srgbClr val="FFFFFF"/>
      </a:lt1>
      <a:dk2>
        <a:srgbClr val="008D61"/>
      </a:dk2>
      <a:lt2>
        <a:srgbClr val="00B08D"/>
      </a:lt2>
      <a:accent1>
        <a:srgbClr val="65BFA3"/>
      </a:accent1>
      <a:accent2>
        <a:srgbClr val="417BBF"/>
      </a:accent2>
      <a:accent3>
        <a:srgbClr val="009FAF"/>
      </a:accent3>
      <a:accent4>
        <a:srgbClr val="F28F00"/>
      </a:accent4>
      <a:accent5>
        <a:srgbClr val="F26178"/>
      </a:accent5>
      <a:accent6>
        <a:srgbClr val="EC662A"/>
      </a:accent6>
      <a:hlink>
        <a:srgbClr val="9FA0A0"/>
      </a:hlink>
      <a:folHlink>
        <a:srgbClr val="D3D3D3"/>
      </a:folHlink>
    </a:clrScheme>
    <a:fontScheme name="テルモテンプレート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6-9_JP_Shagaihi_201101.pptx" id="{58E8BE14-64CE-4811-87FC-F55DD47396EB}" vid="{BF3EAAFD-0706-4542-8243-858AC45D5B9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16-9_JP_Shagaihi_201101</Template>
  <TotalTime>0</TotalTime>
  <Words>355</Words>
  <Application>Microsoft Office PowerPoint</Application>
  <PresentationFormat>ワイド画面</PresentationFormat>
  <Paragraphs>104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タイトル　 (Meiryo UI ボールド　30pt)</vt:lpstr>
      <vt:lpstr>タイトル</vt:lpstr>
      <vt:lpstr>総ページ数の入力方法</vt:lpstr>
      <vt:lpstr>インデントについて</vt:lpstr>
      <vt:lpstr>グラフの見本</vt:lpstr>
      <vt:lpstr>カラーパレット（スポイトツール）</vt:lpstr>
      <vt:lpstr>カラーパレット</vt:lpstr>
      <vt:lpstr>PowerPoint プレゼンテーション</vt:lpstr>
    </vt:vector>
  </TitlesOfParts>
  <Manager>Terumo Corporation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Koyama</dc:creator>
  <cp:keywords/>
  <dc:description/>
  <cp:lastModifiedBy>Koyama</cp:lastModifiedBy>
  <cp:revision>1</cp:revision>
  <dcterms:created xsi:type="dcterms:W3CDTF">2022-06-23T02:23:05Z</dcterms:created>
  <dcterms:modified xsi:type="dcterms:W3CDTF">2022-06-23T02:23:15Z</dcterms:modified>
  <cp:category/>
</cp:coreProperties>
</file>