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8" r:id="rId2"/>
  </p:sldIdLst>
  <p:sldSz cx="9144000" cy="6858000" type="screen4x3"/>
  <p:notesSz cx="6805613" cy="9939338"/>
  <p:custDataLst>
    <p:tags r:id="rId5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-Life" initials="A" lastIdx="30" clrIdx="0"/>
  <p:cmAuthor id="1" name="bsysa-life" initials="b" lastIdx="19" clrIdx="1"/>
  <p:cmAuthor id="2" name="KBrain" initials="K" lastIdx="11" clrIdx="2">
    <p:extLst>
      <p:ext uri="{19B8F6BF-5375-455C-9EA6-DF929625EA0E}">
        <p15:presenceInfo xmlns:p15="http://schemas.microsoft.com/office/powerpoint/2012/main" userId="KBrain" providerId="None"/>
      </p:ext>
    </p:extLst>
  </p:cmAuthor>
  <p:cmAuthor id="3" name="A-Life-simu" initials="A" lastIdx="1" clrIdx="3">
    <p:extLst>
      <p:ext uri="{19B8F6BF-5375-455C-9EA6-DF929625EA0E}">
        <p15:presenceInfo xmlns:p15="http://schemas.microsoft.com/office/powerpoint/2012/main" userId="A-Life-sim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7D5"/>
    <a:srgbClr val="ED7D31"/>
    <a:srgbClr val="97BAFF"/>
    <a:srgbClr val="EBC0A7"/>
    <a:srgbClr val="C8C8C8"/>
    <a:srgbClr val="DEEFE7"/>
    <a:srgbClr val="6188CD"/>
    <a:srgbClr val="4B8D67"/>
    <a:srgbClr val="53548A"/>
    <a:srgbClr val="D67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84139" autoAdjust="0"/>
  </p:normalViewPr>
  <p:slideViewPr>
    <p:cSldViewPr>
      <p:cViewPr varScale="1">
        <p:scale>
          <a:sx n="80" d="100"/>
          <a:sy n="80" d="100"/>
        </p:scale>
        <p:origin x="10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102"/>
      </p:cViewPr>
      <p:guideLst>
        <p:guide orient="horz" pos="3110"/>
        <p:guide pos="2123"/>
        <p:guide orient="horz" pos="3129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451" y="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944086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451" y="944086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r">
              <a:defRPr sz="1200"/>
            </a:lvl1pPr>
          </a:lstStyle>
          <a:p>
            <a:fld id="{99A40646-313A-4761-82C5-08AF8698B93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766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3" y="6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944" y="6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7046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9" tIns="46089" rIns="92179" bIns="4608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562" y="4721188"/>
            <a:ext cx="5444490" cy="4472702"/>
          </a:xfrm>
          <a:prstGeom prst="rect">
            <a:avLst/>
          </a:prstGeom>
        </p:spPr>
        <p:txBody>
          <a:bodyPr vert="horz" lIns="92179" tIns="46089" rIns="92179" bIns="46089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3" y="9440651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944" y="9440651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 anchor="b"/>
          <a:lstStyle>
            <a:lvl1pPr algn="r">
              <a:defRPr sz="1200"/>
            </a:lvl1pPr>
          </a:lstStyle>
          <a:p>
            <a:fld id="{F6A0A225-D78C-4F69-8733-547C281DEA9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64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 userDrawn="1"/>
        </p:nvGrpSpPr>
        <p:grpSpPr>
          <a:xfrm>
            <a:off x="2122494" y="0"/>
            <a:ext cx="4506906" cy="4455466"/>
            <a:chOff x="2122494" y="324370"/>
            <a:chExt cx="4131096" cy="4131096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2122494" y="332656"/>
              <a:ext cx="2161474" cy="2161474"/>
            </a:xfrm>
            <a:prstGeom prst="rect">
              <a:avLst/>
            </a:prstGeom>
            <a:solidFill>
              <a:srgbClr val="F9A627"/>
            </a:solidFill>
            <a:ln>
              <a:solidFill>
                <a:srgbClr val="F9A62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 userDrawn="1"/>
          </p:nvSpPr>
          <p:spPr>
            <a:xfrm>
              <a:off x="2122494" y="324370"/>
              <a:ext cx="4131096" cy="4131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 userDrawn="1"/>
        </p:nvSpPr>
        <p:spPr>
          <a:xfrm>
            <a:off x="-11106" y="0"/>
            <a:ext cx="2133600" cy="6858000"/>
          </a:xfrm>
          <a:prstGeom prst="rect">
            <a:avLst/>
          </a:prstGeom>
          <a:solidFill>
            <a:srgbClr val="F9A6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2590056" y="2813273"/>
            <a:ext cx="6734472" cy="1470025"/>
          </a:xfrm>
          <a:noFill/>
        </p:spPr>
        <p:txBody>
          <a:bodyPr/>
          <a:lstStyle>
            <a:lvl1pPr algn="l">
              <a:defRPr sz="4000" b="1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2928839" y="3908648"/>
            <a:ext cx="554603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 userDrawn="1">
            <p:ph type="dt" sz="half" idx="10"/>
          </p:nvPr>
        </p:nvSpPr>
        <p:spPr>
          <a:xfrm>
            <a:off x="539552" y="6356350"/>
            <a:ext cx="112548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8B1D7DF-4566-48A4-9FD0-C03435F9900B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95536" y="4656296"/>
            <a:ext cx="1368152" cy="35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17029" y="2640659"/>
            <a:ext cx="1884274" cy="1884274"/>
            <a:chOff x="117029" y="987712"/>
            <a:chExt cx="1884274" cy="1884274"/>
          </a:xfrm>
        </p:grpSpPr>
        <p:sp>
          <p:nvSpPr>
            <p:cNvPr id="13" name="円/楕円 12"/>
            <p:cNvSpPr/>
            <p:nvPr userDrawn="1"/>
          </p:nvSpPr>
          <p:spPr>
            <a:xfrm>
              <a:off x="117029" y="987712"/>
              <a:ext cx="1884274" cy="18842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4" y="1087027"/>
              <a:ext cx="1715492" cy="1715492"/>
            </a:xfrm>
            <a:prstGeom prst="rect">
              <a:avLst/>
            </a:prstGeom>
          </p:spPr>
        </p:pic>
      </p:grpSp>
      <p:pic>
        <p:nvPicPr>
          <p:cNvPr id="2050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9" y="4653136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035D221-D913-4139-A79E-183C8A1C4F2E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677-47FF-4019-9D09-E06EE4650E6D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34475" cy="7244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9451B62-E0F3-4528-A90F-5809A3F7BB8A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419872" y="6520259"/>
            <a:ext cx="5410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altLang="ja-JP"/>
              <a:t>Copyright© 2019 Biological Systems Engineering lab. All Rights Reserved.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8284308" y="0"/>
            <a:ext cx="1006100" cy="722989"/>
            <a:chOff x="8271380" y="0"/>
            <a:chExt cx="1008112" cy="724435"/>
          </a:xfrm>
        </p:grpSpPr>
        <p:sp>
          <p:nvSpPr>
            <p:cNvPr id="14" name="正方形/長方形 13"/>
            <p:cNvSpPr/>
            <p:nvPr userDrawn="1"/>
          </p:nvSpPr>
          <p:spPr>
            <a:xfrm>
              <a:off x="8748464" y="0"/>
              <a:ext cx="386011" cy="724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>
              <a:off x="8271380" y="0"/>
              <a:ext cx="1008112" cy="724435"/>
              <a:chOff x="8239367" y="0"/>
              <a:chExt cx="1008112" cy="724435"/>
            </a:xfrm>
          </p:grpSpPr>
          <p:sp>
            <p:nvSpPr>
              <p:cNvPr id="11" name="円/楕円 10"/>
              <p:cNvSpPr/>
              <p:nvPr userDrawn="1"/>
            </p:nvSpPr>
            <p:spPr>
              <a:xfrm>
                <a:off x="8323625" y="0"/>
                <a:ext cx="724435" cy="72443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1026" name="Picture 2" descr="http://www.bsys.hiroshima-u.ac.jp/img/gif/logo.gif"/>
              <p:cNvPicPr>
                <a:picLocks noChangeAspect="1" noChangeArrowheads="1"/>
              </p:cNvPicPr>
              <p:nvPr userDrawn="1"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3264" y="123967"/>
                <a:ext cx="761870" cy="327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/>
              <p:cNvSpPr txBox="1"/>
              <p:nvPr userDrawn="1"/>
            </p:nvSpPr>
            <p:spPr>
              <a:xfrm>
                <a:off x="8239367" y="416841"/>
                <a:ext cx="1008112" cy="27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Biological</a:t>
                </a:r>
                <a:r>
                  <a:rPr kumimoji="1" lang="en-US" altLang="ja-JP" sz="600" baseline="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Systems </a:t>
                </a:r>
              </a:p>
              <a:p>
                <a:pPr algn="ctr"/>
                <a:r>
                  <a:rPr kumimoji="1" lang="en-US" altLang="ja-JP" sz="600" baseline="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Engineering lab.</a:t>
                </a:r>
                <a:endParaRPr kumimoji="1" lang="ja-JP" altLang="en-US" sz="600" dirty="0">
                  <a:solidFill>
                    <a:srgbClr val="5A429B"/>
                  </a:solidFill>
                  <a:latin typeface="Segoe UI" panose="020B0502040204020203" pitchFamily="34" charset="0"/>
                  <a:ea typeface="Adobe Heiti Std R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" y="6485165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52656C16-E811-4994-BF53-B765859CE43A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B741FF2-D653-41E3-B7E8-AB6DDE9F4040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A60FFF2-E95B-4B59-9300-D62EF1AC6FFB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BEC3300-E3AC-4AC1-A162-804925BFA574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C374866-C26B-421E-8AFB-0D9F4493DCBB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3C685B3-91AD-4075-8A01-93405CD50C6F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F4A0721-D5AB-4F1B-A336-AB0D5C93E9D6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2653-B0F4-4458-93CD-FC145C1EF204}" type="datetime1">
              <a:rPr lang="ja-JP" altLang="en-US" smtClean="0"/>
              <a:t>2020/9/28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D48520-F3D5-4DA0-B8B8-5103A856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 Biological Systems Engineering lab.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751AA8-9A43-483D-BD96-2C41CC7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503512-D0D1-41C1-A8FD-DE0C2F1752F4}"/>
              </a:ext>
            </a:extLst>
          </p:cNvPr>
          <p:cNvSpPr txBox="1"/>
          <p:nvPr/>
        </p:nvSpPr>
        <p:spPr>
          <a:xfrm>
            <a:off x="145628" y="116632"/>
            <a:ext cx="716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実験プロトコル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6B6EAEB-D491-4B87-A60E-5991DD7370C7}"/>
              </a:ext>
            </a:extLst>
          </p:cNvPr>
          <p:cNvCxnSpPr>
            <a:cxnSpLocks/>
          </p:cNvCxnSpPr>
          <p:nvPr/>
        </p:nvCxnSpPr>
        <p:spPr>
          <a:xfrm>
            <a:off x="3739160" y="2325060"/>
            <a:ext cx="5090912" cy="652074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768464-A041-49DE-8157-4662BAAB4AA9}"/>
              </a:ext>
            </a:extLst>
          </p:cNvPr>
          <p:cNvCxnSpPr>
            <a:cxnSpLocks/>
          </p:cNvCxnSpPr>
          <p:nvPr/>
        </p:nvCxnSpPr>
        <p:spPr>
          <a:xfrm flipH="1">
            <a:off x="846992" y="2343042"/>
            <a:ext cx="1844103" cy="528301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9952210E-637A-4A40-9579-816B3D9B60F6}"/>
              </a:ext>
            </a:extLst>
          </p:cNvPr>
          <p:cNvSpPr/>
          <p:nvPr/>
        </p:nvSpPr>
        <p:spPr>
          <a:xfrm>
            <a:off x="866143" y="1628655"/>
            <a:ext cx="13681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141846-7E6B-4448-BBEE-F721DA453872}"/>
              </a:ext>
            </a:extLst>
          </p:cNvPr>
          <p:cNvSpPr txBox="1"/>
          <p:nvPr/>
        </p:nvSpPr>
        <p:spPr>
          <a:xfrm>
            <a:off x="786721" y="1713539"/>
            <a:ext cx="124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ダミー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スキャン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66BB8487-61D3-4BD6-AD7B-A20BF8A79684}"/>
              </a:ext>
            </a:extLst>
          </p:cNvPr>
          <p:cNvSpPr/>
          <p:nvPr/>
        </p:nvSpPr>
        <p:spPr>
          <a:xfrm>
            <a:off x="2694521" y="1628655"/>
            <a:ext cx="1368152" cy="720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103824-F157-4F66-8CC0-85DCFF60F054}"/>
              </a:ext>
            </a:extLst>
          </p:cNvPr>
          <p:cNvSpPr txBox="1"/>
          <p:nvPr/>
        </p:nvSpPr>
        <p:spPr>
          <a:xfrm>
            <a:off x="2780550" y="1799909"/>
            <a:ext cx="90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Run 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3C6155D9-0020-4105-9FCA-4040F56ADC8E}"/>
              </a:ext>
            </a:extLst>
          </p:cNvPr>
          <p:cNvSpPr/>
          <p:nvPr/>
        </p:nvSpPr>
        <p:spPr>
          <a:xfrm>
            <a:off x="4061984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ADCBDE-0CE7-4C28-89D4-3AAF28ABA336}"/>
              </a:ext>
            </a:extLst>
          </p:cNvPr>
          <p:cNvSpPr txBox="1"/>
          <p:nvPr/>
        </p:nvSpPr>
        <p:spPr>
          <a:xfrm>
            <a:off x="4001306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F19C1DEA-99FF-4558-A5C2-B0C7BBBB522D}"/>
              </a:ext>
            </a:extLst>
          </p:cNvPr>
          <p:cNvSpPr/>
          <p:nvPr/>
        </p:nvSpPr>
        <p:spPr>
          <a:xfrm>
            <a:off x="4516636" y="1628655"/>
            <a:ext cx="1368152" cy="720000"/>
          </a:xfrm>
          <a:prstGeom prst="homePlat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341E8B-4C15-41D4-B719-ABD6A139DD7A}"/>
              </a:ext>
            </a:extLst>
          </p:cNvPr>
          <p:cNvSpPr txBox="1"/>
          <p:nvPr/>
        </p:nvSpPr>
        <p:spPr>
          <a:xfrm>
            <a:off x="4611132" y="1799909"/>
            <a:ext cx="89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2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991D59A0-6DDC-4E45-9288-CB038045BFEB}"/>
              </a:ext>
            </a:extLst>
          </p:cNvPr>
          <p:cNvSpPr/>
          <p:nvPr/>
        </p:nvSpPr>
        <p:spPr>
          <a:xfrm>
            <a:off x="5891719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A4567F-68DE-4593-9067-242EC4C6C2E6}"/>
              </a:ext>
            </a:extLst>
          </p:cNvPr>
          <p:cNvSpPr txBox="1"/>
          <p:nvPr/>
        </p:nvSpPr>
        <p:spPr>
          <a:xfrm>
            <a:off x="5831041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4E6BA8DC-53EC-468A-89F2-43D6706F52B3}"/>
              </a:ext>
            </a:extLst>
          </p:cNvPr>
          <p:cNvSpPr/>
          <p:nvPr/>
        </p:nvSpPr>
        <p:spPr>
          <a:xfrm>
            <a:off x="6347317" y="1628655"/>
            <a:ext cx="1368152" cy="720000"/>
          </a:xfrm>
          <a:prstGeom prst="homePlat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B3C15C-DB09-467B-86AE-65AFC2D96098}"/>
              </a:ext>
            </a:extLst>
          </p:cNvPr>
          <p:cNvSpPr txBox="1"/>
          <p:nvPr/>
        </p:nvSpPr>
        <p:spPr>
          <a:xfrm>
            <a:off x="6403818" y="1799909"/>
            <a:ext cx="9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3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680054F7-B0F1-49FE-9EAD-36AB550B267B}"/>
              </a:ext>
            </a:extLst>
          </p:cNvPr>
          <p:cNvSpPr/>
          <p:nvPr/>
        </p:nvSpPr>
        <p:spPr>
          <a:xfrm>
            <a:off x="7716984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4D32491-8B54-44E4-901D-492656328D68}"/>
              </a:ext>
            </a:extLst>
          </p:cNvPr>
          <p:cNvSpPr txBox="1"/>
          <p:nvPr/>
        </p:nvSpPr>
        <p:spPr>
          <a:xfrm>
            <a:off x="7656306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E7391C58-EB70-452B-8E32-FB76DEFEB634}"/>
              </a:ext>
            </a:extLst>
          </p:cNvPr>
          <p:cNvSpPr/>
          <p:nvPr/>
        </p:nvSpPr>
        <p:spPr>
          <a:xfrm>
            <a:off x="2233606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1D5BB12-0F07-4F4C-A238-4A6EB0954697}"/>
              </a:ext>
            </a:extLst>
          </p:cNvPr>
          <p:cNvSpPr txBox="1"/>
          <p:nvPr/>
        </p:nvSpPr>
        <p:spPr>
          <a:xfrm>
            <a:off x="2172928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3E9EDD-C0DA-417E-A69A-506F1E482B94}"/>
              </a:ext>
            </a:extLst>
          </p:cNvPr>
          <p:cNvSpPr txBox="1"/>
          <p:nvPr/>
        </p:nvSpPr>
        <p:spPr>
          <a:xfrm>
            <a:off x="759511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43B693-3DEA-4AF4-A2F2-617E089813B9}"/>
              </a:ext>
            </a:extLst>
          </p:cNvPr>
          <p:cNvSpPr txBox="1"/>
          <p:nvPr/>
        </p:nvSpPr>
        <p:spPr>
          <a:xfrm>
            <a:off x="1798296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F81CA21-EF8F-43D3-8A0F-60D40450981B}"/>
              </a:ext>
            </a:extLst>
          </p:cNvPr>
          <p:cNvSpPr txBox="1"/>
          <p:nvPr/>
        </p:nvSpPr>
        <p:spPr>
          <a:xfrm>
            <a:off x="3616176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F0BA449-7389-472D-89E4-59A4E9E35A89}"/>
              </a:ext>
            </a:extLst>
          </p:cNvPr>
          <p:cNvSpPr txBox="1"/>
          <p:nvPr/>
        </p:nvSpPr>
        <p:spPr>
          <a:xfrm>
            <a:off x="5456399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16490A3-4E65-4EE2-8215-55ECD0B14CAF}"/>
              </a:ext>
            </a:extLst>
          </p:cNvPr>
          <p:cNvSpPr txBox="1"/>
          <p:nvPr/>
        </p:nvSpPr>
        <p:spPr>
          <a:xfrm>
            <a:off x="7196357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B85F138-61EE-42B7-B0F8-0F48214C12E3}"/>
              </a:ext>
            </a:extLst>
          </p:cNvPr>
          <p:cNvSpPr txBox="1"/>
          <p:nvPr/>
        </p:nvSpPr>
        <p:spPr>
          <a:xfrm>
            <a:off x="2683342" y="1304764"/>
            <a:ext cx="1188132" cy="503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 min</a:t>
            </a:r>
          </a:p>
          <a:p>
            <a:pPr algn="ctr">
              <a:lnSpc>
                <a:spcPts val="16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56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B8D8C44F-80D9-47F6-9864-28589514F328}"/>
              </a:ext>
            </a:extLst>
          </p:cNvPr>
          <p:cNvSpPr/>
          <p:nvPr/>
        </p:nvSpPr>
        <p:spPr>
          <a:xfrm>
            <a:off x="1018531" y="290278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5E7153-B7EC-4068-A9D0-7D84E99BCC09}"/>
              </a:ext>
            </a:extLst>
          </p:cNvPr>
          <p:cNvSpPr txBox="1"/>
          <p:nvPr/>
        </p:nvSpPr>
        <p:spPr>
          <a:xfrm>
            <a:off x="1008097" y="2978964"/>
            <a:ext cx="124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初回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アンケート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A871F24-1E83-43C6-ADA4-8BFC0B24D32C}"/>
              </a:ext>
            </a:extLst>
          </p:cNvPr>
          <p:cNvSpPr txBox="1"/>
          <p:nvPr/>
        </p:nvSpPr>
        <p:spPr>
          <a:xfrm>
            <a:off x="984796" y="25649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28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60" name="矢印: 五方向 59">
            <a:extLst>
              <a:ext uri="{FF2B5EF4-FFF2-40B4-BE49-F238E27FC236}">
                <a16:creationId xmlns:a16="http://schemas.microsoft.com/office/drawing/2014/main" id="{EFDEB482-E05B-4FD4-90A8-DC52D0CB7487}"/>
              </a:ext>
            </a:extLst>
          </p:cNvPr>
          <p:cNvSpPr/>
          <p:nvPr/>
        </p:nvSpPr>
        <p:spPr>
          <a:xfrm>
            <a:off x="2482417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42D9C2A-2787-415B-A7D3-731E3ED3103A}"/>
              </a:ext>
            </a:extLst>
          </p:cNvPr>
          <p:cNvSpPr txBox="1"/>
          <p:nvPr/>
        </p:nvSpPr>
        <p:spPr>
          <a:xfrm>
            <a:off x="2413233" y="3072479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Block1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03E4EF2C-292B-4540-911D-84784D7C4644}"/>
              </a:ext>
            </a:extLst>
          </p:cNvPr>
          <p:cNvSpPr/>
          <p:nvPr/>
        </p:nvSpPr>
        <p:spPr>
          <a:xfrm>
            <a:off x="6877090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8482B54-4AAF-4530-B391-8F0254E784AE}"/>
              </a:ext>
            </a:extLst>
          </p:cNvPr>
          <p:cNvSpPr txBox="1"/>
          <p:nvPr/>
        </p:nvSpPr>
        <p:spPr>
          <a:xfrm>
            <a:off x="6866656" y="2976934"/>
            <a:ext cx="124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アンケート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タスク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9188752-A793-44A8-8646-E35FB2C15196}"/>
              </a:ext>
            </a:extLst>
          </p:cNvPr>
          <p:cNvSpPr txBox="1"/>
          <p:nvPr/>
        </p:nvSpPr>
        <p:spPr>
          <a:xfrm>
            <a:off x="2539634" y="2576629"/>
            <a:ext cx="11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DB92EF-9EC5-4D21-9453-1B349CB22768}"/>
              </a:ext>
            </a:extLst>
          </p:cNvPr>
          <p:cNvSpPr txBox="1"/>
          <p:nvPr/>
        </p:nvSpPr>
        <p:spPr>
          <a:xfrm>
            <a:off x="6877090" y="257662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28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9B897FB-AE29-4F5F-BEAC-A70015307EB8}"/>
              </a:ext>
            </a:extLst>
          </p:cNvPr>
          <p:cNvGrpSpPr/>
          <p:nvPr/>
        </p:nvGrpSpPr>
        <p:grpSpPr>
          <a:xfrm>
            <a:off x="251520" y="905241"/>
            <a:ext cx="6192688" cy="479771"/>
            <a:chOff x="683568" y="1124744"/>
            <a:chExt cx="6192688" cy="47977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7702A62-E0D1-47BF-AEAA-746C73800850}"/>
                </a:ext>
              </a:extLst>
            </p:cNvPr>
            <p:cNvSpPr/>
            <p:nvPr/>
          </p:nvSpPr>
          <p:spPr>
            <a:xfrm>
              <a:off x="683568" y="1124744"/>
              <a:ext cx="144016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D59694D3-AEB7-4518-8C35-D5F5F2089163}"/>
                </a:ext>
              </a:extLst>
            </p:cNvPr>
            <p:cNvSpPr txBox="1"/>
            <p:nvPr/>
          </p:nvSpPr>
          <p:spPr>
            <a:xfrm>
              <a:off x="845272" y="1142850"/>
              <a:ext cx="6030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実験</a:t>
              </a:r>
              <a:r>
                <a:rPr lang="en-US" altLang="ja-JP" sz="2400" b="1" dirty="0">
                  <a:solidFill>
                    <a:schemeClr val="bg2">
                      <a:lumMod val="25000"/>
                    </a:schemeClr>
                  </a:solidFill>
                </a:rPr>
                <a:t>Session</a:t>
              </a:r>
              <a:endParaRPr lang="ja-JP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708B2AF-6234-4F21-8824-ED7C95AD3532}"/>
              </a:ext>
            </a:extLst>
          </p:cNvPr>
          <p:cNvCxnSpPr>
            <a:cxnSpLocks/>
          </p:cNvCxnSpPr>
          <p:nvPr/>
        </p:nvCxnSpPr>
        <p:spPr>
          <a:xfrm flipH="1">
            <a:off x="8841244" y="2976934"/>
            <a:ext cx="1" cy="359152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36121CA-57BC-46BF-B126-BF2872E54480}"/>
              </a:ext>
            </a:extLst>
          </p:cNvPr>
          <p:cNvCxnSpPr>
            <a:cxnSpLocks/>
          </p:cNvCxnSpPr>
          <p:nvPr/>
        </p:nvCxnSpPr>
        <p:spPr>
          <a:xfrm>
            <a:off x="876266" y="2856719"/>
            <a:ext cx="0" cy="3652685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矢印: 五方向 75">
            <a:extLst>
              <a:ext uri="{FF2B5EF4-FFF2-40B4-BE49-F238E27FC236}">
                <a16:creationId xmlns:a16="http://schemas.microsoft.com/office/drawing/2014/main" id="{2CC862F9-1B59-47EE-8658-48066EED90CF}"/>
              </a:ext>
            </a:extLst>
          </p:cNvPr>
          <p:cNvSpPr/>
          <p:nvPr/>
        </p:nvSpPr>
        <p:spPr>
          <a:xfrm>
            <a:off x="3935869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FC0A3DD-1975-4DB5-8262-90A596DEEE85}"/>
              </a:ext>
            </a:extLst>
          </p:cNvPr>
          <p:cNvSpPr txBox="1"/>
          <p:nvPr/>
        </p:nvSpPr>
        <p:spPr>
          <a:xfrm>
            <a:off x="3866685" y="3072479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Block2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8F08109-DA05-4335-84EA-BAE5E7728671}"/>
              </a:ext>
            </a:extLst>
          </p:cNvPr>
          <p:cNvSpPr txBox="1"/>
          <p:nvPr/>
        </p:nvSpPr>
        <p:spPr>
          <a:xfrm>
            <a:off x="3993086" y="2576629"/>
            <a:ext cx="11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09" name="矢印: 五方向 108">
            <a:extLst>
              <a:ext uri="{FF2B5EF4-FFF2-40B4-BE49-F238E27FC236}">
                <a16:creationId xmlns:a16="http://schemas.microsoft.com/office/drawing/2014/main" id="{328933F4-502B-4BFD-83D7-DAE99816DD28}"/>
              </a:ext>
            </a:extLst>
          </p:cNvPr>
          <p:cNvSpPr/>
          <p:nvPr/>
        </p:nvSpPr>
        <p:spPr>
          <a:xfrm>
            <a:off x="5407666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49A7DFA-89D5-4B2E-95A9-57BF52EAB9DC}"/>
              </a:ext>
            </a:extLst>
          </p:cNvPr>
          <p:cNvSpPr txBox="1"/>
          <p:nvPr/>
        </p:nvSpPr>
        <p:spPr>
          <a:xfrm>
            <a:off x="5338482" y="3072479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Block3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C60F32E-0BC4-4BA1-869F-A7B07F760D19}"/>
              </a:ext>
            </a:extLst>
          </p:cNvPr>
          <p:cNvSpPr txBox="1"/>
          <p:nvPr/>
        </p:nvSpPr>
        <p:spPr>
          <a:xfrm>
            <a:off x="5464883" y="2576629"/>
            <a:ext cx="11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9993C61-B9DF-4324-8C73-86097880DEA8}"/>
              </a:ext>
            </a:extLst>
          </p:cNvPr>
          <p:cNvCxnSpPr>
            <a:cxnSpLocks/>
          </p:cNvCxnSpPr>
          <p:nvPr/>
        </p:nvCxnSpPr>
        <p:spPr>
          <a:xfrm flipH="1">
            <a:off x="1575836" y="3620759"/>
            <a:ext cx="896435" cy="573029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5748FA9B-CCE3-4893-B3D6-F7E919E03D7A}"/>
              </a:ext>
            </a:extLst>
          </p:cNvPr>
          <p:cNvCxnSpPr>
            <a:cxnSpLocks/>
          </p:cNvCxnSpPr>
          <p:nvPr/>
        </p:nvCxnSpPr>
        <p:spPr>
          <a:xfrm>
            <a:off x="3577056" y="3620759"/>
            <a:ext cx="3945879" cy="530073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681A88-B797-43CA-BF48-B7681C57A761}"/>
              </a:ext>
            </a:extLst>
          </p:cNvPr>
          <p:cNvSpPr/>
          <p:nvPr/>
        </p:nvSpPr>
        <p:spPr>
          <a:xfrm>
            <a:off x="1625863" y="4172863"/>
            <a:ext cx="2943778" cy="480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DED9BAEC-4FBF-43F4-9A2B-3D49E01A7607}"/>
              </a:ext>
            </a:extLst>
          </p:cNvPr>
          <p:cNvSpPr/>
          <p:nvPr/>
        </p:nvSpPr>
        <p:spPr>
          <a:xfrm>
            <a:off x="4587098" y="4172863"/>
            <a:ext cx="2943778" cy="480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雲 8">
            <a:extLst>
              <a:ext uri="{FF2B5EF4-FFF2-40B4-BE49-F238E27FC236}">
                <a16:creationId xmlns:a16="http://schemas.microsoft.com/office/drawing/2014/main" id="{23328187-53A7-4F56-B97D-3AD8F7057622}"/>
              </a:ext>
            </a:extLst>
          </p:cNvPr>
          <p:cNvSpPr/>
          <p:nvPr/>
        </p:nvSpPr>
        <p:spPr>
          <a:xfrm>
            <a:off x="1691680" y="4689140"/>
            <a:ext cx="319420" cy="27381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229B626-67AB-425F-A6A3-8664947C1DE2}"/>
              </a:ext>
            </a:extLst>
          </p:cNvPr>
          <p:cNvCxnSpPr/>
          <p:nvPr/>
        </p:nvCxnSpPr>
        <p:spPr>
          <a:xfrm>
            <a:off x="1625863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57679479-16FC-4CA2-BCF0-FDE5C30D3A78}"/>
              </a:ext>
            </a:extLst>
          </p:cNvPr>
          <p:cNvCxnSpPr/>
          <p:nvPr/>
        </p:nvCxnSpPr>
        <p:spPr>
          <a:xfrm>
            <a:off x="2092367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BEEC066D-C93B-467C-A179-53BD31A794C6}"/>
              </a:ext>
            </a:extLst>
          </p:cNvPr>
          <p:cNvCxnSpPr/>
          <p:nvPr/>
        </p:nvCxnSpPr>
        <p:spPr>
          <a:xfrm>
            <a:off x="2558871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485AE40-7934-4B4F-BAA5-B50F1E8CBA36}"/>
              </a:ext>
            </a:extLst>
          </p:cNvPr>
          <p:cNvCxnSpPr/>
          <p:nvPr/>
        </p:nvCxnSpPr>
        <p:spPr>
          <a:xfrm>
            <a:off x="3025375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雲 118">
            <a:extLst>
              <a:ext uri="{FF2B5EF4-FFF2-40B4-BE49-F238E27FC236}">
                <a16:creationId xmlns:a16="http://schemas.microsoft.com/office/drawing/2014/main" id="{47247CF2-C3FD-476E-9570-BB6496EA844F}"/>
              </a:ext>
            </a:extLst>
          </p:cNvPr>
          <p:cNvSpPr/>
          <p:nvPr/>
        </p:nvSpPr>
        <p:spPr>
          <a:xfrm>
            <a:off x="2629937" y="4689140"/>
            <a:ext cx="319420" cy="27381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0AA1A1FE-CECC-486C-BD32-D25E49B95830}"/>
              </a:ext>
            </a:extLst>
          </p:cNvPr>
          <p:cNvCxnSpPr/>
          <p:nvPr/>
        </p:nvCxnSpPr>
        <p:spPr>
          <a:xfrm>
            <a:off x="3491880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F18FA829-274E-4680-A4D7-0ADFBF5F31E6}"/>
              </a:ext>
            </a:extLst>
          </p:cNvPr>
          <p:cNvCxnSpPr/>
          <p:nvPr/>
        </p:nvCxnSpPr>
        <p:spPr>
          <a:xfrm>
            <a:off x="4569016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088EFE9-91F0-4328-839A-2C8F8F236CC4}"/>
              </a:ext>
            </a:extLst>
          </p:cNvPr>
          <p:cNvCxnSpPr/>
          <p:nvPr/>
        </p:nvCxnSpPr>
        <p:spPr>
          <a:xfrm>
            <a:off x="4588876" y="4653136"/>
            <a:ext cx="0" cy="360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3AED608-AB31-48B9-BA15-7A674B51C8D9}"/>
              </a:ext>
            </a:extLst>
          </p:cNvPr>
          <p:cNvCxnSpPr/>
          <p:nvPr/>
        </p:nvCxnSpPr>
        <p:spPr>
          <a:xfrm>
            <a:off x="7530876" y="4653136"/>
            <a:ext cx="0" cy="360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7EDBB13-A3BF-4E18-AE32-F6C0BFBF8690}"/>
              </a:ext>
            </a:extLst>
          </p:cNvPr>
          <p:cNvSpPr txBox="1"/>
          <p:nvPr/>
        </p:nvSpPr>
        <p:spPr>
          <a:xfrm>
            <a:off x="1367513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B84835DB-769A-416F-9221-D9877FBACA7C}"/>
              </a:ext>
            </a:extLst>
          </p:cNvPr>
          <p:cNvSpPr txBox="1"/>
          <p:nvPr/>
        </p:nvSpPr>
        <p:spPr>
          <a:xfrm>
            <a:off x="1849521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213129A-4DAB-41A6-BE4A-8B60C62E81FE}"/>
              </a:ext>
            </a:extLst>
          </p:cNvPr>
          <p:cNvSpPr txBox="1"/>
          <p:nvPr/>
        </p:nvSpPr>
        <p:spPr>
          <a:xfrm>
            <a:off x="2297636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5572C37-3CCD-4EC9-B415-ED95C99B065A}"/>
              </a:ext>
            </a:extLst>
          </p:cNvPr>
          <p:cNvSpPr txBox="1"/>
          <p:nvPr/>
        </p:nvSpPr>
        <p:spPr>
          <a:xfrm>
            <a:off x="2779644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6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603EBAD4-D0AB-4874-9602-EA2641D58BF2}"/>
              </a:ext>
            </a:extLst>
          </p:cNvPr>
          <p:cNvSpPr txBox="1"/>
          <p:nvPr/>
        </p:nvSpPr>
        <p:spPr>
          <a:xfrm>
            <a:off x="3246147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8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8EE6CC1-951D-49B9-87F0-A80F7CE7257F}"/>
              </a:ext>
            </a:extLst>
          </p:cNvPr>
          <p:cNvSpPr txBox="1"/>
          <p:nvPr/>
        </p:nvSpPr>
        <p:spPr>
          <a:xfrm>
            <a:off x="4266119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7A6CC0C-7037-4E1F-8DD3-2958ABD88959}"/>
              </a:ext>
            </a:extLst>
          </p:cNvPr>
          <p:cNvSpPr txBox="1"/>
          <p:nvPr/>
        </p:nvSpPr>
        <p:spPr>
          <a:xfrm>
            <a:off x="4487424" y="4833136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E779F93-221F-46C1-B8B8-256AB4047D40}"/>
              </a:ext>
            </a:extLst>
          </p:cNvPr>
          <p:cNvSpPr txBox="1"/>
          <p:nvPr/>
        </p:nvSpPr>
        <p:spPr>
          <a:xfrm>
            <a:off x="7083268" y="4807394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040A945-D464-41E8-96BD-08DE342853B9}"/>
              </a:ext>
            </a:extLst>
          </p:cNvPr>
          <p:cNvSpPr txBox="1"/>
          <p:nvPr/>
        </p:nvSpPr>
        <p:spPr>
          <a:xfrm>
            <a:off x="3700383" y="4727999"/>
            <a:ext cx="71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・・・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4" name="雲 133">
            <a:extLst>
              <a:ext uri="{FF2B5EF4-FFF2-40B4-BE49-F238E27FC236}">
                <a16:creationId xmlns:a16="http://schemas.microsoft.com/office/drawing/2014/main" id="{4D3B8B48-8AA9-474F-8106-FDDE10D31020}"/>
              </a:ext>
            </a:extLst>
          </p:cNvPr>
          <p:cNvSpPr/>
          <p:nvPr/>
        </p:nvSpPr>
        <p:spPr>
          <a:xfrm>
            <a:off x="2153963" y="4689140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雲 134">
            <a:extLst>
              <a:ext uri="{FF2B5EF4-FFF2-40B4-BE49-F238E27FC236}">
                <a16:creationId xmlns:a16="http://schemas.microsoft.com/office/drawing/2014/main" id="{5603F341-1F2C-4A4F-9D61-B9ADFA5DA607}"/>
              </a:ext>
            </a:extLst>
          </p:cNvPr>
          <p:cNvSpPr/>
          <p:nvPr/>
        </p:nvSpPr>
        <p:spPr>
          <a:xfrm>
            <a:off x="3076634" y="4689140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雲 135">
            <a:extLst>
              <a:ext uri="{FF2B5EF4-FFF2-40B4-BE49-F238E27FC236}">
                <a16:creationId xmlns:a16="http://schemas.microsoft.com/office/drawing/2014/main" id="{1176C395-AC6E-452C-B91B-C7B4021A7848}"/>
              </a:ext>
            </a:extLst>
          </p:cNvPr>
          <p:cNvSpPr/>
          <p:nvPr/>
        </p:nvSpPr>
        <p:spPr>
          <a:xfrm>
            <a:off x="5939797" y="4689140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雲 136">
            <a:extLst>
              <a:ext uri="{FF2B5EF4-FFF2-40B4-BE49-F238E27FC236}">
                <a16:creationId xmlns:a16="http://schemas.microsoft.com/office/drawing/2014/main" id="{EAE1F743-35C4-4EBF-A170-B2EE25330770}"/>
              </a:ext>
            </a:extLst>
          </p:cNvPr>
          <p:cNvSpPr/>
          <p:nvPr/>
        </p:nvSpPr>
        <p:spPr>
          <a:xfrm>
            <a:off x="1704633" y="5494313"/>
            <a:ext cx="319420" cy="27381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雲 137">
            <a:extLst>
              <a:ext uri="{FF2B5EF4-FFF2-40B4-BE49-F238E27FC236}">
                <a16:creationId xmlns:a16="http://schemas.microsoft.com/office/drawing/2014/main" id="{21BDA74F-FB0E-4E5F-9611-5661B76652FF}"/>
              </a:ext>
            </a:extLst>
          </p:cNvPr>
          <p:cNvSpPr/>
          <p:nvPr/>
        </p:nvSpPr>
        <p:spPr>
          <a:xfrm>
            <a:off x="1704633" y="5892399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65004E5-F1BF-436E-885F-3A5B213302A0}"/>
              </a:ext>
            </a:extLst>
          </p:cNvPr>
          <p:cNvSpPr txBox="1"/>
          <p:nvPr/>
        </p:nvSpPr>
        <p:spPr>
          <a:xfrm>
            <a:off x="2134307" y="5438087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pulse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A32F531-EDA9-40C8-BD39-C795A980D18E}"/>
              </a:ext>
            </a:extLst>
          </p:cNvPr>
          <p:cNvSpPr txBox="1"/>
          <p:nvPr/>
        </p:nvSpPr>
        <p:spPr>
          <a:xfrm>
            <a:off x="2134307" y="5854945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Odorless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2DLIFE@DGECIKTWAVWYY5L6" val="4285"/>
</p:tagLst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002060"/>
      </a:accent1>
      <a:accent2>
        <a:srgbClr val="C4652D"/>
      </a:accent2>
      <a:accent3>
        <a:srgbClr val="C00000"/>
      </a:accent3>
      <a:accent4>
        <a:srgbClr val="59B188"/>
      </a:accent4>
      <a:accent5>
        <a:srgbClr val="5C92B5"/>
      </a:accent5>
      <a:accent6>
        <a:srgbClr val="B35BA8"/>
      </a:accent6>
      <a:hlink>
        <a:srgbClr val="67AFBD"/>
      </a:hlink>
      <a:folHlink>
        <a:srgbClr val="C2A874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TC103457503[[fn=クォータブル]]</Template>
  <TotalTime>204676</TotalTime>
  <Words>85</Words>
  <Application>Microsoft Office PowerPoint</Application>
  <PresentationFormat>画面に合わせる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小塚ゴシック Pro R</vt:lpstr>
      <vt:lpstr>Arial</vt:lpstr>
      <vt:lpstr>Calibri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POOH</dc:creator>
  <cp:lastModifiedBy>松下　虎弥太</cp:lastModifiedBy>
  <cp:revision>12687</cp:revision>
  <cp:lastPrinted>2016-02-25T08:11:24Z</cp:lastPrinted>
  <dcterms:modified xsi:type="dcterms:W3CDTF">2020-09-28T04:24:47Z</dcterms:modified>
</cp:coreProperties>
</file>