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18" autoAdjust="0"/>
  </p:normalViewPr>
  <p:slideViewPr>
    <p:cSldViewPr>
      <p:cViewPr>
        <p:scale>
          <a:sx n="69" d="100"/>
          <a:sy n="69" d="100"/>
        </p:scale>
        <p:origin x="-140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7CBC3-7D5C-4B08-8B16-157E31C5A41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F19E3-AE87-4221-ADFF-9C4A4479FF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D36B405-18F5-4B03-99BE-FC019EA59014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A17E461-B998-4B1D-9031-4CD0CA058B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wap.com/pdp10/hbaker/hakmem/games.html" TargetMode="External"/><Relationship Id="rId2" Type="http://schemas.openxmlformats.org/officeDocument/2006/relationships/hyperlink" Target="http://www.amazon.com/exec/obidos/ASIN/019286145X/ref=nosim/weisstein-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exec/obidos/ASIN/0120911523/ref=nosim/weisstein-2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Computational Complexity CSC </a:t>
            </a:r>
            <a:r>
              <a:rPr lang="en-US" b="1" dirty="0" smtClean="0"/>
              <a:t>5173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Professor: Tom </a:t>
            </a:r>
            <a:r>
              <a:rPr lang="en-US" b="1" dirty="0" smtClean="0"/>
              <a:t>Altman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Peg solitaire</a:t>
            </a:r>
          </a:p>
          <a:p>
            <a:pPr algn="ctr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</a:t>
            </a:r>
          </a:p>
          <a:p>
            <a:pPr algn="ctr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				</a:t>
            </a:r>
            <a:r>
              <a:rPr lang="en-US" sz="2800" b="1" dirty="0" smtClean="0"/>
              <a:t>K.SAI VASUDHA</a:t>
            </a:r>
          </a:p>
          <a:p>
            <a:pPr algn="ctr">
              <a:buNone/>
            </a:pPr>
            <a:r>
              <a:rPr lang="en-US" sz="2800" b="1" dirty="0" smtClean="0"/>
              <a:t>            				    CH.PRAGNA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By </a:t>
            </a:r>
            <a:r>
              <a:rPr lang="en-US" dirty="0" smtClean="0"/>
              <a:t>performing an elementary move might change N, or leave it </a:t>
            </a:r>
            <a:r>
              <a:rPr lang="en-US" dirty="0" smtClean="0"/>
              <a:t>unchanged.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If move is valid it decreases by 2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err="1" smtClean="0"/>
              <a:t>N</a:t>
            </a:r>
            <a:r>
              <a:rPr lang="en-US" baseline="-25000" dirty="0" err="1" smtClean="0"/>
              <a:t>start</a:t>
            </a:r>
            <a:r>
              <a:rPr lang="en-US" baseline="-25000" dirty="0" smtClean="0"/>
              <a:t> </a:t>
            </a:r>
            <a:r>
              <a:rPr lang="en-US" dirty="0" smtClean="0"/>
              <a:t>=24 which is even, and since the center is marked by 1,N</a:t>
            </a:r>
            <a:r>
              <a:rPr lang="en-US" baseline="-25000" dirty="0" smtClean="0"/>
              <a:t>win</a:t>
            </a:r>
            <a:r>
              <a:rPr lang="en-US" dirty="0" smtClean="0"/>
              <a:t>=1 which is </a:t>
            </a:r>
            <a:r>
              <a:rPr lang="en-US" dirty="0" err="1" smtClean="0"/>
              <a:t>odd.So</a:t>
            </a:r>
            <a:r>
              <a:rPr lang="en-US" dirty="0" smtClean="0"/>
              <a:t> we cannot get from one configuration to the </a:t>
            </a:r>
            <a:r>
              <a:rPr lang="en-US" dirty="0" err="1" smtClean="0"/>
              <a:t>other.We</a:t>
            </a:r>
            <a:r>
              <a:rPr lang="en-US" dirty="0" smtClean="0"/>
              <a:t> cannot win this </a:t>
            </a:r>
            <a:r>
              <a:rPr lang="en-US" dirty="0" smtClean="0"/>
              <a:t>game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Our group ,K ,will consist of 4 elements : </a:t>
            </a:r>
            <a:r>
              <a:rPr lang="en-US" dirty="0" err="1" smtClean="0"/>
              <a:t>a,b,c</a:t>
            </a:r>
            <a:r>
              <a:rPr lang="en-US" dirty="0" smtClean="0"/>
              <a:t> and 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Doing </a:t>
            </a:r>
            <a:r>
              <a:rPr lang="en-US" dirty="0" smtClean="0"/>
              <a:t>a and then </a:t>
            </a:r>
            <a:r>
              <a:rPr lang="en-US" dirty="0" smtClean="0"/>
              <a:t>a </a:t>
            </a:r>
            <a:r>
              <a:rPr lang="en-US" dirty="0" smtClean="0"/>
              <a:t>. a or just a</a:t>
            </a:r>
            <a:r>
              <a:rPr lang="en-US" baseline="30000" dirty="0" smtClean="0"/>
              <a:t>2</a:t>
            </a:r>
            <a:r>
              <a:rPr lang="en-US" dirty="0" smtClean="0"/>
              <a:t> ,is like doing nothing at </a:t>
            </a:r>
            <a:r>
              <a:rPr lang="en-US" dirty="0" err="1" smtClean="0"/>
              <a:t>all.We</a:t>
            </a:r>
            <a:r>
              <a:rPr lang="en-US" dirty="0" smtClean="0"/>
              <a:t> express this by the equation a</a:t>
            </a:r>
            <a:r>
              <a:rPr lang="en-US" baseline="30000" dirty="0" smtClean="0"/>
              <a:t>2</a:t>
            </a:r>
            <a:r>
              <a:rPr lang="en-US" dirty="0" smtClean="0"/>
              <a:t> = 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same goes </a:t>
            </a:r>
            <a:r>
              <a:rPr lang="en-US" dirty="0" smtClean="0"/>
              <a:t>with all the elements.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Doing a </a:t>
            </a:r>
            <a:r>
              <a:rPr lang="en-US" dirty="0" smtClean="0"/>
              <a:t>and then b </a:t>
            </a:r>
            <a:r>
              <a:rPr lang="en-US" dirty="0" smtClean="0"/>
              <a:t>leads to move the peg, </a:t>
            </a:r>
            <a:r>
              <a:rPr lang="en-US" dirty="0" smtClean="0"/>
              <a:t>so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. b=c.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shall now color our board with elements of </a:t>
            </a:r>
            <a:r>
              <a:rPr lang="en-US" dirty="0" smtClean="0"/>
              <a:t>K(</a:t>
            </a:r>
            <a:r>
              <a:rPr lang="en-US" dirty="0" err="1" smtClean="0"/>
              <a:t>abelian</a:t>
            </a:r>
            <a:r>
              <a:rPr lang="en-US" dirty="0" smtClean="0"/>
              <a:t>), instead of 0’s and 1’s.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M</a:t>
            </a:r>
            <a:r>
              <a:rPr lang="en-US" baseline="-25000" dirty="0" smtClean="0"/>
              <a:t>c</a:t>
            </a:r>
            <a:r>
              <a:rPr lang="en-US" dirty="0" smtClean="0"/>
              <a:t> be the product of all markings of full squares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048000" y="2895600"/>
            <a:ext cx="2667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c</a:t>
            </a:r>
            <a:r>
              <a:rPr lang="en-US" dirty="0" smtClean="0"/>
              <a:t> is </a:t>
            </a:r>
            <a:r>
              <a:rPr lang="en-US" dirty="0" err="1" smtClean="0"/>
              <a:t>invariant,notice</a:t>
            </a:r>
            <a:r>
              <a:rPr lang="en-US" dirty="0" smtClean="0"/>
              <a:t> that elementary moves don’t change the </a:t>
            </a:r>
            <a:r>
              <a:rPr lang="en-US" dirty="0" smtClean="0"/>
              <a:t>product.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start</a:t>
            </a:r>
            <a:r>
              <a:rPr lang="en-US" dirty="0" smtClean="0"/>
              <a:t> = e but none of the squares is marked 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 </a:t>
            </a:r>
            <a:r>
              <a:rPr lang="en-US" dirty="0" smtClean="0"/>
              <a:t>not only can we never win this </a:t>
            </a:r>
            <a:r>
              <a:rPr lang="en-US" dirty="0" smtClean="0"/>
              <a:t>game.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6800" y="3048000"/>
            <a:ext cx="62484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CNTD…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Let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start</a:t>
            </a:r>
            <a:r>
              <a:rPr lang="en-US" baseline="-25000" dirty="0" smtClean="0"/>
              <a:t> </a:t>
            </a:r>
            <a:r>
              <a:rPr lang="en-US" baseline="-25000" dirty="0" smtClean="0"/>
              <a:t>= </a:t>
            </a:r>
            <a:r>
              <a:rPr lang="en-US" dirty="0" smtClean="0"/>
              <a:t>b. Therefore ,if we end up with one peg on the board it will be marked </a:t>
            </a:r>
            <a:r>
              <a:rPr lang="en-US" dirty="0" err="1" smtClean="0"/>
              <a:t>b.But</a:t>
            </a:r>
            <a:r>
              <a:rPr lang="en-US" dirty="0" smtClean="0"/>
              <a:t> there is another </a:t>
            </a:r>
            <a:r>
              <a:rPr lang="en-US" dirty="0" smtClean="0"/>
              <a:t>obstruction.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 smtClean="0"/>
              <a:t>by our previous </a:t>
            </a:r>
            <a:r>
              <a:rPr lang="en-US" dirty="0" err="1" smtClean="0"/>
              <a:t>consideration,the</a:t>
            </a:r>
            <a:r>
              <a:rPr lang="en-US" dirty="0" smtClean="0"/>
              <a:t> configuration on the right is impossible , since it is marked by C . Hence , the configuration on the left is also unattainable.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95600" y="2133600"/>
            <a:ext cx="48768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record </a:t>
            </a:r>
            <a:r>
              <a:rPr lang="en-GB" dirty="0" smtClean="0"/>
              <a:t>the sequence of moves </a:t>
            </a:r>
            <a:r>
              <a:rPr lang="en-GB" dirty="0" smtClean="0"/>
              <a:t>required.</a:t>
            </a:r>
            <a:endParaRPr lang="en-GB" dirty="0" smtClean="0"/>
          </a:p>
          <a:p>
            <a:r>
              <a:rPr lang="en-GB" dirty="0" smtClean="0"/>
              <a:t>Each transition is assigned a unique number</a:t>
            </a:r>
            <a:r>
              <a:rPr lang="en-GB" dirty="0" smtClean="0"/>
              <a:t>:</a:t>
            </a:r>
          </a:p>
          <a:p>
            <a:endParaRPr lang="en-GB" dirty="0" smtClean="0"/>
          </a:p>
        </p:txBody>
      </p:sp>
      <p:pic>
        <p:nvPicPr>
          <p:cNvPr id="6" name="Picture 5" descr="Capture 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33800"/>
            <a:ext cx="7902810" cy="23363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Positions are stored in an array and these are compared with the valid moves.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Problem constraints can be stated on </a:t>
            </a:r>
            <a:r>
              <a:rPr lang="en-GB" dirty="0" smtClean="0">
                <a:solidFill>
                  <a:srgbClr val="FF0000"/>
                </a:solidFill>
              </a:rPr>
              <a:t>moves[]</a:t>
            </a:r>
            <a:r>
              <a:rPr lang="en-GB" dirty="0" smtClean="0"/>
              <a:t> alone</a:t>
            </a:r>
            <a:r>
              <a:rPr lang="en-GB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comparison is not valid it comes back and check the other possibilities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Main drawback is it needs many </a:t>
            </a:r>
            <a:r>
              <a:rPr lang="en-GB" dirty="0" smtClean="0">
                <a:solidFill>
                  <a:schemeClr val="tx1"/>
                </a:solidFill>
              </a:rPr>
              <a:t>such constraints needed. Some of very large size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Pagoda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Used to spot dead-ends early.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Value assigned to each board position such that: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dirty="0" smtClean="0"/>
              <a:t>Given positions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in a horizontal/vertical line: </a:t>
            </a:r>
            <a:r>
              <a:rPr lang="en-GB" dirty="0" err="1" smtClean="0">
                <a:solidFill>
                  <a:srgbClr val="FF0000"/>
                </a:solidFill>
              </a:rPr>
              <a:t>a+b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dirty="0" smtClean="0">
                <a:solidFill>
                  <a:srgbClr val="FF0000"/>
                </a:solidFill>
              </a:rPr>
              <a:t> c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Pagoda value of a board state: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dirty="0" smtClean="0"/>
              <a:t>Sum of values at positions where there is a peg.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dirty="0" smtClean="0"/>
              <a:t>Monotonically decreasing as moves made: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endParaRPr lang="en-US" dirty="0"/>
          </a:p>
        </p:txBody>
      </p:sp>
      <p:pic>
        <p:nvPicPr>
          <p:cNvPr id="5" name="Picture 4" descr="Capture 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410200"/>
            <a:ext cx="3486150" cy="8537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GB" dirty="0" smtClean="0"/>
              <a:t>Pagoda </a:t>
            </a:r>
            <a:r>
              <a:rPr lang="en-GB" dirty="0" smtClean="0"/>
              <a:t>condition: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dirty="0" smtClean="0"/>
              <a:t>If </a:t>
            </a:r>
            <a:r>
              <a:rPr lang="en-GB" dirty="0" smtClean="0"/>
              <a:t>pagoda value for an intermediate position is less than that of final position, backtrack.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For a single-peg Solitaire reversal at position </a:t>
            </a:r>
            <a:r>
              <a:rPr lang="en-GB" i="1" dirty="0" err="1" smtClean="0"/>
              <a:t>i</a:t>
            </a:r>
            <a:r>
              <a:rPr lang="en-GB" i="1" dirty="0" smtClean="0"/>
              <a:t>, j</a:t>
            </a:r>
            <a:r>
              <a:rPr lang="en-GB" dirty="0" smtClean="0"/>
              <a:t>, want pagoda functions with non-zero entries at </a:t>
            </a:r>
            <a:r>
              <a:rPr lang="en-GB" i="1" dirty="0" err="1" smtClean="0"/>
              <a:t>i</a:t>
            </a:r>
            <a:r>
              <a:rPr lang="en-GB" i="1" dirty="0" smtClean="0"/>
              <a:t>, j</a:t>
            </a:r>
            <a:r>
              <a:rPr lang="en-GB" dirty="0" smtClean="0"/>
              <a:t>.</a:t>
            </a:r>
          </a:p>
          <a:p>
            <a:pPr lvl="1">
              <a:buFontTx/>
              <a:buChar char="•"/>
            </a:pPr>
            <a:r>
              <a:rPr lang="en-GB" dirty="0" smtClean="0"/>
              <a:t>Otherwise no pruning.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 rotation of one of these three gives a useful pagoda function for every board position: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A rotation of one of these three gives a useful pagoda function for every board position: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9600" y="3276600"/>
            <a:ext cx="2147888" cy="2243137"/>
            <a:chOff x="576" y="1353"/>
            <a:chExt cx="1353" cy="141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76" y="1392"/>
              <a:ext cx="1344" cy="1344"/>
              <a:chOff x="576" y="1392"/>
              <a:chExt cx="1344" cy="1344"/>
            </a:xfrm>
          </p:grpSpPr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1344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rot="5400000">
                <a:off x="1247" y="1105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rot="5400000">
                <a:off x="1247" y="1681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rot="5400000">
                <a:off x="1247" y="1297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rot="5400000">
                <a:off x="1247" y="1489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 rot="5400000">
                <a:off x="1248" y="12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 rot="5400000">
                <a:off x="1248" y="11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rot="5400000">
                <a:off x="1248" y="225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rot="5400000">
                <a:off x="1248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768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>
                <a:off x="576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1728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978" y="13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1361" y="13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94" y="1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968" y="17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353" y="1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1733" y="1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594" y="21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978" y="21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353" y="21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1733" y="21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978" y="25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1352" y="25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5" name="Group 134"/>
          <p:cNvGrpSpPr>
            <a:grpSpLocks/>
          </p:cNvGrpSpPr>
          <p:nvPr/>
        </p:nvGrpSpPr>
        <p:grpSpPr bwMode="auto">
          <a:xfrm>
            <a:off x="3429000" y="3276600"/>
            <a:ext cx="2133600" cy="2133600"/>
            <a:chOff x="2208" y="1362"/>
            <a:chExt cx="1344" cy="1344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208" y="1362"/>
              <a:ext cx="1344" cy="1344"/>
              <a:chOff x="576" y="1392"/>
              <a:chExt cx="1344" cy="1344"/>
            </a:xfrm>
          </p:grpSpPr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1344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 rot="5400000">
                <a:off x="1247" y="1105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rot="5400000">
                <a:off x="1247" y="1681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2"/>
              <p:cNvSpPr>
                <a:spLocks noChangeShapeType="1"/>
              </p:cNvSpPr>
              <p:nvPr/>
            </p:nvSpPr>
            <p:spPr bwMode="auto">
              <a:xfrm rot="5400000">
                <a:off x="1247" y="1297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 rot="5400000">
                <a:off x="1247" y="1489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 rot="5400000">
                <a:off x="1248" y="12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 rot="5400000">
                <a:off x="1248" y="11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 rot="5400000">
                <a:off x="1248" y="225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 rot="5400000">
                <a:off x="1248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>
                <a:off x="768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>
                <a:off x="576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50"/>
              <p:cNvSpPr>
                <a:spLocks noChangeShapeType="1"/>
              </p:cNvSpPr>
              <p:nvPr/>
            </p:nvSpPr>
            <p:spPr bwMode="auto">
              <a:xfrm>
                <a:off x="1728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51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2798" y="15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2405" y="19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2798" y="19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3168" y="19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2793" y="22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6172200" y="3200400"/>
            <a:ext cx="2133600" cy="2211388"/>
            <a:chOff x="3840" y="1362"/>
            <a:chExt cx="1344" cy="1393"/>
          </a:xfrm>
        </p:grpSpPr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3840" y="1392"/>
              <a:ext cx="1344" cy="1344"/>
              <a:chOff x="576" y="1392"/>
              <a:chExt cx="1344" cy="1344"/>
            </a:xfrm>
          </p:grpSpPr>
          <p:sp>
            <p:nvSpPr>
              <p:cNvPr id="68" name="Line 59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0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61"/>
              <p:cNvSpPr>
                <a:spLocks noChangeShapeType="1"/>
              </p:cNvSpPr>
              <p:nvPr/>
            </p:nvSpPr>
            <p:spPr bwMode="auto">
              <a:xfrm>
                <a:off x="1344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62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3"/>
              <p:cNvSpPr>
                <a:spLocks noChangeShapeType="1"/>
              </p:cNvSpPr>
              <p:nvPr/>
            </p:nvSpPr>
            <p:spPr bwMode="auto">
              <a:xfrm rot="5400000">
                <a:off x="1247" y="1105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4"/>
              <p:cNvSpPr>
                <a:spLocks noChangeShapeType="1"/>
              </p:cNvSpPr>
              <p:nvPr/>
            </p:nvSpPr>
            <p:spPr bwMode="auto">
              <a:xfrm rot="5400000">
                <a:off x="1247" y="1681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65"/>
              <p:cNvSpPr>
                <a:spLocks noChangeShapeType="1"/>
              </p:cNvSpPr>
              <p:nvPr/>
            </p:nvSpPr>
            <p:spPr bwMode="auto">
              <a:xfrm rot="5400000">
                <a:off x="1247" y="1297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6"/>
              <p:cNvSpPr>
                <a:spLocks noChangeShapeType="1"/>
              </p:cNvSpPr>
              <p:nvPr/>
            </p:nvSpPr>
            <p:spPr bwMode="auto">
              <a:xfrm rot="5400000">
                <a:off x="1247" y="1489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67"/>
              <p:cNvSpPr>
                <a:spLocks noChangeShapeType="1"/>
              </p:cNvSpPr>
              <p:nvPr/>
            </p:nvSpPr>
            <p:spPr bwMode="auto">
              <a:xfrm rot="5400000">
                <a:off x="1248" y="12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8"/>
              <p:cNvSpPr>
                <a:spLocks noChangeShapeType="1"/>
              </p:cNvSpPr>
              <p:nvPr/>
            </p:nvSpPr>
            <p:spPr bwMode="auto">
              <a:xfrm rot="5400000">
                <a:off x="1248" y="110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 rot="5400000">
                <a:off x="1248" y="225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70"/>
              <p:cNvSpPr>
                <a:spLocks noChangeShapeType="1"/>
              </p:cNvSpPr>
              <p:nvPr/>
            </p:nvSpPr>
            <p:spPr bwMode="auto">
              <a:xfrm rot="5400000">
                <a:off x="1248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1"/>
              <p:cNvSpPr>
                <a:spLocks noChangeShapeType="1"/>
              </p:cNvSpPr>
              <p:nvPr/>
            </p:nvSpPr>
            <p:spPr bwMode="auto">
              <a:xfrm>
                <a:off x="768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72"/>
              <p:cNvSpPr>
                <a:spLocks noChangeShapeType="1"/>
              </p:cNvSpPr>
              <p:nvPr/>
            </p:nvSpPr>
            <p:spPr bwMode="auto">
              <a:xfrm>
                <a:off x="576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3"/>
              <p:cNvSpPr>
                <a:spLocks noChangeShapeType="1"/>
              </p:cNvSpPr>
              <p:nvPr/>
            </p:nvSpPr>
            <p:spPr bwMode="auto">
              <a:xfrm>
                <a:off x="1728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Text Box 75"/>
            <p:cNvSpPr txBox="1">
              <a:spLocks noChangeArrowheads="1"/>
            </p:cNvSpPr>
            <p:nvPr/>
          </p:nvSpPr>
          <p:spPr bwMode="auto">
            <a:xfrm>
              <a:off x="4421" y="13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4040" y="1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4046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3" name="Text Box 78"/>
            <p:cNvSpPr txBox="1">
              <a:spLocks noChangeArrowheads="1"/>
            </p:cNvSpPr>
            <p:nvPr/>
          </p:nvSpPr>
          <p:spPr bwMode="auto">
            <a:xfrm>
              <a:off x="4425" y="17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4" name="Text Box 79"/>
            <p:cNvSpPr txBox="1">
              <a:spLocks noChangeArrowheads="1"/>
            </p:cNvSpPr>
            <p:nvPr/>
          </p:nvSpPr>
          <p:spPr bwMode="auto">
            <a:xfrm>
              <a:off x="4425" y="21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5" name="Text Box 80"/>
            <p:cNvSpPr txBox="1">
              <a:spLocks noChangeArrowheads="1"/>
            </p:cNvSpPr>
            <p:nvPr/>
          </p:nvSpPr>
          <p:spPr bwMode="auto">
            <a:xfrm>
              <a:off x="4424" y="25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4809" y="17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67" name="Text Box 82"/>
            <p:cNvSpPr txBox="1">
              <a:spLocks noChangeArrowheads="1"/>
            </p:cNvSpPr>
            <p:nvPr/>
          </p:nvSpPr>
          <p:spPr bwMode="auto">
            <a:xfrm>
              <a:off x="4814" y="21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Peg solitaire</a:t>
            </a:r>
          </a:p>
          <a:p>
            <a:r>
              <a:rPr lang="en-US" dirty="0" smtClean="0"/>
              <a:t>Peg solitaire triangle</a:t>
            </a:r>
          </a:p>
          <a:p>
            <a:r>
              <a:rPr lang="en-US" dirty="0" smtClean="0"/>
              <a:t>Standard peg solitaire</a:t>
            </a:r>
          </a:p>
          <a:p>
            <a:r>
              <a:rPr lang="en-US" dirty="0" err="1" smtClean="0"/>
              <a:t>Intresting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Insolvability of games</a:t>
            </a:r>
          </a:p>
          <a:p>
            <a:r>
              <a:rPr lang="en-US" dirty="0" smtClean="0"/>
              <a:t>Introduction of groups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Pagoda function</a:t>
            </a:r>
          </a:p>
          <a:p>
            <a:r>
              <a:rPr lang="en-US" dirty="0" err="1" smtClean="0"/>
              <a:t>Symmetrics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Rotation.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Reflection</a:t>
            </a:r>
            <a:endParaRPr lang="en-US" dirty="0"/>
          </a:p>
        </p:txBody>
      </p:sp>
      <p:grpSp>
        <p:nvGrpSpPr>
          <p:cNvPr id="4" name="Group 378"/>
          <p:cNvGrpSpPr>
            <a:grpSpLocks/>
          </p:cNvGrpSpPr>
          <p:nvPr/>
        </p:nvGrpSpPr>
        <p:grpSpPr bwMode="auto">
          <a:xfrm>
            <a:off x="914400" y="2286000"/>
            <a:ext cx="1600200" cy="1524000"/>
            <a:chOff x="576" y="1392"/>
            <a:chExt cx="1344" cy="1344"/>
          </a:xfrm>
        </p:grpSpPr>
        <p:sp>
          <p:nvSpPr>
            <p:cNvPr id="5" name="Line 379"/>
            <p:cNvSpPr>
              <a:spLocks noChangeShapeType="1"/>
            </p:cNvSpPr>
            <p:nvPr/>
          </p:nvSpPr>
          <p:spPr bwMode="auto">
            <a:xfrm>
              <a:off x="960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80"/>
            <p:cNvSpPr>
              <a:spLocks noChangeShapeType="1"/>
            </p:cNvSpPr>
            <p:nvPr/>
          </p:nvSpPr>
          <p:spPr bwMode="auto">
            <a:xfrm>
              <a:off x="1152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81"/>
            <p:cNvSpPr>
              <a:spLocks noChangeShapeType="1"/>
            </p:cNvSpPr>
            <p:nvPr/>
          </p:nvSpPr>
          <p:spPr bwMode="auto">
            <a:xfrm>
              <a:off x="1344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82"/>
            <p:cNvSpPr>
              <a:spLocks noChangeShapeType="1"/>
            </p:cNvSpPr>
            <p:nvPr/>
          </p:nvSpPr>
          <p:spPr bwMode="auto">
            <a:xfrm>
              <a:off x="1536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83"/>
            <p:cNvSpPr>
              <a:spLocks noChangeShapeType="1"/>
            </p:cNvSpPr>
            <p:nvPr/>
          </p:nvSpPr>
          <p:spPr bwMode="auto">
            <a:xfrm rot="5400000">
              <a:off x="1247" y="1105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84"/>
            <p:cNvSpPr>
              <a:spLocks noChangeShapeType="1"/>
            </p:cNvSpPr>
            <p:nvPr/>
          </p:nvSpPr>
          <p:spPr bwMode="auto">
            <a:xfrm rot="5400000">
              <a:off x="1247" y="1681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85"/>
            <p:cNvSpPr>
              <a:spLocks noChangeShapeType="1"/>
            </p:cNvSpPr>
            <p:nvPr/>
          </p:nvSpPr>
          <p:spPr bwMode="auto">
            <a:xfrm rot="5400000">
              <a:off x="1247" y="1297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86"/>
            <p:cNvSpPr>
              <a:spLocks noChangeShapeType="1"/>
            </p:cNvSpPr>
            <p:nvPr/>
          </p:nvSpPr>
          <p:spPr bwMode="auto">
            <a:xfrm rot="5400000">
              <a:off x="1247" y="1489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87"/>
            <p:cNvSpPr>
              <a:spLocks noChangeShapeType="1"/>
            </p:cNvSpPr>
            <p:nvPr/>
          </p:nvSpPr>
          <p:spPr bwMode="auto">
            <a:xfrm rot="5400000">
              <a:off x="1248" y="12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88"/>
            <p:cNvSpPr>
              <a:spLocks noChangeShapeType="1"/>
            </p:cNvSpPr>
            <p:nvPr/>
          </p:nvSpPr>
          <p:spPr bwMode="auto">
            <a:xfrm rot="5400000">
              <a:off x="1248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9"/>
            <p:cNvSpPr>
              <a:spLocks noChangeShapeType="1"/>
            </p:cNvSpPr>
            <p:nvPr/>
          </p:nvSpPr>
          <p:spPr bwMode="auto">
            <a:xfrm rot="5400000">
              <a:off x="1248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90"/>
            <p:cNvSpPr>
              <a:spLocks noChangeShapeType="1"/>
            </p:cNvSpPr>
            <p:nvPr/>
          </p:nvSpPr>
          <p:spPr bwMode="auto">
            <a:xfrm rot="5400000">
              <a:off x="1248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91"/>
            <p:cNvSpPr>
              <a:spLocks noChangeShapeType="1"/>
            </p:cNvSpPr>
            <p:nvPr/>
          </p:nvSpPr>
          <p:spPr bwMode="auto">
            <a:xfrm>
              <a:off x="768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92"/>
            <p:cNvSpPr>
              <a:spLocks noChangeShapeType="1"/>
            </p:cNvSpPr>
            <p:nvPr/>
          </p:nvSpPr>
          <p:spPr bwMode="auto">
            <a:xfrm>
              <a:off x="576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93"/>
            <p:cNvSpPr>
              <a:spLocks noChangeShapeType="1"/>
            </p:cNvSpPr>
            <p:nvPr/>
          </p:nvSpPr>
          <p:spPr bwMode="auto">
            <a:xfrm>
              <a:off x="1728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94"/>
            <p:cNvSpPr>
              <a:spLocks noChangeShapeType="1"/>
            </p:cNvSpPr>
            <p:nvPr/>
          </p:nvSpPr>
          <p:spPr bwMode="auto">
            <a:xfrm>
              <a:off x="1920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401"/>
          <p:cNvGrpSpPr>
            <a:grpSpLocks/>
          </p:cNvGrpSpPr>
          <p:nvPr/>
        </p:nvGrpSpPr>
        <p:grpSpPr bwMode="auto">
          <a:xfrm>
            <a:off x="990600" y="4495800"/>
            <a:ext cx="1600200" cy="1524000"/>
            <a:chOff x="576" y="1392"/>
            <a:chExt cx="1344" cy="1344"/>
          </a:xfrm>
        </p:grpSpPr>
        <p:sp>
          <p:nvSpPr>
            <p:cNvPr id="39" name="Line 402"/>
            <p:cNvSpPr>
              <a:spLocks noChangeShapeType="1"/>
            </p:cNvSpPr>
            <p:nvPr/>
          </p:nvSpPr>
          <p:spPr bwMode="auto">
            <a:xfrm>
              <a:off x="960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3"/>
            <p:cNvSpPr>
              <a:spLocks noChangeShapeType="1"/>
            </p:cNvSpPr>
            <p:nvPr/>
          </p:nvSpPr>
          <p:spPr bwMode="auto">
            <a:xfrm>
              <a:off x="1152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4"/>
            <p:cNvSpPr>
              <a:spLocks noChangeShapeType="1"/>
            </p:cNvSpPr>
            <p:nvPr/>
          </p:nvSpPr>
          <p:spPr bwMode="auto">
            <a:xfrm>
              <a:off x="1344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5"/>
            <p:cNvSpPr>
              <a:spLocks noChangeShapeType="1"/>
            </p:cNvSpPr>
            <p:nvPr/>
          </p:nvSpPr>
          <p:spPr bwMode="auto">
            <a:xfrm>
              <a:off x="1536" y="13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06"/>
            <p:cNvSpPr>
              <a:spLocks noChangeShapeType="1"/>
            </p:cNvSpPr>
            <p:nvPr/>
          </p:nvSpPr>
          <p:spPr bwMode="auto">
            <a:xfrm rot="5400000">
              <a:off x="1247" y="1105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07"/>
            <p:cNvSpPr>
              <a:spLocks noChangeShapeType="1"/>
            </p:cNvSpPr>
            <p:nvPr/>
          </p:nvSpPr>
          <p:spPr bwMode="auto">
            <a:xfrm rot="5400000">
              <a:off x="1247" y="1681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08"/>
            <p:cNvSpPr>
              <a:spLocks noChangeShapeType="1"/>
            </p:cNvSpPr>
            <p:nvPr/>
          </p:nvSpPr>
          <p:spPr bwMode="auto">
            <a:xfrm rot="5400000">
              <a:off x="1247" y="1297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09"/>
            <p:cNvSpPr>
              <a:spLocks noChangeShapeType="1"/>
            </p:cNvSpPr>
            <p:nvPr/>
          </p:nvSpPr>
          <p:spPr bwMode="auto">
            <a:xfrm rot="5400000">
              <a:off x="1247" y="1489"/>
              <a:ext cx="1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10"/>
            <p:cNvSpPr>
              <a:spLocks noChangeShapeType="1"/>
            </p:cNvSpPr>
            <p:nvPr/>
          </p:nvSpPr>
          <p:spPr bwMode="auto">
            <a:xfrm rot="5400000">
              <a:off x="1248" y="12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11"/>
            <p:cNvSpPr>
              <a:spLocks noChangeShapeType="1"/>
            </p:cNvSpPr>
            <p:nvPr/>
          </p:nvSpPr>
          <p:spPr bwMode="auto">
            <a:xfrm rot="5400000">
              <a:off x="1248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2"/>
            <p:cNvSpPr>
              <a:spLocks noChangeShapeType="1"/>
            </p:cNvSpPr>
            <p:nvPr/>
          </p:nvSpPr>
          <p:spPr bwMode="auto">
            <a:xfrm rot="5400000">
              <a:off x="1248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13"/>
            <p:cNvSpPr>
              <a:spLocks noChangeShapeType="1"/>
            </p:cNvSpPr>
            <p:nvPr/>
          </p:nvSpPr>
          <p:spPr bwMode="auto">
            <a:xfrm rot="5400000">
              <a:off x="1248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14"/>
            <p:cNvSpPr>
              <a:spLocks noChangeShapeType="1"/>
            </p:cNvSpPr>
            <p:nvPr/>
          </p:nvSpPr>
          <p:spPr bwMode="auto">
            <a:xfrm>
              <a:off x="768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15"/>
            <p:cNvSpPr>
              <a:spLocks noChangeShapeType="1"/>
            </p:cNvSpPr>
            <p:nvPr/>
          </p:nvSpPr>
          <p:spPr bwMode="auto">
            <a:xfrm>
              <a:off x="576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16"/>
            <p:cNvSpPr>
              <a:spLocks noChangeShapeType="1"/>
            </p:cNvSpPr>
            <p:nvPr/>
          </p:nvSpPr>
          <p:spPr bwMode="auto">
            <a:xfrm>
              <a:off x="1728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7"/>
            <p:cNvSpPr>
              <a:spLocks noChangeShapeType="1"/>
            </p:cNvSpPr>
            <p:nvPr/>
          </p:nvSpPr>
          <p:spPr bwMode="auto">
            <a:xfrm>
              <a:off x="1920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Line 567"/>
          <p:cNvSpPr>
            <a:spLocks noChangeShapeType="1"/>
          </p:cNvSpPr>
          <p:nvPr/>
        </p:nvSpPr>
        <p:spPr bwMode="auto">
          <a:xfrm rot="16200000" flipH="1" flipV="1">
            <a:off x="1257300" y="4610100"/>
            <a:ext cx="10668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66"/>
          <p:cNvSpPr>
            <a:spLocks noChangeShapeType="1"/>
          </p:cNvSpPr>
          <p:nvPr/>
        </p:nvSpPr>
        <p:spPr bwMode="auto">
          <a:xfrm rot="5400000" flipV="1">
            <a:off x="1350169" y="4593431"/>
            <a:ext cx="1033462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418"/>
          <p:cNvSpPr>
            <a:spLocks noChangeShapeType="1"/>
          </p:cNvSpPr>
          <p:nvPr/>
        </p:nvSpPr>
        <p:spPr bwMode="auto">
          <a:xfrm>
            <a:off x="1828800" y="44196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419"/>
          <p:cNvSpPr>
            <a:spLocks noChangeShapeType="1"/>
          </p:cNvSpPr>
          <p:nvPr/>
        </p:nvSpPr>
        <p:spPr bwMode="auto">
          <a:xfrm rot="16200000">
            <a:off x="1752600" y="43434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Break rotational symmetry by selecting 1</a:t>
            </a:r>
            <a:r>
              <a:rPr lang="en-GB" baseline="30000" dirty="0" smtClean="0"/>
              <a:t>st</a:t>
            </a:r>
            <a:r>
              <a:rPr lang="en-GB" dirty="0" smtClean="0"/>
              <a:t> move: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Reflection symmetry persists. Remove 5,2 </a:t>
            </a:r>
            <a:r>
              <a:rPr lang="en-GB" dirty="0" smtClean="0">
                <a:latin typeface="Symbol" pitchFamily="18" charset="2"/>
                <a:sym typeface="Symbol" pitchFamily="18" charset="2"/>
              </a:rPr>
              <a:t></a:t>
            </a:r>
            <a:r>
              <a:rPr lang="en-GB" dirty="0" smtClean="0"/>
              <a:t> 3,2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514"/>
          <p:cNvGrpSpPr>
            <a:grpSpLocks/>
          </p:cNvGrpSpPr>
          <p:nvPr/>
        </p:nvGrpSpPr>
        <p:grpSpPr bwMode="auto">
          <a:xfrm>
            <a:off x="1524000" y="2590800"/>
            <a:ext cx="1593850" cy="1600200"/>
            <a:chOff x="2116" y="2160"/>
            <a:chExt cx="1004" cy="1008"/>
          </a:xfrm>
        </p:grpSpPr>
        <p:grpSp>
          <p:nvGrpSpPr>
            <p:cNvPr id="6" name="Group 421"/>
            <p:cNvGrpSpPr>
              <a:grpSpLocks/>
            </p:cNvGrpSpPr>
            <p:nvPr/>
          </p:nvGrpSpPr>
          <p:grpSpPr bwMode="auto">
            <a:xfrm>
              <a:off x="2116" y="2160"/>
              <a:ext cx="1004" cy="1008"/>
              <a:chOff x="480" y="1008"/>
              <a:chExt cx="1004" cy="1008"/>
            </a:xfrm>
          </p:grpSpPr>
          <p:sp>
            <p:nvSpPr>
              <p:cNvPr id="8" name="Oval 422"/>
              <p:cNvSpPr>
                <a:spLocks noChangeArrowheads="1"/>
              </p:cNvSpPr>
              <p:nvPr/>
            </p:nvSpPr>
            <p:spPr bwMode="auto">
              <a:xfrm>
                <a:off x="792" y="1043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423"/>
              <p:cNvSpPr>
                <a:spLocks noChangeArrowheads="1"/>
              </p:cNvSpPr>
              <p:nvPr/>
            </p:nvSpPr>
            <p:spPr bwMode="auto">
              <a:xfrm>
                <a:off x="1069" y="1043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424"/>
              <p:cNvSpPr>
                <a:spLocks noChangeArrowheads="1"/>
              </p:cNvSpPr>
              <p:nvPr/>
            </p:nvSpPr>
            <p:spPr bwMode="auto">
              <a:xfrm>
                <a:off x="930" y="1043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425"/>
              <p:cNvSpPr>
                <a:spLocks noChangeArrowheads="1"/>
              </p:cNvSpPr>
              <p:nvPr/>
            </p:nvSpPr>
            <p:spPr bwMode="auto">
              <a:xfrm>
                <a:off x="792" y="1182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426"/>
              <p:cNvSpPr>
                <a:spLocks noChangeArrowheads="1"/>
              </p:cNvSpPr>
              <p:nvPr/>
            </p:nvSpPr>
            <p:spPr bwMode="auto">
              <a:xfrm>
                <a:off x="1069" y="1182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427"/>
              <p:cNvSpPr>
                <a:spLocks noChangeArrowheads="1"/>
              </p:cNvSpPr>
              <p:nvPr/>
            </p:nvSpPr>
            <p:spPr bwMode="auto">
              <a:xfrm>
                <a:off x="930" y="1182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428"/>
              <p:cNvSpPr>
                <a:spLocks noChangeArrowheads="1"/>
              </p:cNvSpPr>
              <p:nvPr/>
            </p:nvSpPr>
            <p:spPr bwMode="auto">
              <a:xfrm>
                <a:off x="792" y="1321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429"/>
              <p:cNvSpPr>
                <a:spLocks noChangeArrowheads="1"/>
              </p:cNvSpPr>
              <p:nvPr/>
            </p:nvSpPr>
            <p:spPr bwMode="auto">
              <a:xfrm>
                <a:off x="1069" y="1321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430"/>
              <p:cNvSpPr>
                <a:spLocks noChangeArrowheads="1"/>
              </p:cNvSpPr>
              <p:nvPr/>
            </p:nvSpPr>
            <p:spPr bwMode="auto">
              <a:xfrm>
                <a:off x="930" y="1321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431"/>
              <p:cNvSpPr>
                <a:spLocks noChangeArrowheads="1"/>
              </p:cNvSpPr>
              <p:nvPr/>
            </p:nvSpPr>
            <p:spPr bwMode="auto">
              <a:xfrm>
                <a:off x="792" y="1460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432"/>
              <p:cNvSpPr>
                <a:spLocks noChangeArrowheads="1"/>
              </p:cNvSpPr>
              <p:nvPr/>
            </p:nvSpPr>
            <p:spPr bwMode="auto">
              <a:xfrm>
                <a:off x="1069" y="1460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433"/>
              <p:cNvSpPr>
                <a:spLocks noChangeArrowheads="1"/>
              </p:cNvSpPr>
              <p:nvPr/>
            </p:nvSpPr>
            <p:spPr bwMode="auto">
              <a:xfrm>
                <a:off x="930" y="1460"/>
                <a:ext cx="104" cy="1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434"/>
              <p:cNvSpPr>
                <a:spLocks noChangeArrowheads="1"/>
              </p:cNvSpPr>
              <p:nvPr/>
            </p:nvSpPr>
            <p:spPr bwMode="auto">
              <a:xfrm>
                <a:off x="792" y="1599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435"/>
              <p:cNvSpPr>
                <a:spLocks noChangeArrowheads="1"/>
              </p:cNvSpPr>
              <p:nvPr/>
            </p:nvSpPr>
            <p:spPr bwMode="auto">
              <a:xfrm>
                <a:off x="1069" y="1599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436"/>
              <p:cNvSpPr>
                <a:spLocks noChangeArrowheads="1"/>
              </p:cNvSpPr>
              <p:nvPr/>
            </p:nvSpPr>
            <p:spPr bwMode="auto">
              <a:xfrm>
                <a:off x="930" y="1599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437"/>
              <p:cNvSpPr>
                <a:spLocks noChangeArrowheads="1"/>
              </p:cNvSpPr>
              <p:nvPr/>
            </p:nvSpPr>
            <p:spPr bwMode="auto">
              <a:xfrm>
                <a:off x="792" y="1738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438"/>
              <p:cNvSpPr>
                <a:spLocks noChangeArrowheads="1"/>
              </p:cNvSpPr>
              <p:nvPr/>
            </p:nvSpPr>
            <p:spPr bwMode="auto">
              <a:xfrm>
                <a:off x="1069" y="1738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439"/>
              <p:cNvSpPr>
                <a:spLocks noChangeArrowheads="1"/>
              </p:cNvSpPr>
              <p:nvPr/>
            </p:nvSpPr>
            <p:spPr bwMode="auto">
              <a:xfrm>
                <a:off x="930" y="1738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440"/>
              <p:cNvSpPr>
                <a:spLocks noChangeArrowheads="1"/>
              </p:cNvSpPr>
              <p:nvPr/>
            </p:nvSpPr>
            <p:spPr bwMode="auto">
              <a:xfrm>
                <a:off x="792" y="1877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441"/>
              <p:cNvSpPr>
                <a:spLocks noChangeArrowheads="1"/>
              </p:cNvSpPr>
              <p:nvPr/>
            </p:nvSpPr>
            <p:spPr bwMode="auto">
              <a:xfrm>
                <a:off x="1069" y="1877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442"/>
              <p:cNvSpPr>
                <a:spLocks noChangeArrowheads="1"/>
              </p:cNvSpPr>
              <p:nvPr/>
            </p:nvSpPr>
            <p:spPr bwMode="auto">
              <a:xfrm>
                <a:off x="930" y="1877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443"/>
              <p:cNvSpPr>
                <a:spLocks noChangeArrowheads="1"/>
              </p:cNvSpPr>
              <p:nvPr/>
            </p:nvSpPr>
            <p:spPr bwMode="auto">
              <a:xfrm>
                <a:off x="515" y="1321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444"/>
              <p:cNvSpPr>
                <a:spLocks noChangeArrowheads="1"/>
              </p:cNvSpPr>
              <p:nvPr/>
            </p:nvSpPr>
            <p:spPr bwMode="auto">
              <a:xfrm>
                <a:off x="653" y="1321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445"/>
              <p:cNvSpPr>
                <a:spLocks noChangeArrowheads="1"/>
              </p:cNvSpPr>
              <p:nvPr/>
            </p:nvSpPr>
            <p:spPr bwMode="auto">
              <a:xfrm>
                <a:off x="515" y="1460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446"/>
              <p:cNvSpPr>
                <a:spLocks noChangeArrowheads="1"/>
              </p:cNvSpPr>
              <p:nvPr/>
            </p:nvSpPr>
            <p:spPr bwMode="auto">
              <a:xfrm>
                <a:off x="653" y="1460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47"/>
              <p:cNvSpPr>
                <a:spLocks noChangeArrowheads="1"/>
              </p:cNvSpPr>
              <p:nvPr/>
            </p:nvSpPr>
            <p:spPr bwMode="auto">
              <a:xfrm>
                <a:off x="515" y="1599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448"/>
              <p:cNvSpPr>
                <a:spLocks noChangeArrowheads="1"/>
              </p:cNvSpPr>
              <p:nvPr/>
            </p:nvSpPr>
            <p:spPr bwMode="auto">
              <a:xfrm>
                <a:off x="653" y="1599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449"/>
              <p:cNvSpPr>
                <a:spLocks noChangeArrowheads="1"/>
              </p:cNvSpPr>
              <p:nvPr/>
            </p:nvSpPr>
            <p:spPr bwMode="auto">
              <a:xfrm>
                <a:off x="1207" y="1321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450"/>
              <p:cNvSpPr>
                <a:spLocks noChangeArrowheads="1"/>
              </p:cNvSpPr>
              <p:nvPr/>
            </p:nvSpPr>
            <p:spPr bwMode="auto">
              <a:xfrm>
                <a:off x="1346" y="1321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451"/>
              <p:cNvSpPr>
                <a:spLocks noChangeArrowheads="1"/>
              </p:cNvSpPr>
              <p:nvPr/>
            </p:nvSpPr>
            <p:spPr bwMode="auto">
              <a:xfrm>
                <a:off x="1207" y="1460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452"/>
              <p:cNvSpPr>
                <a:spLocks noChangeArrowheads="1"/>
              </p:cNvSpPr>
              <p:nvPr/>
            </p:nvSpPr>
            <p:spPr bwMode="auto">
              <a:xfrm>
                <a:off x="1346" y="1460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453"/>
              <p:cNvSpPr>
                <a:spLocks noChangeArrowheads="1"/>
              </p:cNvSpPr>
              <p:nvPr/>
            </p:nvSpPr>
            <p:spPr bwMode="auto">
              <a:xfrm>
                <a:off x="1207" y="1599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454"/>
              <p:cNvSpPr>
                <a:spLocks noChangeArrowheads="1"/>
              </p:cNvSpPr>
              <p:nvPr/>
            </p:nvSpPr>
            <p:spPr bwMode="auto">
              <a:xfrm>
                <a:off x="1346" y="1599"/>
                <a:ext cx="103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55"/>
              <p:cNvSpPr>
                <a:spLocks noChangeShapeType="1"/>
              </p:cNvSpPr>
              <p:nvPr/>
            </p:nvSpPr>
            <p:spPr bwMode="auto">
              <a:xfrm>
                <a:off x="757" y="1008"/>
                <a:ext cx="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56"/>
              <p:cNvSpPr>
                <a:spLocks noChangeShapeType="1"/>
              </p:cNvSpPr>
              <p:nvPr/>
            </p:nvSpPr>
            <p:spPr bwMode="auto">
              <a:xfrm>
                <a:off x="1207" y="1008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57"/>
              <p:cNvSpPr>
                <a:spLocks noChangeShapeType="1"/>
              </p:cNvSpPr>
              <p:nvPr/>
            </p:nvSpPr>
            <p:spPr bwMode="auto">
              <a:xfrm>
                <a:off x="1207" y="1286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58"/>
              <p:cNvSpPr>
                <a:spLocks noChangeShapeType="1"/>
              </p:cNvSpPr>
              <p:nvPr/>
            </p:nvSpPr>
            <p:spPr bwMode="auto">
              <a:xfrm>
                <a:off x="1484" y="1286"/>
                <a:ext cx="0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9"/>
              <p:cNvSpPr>
                <a:spLocks noChangeShapeType="1"/>
              </p:cNvSpPr>
              <p:nvPr/>
            </p:nvSpPr>
            <p:spPr bwMode="auto">
              <a:xfrm flipH="1">
                <a:off x="1207" y="1738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60"/>
              <p:cNvSpPr>
                <a:spLocks noChangeShapeType="1"/>
              </p:cNvSpPr>
              <p:nvPr/>
            </p:nvSpPr>
            <p:spPr bwMode="auto">
              <a:xfrm>
                <a:off x="1207" y="1738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61"/>
              <p:cNvSpPr>
                <a:spLocks noChangeShapeType="1"/>
              </p:cNvSpPr>
              <p:nvPr/>
            </p:nvSpPr>
            <p:spPr bwMode="auto">
              <a:xfrm flipH="1">
                <a:off x="757" y="2016"/>
                <a:ext cx="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62"/>
              <p:cNvSpPr>
                <a:spLocks noChangeShapeType="1"/>
              </p:cNvSpPr>
              <p:nvPr/>
            </p:nvSpPr>
            <p:spPr bwMode="auto">
              <a:xfrm flipV="1">
                <a:off x="757" y="1738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63"/>
              <p:cNvSpPr>
                <a:spLocks noChangeShapeType="1"/>
              </p:cNvSpPr>
              <p:nvPr/>
            </p:nvSpPr>
            <p:spPr bwMode="auto">
              <a:xfrm flipH="1">
                <a:off x="480" y="1738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464"/>
              <p:cNvSpPr>
                <a:spLocks noChangeShapeType="1"/>
              </p:cNvSpPr>
              <p:nvPr/>
            </p:nvSpPr>
            <p:spPr bwMode="auto">
              <a:xfrm flipV="1">
                <a:off x="480" y="1286"/>
                <a:ext cx="0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465"/>
              <p:cNvSpPr>
                <a:spLocks noChangeShapeType="1"/>
              </p:cNvSpPr>
              <p:nvPr/>
            </p:nvSpPr>
            <p:spPr bwMode="auto">
              <a:xfrm>
                <a:off x="480" y="1286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66"/>
              <p:cNvSpPr>
                <a:spLocks noChangeShapeType="1"/>
              </p:cNvSpPr>
              <p:nvPr/>
            </p:nvSpPr>
            <p:spPr bwMode="auto">
              <a:xfrm flipV="1">
                <a:off x="757" y="1008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Freeform 467"/>
            <p:cNvSpPr>
              <a:spLocks/>
            </p:cNvSpPr>
            <p:nvPr/>
          </p:nvSpPr>
          <p:spPr bwMode="auto">
            <a:xfrm>
              <a:off x="2640" y="2352"/>
              <a:ext cx="4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0" y="240"/>
                </a:cxn>
              </a:cxnLst>
              <a:rect l="0" t="0" r="r" b="b"/>
              <a:pathLst>
                <a:path w="48" h="240">
                  <a:moveTo>
                    <a:pt x="0" y="0"/>
                  </a:moveTo>
                  <a:cubicBezTo>
                    <a:pt x="24" y="28"/>
                    <a:pt x="48" y="56"/>
                    <a:pt x="48" y="96"/>
                  </a:cubicBezTo>
                  <a:cubicBezTo>
                    <a:pt x="48" y="136"/>
                    <a:pt x="24" y="188"/>
                    <a:pt x="0" y="240"/>
                  </a:cubicBezTo>
                </a:path>
              </a:pathLst>
            </a:custGeom>
            <a:noFill/>
            <a:ln w="5080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468"/>
          <p:cNvGrpSpPr>
            <a:grpSpLocks/>
          </p:cNvGrpSpPr>
          <p:nvPr/>
        </p:nvGrpSpPr>
        <p:grpSpPr bwMode="auto">
          <a:xfrm>
            <a:off x="3886200" y="2590800"/>
            <a:ext cx="1593850" cy="1600200"/>
            <a:chOff x="3072" y="1008"/>
            <a:chExt cx="1004" cy="1008"/>
          </a:xfrm>
        </p:grpSpPr>
        <p:sp>
          <p:nvSpPr>
            <p:cNvPr id="54" name="Oval 469"/>
            <p:cNvSpPr>
              <a:spLocks noChangeArrowheads="1"/>
            </p:cNvSpPr>
            <p:nvPr/>
          </p:nvSpPr>
          <p:spPr bwMode="auto">
            <a:xfrm>
              <a:off x="3384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470"/>
            <p:cNvSpPr>
              <a:spLocks noChangeArrowheads="1"/>
            </p:cNvSpPr>
            <p:nvPr/>
          </p:nvSpPr>
          <p:spPr bwMode="auto">
            <a:xfrm>
              <a:off x="3661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471"/>
            <p:cNvSpPr>
              <a:spLocks noChangeArrowheads="1"/>
            </p:cNvSpPr>
            <p:nvPr/>
          </p:nvSpPr>
          <p:spPr bwMode="auto">
            <a:xfrm>
              <a:off x="3522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72"/>
            <p:cNvSpPr>
              <a:spLocks noChangeArrowheads="1"/>
            </p:cNvSpPr>
            <p:nvPr/>
          </p:nvSpPr>
          <p:spPr bwMode="auto">
            <a:xfrm>
              <a:off x="3384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473"/>
            <p:cNvSpPr>
              <a:spLocks noChangeArrowheads="1"/>
            </p:cNvSpPr>
            <p:nvPr/>
          </p:nvSpPr>
          <p:spPr bwMode="auto">
            <a:xfrm>
              <a:off x="3661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74"/>
            <p:cNvSpPr>
              <a:spLocks noChangeArrowheads="1"/>
            </p:cNvSpPr>
            <p:nvPr/>
          </p:nvSpPr>
          <p:spPr bwMode="auto">
            <a:xfrm>
              <a:off x="3522" y="1182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475"/>
            <p:cNvSpPr>
              <a:spLocks noChangeArrowheads="1"/>
            </p:cNvSpPr>
            <p:nvPr/>
          </p:nvSpPr>
          <p:spPr bwMode="auto">
            <a:xfrm>
              <a:off x="3384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76"/>
            <p:cNvSpPr>
              <a:spLocks noChangeArrowheads="1"/>
            </p:cNvSpPr>
            <p:nvPr/>
          </p:nvSpPr>
          <p:spPr bwMode="auto">
            <a:xfrm>
              <a:off x="3661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77"/>
            <p:cNvSpPr>
              <a:spLocks noChangeArrowheads="1"/>
            </p:cNvSpPr>
            <p:nvPr/>
          </p:nvSpPr>
          <p:spPr bwMode="auto">
            <a:xfrm>
              <a:off x="3522" y="132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478"/>
            <p:cNvSpPr>
              <a:spLocks noChangeArrowheads="1"/>
            </p:cNvSpPr>
            <p:nvPr/>
          </p:nvSpPr>
          <p:spPr bwMode="auto">
            <a:xfrm>
              <a:off x="3384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479"/>
            <p:cNvSpPr>
              <a:spLocks noChangeArrowheads="1"/>
            </p:cNvSpPr>
            <p:nvPr/>
          </p:nvSpPr>
          <p:spPr bwMode="auto">
            <a:xfrm>
              <a:off x="3661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480"/>
            <p:cNvSpPr>
              <a:spLocks noChangeArrowheads="1"/>
            </p:cNvSpPr>
            <p:nvPr/>
          </p:nvSpPr>
          <p:spPr bwMode="auto">
            <a:xfrm>
              <a:off x="3522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481"/>
            <p:cNvSpPr>
              <a:spLocks noChangeArrowheads="1"/>
            </p:cNvSpPr>
            <p:nvPr/>
          </p:nvSpPr>
          <p:spPr bwMode="auto">
            <a:xfrm>
              <a:off x="3384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482"/>
            <p:cNvSpPr>
              <a:spLocks noChangeArrowheads="1"/>
            </p:cNvSpPr>
            <p:nvPr/>
          </p:nvSpPr>
          <p:spPr bwMode="auto">
            <a:xfrm>
              <a:off x="3661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483"/>
            <p:cNvSpPr>
              <a:spLocks noChangeArrowheads="1"/>
            </p:cNvSpPr>
            <p:nvPr/>
          </p:nvSpPr>
          <p:spPr bwMode="auto">
            <a:xfrm>
              <a:off x="3522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484"/>
            <p:cNvSpPr>
              <a:spLocks noChangeArrowheads="1"/>
            </p:cNvSpPr>
            <p:nvPr/>
          </p:nvSpPr>
          <p:spPr bwMode="auto">
            <a:xfrm>
              <a:off x="3384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485"/>
            <p:cNvSpPr>
              <a:spLocks noChangeArrowheads="1"/>
            </p:cNvSpPr>
            <p:nvPr/>
          </p:nvSpPr>
          <p:spPr bwMode="auto">
            <a:xfrm>
              <a:off x="3661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486"/>
            <p:cNvSpPr>
              <a:spLocks noChangeArrowheads="1"/>
            </p:cNvSpPr>
            <p:nvPr/>
          </p:nvSpPr>
          <p:spPr bwMode="auto">
            <a:xfrm>
              <a:off x="3522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487"/>
            <p:cNvSpPr>
              <a:spLocks noChangeArrowheads="1"/>
            </p:cNvSpPr>
            <p:nvPr/>
          </p:nvSpPr>
          <p:spPr bwMode="auto">
            <a:xfrm>
              <a:off x="3384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488"/>
            <p:cNvSpPr>
              <a:spLocks noChangeArrowheads="1"/>
            </p:cNvSpPr>
            <p:nvPr/>
          </p:nvSpPr>
          <p:spPr bwMode="auto">
            <a:xfrm>
              <a:off x="3661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489"/>
            <p:cNvSpPr>
              <a:spLocks noChangeArrowheads="1"/>
            </p:cNvSpPr>
            <p:nvPr/>
          </p:nvSpPr>
          <p:spPr bwMode="auto">
            <a:xfrm>
              <a:off x="3522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490"/>
            <p:cNvSpPr>
              <a:spLocks noChangeArrowheads="1"/>
            </p:cNvSpPr>
            <p:nvPr/>
          </p:nvSpPr>
          <p:spPr bwMode="auto">
            <a:xfrm>
              <a:off x="3107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91"/>
            <p:cNvSpPr>
              <a:spLocks noChangeArrowheads="1"/>
            </p:cNvSpPr>
            <p:nvPr/>
          </p:nvSpPr>
          <p:spPr bwMode="auto">
            <a:xfrm>
              <a:off x="3245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492"/>
            <p:cNvSpPr>
              <a:spLocks noChangeArrowheads="1"/>
            </p:cNvSpPr>
            <p:nvPr/>
          </p:nvSpPr>
          <p:spPr bwMode="auto">
            <a:xfrm>
              <a:off x="3107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493"/>
            <p:cNvSpPr>
              <a:spLocks noChangeArrowheads="1"/>
            </p:cNvSpPr>
            <p:nvPr/>
          </p:nvSpPr>
          <p:spPr bwMode="auto">
            <a:xfrm>
              <a:off x="3245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494"/>
            <p:cNvSpPr>
              <a:spLocks noChangeArrowheads="1"/>
            </p:cNvSpPr>
            <p:nvPr/>
          </p:nvSpPr>
          <p:spPr bwMode="auto">
            <a:xfrm>
              <a:off x="3107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495"/>
            <p:cNvSpPr>
              <a:spLocks noChangeArrowheads="1"/>
            </p:cNvSpPr>
            <p:nvPr/>
          </p:nvSpPr>
          <p:spPr bwMode="auto">
            <a:xfrm>
              <a:off x="3245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496"/>
            <p:cNvSpPr>
              <a:spLocks noChangeArrowheads="1"/>
            </p:cNvSpPr>
            <p:nvPr/>
          </p:nvSpPr>
          <p:spPr bwMode="auto">
            <a:xfrm>
              <a:off x="3799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497"/>
            <p:cNvSpPr>
              <a:spLocks noChangeArrowheads="1"/>
            </p:cNvSpPr>
            <p:nvPr/>
          </p:nvSpPr>
          <p:spPr bwMode="auto">
            <a:xfrm>
              <a:off x="3938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98"/>
            <p:cNvSpPr>
              <a:spLocks noChangeArrowheads="1"/>
            </p:cNvSpPr>
            <p:nvPr/>
          </p:nvSpPr>
          <p:spPr bwMode="auto">
            <a:xfrm>
              <a:off x="3799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499"/>
            <p:cNvSpPr>
              <a:spLocks noChangeArrowheads="1"/>
            </p:cNvSpPr>
            <p:nvPr/>
          </p:nvSpPr>
          <p:spPr bwMode="auto">
            <a:xfrm>
              <a:off x="3938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500"/>
            <p:cNvSpPr>
              <a:spLocks noChangeArrowheads="1"/>
            </p:cNvSpPr>
            <p:nvPr/>
          </p:nvSpPr>
          <p:spPr bwMode="auto">
            <a:xfrm>
              <a:off x="3799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501"/>
            <p:cNvSpPr>
              <a:spLocks noChangeArrowheads="1"/>
            </p:cNvSpPr>
            <p:nvPr/>
          </p:nvSpPr>
          <p:spPr bwMode="auto">
            <a:xfrm>
              <a:off x="3938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502"/>
            <p:cNvSpPr>
              <a:spLocks noChangeShapeType="1"/>
            </p:cNvSpPr>
            <p:nvPr/>
          </p:nvSpPr>
          <p:spPr bwMode="auto">
            <a:xfrm>
              <a:off x="3349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03"/>
            <p:cNvSpPr>
              <a:spLocks noChangeShapeType="1"/>
            </p:cNvSpPr>
            <p:nvPr/>
          </p:nvSpPr>
          <p:spPr bwMode="auto">
            <a:xfrm>
              <a:off x="379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504"/>
            <p:cNvSpPr>
              <a:spLocks noChangeShapeType="1"/>
            </p:cNvSpPr>
            <p:nvPr/>
          </p:nvSpPr>
          <p:spPr bwMode="auto">
            <a:xfrm>
              <a:off x="3799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505"/>
            <p:cNvSpPr>
              <a:spLocks noChangeShapeType="1"/>
            </p:cNvSpPr>
            <p:nvPr/>
          </p:nvSpPr>
          <p:spPr bwMode="auto">
            <a:xfrm>
              <a:off x="4076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06"/>
            <p:cNvSpPr>
              <a:spLocks noChangeShapeType="1"/>
            </p:cNvSpPr>
            <p:nvPr/>
          </p:nvSpPr>
          <p:spPr bwMode="auto">
            <a:xfrm flipH="1">
              <a:off x="3799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507"/>
            <p:cNvSpPr>
              <a:spLocks noChangeShapeType="1"/>
            </p:cNvSpPr>
            <p:nvPr/>
          </p:nvSpPr>
          <p:spPr bwMode="auto">
            <a:xfrm>
              <a:off x="379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08"/>
            <p:cNvSpPr>
              <a:spLocks noChangeShapeType="1"/>
            </p:cNvSpPr>
            <p:nvPr/>
          </p:nvSpPr>
          <p:spPr bwMode="auto">
            <a:xfrm flipH="1">
              <a:off x="3349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509"/>
            <p:cNvSpPr>
              <a:spLocks noChangeShapeType="1"/>
            </p:cNvSpPr>
            <p:nvPr/>
          </p:nvSpPr>
          <p:spPr bwMode="auto">
            <a:xfrm flipV="1">
              <a:off x="334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510"/>
            <p:cNvSpPr>
              <a:spLocks noChangeShapeType="1"/>
            </p:cNvSpPr>
            <p:nvPr/>
          </p:nvSpPr>
          <p:spPr bwMode="auto">
            <a:xfrm flipH="1">
              <a:off x="3072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511"/>
            <p:cNvSpPr>
              <a:spLocks noChangeShapeType="1"/>
            </p:cNvSpPr>
            <p:nvPr/>
          </p:nvSpPr>
          <p:spPr bwMode="auto">
            <a:xfrm flipV="1">
              <a:off x="3072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512"/>
            <p:cNvSpPr>
              <a:spLocks noChangeShapeType="1"/>
            </p:cNvSpPr>
            <p:nvPr/>
          </p:nvSpPr>
          <p:spPr bwMode="auto">
            <a:xfrm>
              <a:off x="3072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513"/>
            <p:cNvSpPr>
              <a:spLocks noChangeShapeType="1"/>
            </p:cNvSpPr>
            <p:nvPr/>
          </p:nvSpPr>
          <p:spPr bwMode="auto">
            <a:xfrm flipV="1">
              <a:off x="334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517"/>
          <p:cNvGrpSpPr>
            <a:grpSpLocks/>
          </p:cNvGrpSpPr>
          <p:nvPr/>
        </p:nvGrpSpPr>
        <p:grpSpPr bwMode="auto">
          <a:xfrm>
            <a:off x="3581400" y="5181600"/>
            <a:ext cx="1593850" cy="1600200"/>
            <a:chOff x="3072" y="1008"/>
            <a:chExt cx="1004" cy="1008"/>
          </a:xfrm>
        </p:grpSpPr>
        <p:sp>
          <p:nvSpPr>
            <p:cNvPr id="100" name="Oval 518"/>
            <p:cNvSpPr>
              <a:spLocks noChangeArrowheads="1"/>
            </p:cNvSpPr>
            <p:nvPr/>
          </p:nvSpPr>
          <p:spPr bwMode="auto">
            <a:xfrm>
              <a:off x="3384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519"/>
            <p:cNvSpPr>
              <a:spLocks noChangeArrowheads="1"/>
            </p:cNvSpPr>
            <p:nvPr/>
          </p:nvSpPr>
          <p:spPr bwMode="auto">
            <a:xfrm>
              <a:off x="3661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520"/>
            <p:cNvSpPr>
              <a:spLocks noChangeArrowheads="1"/>
            </p:cNvSpPr>
            <p:nvPr/>
          </p:nvSpPr>
          <p:spPr bwMode="auto">
            <a:xfrm>
              <a:off x="3522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521"/>
            <p:cNvSpPr>
              <a:spLocks noChangeArrowheads="1"/>
            </p:cNvSpPr>
            <p:nvPr/>
          </p:nvSpPr>
          <p:spPr bwMode="auto">
            <a:xfrm>
              <a:off x="3384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522"/>
            <p:cNvSpPr>
              <a:spLocks noChangeArrowheads="1"/>
            </p:cNvSpPr>
            <p:nvPr/>
          </p:nvSpPr>
          <p:spPr bwMode="auto">
            <a:xfrm>
              <a:off x="3661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523"/>
            <p:cNvSpPr>
              <a:spLocks noChangeArrowheads="1"/>
            </p:cNvSpPr>
            <p:nvPr/>
          </p:nvSpPr>
          <p:spPr bwMode="auto">
            <a:xfrm>
              <a:off x="3522" y="1182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524"/>
            <p:cNvSpPr>
              <a:spLocks noChangeArrowheads="1"/>
            </p:cNvSpPr>
            <p:nvPr/>
          </p:nvSpPr>
          <p:spPr bwMode="auto">
            <a:xfrm>
              <a:off x="3384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525"/>
            <p:cNvSpPr>
              <a:spLocks noChangeArrowheads="1"/>
            </p:cNvSpPr>
            <p:nvPr/>
          </p:nvSpPr>
          <p:spPr bwMode="auto">
            <a:xfrm>
              <a:off x="3661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526"/>
            <p:cNvSpPr>
              <a:spLocks noChangeArrowheads="1"/>
            </p:cNvSpPr>
            <p:nvPr/>
          </p:nvSpPr>
          <p:spPr bwMode="auto">
            <a:xfrm>
              <a:off x="3522" y="132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527"/>
            <p:cNvSpPr>
              <a:spLocks noChangeArrowheads="1"/>
            </p:cNvSpPr>
            <p:nvPr/>
          </p:nvSpPr>
          <p:spPr bwMode="auto">
            <a:xfrm>
              <a:off x="3384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528"/>
            <p:cNvSpPr>
              <a:spLocks noChangeArrowheads="1"/>
            </p:cNvSpPr>
            <p:nvPr/>
          </p:nvSpPr>
          <p:spPr bwMode="auto">
            <a:xfrm>
              <a:off x="3661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529"/>
            <p:cNvSpPr>
              <a:spLocks noChangeArrowheads="1"/>
            </p:cNvSpPr>
            <p:nvPr/>
          </p:nvSpPr>
          <p:spPr bwMode="auto">
            <a:xfrm>
              <a:off x="3522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530"/>
            <p:cNvSpPr>
              <a:spLocks noChangeArrowheads="1"/>
            </p:cNvSpPr>
            <p:nvPr/>
          </p:nvSpPr>
          <p:spPr bwMode="auto">
            <a:xfrm>
              <a:off x="3384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531"/>
            <p:cNvSpPr>
              <a:spLocks noChangeArrowheads="1"/>
            </p:cNvSpPr>
            <p:nvPr/>
          </p:nvSpPr>
          <p:spPr bwMode="auto">
            <a:xfrm>
              <a:off x="3661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532"/>
            <p:cNvSpPr>
              <a:spLocks noChangeArrowheads="1"/>
            </p:cNvSpPr>
            <p:nvPr/>
          </p:nvSpPr>
          <p:spPr bwMode="auto">
            <a:xfrm>
              <a:off x="3522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533"/>
            <p:cNvSpPr>
              <a:spLocks noChangeArrowheads="1"/>
            </p:cNvSpPr>
            <p:nvPr/>
          </p:nvSpPr>
          <p:spPr bwMode="auto">
            <a:xfrm>
              <a:off x="3384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534"/>
            <p:cNvSpPr>
              <a:spLocks noChangeArrowheads="1"/>
            </p:cNvSpPr>
            <p:nvPr/>
          </p:nvSpPr>
          <p:spPr bwMode="auto">
            <a:xfrm>
              <a:off x="3661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535"/>
            <p:cNvSpPr>
              <a:spLocks noChangeArrowheads="1"/>
            </p:cNvSpPr>
            <p:nvPr/>
          </p:nvSpPr>
          <p:spPr bwMode="auto">
            <a:xfrm>
              <a:off x="3522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536"/>
            <p:cNvSpPr>
              <a:spLocks noChangeArrowheads="1"/>
            </p:cNvSpPr>
            <p:nvPr/>
          </p:nvSpPr>
          <p:spPr bwMode="auto">
            <a:xfrm>
              <a:off x="3384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537"/>
            <p:cNvSpPr>
              <a:spLocks noChangeArrowheads="1"/>
            </p:cNvSpPr>
            <p:nvPr/>
          </p:nvSpPr>
          <p:spPr bwMode="auto">
            <a:xfrm>
              <a:off x="3661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538"/>
            <p:cNvSpPr>
              <a:spLocks noChangeArrowheads="1"/>
            </p:cNvSpPr>
            <p:nvPr/>
          </p:nvSpPr>
          <p:spPr bwMode="auto">
            <a:xfrm>
              <a:off x="3522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539"/>
            <p:cNvSpPr>
              <a:spLocks noChangeArrowheads="1"/>
            </p:cNvSpPr>
            <p:nvPr/>
          </p:nvSpPr>
          <p:spPr bwMode="auto">
            <a:xfrm>
              <a:off x="3107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540"/>
            <p:cNvSpPr>
              <a:spLocks noChangeArrowheads="1"/>
            </p:cNvSpPr>
            <p:nvPr/>
          </p:nvSpPr>
          <p:spPr bwMode="auto">
            <a:xfrm>
              <a:off x="3245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541"/>
            <p:cNvSpPr>
              <a:spLocks noChangeArrowheads="1"/>
            </p:cNvSpPr>
            <p:nvPr/>
          </p:nvSpPr>
          <p:spPr bwMode="auto">
            <a:xfrm>
              <a:off x="3107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542"/>
            <p:cNvSpPr>
              <a:spLocks noChangeArrowheads="1"/>
            </p:cNvSpPr>
            <p:nvPr/>
          </p:nvSpPr>
          <p:spPr bwMode="auto">
            <a:xfrm>
              <a:off x="3245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543"/>
            <p:cNvSpPr>
              <a:spLocks noChangeArrowheads="1"/>
            </p:cNvSpPr>
            <p:nvPr/>
          </p:nvSpPr>
          <p:spPr bwMode="auto">
            <a:xfrm>
              <a:off x="3107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544"/>
            <p:cNvSpPr>
              <a:spLocks noChangeArrowheads="1"/>
            </p:cNvSpPr>
            <p:nvPr/>
          </p:nvSpPr>
          <p:spPr bwMode="auto">
            <a:xfrm>
              <a:off x="3245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545"/>
            <p:cNvSpPr>
              <a:spLocks noChangeArrowheads="1"/>
            </p:cNvSpPr>
            <p:nvPr/>
          </p:nvSpPr>
          <p:spPr bwMode="auto">
            <a:xfrm>
              <a:off x="3799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546"/>
            <p:cNvSpPr>
              <a:spLocks noChangeArrowheads="1"/>
            </p:cNvSpPr>
            <p:nvPr/>
          </p:nvSpPr>
          <p:spPr bwMode="auto">
            <a:xfrm>
              <a:off x="3938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47"/>
            <p:cNvSpPr>
              <a:spLocks noChangeArrowheads="1"/>
            </p:cNvSpPr>
            <p:nvPr/>
          </p:nvSpPr>
          <p:spPr bwMode="auto">
            <a:xfrm>
              <a:off x="3799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548"/>
            <p:cNvSpPr>
              <a:spLocks noChangeArrowheads="1"/>
            </p:cNvSpPr>
            <p:nvPr/>
          </p:nvSpPr>
          <p:spPr bwMode="auto">
            <a:xfrm>
              <a:off x="3938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549"/>
            <p:cNvSpPr>
              <a:spLocks noChangeArrowheads="1"/>
            </p:cNvSpPr>
            <p:nvPr/>
          </p:nvSpPr>
          <p:spPr bwMode="auto">
            <a:xfrm>
              <a:off x="3799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550"/>
            <p:cNvSpPr>
              <a:spLocks noChangeArrowheads="1"/>
            </p:cNvSpPr>
            <p:nvPr/>
          </p:nvSpPr>
          <p:spPr bwMode="auto">
            <a:xfrm>
              <a:off x="3938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551"/>
            <p:cNvSpPr>
              <a:spLocks noChangeShapeType="1"/>
            </p:cNvSpPr>
            <p:nvPr/>
          </p:nvSpPr>
          <p:spPr bwMode="auto">
            <a:xfrm>
              <a:off x="3349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52"/>
            <p:cNvSpPr>
              <a:spLocks noChangeShapeType="1"/>
            </p:cNvSpPr>
            <p:nvPr/>
          </p:nvSpPr>
          <p:spPr bwMode="auto">
            <a:xfrm>
              <a:off x="379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53"/>
            <p:cNvSpPr>
              <a:spLocks noChangeShapeType="1"/>
            </p:cNvSpPr>
            <p:nvPr/>
          </p:nvSpPr>
          <p:spPr bwMode="auto">
            <a:xfrm>
              <a:off x="3799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54"/>
            <p:cNvSpPr>
              <a:spLocks noChangeShapeType="1"/>
            </p:cNvSpPr>
            <p:nvPr/>
          </p:nvSpPr>
          <p:spPr bwMode="auto">
            <a:xfrm>
              <a:off x="4076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555"/>
            <p:cNvSpPr>
              <a:spLocks noChangeShapeType="1"/>
            </p:cNvSpPr>
            <p:nvPr/>
          </p:nvSpPr>
          <p:spPr bwMode="auto">
            <a:xfrm flipH="1">
              <a:off x="3799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556"/>
            <p:cNvSpPr>
              <a:spLocks noChangeShapeType="1"/>
            </p:cNvSpPr>
            <p:nvPr/>
          </p:nvSpPr>
          <p:spPr bwMode="auto">
            <a:xfrm>
              <a:off x="379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557"/>
            <p:cNvSpPr>
              <a:spLocks noChangeShapeType="1"/>
            </p:cNvSpPr>
            <p:nvPr/>
          </p:nvSpPr>
          <p:spPr bwMode="auto">
            <a:xfrm flipH="1">
              <a:off x="3349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58"/>
            <p:cNvSpPr>
              <a:spLocks noChangeShapeType="1"/>
            </p:cNvSpPr>
            <p:nvPr/>
          </p:nvSpPr>
          <p:spPr bwMode="auto">
            <a:xfrm flipV="1">
              <a:off x="334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59"/>
            <p:cNvSpPr>
              <a:spLocks noChangeShapeType="1"/>
            </p:cNvSpPr>
            <p:nvPr/>
          </p:nvSpPr>
          <p:spPr bwMode="auto">
            <a:xfrm flipH="1">
              <a:off x="3072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60"/>
            <p:cNvSpPr>
              <a:spLocks noChangeShapeType="1"/>
            </p:cNvSpPr>
            <p:nvPr/>
          </p:nvSpPr>
          <p:spPr bwMode="auto">
            <a:xfrm flipV="1">
              <a:off x="3072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561"/>
            <p:cNvSpPr>
              <a:spLocks noChangeShapeType="1"/>
            </p:cNvSpPr>
            <p:nvPr/>
          </p:nvSpPr>
          <p:spPr bwMode="auto">
            <a:xfrm>
              <a:off x="3072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562"/>
            <p:cNvSpPr>
              <a:spLocks noChangeShapeType="1"/>
            </p:cNvSpPr>
            <p:nvPr/>
          </p:nvSpPr>
          <p:spPr bwMode="auto">
            <a:xfrm flipV="1">
              <a:off x="334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into the search are both broken and re-established, depending on the moves made.</a:t>
            </a:r>
          </a:p>
          <a:p>
            <a:endParaRPr lang="en-US" dirty="0"/>
          </a:p>
        </p:txBody>
      </p:sp>
      <p:grpSp>
        <p:nvGrpSpPr>
          <p:cNvPr id="2359" name="Group 186"/>
          <p:cNvGrpSpPr>
            <a:grpSpLocks/>
          </p:cNvGrpSpPr>
          <p:nvPr/>
        </p:nvGrpSpPr>
        <p:grpSpPr bwMode="auto">
          <a:xfrm>
            <a:off x="381000" y="2819400"/>
            <a:ext cx="1593850" cy="1600200"/>
            <a:chOff x="480" y="1008"/>
            <a:chExt cx="1004" cy="1008"/>
          </a:xfrm>
        </p:grpSpPr>
        <p:sp>
          <p:nvSpPr>
            <p:cNvPr id="2360" name="Oval 187"/>
            <p:cNvSpPr>
              <a:spLocks noChangeArrowheads="1"/>
            </p:cNvSpPr>
            <p:nvPr/>
          </p:nvSpPr>
          <p:spPr bwMode="auto">
            <a:xfrm>
              <a:off x="792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" name="Oval 188"/>
            <p:cNvSpPr>
              <a:spLocks noChangeArrowheads="1"/>
            </p:cNvSpPr>
            <p:nvPr/>
          </p:nvSpPr>
          <p:spPr bwMode="auto">
            <a:xfrm>
              <a:off x="1069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" name="Oval 189"/>
            <p:cNvSpPr>
              <a:spLocks noChangeArrowheads="1"/>
            </p:cNvSpPr>
            <p:nvPr/>
          </p:nvSpPr>
          <p:spPr bwMode="auto">
            <a:xfrm>
              <a:off x="930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Oval 190"/>
            <p:cNvSpPr>
              <a:spLocks noChangeArrowheads="1"/>
            </p:cNvSpPr>
            <p:nvPr/>
          </p:nvSpPr>
          <p:spPr bwMode="auto">
            <a:xfrm>
              <a:off x="792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" name="Oval 191"/>
            <p:cNvSpPr>
              <a:spLocks noChangeArrowheads="1"/>
            </p:cNvSpPr>
            <p:nvPr/>
          </p:nvSpPr>
          <p:spPr bwMode="auto">
            <a:xfrm>
              <a:off x="1069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" name="Oval 192"/>
            <p:cNvSpPr>
              <a:spLocks noChangeArrowheads="1"/>
            </p:cNvSpPr>
            <p:nvPr/>
          </p:nvSpPr>
          <p:spPr bwMode="auto">
            <a:xfrm>
              <a:off x="930" y="1182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" name="Oval 193"/>
            <p:cNvSpPr>
              <a:spLocks noChangeArrowheads="1"/>
            </p:cNvSpPr>
            <p:nvPr/>
          </p:nvSpPr>
          <p:spPr bwMode="auto">
            <a:xfrm>
              <a:off x="792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" name="Oval 194"/>
            <p:cNvSpPr>
              <a:spLocks noChangeArrowheads="1"/>
            </p:cNvSpPr>
            <p:nvPr/>
          </p:nvSpPr>
          <p:spPr bwMode="auto">
            <a:xfrm>
              <a:off x="1069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" name="Oval 195"/>
            <p:cNvSpPr>
              <a:spLocks noChangeArrowheads="1"/>
            </p:cNvSpPr>
            <p:nvPr/>
          </p:nvSpPr>
          <p:spPr bwMode="auto">
            <a:xfrm>
              <a:off x="930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" name="Oval 196"/>
            <p:cNvSpPr>
              <a:spLocks noChangeArrowheads="1"/>
            </p:cNvSpPr>
            <p:nvPr/>
          </p:nvSpPr>
          <p:spPr bwMode="auto">
            <a:xfrm>
              <a:off x="792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" name="Oval 197"/>
            <p:cNvSpPr>
              <a:spLocks noChangeArrowheads="1"/>
            </p:cNvSpPr>
            <p:nvPr/>
          </p:nvSpPr>
          <p:spPr bwMode="auto">
            <a:xfrm>
              <a:off x="1069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" name="Oval 198"/>
            <p:cNvSpPr>
              <a:spLocks noChangeArrowheads="1"/>
            </p:cNvSpPr>
            <p:nvPr/>
          </p:nvSpPr>
          <p:spPr bwMode="auto">
            <a:xfrm>
              <a:off x="930" y="146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" name="Oval 199"/>
            <p:cNvSpPr>
              <a:spLocks noChangeArrowheads="1"/>
            </p:cNvSpPr>
            <p:nvPr/>
          </p:nvSpPr>
          <p:spPr bwMode="auto">
            <a:xfrm>
              <a:off x="792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" name="Oval 200"/>
            <p:cNvSpPr>
              <a:spLocks noChangeArrowheads="1"/>
            </p:cNvSpPr>
            <p:nvPr/>
          </p:nvSpPr>
          <p:spPr bwMode="auto">
            <a:xfrm>
              <a:off x="1069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" name="Oval 201"/>
            <p:cNvSpPr>
              <a:spLocks noChangeArrowheads="1"/>
            </p:cNvSpPr>
            <p:nvPr/>
          </p:nvSpPr>
          <p:spPr bwMode="auto">
            <a:xfrm>
              <a:off x="930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" name="Oval 202"/>
            <p:cNvSpPr>
              <a:spLocks noChangeArrowheads="1"/>
            </p:cNvSpPr>
            <p:nvPr/>
          </p:nvSpPr>
          <p:spPr bwMode="auto">
            <a:xfrm>
              <a:off x="792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" name="Oval 203"/>
            <p:cNvSpPr>
              <a:spLocks noChangeArrowheads="1"/>
            </p:cNvSpPr>
            <p:nvPr/>
          </p:nvSpPr>
          <p:spPr bwMode="auto">
            <a:xfrm>
              <a:off x="1069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" name="Oval 204"/>
            <p:cNvSpPr>
              <a:spLocks noChangeArrowheads="1"/>
            </p:cNvSpPr>
            <p:nvPr/>
          </p:nvSpPr>
          <p:spPr bwMode="auto">
            <a:xfrm>
              <a:off x="930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" name="Oval 205"/>
            <p:cNvSpPr>
              <a:spLocks noChangeArrowheads="1"/>
            </p:cNvSpPr>
            <p:nvPr/>
          </p:nvSpPr>
          <p:spPr bwMode="auto">
            <a:xfrm>
              <a:off x="792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" name="Oval 206"/>
            <p:cNvSpPr>
              <a:spLocks noChangeArrowheads="1"/>
            </p:cNvSpPr>
            <p:nvPr/>
          </p:nvSpPr>
          <p:spPr bwMode="auto">
            <a:xfrm>
              <a:off x="1069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" name="Oval 207"/>
            <p:cNvSpPr>
              <a:spLocks noChangeArrowheads="1"/>
            </p:cNvSpPr>
            <p:nvPr/>
          </p:nvSpPr>
          <p:spPr bwMode="auto">
            <a:xfrm>
              <a:off x="930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" name="Oval 208"/>
            <p:cNvSpPr>
              <a:spLocks noChangeArrowheads="1"/>
            </p:cNvSpPr>
            <p:nvPr/>
          </p:nvSpPr>
          <p:spPr bwMode="auto">
            <a:xfrm>
              <a:off x="515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" name="Oval 209"/>
            <p:cNvSpPr>
              <a:spLocks noChangeArrowheads="1"/>
            </p:cNvSpPr>
            <p:nvPr/>
          </p:nvSpPr>
          <p:spPr bwMode="auto">
            <a:xfrm>
              <a:off x="653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" name="Oval 210"/>
            <p:cNvSpPr>
              <a:spLocks noChangeArrowheads="1"/>
            </p:cNvSpPr>
            <p:nvPr/>
          </p:nvSpPr>
          <p:spPr bwMode="auto">
            <a:xfrm>
              <a:off x="515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" name="Oval 211"/>
            <p:cNvSpPr>
              <a:spLocks noChangeArrowheads="1"/>
            </p:cNvSpPr>
            <p:nvPr/>
          </p:nvSpPr>
          <p:spPr bwMode="auto">
            <a:xfrm>
              <a:off x="653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" name="Oval 212"/>
            <p:cNvSpPr>
              <a:spLocks noChangeArrowheads="1"/>
            </p:cNvSpPr>
            <p:nvPr/>
          </p:nvSpPr>
          <p:spPr bwMode="auto">
            <a:xfrm>
              <a:off x="515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" name="Oval 213"/>
            <p:cNvSpPr>
              <a:spLocks noChangeArrowheads="1"/>
            </p:cNvSpPr>
            <p:nvPr/>
          </p:nvSpPr>
          <p:spPr bwMode="auto">
            <a:xfrm>
              <a:off x="653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" name="Oval 214"/>
            <p:cNvSpPr>
              <a:spLocks noChangeArrowheads="1"/>
            </p:cNvSpPr>
            <p:nvPr/>
          </p:nvSpPr>
          <p:spPr bwMode="auto">
            <a:xfrm>
              <a:off x="1207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" name="Oval 215"/>
            <p:cNvSpPr>
              <a:spLocks noChangeArrowheads="1"/>
            </p:cNvSpPr>
            <p:nvPr/>
          </p:nvSpPr>
          <p:spPr bwMode="auto">
            <a:xfrm>
              <a:off x="1346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" name="Oval 216"/>
            <p:cNvSpPr>
              <a:spLocks noChangeArrowheads="1"/>
            </p:cNvSpPr>
            <p:nvPr/>
          </p:nvSpPr>
          <p:spPr bwMode="auto">
            <a:xfrm>
              <a:off x="1207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" name="Oval 217"/>
            <p:cNvSpPr>
              <a:spLocks noChangeArrowheads="1"/>
            </p:cNvSpPr>
            <p:nvPr/>
          </p:nvSpPr>
          <p:spPr bwMode="auto">
            <a:xfrm>
              <a:off x="1346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1" name="Oval 218"/>
            <p:cNvSpPr>
              <a:spLocks noChangeArrowheads="1"/>
            </p:cNvSpPr>
            <p:nvPr/>
          </p:nvSpPr>
          <p:spPr bwMode="auto">
            <a:xfrm>
              <a:off x="1207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2" name="Oval 219"/>
            <p:cNvSpPr>
              <a:spLocks noChangeArrowheads="1"/>
            </p:cNvSpPr>
            <p:nvPr/>
          </p:nvSpPr>
          <p:spPr bwMode="auto">
            <a:xfrm>
              <a:off x="1346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3" name="Line 220"/>
            <p:cNvSpPr>
              <a:spLocks noChangeShapeType="1"/>
            </p:cNvSpPr>
            <p:nvPr/>
          </p:nvSpPr>
          <p:spPr bwMode="auto">
            <a:xfrm>
              <a:off x="757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4" name="Line 221"/>
            <p:cNvSpPr>
              <a:spLocks noChangeShapeType="1"/>
            </p:cNvSpPr>
            <p:nvPr/>
          </p:nvSpPr>
          <p:spPr bwMode="auto">
            <a:xfrm>
              <a:off x="1207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5" name="Line 222"/>
            <p:cNvSpPr>
              <a:spLocks noChangeShapeType="1"/>
            </p:cNvSpPr>
            <p:nvPr/>
          </p:nvSpPr>
          <p:spPr bwMode="auto">
            <a:xfrm>
              <a:off x="1207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" name="Line 223"/>
            <p:cNvSpPr>
              <a:spLocks noChangeShapeType="1"/>
            </p:cNvSpPr>
            <p:nvPr/>
          </p:nvSpPr>
          <p:spPr bwMode="auto">
            <a:xfrm>
              <a:off x="1484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" name="Line 224"/>
            <p:cNvSpPr>
              <a:spLocks noChangeShapeType="1"/>
            </p:cNvSpPr>
            <p:nvPr/>
          </p:nvSpPr>
          <p:spPr bwMode="auto">
            <a:xfrm flipH="1">
              <a:off x="1207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8" name="Line 225"/>
            <p:cNvSpPr>
              <a:spLocks noChangeShapeType="1"/>
            </p:cNvSpPr>
            <p:nvPr/>
          </p:nvSpPr>
          <p:spPr bwMode="auto">
            <a:xfrm>
              <a:off x="1207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9" name="Line 226"/>
            <p:cNvSpPr>
              <a:spLocks noChangeShapeType="1"/>
            </p:cNvSpPr>
            <p:nvPr/>
          </p:nvSpPr>
          <p:spPr bwMode="auto">
            <a:xfrm flipH="1">
              <a:off x="757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0" name="Line 227"/>
            <p:cNvSpPr>
              <a:spLocks noChangeShapeType="1"/>
            </p:cNvSpPr>
            <p:nvPr/>
          </p:nvSpPr>
          <p:spPr bwMode="auto">
            <a:xfrm flipV="1">
              <a:off x="757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1" name="Line 228"/>
            <p:cNvSpPr>
              <a:spLocks noChangeShapeType="1"/>
            </p:cNvSpPr>
            <p:nvPr/>
          </p:nvSpPr>
          <p:spPr bwMode="auto">
            <a:xfrm flipH="1">
              <a:off x="480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2" name="Line 229"/>
            <p:cNvSpPr>
              <a:spLocks noChangeShapeType="1"/>
            </p:cNvSpPr>
            <p:nvPr/>
          </p:nvSpPr>
          <p:spPr bwMode="auto">
            <a:xfrm flipV="1">
              <a:off x="480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3" name="Line 230"/>
            <p:cNvSpPr>
              <a:spLocks noChangeShapeType="1"/>
            </p:cNvSpPr>
            <p:nvPr/>
          </p:nvSpPr>
          <p:spPr bwMode="auto">
            <a:xfrm>
              <a:off x="480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4" name="Line 231"/>
            <p:cNvSpPr>
              <a:spLocks noChangeShapeType="1"/>
            </p:cNvSpPr>
            <p:nvPr/>
          </p:nvSpPr>
          <p:spPr bwMode="auto">
            <a:xfrm flipV="1">
              <a:off x="757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5" name="Group 232"/>
          <p:cNvGrpSpPr>
            <a:grpSpLocks/>
          </p:cNvGrpSpPr>
          <p:nvPr/>
        </p:nvGrpSpPr>
        <p:grpSpPr bwMode="auto">
          <a:xfrm>
            <a:off x="3733800" y="2819400"/>
            <a:ext cx="1593850" cy="1600200"/>
            <a:chOff x="3072" y="1008"/>
            <a:chExt cx="1004" cy="1008"/>
          </a:xfrm>
        </p:grpSpPr>
        <p:sp>
          <p:nvSpPr>
            <p:cNvPr id="2406" name="Oval 233"/>
            <p:cNvSpPr>
              <a:spLocks noChangeArrowheads="1"/>
            </p:cNvSpPr>
            <p:nvPr/>
          </p:nvSpPr>
          <p:spPr bwMode="auto">
            <a:xfrm>
              <a:off x="3384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" name="Oval 234"/>
            <p:cNvSpPr>
              <a:spLocks noChangeArrowheads="1"/>
            </p:cNvSpPr>
            <p:nvPr/>
          </p:nvSpPr>
          <p:spPr bwMode="auto">
            <a:xfrm>
              <a:off x="3661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8" name="Oval 235"/>
            <p:cNvSpPr>
              <a:spLocks noChangeArrowheads="1"/>
            </p:cNvSpPr>
            <p:nvPr/>
          </p:nvSpPr>
          <p:spPr bwMode="auto">
            <a:xfrm>
              <a:off x="3522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9" name="Oval 236"/>
            <p:cNvSpPr>
              <a:spLocks noChangeArrowheads="1"/>
            </p:cNvSpPr>
            <p:nvPr/>
          </p:nvSpPr>
          <p:spPr bwMode="auto">
            <a:xfrm>
              <a:off x="3384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" name="Oval 237"/>
            <p:cNvSpPr>
              <a:spLocks noChangeArrowheads="1"/>
            </p:cNvSpPr>
            <p:nvPr/>
          </p:nvSpPr>
          <p:spPr bwMode="auto">
            <a:xfrm>
              <a:off x="3661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" name="Oval 238"/>
            <p:cNvSpPr>
              <a:spLocks noChangeArrowheads="1"/>
            </p:cNvSpPr>
            <p:nvPr/>
          </p:nvSpPr>
          <p:spPr bwMode="auto">
            <a:xfrm>
              <a:off x="3522" y="1182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" name="Oval 239"/>
            <p:cNvSpPr>
              <a:spLocks noChangeArrowheads="1"/>
            </p:cNvSpPr>
            <p:nvPr/>
          </p:nvSpPr>
          <p:spPr bwMode="auto">
            <a:xfrm>
              <a:off x="3384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" name="Oval 240"/>
            <p:cNvSpPr>
              <a:spLocks noChangeArrowheads="1"/>
            </p:cNvSpPr>
            <p:nvPr/>
          </p:nvSpPr>
          <p:spPr bwMode="auto">
            <a:xfrm>
              <a:off x="3661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" name="Oval 241"/>
            <p:cNvSpPr>
              <a:spLocks noChangeArrowheads="1"/>
            </p:cNvSpPr>
            <p:nvPr/>
          </p:nvSpPr>
          <p:spPr bwMode="auto">
            <a:xfrm>
              <a:off x="3522" y="132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" name="Oval 242"/>
            <p:cNvSpPr>
              <a:spLocks noChangeArrowheads="1"/>
            </p:cNvSpPr>
            <p:nvPr/>
          </p:nvSpPr>
          <p:spPr bwMode="auto">
            <a:xfrm>
              <a:off x="3384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" name="Oval 243"/>
            <p:cNvSpPr>
              <a:spLocks noChangeArrowheads="1"/>
            </p:cNvSpPr>
            <p:nvPr/>
          </p:nvSpPr>
          <p:spPr bwMode="auto">
            <a:xfrm>
              <a:off x="3661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" name="Oval 244"/>
            <p:cNvSpPr>
              <a:spLocks noChangeArrowheads="1"/>
            </p:cNvSpPr>
            <p:nvPr/>
          </p:nvSpPr>
          <p:spPr bwMode="auto">
            <a:xfrm>
              <a:off x="3522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8" name="Oval 245"/>
            <p:cNvSpPr>
              <a:spLocks noChangeArrowheads="1"/>
            </p:cNvSpPr>
            <p:nvPr/>
          </p:nvSpPr>
          <p:spPr bwMode="auto">
            <a:xfrm>
              <a:off x="3384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9" name="Oval 246"/>
            <p:cNvSpPr>
              <a:spLocks noChangeArrowheads="1"/>
            </p:cNvSpPr>
            <p:nvPr/>
          </p:nvSpPr>
          <p:spPr bwMode="auto">
            <a:xfrm>
              <a:off x="3661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" name="Oval 247"/>
            <p:cNvSpPr>
              <a:spLocks noChangeArrowheads="1"/>
            </p:cNvSpPr>
            <p:nvPr/>
          </p:nvSpPr>
          <p:spPr bwMode="auto">
            <a:xfrm>
              <a:off x="3522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1" name="Oval 248"/>
            <p:cNvSpPr>
              <a:spLocks noChangeArrowheads="1"/>
            </p:cNvSpPr>
            <p:nvPr/>
          </p:nvSpPr>
          <p:spPr bwMode="auto">
            <a:xfrm>
              <a:off x="3384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2" name="Oval 249"/>
            <p:cNvSpPr>
              <a:spLocks noChangeArrowheads="1"/>
            </p:cNvSpPr>
            <p:nvPr/>
          </p:nvSpPr>
          <p:spPr bwMode="auto">
            <a:xfrm>
              <a:off x="3661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3" name="Oval 250"/>
            <p:cNvSpPr>
              <a:spLocks noChangeArrowheads="1"/>
            </p:cNvSpPr>
            <p:nvPr/>
          </p:nvSpPr>
          <p:spPr bwMode="auto">
            <a:xfrm>
              <a:off x="3522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4" name="Oval 251"/>
            <p:cNvSpPr>
              <a:spLocks noChangeArrowheads="1"/>
            </p:cNvSpPr>
            <p:nvPr/>
          </p:nvSpPr>
          <p:spPr bwMode="auto">
            <a:xfrm>
              <a:off x="3384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5" name="Oval 252"/>
            <p:cNvSpPr>
              <a:spLocks noChangeArrowheads="1"/>
            </p:cNvSpPr>
            <p:nvPr/>
          </p:nvSpPr>
          <p:spPr bwMode="auto">
            <a:xfrm>
              <a:off x="3661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" name="Oval 253"/>
            <p:cNvSpPr>
              <a:spLocks noChangeArrowheads="1"/>
            </p:cNvSpPr>
            <p:nvPr/>
          </p:nvSpPr>
          <p:spPr bwMode="auto">
            <a:xfrm>
              <a:off x="3522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" name="Oval 254"/>
            <p:cNvSpPr>
              <a:spLocks noChangeArrowheads="1"/>
            </p:cNvSpPr>
            <p:nvPr/>
          </p:nvSpPr>
          <p:spPr bwMode="auto">
            <a:xfrm>
              <a:off x="3107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8" name="Oval 255"/>
            <p:cNvSpPr>
              <a:spLocks noChangeArrowheads="1"/>
            </p:cNvSpPr>
            <p:nvPr/>
          </p:nvSpPr>
          <p:spPr bwMode="auto">
            <a:xfrm>
              <a:off x="3245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9" name="Oval 256"/>
            <p:cNvSpPr>
              <a:spLocks noChangeArrowheads="1"/>
            </p:cNvSpPr>
            <p:nvPr/>
          </p:nvSpPr>
          <p:spPr bwMode="auto">
            <a:xfrm>
              <a:off x="3107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0" name="Oval 257"/>
            <p:cNvSpPr>
              <a:spLocks noChangeArrowheads="1"/>
            </p:cNvSpPr>
            <p:nvPr/>
          </p:nvSpPr>
          <p:spPr bwMode="auto">
            <a:xfrm>
              <a:off x="3245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1" name="Oval 258"/>
            <p:cNvSpPr>
              <a:spLocks noChangeArrowheads="1"/>
            </p:cNvSpPr>
            <p:nvPr/>
          </p:nvSpPr>
          <p:spPr bwMode="auto">
            <a:xfrm>
              <a:off x="3107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2" name="Oval 259"/>
            <p:cNvSpPr>
              <a:spLocks noChangeArrowheads="1"/>
            </p:cNvSpPr>
            <p:nvPr/>
          </p:nvSpPr>
          <p:spPr bwMode="auto">
            <a:xfrm>
              <a:off x="3245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3" name="Oval 260"/>
            <p:cNvSpPr>
              <a:spLocks noChangeArrowheads="1"/>
            </p:cNvSpPr>
            <p:nvPr/>
          </p:nvSpPr>
          <p:spPr bwMode="auto">
            <a:xfrm>
              <a:off x="3799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4" name="Oval 261"/>
            <p:cNvSpPr>
              <a:spLocks noChangeArrowheads="1"/>
            </p:cNvSpPr>
            <p:nvPr/>
          </p:nvSpPr>
          <p:spPr bwMode="auto">
            <a:xfrm>
              <a:off x="3938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5" name="Oval 262"/>
            <p:cNvSpPr>
              <a:spLocks noChangeArrowheads="1"/>
            </p:cNvSpPr>
            <p:nvPr/>
          </p:nvSpPr>
          <p:spPr bwMode="auto">
            <a:xfrm>
              <a:off x="3799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6" name="Oval 263"/>
            <p:cNvSpPr>
              <a:spLocks noChangeArrowheads="1"/>
            </p:cNvSpPr>
            <p:nvPr/>
          </p:nvSpPr>
          <p:spPr bwMode="auto">
            <a:xfrm>
              <a:off x="3938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" name="Oval 264"/>
            <p:cNvSpPr>
              <a:spLocks noChangeArrowheads="1"/>
            </p:cNvSpPr>
            <p:nvPr/>
          </p:nvSpPr>
          <p:spPr bwMode="auto">
            <a:xfrm>
              <a:off x="3799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8" name="Oval 265"/>
            <p:cNvSpPr>
              <a:spLocks noChangeArrowheads="1"/>
            </p:cNvSpPr>
            <p:nvPr/>
          </p:nvSpPr>
          <p:spPr bwMode="auto">
            <a:xfrm>
              <a:off x="3938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9" name="Line 266"/>
            <p:cNvSpPr>
              <a:spLocks noChangeShapeType="1"/>
            </p:cNvSpPr>
            <p:nvPr/>
          </p:nvSpPr>
          <p:spPr bwMode="auto">
            <a:xfrm>
              <a:off x="3349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0" name="Line 267"/>
            <p:cNvSpPr>
              <a:spLocks noChangeShapeType="1"/>
            </p:cNvSpPr>
            <p:nvPr/>
          </p:nvSpPr>
          <p:spPr bwMode="auto">
            <a:xfrm>
              <a:off x="379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1" name="Line 268"/>
            <p:cNvSpPr>
              <a:spLocks noChangeShapeType="1"/>
            </p:cNvSpPr>
            <p:nvPr/>
          </p:nvSpPr>
          <p:spPr bwMode="auto">
            <a:xfrm>
              <a:off x="3799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2" name="Line 269"/>
            <p:cNvSpPr>
              <a:spLocks noChangeShapeType="1"/>
            </p:cNvSpPr>
            <p:nvPr/>
          </p:nvSpPr>
          <p:spPr bwMode="auto">
            <a:xfrm>
              <a:off x="4076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3" name="Line 270"/>
            <p:cNvSpPr>
              <a:spLocks noChangeShapeType="1"/>
            </p:cNvSpPr>
            <p:nvPr/>
          </p:nvSpPr>
          <p:spPr bwMode="auto">
            <a:xfrm flipH="1">
              <a:off x="3799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4" name="Line 271"/>
            <p:cNvSpPr>
              <a:spLocks noChangeShapeType="1"/>
            </p:cNvSpPr>
            <p:nvPr/>
          </p:nvSpPr>
          <p:spPr bwMode="auto">
            <a:xfrm>
              <a:off x="379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5" name="Line 272"/>
            <p:cNvSpPr>
              <a:spLocks noChangeShapeType="1"/>
            </p:cNvSpPr>
            <p:nvPr/>
          </p:nvSpPr>
          <p:spPr bwMode="auto">
            <a:xfrm flipH="1">
              <a:off x="3349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6" name="Line 273"/>
            <p:cNvSpPr>
              <a:spLocks noChangeShapeType="1"/>
            </p:cNvSpPr>
            <p:nvPr/>
          </p:nvSpPr>
          <p:spPr bwMode="auto">
            <a:xfrm flipV="1">
              <a:off x="334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" name="Line 274"/>
            <p:cNvSpPr>
              <a:spLocks noChangeShapeType="1"/>
            </p:cNvSpPr>
            <p:nvPr/>
          </p:nvSpPr>
          <p:spPr bwMode="auto">
            <a:xfrm flipH="1">
              <a:off x="3072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8" name="Line 275"/>
            <p:cNvSpPr>
              <a:spLocks noChangeShapeType="1"/>
            </p:cNvSpPr>
            <p:nvPr/>
          </p:nvSpPr>
          <p:spPr bwMode="auto">
            <a:xfrm flipV="1">
              <a:off x="3072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9" name="Line 276"/>
            <p:cNvSpPr>
              <a:spLocks noChangeShapeType="1"/>
            </p:cNvSpPr>
            <p:nvPr/>
          </p:nvSpPr>
          <p:spPr bwMode="auto">
            <a:xfrm>
              <a:off x="3072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0" name="Line 277"/>
            <p:cNvSpPr>
              <a:spLocks noChangeShapeType="1"/>
            </p:cNvSpPr>
            <p:nvPr/>
          </p:nvSpPr>
          <p:spPr bwMode="auto">
            <a:xfrm flipV="1">
              <a:off x="334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1" name="Group 278"/>
          <p:cNvGrpSpPr>
            <a:grpSpLocks/>
          </p:cNvGrpSpPr>
          <p:nvPr/>
        </p:nvGrpSpPr>
        <p:grpSpPr bwMode="auto">
          <a:xfrm>
            <a:off x="5410200" y="2819400"/>
            <a:ext cx="1593850" cy="1600200"/>
            <a:chOff x="3408" y="1008"/>
            <a:chExt cx="1004" cy="1008"/>
          </a:xfrm>
        </p:grpSpPr>
        <p:sp>
          <p:nvSpPr>
            <p:cNvPr id="2452" name="Oval 279"/>
            <p:cNvSpPr>
              <a:spLocks noChangeArrowheads="1"/>
            </p:cNvSpPr>
            <p:nvPr/>
          </p:nvSpPr>
          <p:spPr bwMode="auto">
            <a:xfrm>
              <a:off x="3720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3" name="Oval 280"/>
            <p:cNvSpPr>
              <a:spLocks noChangeArrowheads="1"/>
            </p:cNvSpPr>
            <p:nvPr/>
          </p:nvSpPr>
          <p:spPr bwMode="auto">
            <a:xfrm>
              <a:off x="3997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4" name="Oval 281"/>
            <p:cNvSpPr>
              <a:spLocks noChangeArrowheads="1"/>
            </p:cNvSpPr>
            <p:nvPr/>
          </p:nvSpPr>
          <p:spPr bwMode="auto">
            <a:xfrm>
              <a:off x="3858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5" name="Oval 282"/>
            <p:cNvSpPr>
              <a:spLocks noChangeArrowheads="1"/>
            </p:cNvSpPr>
            <p:nvPr/>
          </p:nvSpPr>
          <p:spPr bwMode="auto">
            <a:xfrm>
              <a:off x="3720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6" name="Oval 283"/>
            <p:cNvSpPr>
              <a:spLocks noChangeArrowheads="1"/>
            </p:cNvSpPr>
            <p:nvPr/>
          </p:nvSpPr>
          <p:spPr bwMode="auto">
            <a:xfrm>
              <a:off x="3997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" name="Oval 284"/>
            <p:cNvSpPr>
              <a:spLocks noChangeArrowheads="1"/>
            </p:cNvSpPr>
            <p:nvPr/>
          </p:nvSpPr>
          <p:spPr bwMode="auto">
            <a:xfrm>
              <a:off x="3858" y="1182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" name="Oval 285"/>
            <p:cNvSpPr>
              <a:spLocks noChangeArrowheads="1"/>
            </p:cNvSpPr>
            <p:nvPr/>
          </p:nvSpPr>
          <p:spPr bwMode="auto">
            <a:xfrm>
              <a:off x="3720" y="1321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" name="Oval 286"/>
            <p:cNvSpPr>
              <a:spLocks noChangeArrowheads="1"/>
            </p:cNvSpPr>
            <p:nvPr/>
          </p:nvSpPr>
          <p:spPr bwMode="auto">
            <a:xfrm>
              <a:off x="3997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" name="Oval 287"/>
            <p:cNvSpPr>
              <a:spLocks noChangeArrowheads="1"/>
            </p:cNvSpPr>
            <p:nvPr/>
          </p:nvSpPr>
          <p:spPr bwMode="auto">
            <a:xfrm>
              <a:off x="3858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" name="Oval 288"/>
            <p:cNvSpPr>
              <a:spLocks noChangeArrowheads="1"/>
            </p:cNvSpPr>
            <p:nvPr/>
          </p:nvSpPr>
          <p:spPr bwMode="auto">
            <a:xfrm>
              <a:off x="3720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" name="Oval 289"/>
            <p:cNvSpPr>
              <a:spLocks noChangeArrowheads="1"/>
            </p:cNvSpPr>
            <p:nvPr/>
          </p:nvSpPr>
          <p:spPr bwMode="auto">
            <a:xfrm>
              <a:off x="3997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" name="Oval 290"/>
            <p:cNvSpPr>
              <a:spLocks noChangeArrowheads="1"/>
            </p:cNvSpPr>
            <p:nvPr/>
          </p:nvSpPr>
          <p:spPr bwMode="auto">
            <a:xfrm>
              <a:off x="3858" y="1460"/>
              <a:ext cx="104" cy="10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" name="Oval 291"/>
            <p:cNvSpPr>
              <a:spLocks noChangeArrowheads="1"/>
            </p:cNvSpPr>
            <p:nvPr/>
          </p:nvSpPr>
          <p:spPr bwMode="auto">
            <a:xfrm>
              <a:off x="3720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" name="Oval 292"/>
            <p:cNvSpPr>
              <a:spLocks noChangeArrowheads="1"/>
            </p:cNvSpPr>
            <p:nvPr/>
          </p:nvSpPr>
          <p:spPr bwMode="auto">
            <a:xfrm>
              <a:off x="3997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" name="Oval 293"/>
            <p:cNvSpPr>
              <a:spLocks noChangeArrowheads="1"/>
            </p:cNvSpPr>
            <p:nvPr/>
          </p:nvSpPr>
          <p:spPr bwMode="auto">
            <a:xfrm>
              <a:off x="3858" y="1599"/>
              <a:ext cx="104" cy="10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" name="Oval 294"/>
            <p:cNvSpPr>
              <a:spLocks noChangeArrowheads="1"/>
            </p:cNvSpPr>
            <p:nvPr/>
          </p:nvSpPr>
          <p:spPr bwMode="auto">
            <a:xfrm>
              <a:off x="3720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" name="Oval 295"/>
            <p:cNvSpPr>
              <a:spLocks noChangeArrowheads="1"/>
            </p:cNvSpPr>
            <p:nvPr/>
          </p:nvSpPr>
          <p:spPr bwMode="auto">
            <a:xfrm>
              <a:off x="3997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" name="Oval 296"/>
            <p:cNvSpPr>
              <a:spLocks noChangeArrowheads="1"/>
            </p:cNvSpPr>
            <p:nvPr/>
          </p:nvSpPr>
          <p:spPr bwMode="auto">
            <a:xfrm>
              <a:off x="3858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" name="Oval 297"/>
            <p:cNvSpPr>
              <a:spLocks noChangeArrowheads="1"/>
            </p:cNvSpPr>
            <p:nvPr/>
          </p:nvSpPr>
          <p:spPr bwMode="auto">
            <a:xfrm>
              <a:off x="3720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" name="Oval 298"/>
            <p:cNvSpPr>
              <a:spLocks noChangeArrowheads="1"/>
            </p:cNvSpPr>
            <p:nvPr/>
          </p:nvSpPr>
          <p:spPr bwMode="auto">
            <a:xfrm>
              <a:off x="3997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" name="Oval 299"/>
            <p:cNvSpPr>
              <a:spLocks noChangeArrowheads="1"/>
            </p:cNvSpPr>
            <p:nvPr/>
          </p:nvSpPr>
          <p:spPr bwMode="auto">
            <a:xfrm>
              <a:off x="3858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" name="Oval 300"/>
            <p:cNvSpPr>
              <a:spLocks noChangeArrowheads="1"/>
            </p:cNvSpPr>
            <p:nvPr/>
          </p:nvSpPr>
          <p:spPr bwMode="auto">
            <a:xfrm>
              <a:off x="3443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" name="Oval 301"/>
            <p:cNvSpPr>
              <a:spLocks noChangeArrowheads="1"/>
            </p:cNvSpPr>
            <p:nvPr/>
          </p:nvSpPr>
          <p:spPr bwMode="auto">
            <a:xfrm>
              <a:off x="3581" y="132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" name="Oval 302"/>
            <p:cNvSpPr>
              <a:spLocks noChangeArrowheads="1"/>
            </p:cNvSpPr>
            <p:nvPr/>
          </p:nvSpPr>
          <p:spPr bwMode="auto">
            <a:xfrm>
              <a:off x="3443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" name="Oval 303"/>
            <p:cNvSpPr>
              <a:spLocks noChangeArrowheads="1"/>
            </p:cNvSpPr>
            <p:nvPr/>
          </p:nvSpPr>
          <p:spPr bwMode="auto">
            <a:xfrm>
              <a:off x="3581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" name="Oval 304"/>
            <p:cNvSpPr>
              <a:spLocks noChangeArrowheads="1"/>
            </p:cNvSpPr>
            <p:nvPr/>
          </p:nvSpPr>
          <p:spPr bwMode="auto">
            <a:xfrm>
              <a:off x="3443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" name="Oval 305"/>
            <p:cNvSpPr>
              <a:spLocks noChangeArrowheads="1"/>
            </p:cNvSpPr>
            <p:nvPr/>
          </p:nvSpPr>
          <p:spPr bwMode="auto">
            <a:xfrm>
              <a:off x="3581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" name="Oval 306"/>
            <p:cNvSpPr>
              <a:spLocks noChangeArrowheads="1"/>
            </p:cNvSpPr>
            <p:nvPr/>
          </p:nvSpPr>
          <p:spPr bwMode="auto">
            <a:xfrm>
              <a:off x="4135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" name="Oval 307"/>
            <p:cNvSpPr>
              <a:spLocks noChangeArrowheads="1"/>
            </p:cNvSpPr>
            <p:nvPr/>
          </p:nvSpPr>
          <p:spPr bwMode="auto">
            <a:xfrm>
              <a:off x="4274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" name="Oval 308"/>
            <p:cNvSpPr>
              <a:spLocks noChangeArrowheads="1"/>
            </p:cNvSpPr>
            <p:nvPr/>
          </p:nvSpPr>
          <p:spPr bwMode="auto">
            <a:xfrm>
              <a:off x="4135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" name="Oval 309"/>
            <p:cNvSpPr>
              <a:spLocks noChangeArrowheads="1"/>
            </p:cNvSpPr>
            <p:nvPr/>
          </p:nvSpPr>
          <p:spPr bwMode="auto">
            <a:xfrm>
              <a:off x="4274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" name="Oval 310"/>
            <p:cNvSpPr>
              <a:spLocks noChangeArrowheads="1"/>
            </p:cNvSpPr>
            <p:nvPr/>
          </p:nvSpPr>
          <p:spPr bwMode="auto">
            <a:xfrm>
              <a:off x="4135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" name="Oval 311"/>
            <p:cNvSpPr>
              <a:spLocks noChangeArrowheads="1"/>
            </p:cNvSpPr>
            <p:nvPr/>
          </p:nvSpPr>
          <p:spPr bwMode="auto">
            <a:xfrm>
              <a:off x="4274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" name="Line 312"/>
            <p:cNvSpPr>
              <a:spLocks noChangeShapeType="1"/>
            </p:cNvSpPr>
            <p:nvPr/>
          </p:nvSpPr>
          <p:spPr bwMode="auto">
            <a:xfrm>
              <a:off x="3685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" name="Line 313"/>
            <p:cNvSpPr>
              <a:spLocks noChangeShapeType="1"/>
            </p:cNvSpPr>
            <p:nvPr/>
          </p:nvSpPr>
          <p:spPr bwMode="auto">
            <a:xfrm>
              <a:off x="4135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" name="Line 314"/>
            <p:cNvSpPr>
              <a:spLocks noChangeShapeType="1"/>
            </p:cNvSpPr>
            <p:nvPr/>
          </p:nvSpPr>
          <p:spPr bwMode="auto">
            <a:xfrm>
              <a:off x="4135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" name="Line 315"/>
            <p:cNvSpPr>
              <a:spLocks noChangeShapeType="1"/>
            </p:cNvSpPr>
            <p:nvPr/>
          </p:nvSpPr>
          <p:spPr bwMode="auto">
            <a:xfrm>
              <a:off x="4412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9" name="Line 316"/>
            <p:cNvSpPr>
              <a:spLocks noChangeShapeType="1"/>
            </p:cNvSpPr>
            <p:nvPr/>
          </p:nvSpPr>
          <p:spPr bwMode="auto">
            <a:xfrm flipH="1">
              <a:off x="4135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0" name="Line 317"/>
            <p:cNvSpPr>
              <a:spLocks noChangeShapeType="1"/>
            </p:cNvSpPr>
            <p:nvPr/>
          </p:nvSpPr>
          <p:spPr bwMode="auto">
            <a:xfrm>
              <a:off x="4135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1" name="Line 318"/>
            <p:cNvSpPr>
              <a:spLocks noChangeShapeType="1"/>
            </p:cNvSpPr>
            <p:nvPr/>
          </p:nvSpPr>
          <p:spPr bwMode="auto">
            <a:xfrm flipH="1">
              <a:off x="3685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2" name="Line 319"/>
            <p:cNvSpPr>
              <a:spLocks noChangeShapeType="1"/>
            </p:cNvSpPr>
            <p:nvPr/>
          </p:nvSpPr>
          <p:spPr bwMode="auto">
            <a:xfrm flipV="1">
              <a:off x="3685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3" name="Line 320"/>
            <p:cNvSpPr>
              <a:spLocks noChangeShapeType="1"/>
            </p:cNvSpPr>
            <p:nvPr/>
          </p:nvSpPr>
          <p:spPr bwMode="auto">
            <a:xfrm flipH="1">
              <a:off x="3408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4" name="Line 321"/>
            <p:cNvSpPr>
              <a:spLocks noChangeShapeType="1"/>
            </p:cNvSpPr>
            <p:nvPr/>
          </p:nvSpPr>
          <p:spPr bwMode="auto">
            <a:xfrm flipV="1">
              <a:off x="3408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5" name="Line 322"/>
            <p:cNvSpPr>
              <a:spLocks noChangeShapeType="1"/>
            </p:cNvSpPr>
            <p:nvPr/>
          </p:nvSpPr>
          <p:spPr bwMode="auto">
            <a:xfrm>
              <a:off x="3408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6" name="Line 323"/>
            <p:cNvSpPr>
              <a:spLocks noChangeShapeType="1"/>
            </p:cNvSpPr>
            <p:nvPr/>
          </p:nvSpPr>
          <p:spPr bwMode="auto">
            <a:xfrm flipV="1">
              <a:off x="3685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7" name="Group 324"/>
          <p:cNvGrpSpPr>
            <a:grpSpLocks/>
          </p:cNvGrpSpPr>
          <p:nvPr/>
        </p:nvGrpSpPr>
        <p:grpSpPr bwMode="auto">
          <a:xfrm>
            <a:off x="2057400" y="2819400"/>
            <a:ext cx="1593850" cy="1600200"/>
            <a:chOff x="480" y="1008"/>
            <a:chExt cx="1004" cy="1008"/>
          </a:xfrm>
        </p:grpSpPr>
        <p:sp>
          <p:nvSpPr>
            <p:cNvPr id="2498" name="Oval 325"/>
            <p:cNvSpPr>
              <a:spLocks noChangeArrowheads="1"/>
            </p:cNvSpPr>
            <p:nvPr/>
          </p:nvSpPr>
          <p:spPr bwMode="auto">
            <a:xfrm>
              <a:off x="792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" name="Oval 326"/>
            <p:cNvSpPr>
              <a:spLocks noChangeArrowheads="1"/>
            </p:cNvSpPr>
            <p:nvPr/>
          </p:nvSpPr>
          <p:spPr bwMode="auto">
            <a:xfrm>
              <a:off x="1069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0" name="Oval 327"/>
            <p:cNvSpPr>
              <a:spLocks noChangeArrowheads="1"/>
            </p:cNvSpPr>
            <p:nvPr/>
          </p:nvSpPr>
          <p:spPr bwMode="auto">
            <a:xfrm>
              <a:off x="930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1" name="Oval 328"/>
            <p:cNvSpPr>
              <a:spLocks noChangeArrowheads="1"/>
            </p:cNvSpPr>
            <p:nvPr/>
          </p:nvSpPr>
          <p:spPr bwMode="auto">
            <a:xfrm>
              <a:off x="792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2" name="Oval 329"/>
            <p:cNvSpPr>
              <a:spLocks noChangeArrowheads="1"/>
            </p:cNvSpPr>
            <p:nvPr/>
          </p:nvSpPr>
          <p:spPr bwMode="auto">
            <a:xfrm>
              <a:off x="1069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3" name="Oval 330"/>
            <p:cNvSpPr>
              <a:spLocks noChangeArrowheads="1"/>
            </p:cNvSpPr>
            <p:nvPr/>
          </p:nvSpPr>
          <p:spPr bwMode="auto">
            <a:xfrm>
              <a:off x="930" y="1182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4" name="Oval 331"/>
            <p:cNvSpPr>
              <a:spLocks noChangeArrowheads="1"/>
            </p:cNvSpPr>
            <p:nvPr/>
          </p:nvSpPr>
          <p:spPr bwMode="auto">
            <a:xfrm>
              <a:off x="792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5" name="Oval 332"/>
            <p:cNvSpPr>
              <a:spLocks noChangeArrowheads="1"/>
            </p:cNvSpPr>
            <p:nvPr/>
          </p:nvSpPr>
          <p:spPr bwMode="auto">
            <a:xfrm>
              <a:off x="1069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6" name="Oval 333"/>
            <p:cNvSpPr>
              <a:spLocks noChangeArrowheads="1"/>
            </p:cNvSpPr>
            <p:nvPr/>
          </p:nvSpPr>
          <p:spPr bwMode="auto">
            <a:xfrm>
              <a:off x="930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7" name="Oval 334"/>
            <p:cNvSpPr>
              <a:spLocks noChangeArrowheads="1"/>
            </p:cNvSpPr>
            <p:nvPr/>
          </p:nvSpPr>
          <p:spPr bwMode="auto">
            <a:xfrm>
              <a:off x="792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" name="Oval 335"/>
            <p:cNvSpPr>
              <a:spLocks noChangeArrowheads="1"/>
            </p:cNvSpPr>
            <p:nvPr/>
          </p:nvSpPr>
          <p:spPr bwMode="auto">
            <a:xfrm>
              <a:off x="1069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" name="Oval 336"/>
            <p:cNvSpPr>
              <a:spLocks noChangeArrowheads="1"/>
            </p:cNvSpPr>
            <p:nvPr/>
          </p:nvSpPr>
          <p:spPr bwMode="auto">
            <a:xfrm>
              <a:off x="930" y="146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0" name="Oval 337"/>
            <p:cNvSpPr>
              <a:spLocks noChangeArrowheads="1"/>
            </p:cNvSpPr>
            <p:nvPr/>
          </p:nvSpPr>
          <p:spPr bwMode="auto">
            <a:xfrm>
              <a:off x="792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1" name="Oval 338"/>
            <p:cNvSpPr>
              <a:spLocks noChangeArrowheads="1"/>
            </p:cNvSpPr>
            <p:nvPr/>
          </p:nvSpPr>
          <p:spPr bwMode="auto">
            <a:xfrm>
              <a:off x="1069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2" name="Oval 339"/>
            <p:cNvSpPr>
              <a:spLocks noChangeArrowheads="1"/>
            </p:cNvSpPr>
            <p:nvPr/>
          </p:nvSpPr>
          <p:spPr bwMode="auto">
            <a:xfrm>
              <a:off x="930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3" name="Oval 340"/>
            <p:cNvSpPr>
              <a:spLocks noChangeArrowheads="1"/>
            </p:cNvSpPr>
            <p:nvPr/>
          </p:nvSpPr>
          <p:spPr bwMode="auto">
            <a:xfrm>
              <a:off x="792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4" name="Oval 341"/>
            <p:cNvSpPr>
              <a:spLocks noChangeArrowheads="1"/>
            </p:cNvSpPr>
            <p:nvPr/>
          </p:nvSpPr>
          <p:spPr bwMode="auto">
            <a:xfrm>
              <a:off x="1069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5" name="Oval 342"/>
            <p:cNvSpPr>
              <a:spLocks noChangeArrowheads="1"/>
            </p:cNvSpPr>
            <p:nvPr/>
          </p:nvSpPr>
          <p:spPr bwMode="auto">
            <a:xfrm>
              <a:off x="930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6" name="Oval 343"/>
            <p:cNvSpPr>
              <a:spLocks noChangeArrowheads="1"/>
            </p:cNvSpPr>
            <p:nvPr/>
          </p:nvSpPr>
          <p:spPr bwMode="auto">
            <a:xfrm>
              <a:off x="792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7" name="Oval 344"/>
            <p:cNvSpPr>
              <a:spLocks noChangeArrowheads="1"/>
            </p:cNvSpPr>
            <p:nvPr/>
          </p:nvSpPr>
          <p:spPr bwMode="auto">
            <a:xfrm>
              <a:off x="1069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" name="Oval 345"/>
            <p:cNvSpPr>
              <a:spLocks noChangeArrowheads="1"/>
            </p:cNvSpPr>
            <p:nvPr/>
          </p:nvSpPr>
          <p:spPr bwMode="auto">
            <a:xfrm>
              <a:off x="930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" name="Oval 346"/>
            <p:cNvSpPr>
              <a:spLocks noChangeArrowheads="1"/>
            </p:cNvSpPr>
            <p:nvPr/>
          </p:nvSpPr>
          <p:spPr bwMode="auto">
            <a:xfrm>
              <a:off x="515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0" name="Oval 347"/>
            <p:cNvSpPr>
              <a:spLocks noChangeArrowheads="1"/>
            </p:cNvSpPr>
            <p:nvPr/>
          </p:nvSpPr>
          <p:spPr bwMode="auto">
            <a:xfrm>
              <a:off x="653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1" name="Oval 348"/>
            <p:cNvSpPr>
              <a:spLocks noChangeArrowheads="1"/>
            </p:cNvSpPr>
            <p:nvPr/>
          </p:nvSpPr>
          <p:spPr bwMode="auto">
            <a:xfrm>
              <a:off x="515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2" name="Oval 349"/>
            <p:cNvSpPr>
              <a:spLocks noChangeArrowheads="1"/>
            </p:cNvSpPr>
            <p:nvPr/>
          </p:nvSpPr>
          <p:spPr bwMode="auto">
            <a:xfrm>
              <a:off x="653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3" name="Oval 350"/>
            <p:cNvSpPr>
              <a:spLocks noChangeArrowheads="1"/>
            </p:cNvSpPr>
            <p:nvPr/>
          </p:nvSpPr>
          <p:spPr bwMode="auto">
            <a:xfrm>
              <a:off x="515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4" name="Oval 351"/>
            <p:cNvSpPr>
              <a:spLocks noChangeArrowheads="1"/>
            </p:cNvSpPr>
            <p:nvPr/>
          </p:nvSpPr>
          <p:spPr bwMode="auto">
            <a:xfrm>
              <a:off x="653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5" name="Oval 352"/>
            <p:cNvSpPr>
              <a:spLocks noChangeArrowheads="1"/>
            </p:cNvSpPr>
            <p:nvPr/>
          </p:nvSpPr>
          <p:spPr bwMode="auto">
            <a:xfrm>
              <a:off x="1207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6" name="Oval 353"/>
            <p:cNvSpPr>
              <a:spLocks noChangeArrowheads="1"/>
            </p:cNvSpPr>
            <p:nvPr/>
          </p:nvSpPr>
          <p:spPr bwMode="auto">
            <a:xfrm>
              <a:off x="1346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7" name="Oval 354"/>
            <p:cNvSpPr>
              <a:spLocks noChangeArrowheads="1"/>
            </p:cNvSpPr>
            <p:nvPr/>
          </p:nvSpPr>
          <p:spPr bwMode="auto">
            <a:xfrm>
              <a:off x="1207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8" name="Oval 355"/>
            <p:cNvSpPr>
              <a:spLocks noChangeArrowheads="1"/>
            </p:cNvSpPr>
            <p:nvPr/>
          </p:nvSpPr>
          <p:spPr bwMode="auto">
            <a:xfrm>
              <a:off x="1346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" name="Oval 356"/>
            <p:cNvSpPr>
              <a:spLocks noChangeArrowheads="1"/>
            </p:cNvSpPr>
            <p:nvPr/>
          </p:nvSpPr>
          <p:spPr bwMode="auto">
            <a:xfrm>
              <a:off x="1207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0" name="Oval 357"/>
            <p:cNvSpPr>
              <a:spLocks noChangeArrowheads="1"/>
            </p:cNvSpPr>
            <p:nvPr/>
          </p:nvSpPr>
          <p:spPr bwMode="auto">
            <a:xfrm>
              <a:off x="1346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1" name="Line 358"/>
            <p:cNvSpPr>
              <a:spLocks noChangeShapeType="1"/>
            </p:cNvSpPr>
            <p:nvPr/>
          </p:nvSpPr>
          <p:spPr bwMode="auto">
            <a:xfrm>
              <a:off x="757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2" name="Line 359"/>
            <p:cNvSpPr>
              <a:spLocks noChangeShapeType="1"/>
            </p:cNvSpPr>
            <p:nvPr/>
          </p:nvSpPr>
          <p:spPr bwMode="auto">
            <a:xfrm>
              <a:off x="1207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3" name="Line 360"/>
            <p:cNvSpPr>
              <a:spLocks noChangeShapeType="1"/>
            </p:cNvSpPr>
            <p:nvPr/>
          </p:nvSpPr>
          <p:spPr bwMode="auto">
            <a:xfrm>
              <a:off x="1207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4" name="Line 361"/>
            <p:cNvSpPr>
              <a:spLocks noChangeShapeType="1"/>
            </p:cNvSpPr>
            <p:nvPr/>
          </p:nvSpPr>
          <p:spPr bwMode="auto">
            <a:xfrm>
              <a:off x="1484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5" name="Line 362"/>
            <p:cNvSpPr>
              <a:spLocks noChangeShapeType="1"/>
            </p:cNvSpPr>
            <p:nvPr/>
          </p:nvSpPr>
          <p:spPr bwMode="auto">
            <a:xfrm flipH="1">
              <a:off x="1207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6" name="Line 363"/>
            <p:cNvSpPr>
              <a:spLocks noChangeShapeType="1"/>
            </p:cNvSpPr>
            <p:nvPr/>
          </p:nvSpPr>
          <p:spPr bwMode="auto">
            <a:xfrm>
              <a:off x="1207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7" name="Line 364"/>
            <p:cNvSpPr>
              <a:spLocks noChangeShapeType="1"/>
            </p:cNvSpPr>
            <p:nvPr/>
          </p:nvSpPr>
          <p:spPr bwMode="auto">
            <a:xfrm flipH="1">
              <a:off x="757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8" name="Line 365"/>
            <p:cNvSpPr>
              <a:spLocks noChangeShapeType="1"/>
            </p:cNvSpPr>
            <p:nvPr/>
          </p:nvSpPr>
          <p:spPr bwMode="auto">
            <a:xfrm flipV="1">
              <a:off x="757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" name="Line 366"/>
            <p:cNvSpPr>
              <a:spLocks noChangeShapeType="1"/>
            </p:cNvSpPr>
            <p:nvPr/>
          </p:nvSpPr>
          <p:spPr bwMode="auto">
            <a:xfrm flipH="1">
              <a:off x="480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" name="Line 367"/>
            <p:cNvSpPr>
              <a:spLocks noChangeShapeType="1"/>
            </p:cNvSpPr>
            <p:nvPr/>
          </p:nvSpPr>
          <p:spPr bwMode="auto">
            <a:xfrm flipV="1">
              <a:off x="480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1" name="Line 368"/>
            <p:cNvSpPr>
              <a:spLocks noChangeShapeType="1"/>
            </p:cNvSpPr>
            <p:nvPr/>
          </p:nvSpPr>
          <p:spPr bwMode="auto">
            <a:xfrm>
              <a:off x="480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2" name="Line 369"/>
            <p:cNvSpPr>
              <a:spLocks noChangeShapeType="1"/>
            </p:cNvSpPr>
            <p:nvPr/>
          </p:nvSpPr>
          <p:spPr bwMode="auto">
            <a:xfrm flipV="1">
              <a:off x="757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43" name="Group 370"/>
          <p:cNvGrpSpPr>
            <a:grpSpLocks/>
          </p:cNvGrpSpPr>
          <p:nvPr/>
        </p:nvGrpSpPr>
        <p:grpSpPr bwMode="auto">
          <a:xfrm>
            <a:off x="7162800" y="2819400"/>
            <a:ext cx="1593850" cy="1600200"/>
            <a:chOff x="4512" y="1008"/>
            <a:chExt cx="1004" cy="1008"/>
          </a:xfrm>
        </p:grpSpPr>
        <p:sp>
          <p:nvSpPr>
            <p:cNvPr id="2544" name="Oval 371"/>
            <p:cNvSpPr>
              <a:spLocks noChangeArrowheads="1"/>
            </p:cNvSpPr>
            <p:nvPr/>
          </p:nvSpPr>
          <p:spPr bwMode="auto">
            <a:xfrm>
              <a:off x="4824" y="1043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5" name="Oval 372"/>
            <p:cNvSpPr>
              <a:spLocks noChangeArrowheads="1"/>
            </p:cNvSpPr>
            <p:nvPr/>
          </p:nvSpPr>
          <p:spPr bwMode="auto">
            <a:xfrm>
              <a:off x="5101" y="1043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6" name="Oval 373"/>
            <p:cNvSpPr>
              <a:spLocks noChangeArrowheads="1"/>
            </p:cNvSpPr>
            <p:nvPr/>
          </p:nvSpPr>
          <p:spPr bwMode="auto">
            <a:xfrm>
              <a:off x="4962" y="1043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7" name="Oval 374"/>
            <p:cNvSpPr>
              <a:spLocks noChangeArrowheads="1"/>
            </p:cNvSpPr>
            <p:nvPr/>
          </p:nvSpPr>
          <p:spPr bwMode="auto">
            <a:xfrm>
              <a:off x="4824" y="1182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8" name="Oval 375"/>
            <p:cNvSpPr>
              <a:spLocks noChangeArrowheads="1"/>
            </p:cNvSpPr>
            <p:nvPr/>
          </p:nvSpPr>
          <p:spPr bwMode="auto">
            <a:xfrm>
              <a:off x="5101" y="1182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" name="Oval 376"/>
            <p:cNvSpPr>
              <a:spLocks noChangeArrowheads="1"/>
            </p:cNvSpPr>
            <p:nvPr/>
          </p:nvSpPr>
          <p:spPr bwMode="auto">
            <a:xfrm>
              <a:off x="4962" y="1182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" name="Oval 377"/>
            <p:cNvSpPr>
              <a:spLocks noChangeArrowheads="1"/>
            </p:cNvSpPr>
            <p:nvPr/>
          </p:nvSpPr>
          <p:spPr bwMode="auto">
            <a:xfrm>
              <a:off x="4824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1" name="Oval 378"/>
            <p:cNvSpPr>
              <a:spLocks noChangeArrowheads="1"/>
            </p:cNvSpPr>
            <p:nvPr/>
          </p:nvSpPr>
          <p:spPr bwMode="auto">
            <a:xfrm>
              <a:off x="5101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2" name="Oval 379"/>
            <p:cNvSpPr>
              <a:spLocks noChangeArrowheads="1"/>
            </p:cNvSpPr>
            <p:nvPr/>
          </p:nvSpPr>
          <p:spPr bwMode="auto">
            <a:xfrm>
              <a:off x="4962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3" name="Oval 380"/>
            <p:cNvSpPr>
              <a:spLocks noChangeArrowheads="1"/>
            </p:cNvSpPr>
            <p:nvPr/>
          </p:nvSpPr>
          <p:spPr bwMode="auto">
            <a:xfrm>
              <a:off x="4824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4" name="Oval 381"/>
            <p:cNvSpPr>
              <a:spLocks noChangeArrowheads="1"/>
            </p:cNvSpPr>
            <p:nvPr/>
          </p:nvSpPr>
          <p:spPr bwMode="auto">
            <a:xfrm>
              <a:off x="5101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5" name="Oval 382"/>
            <p:cNvSpPr>
              <a:spLocks noChangeArrowheads="1"/>
            </p:cNvSpPr>
            <p:nvPr/>
          </p:nvSpPr>
          <p:spPr bwMode="auto">
            <a:xfrm>
              <a:off x="4962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6" name="Oval 383"/>
            <p:cNvSpPr>
              <a:spLocks noChangeArrowheads="1"/>
            </p:cNvSpPr>
            <p:nvPr/>
          </p:nvSpPr>
          <p:spPr bwMode="auto">
            <a:xfrm>
              <a:off x="4824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7" name="Oval 384"/>
            <p:cNvSpPr>
              <a:spLocks noChangeArrowheads="1"/>
            </p:cNvSpPr>
            <p:nvPr/>
          </p:nvSpPr>
          <p:spPr bwMode="auto">
            <a:xfrm>
              <a:off x="5101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8" name="Oval 385"/>
            <p:cNvSpPr>
              <a:spLocks noChangeArrowheads="1"/>
            </p:cNvSpPr>
            <p:nvPr/>
          </p:nvSpPr>
          <p:spPr bwMode="auto">
            <a:xfrm>
              <a:off x="4962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9" name="Oval 386"/>
            <p:cNvSpPr>
              <a:spLocks noChangeArrowheads="1"/>
            </p:cNvSpPr>
            <p:nvPr/>
          </p:nvSpPr>
          <p:spPr bwMode="auto">
            <a:xfrm>
              <a:off x="4824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" name="Oval 387"/>
            <p:cNvSpPr>
              <a:spLocks noChangeArrowheads="1"/>
            </p:cNvSpPr>
            <p:nvPr/>
          </p:nvSpPr>
          <p:spPr bwMode="auto">
            <a:xfrm>
              <a:off x="5101" y="173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" name="Oval 388"/>
            <p:cNvSpPr>
              <a:spLocks noChangeArrowheads="1"/>
            </p:cNvSpPr>
            <p:nvPr/>
          </p:nvSpPr>
          <p:spPr bwMode="auto">
            <a:xfrm>
              <a:off x="4962" y="173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" name="Oval 389"/>
            <p:cNvSpPr>
              <a:spLocks noChangeArrowheads="1"/>
            </p:cNvSpPr>
            <p:nvPr/>
          </p:nvSpPr>
          <p:spPr bwMode="auto">
            <a:xfrm>
              <a:off x="4824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" name="Oval 390"/>
            <p:cNvSpPr>
              <a:spLocks noChangeArrowheads="1"/>
            </p:cNvSpPr>
            <p:nvPr/>
          </p:nvSpPr>
          <p:spPr bwMode="auto">
            <a:xfrm>
              <a:off x="5101" y="187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" name="Oval 391"/>
            <p:cNvSpPr>
              <a:spLocks noChangeArrowheads="1"/>
            </p:cNvSpPr>
            <p:nvPr/>
          </p:nvSpPr>
          <p:spPr bwMode="auto">
            <a:xfrm>
              <a:off x="4962" y="187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" name="Oval 392"/>
            <p:cNvSpPr>
              <a:spLocks noChangeArrowheads="1"/>
            </p:cNvSpPr>
            <p:nvPr/>
          </p:nvSpPr>
          <p:spPr bwMode="auto">
            <a:xfrm>
              <a:off x="4547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" name="Oval 393"/>
            <p:cNvSpPr>
              <a:spLocks noChangeArrowheads="1"/>
            </p:cNvSpPr>
            <p:nvPr/>
          </p:nvSpPr>
          <p:spPr bwMode="auto">
            <a:xfrm>
              <a:off x="4685" y="132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" name="Oval 394"/>
            <p:cNvSpPr>
              <a:spLocks noChangeArrowheads="1"/>
            </p:cNvSpPr>
            <p:nvPr/>
          </p:nvSpPr>
          <p:spPr bwMode="auto">
            <a:xfrm>
              <a:off x="4547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" name="Oval 395"/>
            <p:cNvSpPr>
              <a:spLocks noChangeArrowheads="1"/>
            </p:cNvSpPr>
            <p:nvPr/>
          </p:nvSpPr>
          <p:spPr bwMode="auto">
            <a:xfrm>
              <a:off x="4685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" name="Oval 396"/>
            <p:cNvSpPr>
              <a:spLocks noChangeArrowheads="1"/>
            </p:cNvSpPr>
            <p:nvPr/>
          </p:nvSpPr>
          <p:spPr bwMode="auto">
            <a:xfrm>
              <a:off x="4547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" name="Oval 397"/>
            <p:cNvSpPr>
              <a:spLocks noChangeArrowheads="1"/>
            </p:cNvSpPr>
            <p:nvPr/>
          </p:nvSpPr>
          <p:spPr bwMode="auto">
            <a:xfrm>
              <a:off x="4685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" name="Oval 398"/>
            <p:cNvSpPr>
              <a:spLocks noChangeArrowheads="1"/>
            </p:cNvSpPr>
            <p:nvPr/>
          </p:nvSpPr>
          <p:spPr bwMode="auto">
            <a:xfrm>
              <a:off x="5239" y="1321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" name="Oval 399"/>
            <p:cNvSpPr>
              <a:spLocks noChangeArrowheads="1"/>
            </p:cNvSpPr>
            <p:nvPr/>
          </p:nvSpPr>
          <p:spPr bwMode="auto">
            <a:xfrm>
              <a:off x="5378" y="132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" name="Oval 400"/>
            <p:cNvSpPr>
              <a:spLocks noChangeArrowheads="1"/>
            </p:cNvSpPr>
            <p:nvPr/>
          </p:nvSpPr>
          <p:spPr bwMode="auto">
            <a:xfrm>
              <a:off x="5239" y="1460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" name="Oval 401"/>
            <p:cNvSpPr>
              <a:spLocks noChangeArrowheads="1"/>
            </p:cNvSpPr>
            <p:nvPr/>
          </p:nvSpPr>
          <p:spPr bwMode="auto">
            <a:xfrm>
              <a:off x="5378" y="146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" name="Oval 402"/>
            <p:cNvSpPr>
              <a:spLocks noChangeArrowheads="1"/>
            </p:cNvSpPr>
            <p:nvPr/>
          </p:nvSpPr>
          <p:spPr bwMode="auto">
            <a:xfrm>
              <a:off x="5239" y="159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" name="Oval 403"/>
            <p:cNvSpPr>
              <a:spLocks noChangeArrowheads="1"/>
            </p:cNvSpPr>
            <p:nvPr/>
          </p:nvSpPr>
          <p:spPr bwMode="auto">
            <a:xfrm>
              <a:off x="5378" y="159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" name="Line 404"/>
            <p:cNvSpPr>
              <a:spLocks noChangeShapeType="1"/>
            </p:cNvSpPr>
            <p:nvPr/>
          </p:nvSpPr>
          <p:spPr bwMode="auto">
            <a:xfrm>
              <a:off x="4789" y="100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8" name="Line 405"/>
            <p:cNvSpPr>
              <a:spLocks noChangeShapeType="1"/>
            </p:cNvSpPr>
            <p:nvPr/>
          </p:nvSpPr>
          <p:spPr bwMode="auto">
            <a:xfrm>
              <a:off x="523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9" name="Line 406"/>
            <p:cNvSpPr>
              <a:spLocks noChangeShapeType="1"/>
            </p:cNvSpPr>
            <p:nvPr/>
          </p:nvSpPr>
          <p:spPr bwMode="auto">
            <a:xfrm>
              <a:off x="5239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" name="Line 407"/>
            <p:cNvSpPr>
              <a:spLocks noChangeShapeType="1"/>
            </p:cNvSpPr>
            <p:nvPr/>
          </p:nvSpPr>
          <p:spPr bwMode="auto">
            <a:xfrm>
              <a:off x="5516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1" name="Line 408"/>
            <p:cNvSpPr>
              <a:spLocks noChangeShapeType="1"/>
            </p:cNvSpPr>
            <p:nvPr/>
          </p:nvSpPr>
          <p:spPr bwMode="auto">
            <a:xfrm flipH="1">
              <a:off x="5239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2" name="Line 409"/>
            <p:cNvSpPr>
              <a:spLocks noChangeShapeType="1"/>
            </p:cNvSpPr>
            <p:nvPr/>
          </p:nvSpPr>
          <p:spPr bwMode="auto">
            <a:xfrm>
              <a:off x="523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3" name="Line 410"/>
            <p:cNvSpPr>
              <a:spLocks noChangeShapeType="1"/>
            </p:cNvSpPr>
            <p:nvPr/>
          </p:nvSpPr>
          <p:spPr bwMode="auto">
            <a:xfrm flipH="1">
              <a:off x="4789" y="201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4" name="Line 411"/>
            <p:cNvSpPr>
              <a:spLocks noChangeShapeType="1"/>
            </p:cNvSpPr>
            <p:nvPr/>
          </p:nvSpPr>
          <p:spPr bwMode="auto">
            <a:xfrm flipV="1">
              <a:off x="4789" y="173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5" name="Line 412"/>
            <p:cNvSpPr>
              <a:spLocks noChangeShapeType="1"/>
            </p:cNvSpPr>
            <p:nvPr/>
          </p:nvSpPr>
          <p:spPr bwMode="auto">
            <a:xfrm flipH="1">
              <a:off x="4512" y="173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6" name="Line 413"/>
            <p:cNvSpPr>
              <a:spLocks noChangeShapeType="1"/>
            </p:cNvSpPr>
            <p:nvPr/>
          </p:nvSpPr>
          <p:spPr bwMode="auto">
            <a:xfrm flipV="1">
              <a:off x="4512" y="1286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7" name="Line 414"/>
            <p:cNvSpPr>
              <a:spLocks noChangeShapeType="1"/>
            </p:cNvSpPr>
            <p:nvPr/>
          </p:nvSpPr>
          <p:spPr bwMode="auto">
            <a:xfrm>
              <a:off x="4512" y="12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8" name="Line 415"/>
            <p:cNvSpPr>
              <a:spLocks noChangeShapeType="1"/>
            </p:cNvSpPr>
            <p:nvPr/>
          </p:nvSpPr>
          <p:spPr bwMode="auto">
            <a:xfrm flipV="1">
              <a:off x="4789" y="1008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9" name="Group 416"/>
          <p:cNvGrpSpPr>
            <a:grpSpLocks/>
          </p:cNvGrpSpPr>
          <p:nvPr/>
        </p:nvGrpSpPr>
        <p:grpSpPr bwMode="auto">
          <a:xfrm>
            <a:off x="381000" y="4800600"/>
            <a:ext cx="1593850" cy="1600200"/>
            <a:chOff x="240" y="2256"/>
            <a:chExt cx="1004" cy="1008"/>
          </a:xfrm>
        </p:grpSpPr>
        <p:sp>
          <p:nvSpPr>
            <p:cNvPr id="2590" name="Oval 417"/>
            <p:cNvSpPr>
              <a:spLocks noChangeArrowheads="1"/>
            </p:cNvSpPr>
            <p:nvPr/>
          </p:nvSpPr>
          <p:spPr bwMode="auto">
            <a:xfrm>
              <a:off x="552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" name="Oval 418"/>
            <p:cNvSpPr>
              <a:spLocks noChangeArrowheads="1"/>
            </p:cNvSpPr>
            <p:nvPr/>
          </p:nvSpPr>
          <p:spPr bwMode="auto">
            <a:xfrm>
              <a:off x="829" y="2291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" name="Oval 419"/>
            <p:cNvSpPr>
              <a:spLocks noChangeArrowheads="1"/>
            </p:cNvSpPr>
            <p:nvPr/>
          </p:nvSpPr>
          <p:spPr bwMode="auto">
            <a:xfrm>
              <a:off x="690" y="229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3" name="Oval 420"/>
            <p:cNvSpPr>
              <a:spLocks noChangeArrowheads="1"/>
            </p:cNvSpPr>
            <p:nvPr/>
          </p:nvSpPr>
          <p:spPr bwMode="auto">
            <a:xfrm>
              <a:off x="552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4" name="Oval 421"/>
            <p:cNvSpPr>
              <a:spLocks noChangeArrowheads="1"/>
            </p:cNvSpPr>
            <p:nvPr/>
          </p:nvSpPr>
          <p:spPr bwMode="auto">
            <a:xfrm>
              <a:off x="829" y="243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5" name="Oval 422"/>
            <p:cNvSpPr>
              <a:spLocks noChangeArrowheads="1"/>
            </p:cNvSpPr>
            <p:nvPr/>
          </p:nvSpPr>
          <p:spPr bwMode="auto">
            <a:xfrm>
              <a:off x="690" y="243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6" name="Oval 423"/>
            <p:cNvSpPr>
              <a:spLocks noChangeArrowheads="1"/>
            </p:cNvSpPr>
            <p:nvPr/>
          </p:nvSpPr>
          <p:spPr bwMode="auto">
            <a:xfrm>
              <a:off x="552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7" name="Oval 424"/>
            <p:cNvSpPr>
              <a:spLocks noChangeArrowheads="1"/>
            </p:cNvSpPr>
            <p:nvPr/>
          </p:nvSpPr>
          <p:spPr bwMode="auto">
            <a:xfrm>
              <a:off x="829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8" name="Oval 425"/>
            <p:cNvSpPr>
              <a:spLocks noChangeArrowheads="1"/>
            </p:cNvSpPr>
            <p:nvPr/>
          </p:nvSpPr>
          <p:spPr bwMode="auto">
            <a:xfrm>
              <a:off x="690" y="256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" name="Oval 426"/>
            <p:cNvSpPr>
              <a:spLocks noChangeArrowheads="1"/>
            </p:cNvSpPr>
            <p:nvPr/>
          </p:nvSpPr>
          <p:spPr bwMode="auto">
            <a:xfrm>
              <a:off x="552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" name="Oval 427"/>
            <p:cNvSpPr>
              <a:spLocks noChangeArrowheads="1"/>
            </p:cNvSpPr>
            <p:nvPr/>
          </p:nvSpPr>
          <p:spPr bwMode="auto">
            <a:xfrm>
              <a:off x="829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" name="Oval 428"/>
            <p:cNvSpPr>
              <a:spLocks noChangeArrowheads="1"/>
            </p:cNvSpPr>
            <p:nvPr/>
          </p:nvSpPr>
          <p:spPr bwMode="auto">
            <a:xfrm>
              <a:off x="690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" name="Oval 429"/>
            <p:cNvSpPr>
              <a:spLocks noChangeArrowheads="1"/>
            </p:cNvSpPr>
            <p:nvPr/>
          </p:nvSpPr>
          <p:spPr bwMode="auto">
            <a:xfrm>
              <a:off x="552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" name="Oval 430"/>
            <p:cNvSpPr>
              <a:spLocks noChangeArrowheads="1"/>
            </p:cNvSpPr>
            <p:nvPr/>
          </p:nvSpPr>
          <p:spPr bwMode="auto">
            <a:xfrm>
              <a:off x="829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" name="Oval 431"/>
            <p:cNvSpPr>
              <a:spLocks noChangeArrowheads="1"/>
            </p:cNvSpPr>
            <p:nvPr/>
          </p:nvSpPr>
          <p:spPr bwMode="auto">
            <a:xfrm>
              <a:off x="690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5" name="Oval 432"/>
            <p:cNvSpPr>
              <a:spLocks noChangeArrowheads="1"/>
            </p:cNvSpPr>
            <p:nvPr/>
          </p:nvSpPr>
          <p:spPr bwMode="auto">
            <a:xfrm>
              <a:off x="552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6" name="Oval 433"/>
            <p:cNvSpPr>
              <a:spLocks noChangeArrowheads="1"/>
            </p:cNvSpPr>
            <p:nvPr/>
          </p:nvSpPr>
          <p:spPr bwMode="auto">
            <a:xfrm>
              <a:off x="829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" name="Oval 434"/>
            <p:cNvSpPr>
              <a:spLocks noChangeArrowheads="1"/>
            </p:cNvSpPr>
            <p:nvPr/>
          </p:nvSpPr>
          <p:spPr bwMode="auto">
            <a:xfrm>
              <a:off x="690" y="298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8" name="Oval 435"/>
            <p:cNvSpPr>
              <a:spLocks noChangeArrowheads="1"/>
            </p:cNvSpPr>
            <p:nvPr/>
          </p:nvSpPr>
          <p:spPr bwMode="auto">
            <a:xfrm>
              <a:off x="552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" name="Oval 436"/>
            <p:cNvSpPr>
              <a:spLocks noChangeArrowheads="1"/>
            </p:cNvSpPr>
            <p:nvPr/>
          </p:nvSpPr>
          <p:spPr bwMode="auto">
            <a:xfrm>
              <a:off x="829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" name="Oval 437"/>
            <p:cNvSpPr>
              <a:spLocks noChangeArrowheads="1"/>
            </p:cNvSpPr>
            <p:nvPr/>
          </p:nvSpPr>
          <p:spPr bwMode="auto">
            <a:xfrm>
              <a:off x="690" y="3125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" name="Oval 438"/>
            <p:cNvSpPr>
              <a:spLocks noChangeArrowheads="1"/>
            </p:cNvSpPr>
            <p:nvPr/>
          </p:nvSpPr>
          <p:spPr bwMode="auto">
            <a:xfrm>
              <a:off x="275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" name="Oval 439"/>
            <p:cNvSpPr>
              <a:spLocks noChangeArrowheads="1"/>
            </p:cNvSpPr>
            <p:nvPr/>
          </p:nvSpPr>
          <p:spPr bwMode="auto">
            <a:xfrm>
              <a:off x="413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" name="Oval 440"/>
            <p:cNvSpPr>
              <a:spLocks noChangeArrowheads="1"/>
            </p:cNvSpPr>
            <p:nvPr/>
          </p:nvSpPr>
          <p:spPr bwMode="auto">
            <a:xfrm>
              <a:off x="275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4" name="Oval 441"/>
            <p:cNvSpPr>
              <a:spLocks noChangeArrowheads="1"/>
            </p:cNvSpPr>
            <p:nvPr/>
          </p:nvSpPr>
          <p:spPr bwMode="auto">
            <a:xfrm>
              <a:off x="413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5" name="Oval 442"/>
            <p:cNvSpPr>
              <a:spLocks noChangeArrowheads="1"/>
            </p:cNvSpPr>
            <p:nvPr/>
          </p:nvSpPr>
          <p:spPr bwMode="auto">
            <a:xfrm>
              <a:off x="275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6" name="Oval 443"/>
            <p:cNvSpPr>
              <a:spLocks noChangeArrowheads="1"/>
            </p:cNvSpPr>
            <p:nvPr/>
          </p:nvSpPr>
          <p:spPr bwMode="auto">
            <a:xfrm>
              <a:off x="413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7" name="Oval 444"/>
            <p:cNvSpPr>
              <a:spLocks noChangeArrowheads="1"/>
            </p:cNvSpPr>
            <p:nvPr/>
          </p:nvSpPr>
          <p:spPr bwMode="auto">
            <a:xfrm>
              <a:off x="967" y="256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8" name="Oval 445"/>
            <p:cNvSpPr>
              <a:spLocks noChangeArrowheads="1"/>
            </p:cNvSpPr>
            <p:nvPr/>
          </p:nvSpPr>
          <p:spPr bwMode="auto">
            <a:xfrm>
              <a:off x="1106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9" name="Oval 446"/>
            <p:cNvSpPr>
              <a:spLocks noChangeArrowheads="1"/>
            </p:cNvSpPr>
            <p:nvPr/>
          </p:nvSpPr>
          <p:spPr bwMode="auto">
            <a:xfrm>
              <a:off x="967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0" name="Oval 447"/>
            <p:cNvSpPr>
              <a:spLocks noChangeArrowheads="1"/>
            </p:cNvSpPr>
            <p:nvPr/>
          </p:nvSpPr>
          <p:spPr bwMode="auto">
            <a:xfrm>
              <a:off x="1106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" name="Oval 448"/>
            <p:cNvSpPr>
              <a:spLocks noChangeArrowheads="1"/>
            </p:cNvSpPr>
            <p:nvPr/>
          </p:nvSpPr>
          <p:spPr bwMode="auto">
            <a:xfrm>
              <a:off x="967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2" name="Oval 449"/>
            <p:cNvSpPr>
              <a:spLocks noChangeArrowheads="1"/>
            </p:cNvSpPr>
            <p:nvPr/>
          </p:nvSpPr>
          <p:spPr bwMode="auto">
            <a:xfrm>
              <a:off x="1106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3" name="Line 450"/>
            <p:cNvSpPr>
              <a:spLocks noChangeShapeType="1"/>
            </p:cNvSpPr>
            <p:nvPr/>
          </p:nvSpPr>
          <p:spPr bwMode="auto">
            <a:xfrm>
              <a:off x="517" y="225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4" name="Line 451"/>
            <p:cNvSpPr>
              <a:spLocks noChangeShapeType="1"/>
            </p:cNvSpPr>
            <p:nvPr/>
          </p:nvSpPr>
          <p:spPr bwMode="auto">
            <a:xfrm>
              <a:off x="967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5" name="Line 452"/>
            <p:cNvSpPr>
              <a:spLocks noChangeShapeType="1"/>
            </p:cNvSpPr>
            <p:nvPr/>
          </p:nvSpPr>
          <p:spPr bwMode="auto">
            <a:xfrm>
              <a:off x="967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6" name="Line 453"/>
            <p:cNvSpPr>
              <a:spLocks noChangeShapeType="1"/>
            </p:cNvSpPr>
            <p:nvPr/>
          </p:nvSpPr>
          <p:spPr bwMode="auto">
            <a:xfrm>
              <a:off x="1244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7" name="Line 454"/>
            <p:cNvSpPr>
              <a:spLocks noChangeShapeType="1"/>
            </p:cNvSpPr>
            <p:nvPr/>
          </p:nvSpPr>
          <p:spPr bwMode="auto">
            <a:xfrm flipH="1">
              <a:off x="967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8" name="Line 455"/>
            <p:cNvSpPr>
              <a:spLocks noChangeShapeType="1"/>
            </p:cNvSpPr>
            <p:nvPr/>
          </p:nvSpPr>
          <p:spPr bwMode="auto">
            <a:xfrm>
              <a:off x="967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9" name="Line 456"/>
            <p:cNvSpPr>
              <a:spLocks noChangeShapeType="1"/>
            </p:cNvSpPr>
            <p:nvPr/>
          </p:nvSpPr>
          <p:spPr bwMode="auto">
            <a:xfrm flipH="1">
              <a:off x="517" y="3264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0" name="Line 457"/>
            <p:cNvSpPr>
              <a:spLocks noChangeShapeType="1"/>
            </p:cNvSpPr>
            <p:nvPr/>
          </p:nvSpPr>
          <p:spPr bwMode="auto">
            <a:xfrm flipV="1">
              <a:off x="517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" name="Line 458"/>
            <p:cNvSpPr>
              <a:spLocks noChangeShapeType="1"/>
            </p:cNvSpPr>
            <p:nvPr/>
          </p:nvSpPr>
          <p:spPr bwMode="auto">
            <a:xfrm flipH="1">
              <a:off x="240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2" name="Line 459"/>
            <p:cNvSpPr>
              <a:spLocks noChangeShapeType="1"/>
            </p:cNvSpPr>
            <p:nvPr/>
          </p:nvSpPr>
          <p:spPr bwMode="auto">
            <a:xfrm flipV="1">
              <a:off x="240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3" name="Line 460"/>
            <p:cNvSpPr>
              <a:spLocks noChangeShapeType="1"/>
            </p:cNvSpPr>
            <p:nvPr/>
          </p:nvSpPr>
          <p:spPr bwMode="auto">
            <a:xfrm>
              <a:off x="240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4" name="Line 461"/>
            <p:cNvSpPr>
              <a:spLocks noChangeShapeType="1"/>
            </p:cNvSpPr>
            <p:nvPr/>
          </p:nvSpPr>
          <p:spPr bwMode="auto">
            <a:xfrm flipV="1">
              <a:off x="517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5" name="Group 462"/>
          <p:cNvGrpSpPr>
            <a:grpSpLocks/>
          </p:cNvGrpSpPr>
          <p:nvPr/>
        </p:nvGrpSpPr>
        <p:grpSpPr bwMode="auto">
          <a:xfrm>
            <a:off x="2057400" y="4800600"/>
            <a:ext cx="1593850" cy="1600200"/>
            <a:chOff x="1296" y="2256"/>
            <a:chExt cx="1004" cy="1008"/>
          </a:xfrm>
        </p:grpSpPr>
        <p:sp>
          <p:nvSpPr>
            <p:cNvPr id="2636" name="Oval 463"/>
            <p:cNvSpPr>
              <a:spLocks noChangeArrowheads="1"/>
            </p:cNvSpPr>
            <p:nvPr/>
          </p:nvSpPr>
          <p:spPr bwMode="auto">
            <a:xfrm>
              <a:off x="1608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7" name="Oval 464"/>
            <p:cNvSpPr>
              <a:spLocks noChangeArrowheads="1"/>
            </p:cNvSpPr>
            <p:nvPr/>
          </p:nvSpPr>
          <p:spPr bwMode="auto">
            <a:xfrm>
              <a:off x="1885" y="2291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8" name="Oval 465"/>
            <p:cNvSpPr>
              <a:spLocks noChangeArrowheads="1"/>
            </p:cNvSpPr>
            <p:nvPr/>
          </p:nvSpPr>
          <p:spPr bwMode="auto">
            <a:xfrm>
              <a:off x="1746" y="229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9" name="Oval 466"/>
            <p:cNvSpPr>
              <a:spLocks noChangeArrowheads="1"/>
            </p:cNvSpPr>
            <p:nvPr/>
          </p:nvSpPr>
          <p:spPr bwMode="auto">
            <a:xfrm>
              <a:off x="1608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0" name="Oval 467"/>
            <p:cNvSpPr>
              <a:spLocks noChangeArrowheads="1"/>
            </p:cNvSpPr>
            <p:nvPr/>
          </p:nvSpPr>
          <p:spPr bwMode="auto">
            <a:xfrm>
              <a:off x="1885" y="243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" name="Oval 468"/>
            <p:cNvSpPr>
              <a:spLocks noChangeArrowheads="1"/>
            </p:cNvSpPr>
            <p:nvPr/>
          </p:nvSpPr>
          <p:spPr bwMode="auto">
            <a:xfrm>
              <a:off x="1746" y="243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" name="Oval 469"/>
            <p:cNvSpPr>
              <a:spLocks noChangeArrowheads="1"/>
            </p:cNvSpPr>
            <p:nvPr/>
          </p:nvSpPr>
          <p:spPr bwMode="auto">
            <a:xfrm>
              <a:off x="1608" y="2569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3" name="Oval 470"/>
            <p:cNvSpPr>
              <a:spLocks noChangeArrowheads="1"/>
            </p:cNvSpPr>
            <p:nvPr/>
          </p:nvSpPr>
          <p:spPr bwMode="auto">
            <a:xfrm>
              <a:off x="1885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4" name="Oval 471"/>
            <p:cNvSpPr>
              <a:spLocks noChangeArrowheads="1"/>
            </p:cNvSpPr>
            <p:nvPr/>
          </p:nvSpPr>
          <p:spPr bwMode="auto">
            <a:xfrm>
              <a:off x="1746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5" name="Oval 472"/>
            <p:cNvSpPr>
              <a:spLocks noChangeArrowheads="1"/>
            </p:cNvSpPr>
            <p:nvPr/>
          </p:nvSpPr>
          <p:spPr bwMode="auto">
            <a:xfrm>
              <a:off x="1608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6" name="Oval 473"/>
            <p:cNvSpPr>
              <a:spLocks noChangeArrowheads="1"/>
            </p:cNvSpPr>
            <p:nvPr/>
          </p:nvSpPr>
          <p:spPr bwMode="auto">
            <a:xfrm>
              <a:off x="1885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7" name="Oval 474"/>
            <p:cNvSpPr>
              <a:spLocks noChangeArrowheads="1"/>
            </p:cNvSpPr>
            <p:nvPr/>
          </p:nvSpPr>
          <p:spPr bwMode="auto">
            <a:xfrm>
              <a:off x="1746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8" name="Oval 475"/>
            <p:cNvSpPr>
              <a:spLocks noChangeArrowheads="1"/>
            </p:cNvSpPr>
            <p:nvPr/>
          </p:nvSpPr>
          <p:spPr bwMode="auto">
            <a:xfrm>
              <a:off x="1608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9" name="Oval 476"/>
            <p:cNvSpPr>
              <a:spLocks noChangeArrowheads="1"/>
            </p:cNvSpPr>
            <p:nvPr/>
          </p:nvSpPr>
          <p:spPr bwMode="auto">
            <a:xfrm>
              <a:off x="1885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0" name="Oval 477"/>
            <p:cNvSpPr>
              <a:spLocks noChangeArrowheads="1"/>
            </p:cNvSpPr>
            <p:nvPr/>
          </p:nvSpPr>
          <p:spPr bwMode="auto">
            <a:xfrm>
              <a:off x="1746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1" name="Oval 478"/>
            <p:cNvSpPr>
              <a:spLocks noChangeArrowheads="1"/>
            </p:cNvSpPr>
            <p:nvPr/>
          </p:nvSpPr>
          <p:spPr bwMode="auto">
            <a:xfrm>
              <a:off x="1608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" name="Oval 479"/>
            <p:cNvSpPr>
              <a:spLocks noChangeArrowheads="1"/>
            </p:cNvSpPr>
            <p:nvPr/>
          </p:nvSpPr>
          <p:spPr bwMode="auto">
            <a:xfrm>
              <a:off x="1885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" name="Oval 480"/>
            <p:cNvSpPr>
              <a:spLocks noChangeArrowheads="1"/>
            </p:cNvSpPr>
            <p:nvPr/>
          </p:nvSpPr>
          <p:spPr bwMode="auto">
            <a:xfrm>
              <a:off x="1746" y="298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" name="Oval 481"/>
            <p:cNvSpPr>
              <a:spLocks noChangeArrowheads="1"/>
            </p:cNvSpPr>
            <p:nvPr/>
          </p:nvSpPr>
          <p:spPr bwMode="auto">
            <a:xfrm>
              <a:off x="1608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5" name="Oval 482"/>
            <p:cNvSpPr>
              <a:spLocks noChangeArrowheads="1"/>
            </p:cNvSpPr>
            <p:nvPr/>
          </p:nvSpPr>
          <p:spPr bwMode="auto">
            <a:xfrm>
              <a:off x="1885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6" name="Oval 483"/>
            <p:cNvSpPr>
              <a:spLocks noChangeArrowheads="1"/>
            </p:cNvSpPr>
            <p:nvPr/>
          </p:nvSpPr>
          <p:spPr bwMode="auto">
            <a:xfrm>
              <a:off x="1746" y="3125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7" name="Oval 484"/>
            <p:cNvSpPr>
              <a:spLocks noChangeArrowheads="1"/>
            </p:cNvSpPr>
            <p:nvPr/>
          </p:nvSpPr>
          <p:spPr bwMode="auto">
            <a:xfrm>
              <a:off x="1331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8" name="Oval 485"/>
            <p:cNvSpPr>
              <a:spLocks noChangeArrowheads="1"/>
            </p:cNvSpPr>
            <p:nvPr/>
          </p:nvSpPr>
          <p:spPr bwMode="auto">
            <a:xfrm>
              <a:off x="1469" y="256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9" name="Oval 486"/>
            <p:cNvSpPr>
              <a:spLocks noChangeArrowheads="1"/>
            </p:cNvSpPr>
            <p:nvPr/>
          </p:nvSpPr>
          <p:spPr bwMode="auto">
            <a:xfrm>
              <a:off x="1331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0" name="Oval 487"/>
            <p:cNvSpPr>
              <a:spLocks noChangeArrowheads="1"/>
            </p:cNvSpPr>
            <p:nvPr/>
          </p:nvSpPr>
          <p:spPr bwMode="auto">
            <a:xfrm>
              <a:off x="1469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1" name="Oval 488"/>
            <p:cNvSpPr>
              <a:spLocks noChangeArrowheads="1"/>
            </p:cNvSpPr>
            <p:nvPr/>
          </p:nvSpPr>
          <p:spPr bwMode="auto">
            <a:xfrm>
              <a:off x="1331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" name="Oval 489"/>
            <p:cNvSpPr>
              <a:spLocks noChangeArrowheads="1"/>
            </p:cNvSpPr>
            <p:nvPr/>
          </p:nvSpPr>
          <p:spPr bwMode="auto">
            <a:xfrm>
              <a:off x="1469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" name="Oval 490"/>
            <p:cNvSpPr>
              <a:spLocks noChangeArrowheads="1"/>
            </p:cNvSpPr>
            <p:nvPr/>
          </p:nvSpPr>
          <p:spPr bwMode="auto">
            <a:xfrm>
              <a:off x="2023" y="256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" name="Oval 491"/>
            <p:cNvSpPr>
              <a:spLocks noChangeArrowheads="1"/>
            </p:cNvSpPr>
            <p:nvPr/>
          </p:nvSpPr>
          <p:spPr bwMode="auto">
            <a:xfrm>
              <a:off x="2162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" name="Oval 492"/>
            <p:cNvSpPr>
              <a:spLocks noChangeArrowheads="1"/>
            </p:cNvSpPr>
            <p:nvPr/>
          </p:nvSpPr>
          <p:spPr bwMode="auto">
            <a:xfrm>
              <a:off x="2023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" name="Oval 493"/>
            <p:cNvSpPr>
              <a:spLocks noChangeArrowheads="1"/>
            </p:cNvSpPr>
            <p:nvPr/>
          </p:nvSpPr>
          <p:spPr bwMode="auto">
            <a:xfrm>
              <a:off x="2162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" name="Oval 494"/>
            <p:cNvSpPr>
              <a:spLocks noChangeArrowheads="1"/>
            </p:cNvSpPr>
            <p:nvPr/>
          </p:nvSpPr>
          <p:spPr bwMode="auto">
            <a:xfrm>
              <a:off x="2023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" name="Oval 495"/>
            <p:cNvSpPr>
              <a:spLocks noChangeArrowheads="1"/>
            </p:cNvSpPr>
            <p:nvPr/>
          </p:nvSpPr>
          <p:spPr bwMode="auto">
            <a:xfrm>
              <a:off x="2162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" name="Line 496"/>
            <p:cNvSpPr>
              <a:spLocks noChangeShapeType="1"/>
            </p:cNvSpPr>
            <p:nvPr/>
          </p:nvSpPr>
          <p:spPr bwMode="auto">
            <a:xfrm>
              <a:off x="1573" y="225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0" name="Line 497"/>
            <p:cNvSpPr>
              <a:spLocks noChangeShapeType="1"/>
            </p:cNvSpPr>
            <p:nvPr/>
          </p:nvSpPr>
          <p:spPr bwMode="auto">
            <a:xfrm>
              <a:off x="2023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1" name="Line 498"/>
            <p:cNvSpPr>
              <a:spLocks noChangeShapeType="1"/>
            </p:cNvSpPr>
            <p:nvPr/>
          </p:nvSpPr>
          <p:spPr bwMode="auto">
            <a:xfrm>
              <a:off x="2023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2" name="Line 499"/>
            <p:cNvSpPr>
              <a:spLocks noChangeShapeType="1"/>
            </p:cNvSpPr>
            <p:nvPr/>
          </p:nvSpPr>
          <p:spPr bwMode="auto">
            <a:xfrm>
              <a:off x="2300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" name="Line 500"/>
            <p:cNvSpPr>
              <a:spLocks noChangeShapeType="1"/>
            </p:cNvSpPr>
            <p:nvPr/>
          </p:nvSpPr>
          <p:spPr bwMode="auto">
            <a:xfrm flipH="1">
              <a:off x="2023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4" name="Line 501"/>
            <p:cNvSpPr>
              <a:spLocks noChangeShapeType="1"/>
            </p:cNvSpPr>
            <p:nvPr/>
          </p:nvSpPr>
          <p:spPr bwMode="auto">
            <a:xfrm>
              <a:off x="2023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5" name="Line 502"/>
            <p:cNvSpPr>
              <a:spLocks noChangeShapeType="1"/>
            </p:cNvSpPr>
            <p:nvPr/>
          </p:nvSpPr>
          <p:spPr bwMode="auto">
            <a:xfrm flipH="1">
              <a:off x="1573" y="3264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6" name="Line 503"/>
            <p:cNvSpPr>
              <a:spLocks noChangeShapeType="1"/>
            </p:cNvSpPr>
            <p:nvPr/>
          </p:nvSpPr>
          <p:spPr bwMode="auto">
            <a:xfrm flipV="1">
              <a:off x="1573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7" name="Line 504"/>
            <p:cNvSpPr>
              <a:spLocks noChangeShapeType="1"/>
            </p:cNvSpPr>
            <p:nvPr/>
          </p:nvSpPr>
          <p:spPr bwMode="auto">
            <a:xfrm flipH="1">
              <a:off x="1296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8" name="Line 505"/>
            <p:cNvSpPr>
              <a:spLocks noChangeShapeType="1"/>
            </p:cNvSpPr>
            <p:nvPr/>
          </p:nvSpPr>
          <p:spPr bwMode="auto">
            <a:xfrm flipV="1">
              <a:off x="1296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9" name="Line 506"/>
            <p:cNvSpPr>
              <a:spLocks noChangeShapeType="1"/>
            </p:cNvSpPr>
            <p:nvPr/>
          </p:nvSpPr>
          <p:spPr bwMode="auto">
            <a:xfrm>
              <a:off x="1296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0" name="Line 507"/>
            <p:cNvSpPr>
              <a:spLocks noChangeShapeType="1"/>
            </p:cNvSpPr>
            <p:nvPr/>
          </p:nvSpPr>
          <p:spPr bwMode="auto">
            <a:xfrm flipV="1">
              <a:off x="1573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81" name="Group 508"/>
          <p:cNvGrpSpPr>
            <a:grpSpLocks/>
          </p:cNvGrpSpPr>
          <p:nvPr/>
        </p:nvGrpSpPr>
        <p:grpSpPr bwMode="auto">
          <a:xfrm>
            <a:off x="5410200" y="4800600"/>
            <a:ext cx="1593850" cy="1600200"/>
            <a:chOff x="3408" y="2256"/>
            <a:chExt cx="1004" cy="1008"/>
          </a:xfrm>
        </p:grpSpPr>
        <p:sp>
          <p:nvSpPr>
            <p:cNvPr id="2682" name="Oval 509"/>
            <p:cNvSpPr>
              <a:spLocks noChangeArrowheads="1"/>
            </p:cNvSpPr>
            <p:nvPr/>
          </p:nvSpPr>
          <p:spPr bwMode="auto">
            <a:xfrm>
              <a:off x="3720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" name="Oval 510"/>
            <p:cNvSpPr>
              <a:spLocks noChangeArrowheads="1"/>
            </p:cNvSpPr>
            <p:nvPr/>
          </p:nvSpPr>
          <p:spPr bwMode="auto">
            <a:xfrm>
              <a:off x="3997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" name="Oval 511"/>
            <p:cNvSpPr>
              <a:spLocks noChangeArrowheads="1"/>
            </p:cNvSpPr>
            <p:nvPr/>
          </p:nvSpPr>
          <p:spPr bwMode="auto">
            <a:xfrm>
              <a:off x="3858" y="229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" name="Oval 512"/>
            <p:cNvSpPr>
              <a:spLocks noChangeArrowheads="1"/>
            </p:cNvSpPr>
            <p:nvPr/>
          </p:nvSpPr>
          <p:spPr bwMode="auto">
            <a:xfrm>
              <a:off x="3720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" name="Oval 513"/>
            <p:cNvSpPr>
              <a:spLocks noChangeArrowheads="1"/>
            </p:cNvSpPr>
            <p:nvPr/>
          </p:nvSpPr>
          <p:spPr bwMode="auto">
            <a:xfrm>
              <a:off x="3997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" name="Oval 514"/>
            <p:cNvSpPr>
              <a:spLocks noChangeArrowheads="1"/>
            </p:cNvSpPr>
            <p:nvPr/>
          </p:nvSpPr>
          <p:spPr bwMode="auto">
            <a:xfrm>
              <a:off x="3858" y="243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" name="Oval 515"/>
            <p:cNvSpPr>
              <a:spLocks noChangeArrowheads="1"/>
            </p:cNvSpPr>
            <p:nvPr/>
          </p:nvSpPr>
          <p:spPr bwMode="auto">
            <a:xfrm>
              <a:off x="3720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" name="Oval 516"/>
            <p:cNvSpPr>
              <a:spLocks noChangeArrowheads="1"/>
            </p:cNvSpPr>
            <p:nvPr/>
          </p:nvSpPr>
          <p:spPr bwMode="auto">
            <a:xfrm>
              <a:off x="3997" y="2569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" name="Oval 517"/>
            <p:cNvSpPr>
              <a:spLocks noChangeArrowheads="1"/>
            </p:cNvSpPr>
            <p:nvPr/>
          </p:nvSpPr>
          <p:spPr bwMode="auto">
            <a:xfrm>
              <a:off x="3858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" name="Oval 518"/>
            <p:cNvSpPr>
              <a:spLocks noChangeArrowheads="1"/>
            </p:cNvSpPr>
            <p:nvPr/>
          </p:nvSpPr>
          <p:spPr bwMode="auto">
            <a:xfrm>
              <a:off x="3720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" name="Oval 519"/>
            <p:cNvSpPr>
              <a:spLocks noChangeArrowheads="1"/>
            </p:cNvSpPr>
            <p:nvPr/>
          </p:nvSpPr>
          <p:spPr bwMode="auto">
            <a:xfrm>
              <a:off x="3997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" name="Oval 520"/>
            <p:cNvSpPr>
              <a:spLocks noChangeArrowheads="1"/>
            </p:cNvSpPr>
            <p:nvPr/>
          </p:nvSpPr>
          <p:spPr bwMode="auto">
            <a:xfrm>
              <a:off x="3858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" name="Oval 521"/>
            <p:cNvSpPr>
              <a:spLocks noChangeArrowheads="1"/>
            </p:cNvSpPr>
            <p:nvPr/>
          </p:nvSpPr>
          <p:spPr bwMode="auto">
            <a:xfrm>
              <a:off x="3720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" name="Oval 522"/>
            <p:cNvSpPr>
              <a:spLocks noChangeArrowheads="1"/>
            </p:cNvSpPr>
            <p:nvPr/>
          </p:nvSpPr>
          <p:spPr bwMode="auto">
            <a:xfrm>
              <a:off x="3997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" name="Oval 523"/>
            <p:cNvSpPr>
              <a:spLocks noChangeArrowheads="1"/>
            </p:cNvSpPr>
            <p:nvPr/>
          </p:nvSpPr>
          <p:spPr bwMode="auto">
            <a:xfrm>
              <a:off x="3858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" name="Oval 524"/>
            <p:cNvSpPr>
              <a:spLocks noChangeArrowheads="1"/>
            </p:cNvSpPr>
            <p:nvPr/>
          </p:nvSpPr>
          <p:spPr bwMode="auto">
            <a:xfrm>
              <a:off x="3720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" name="Oval 525"/>
            <p:cNvSpPr>
              <a:spLocks noChangeArrowheads="1"/>
            </p:cNvSpPr>
            <p:nvPr/>
          </p:nvSpPr>
          <p:spPr bwMode="auto">
            <a:xfrm>
              <a:off x="3997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9" name="Oval 526"/>
            <p:cNvSpPr>
              <a:spLocks noChangeArrowheads="1"/>
            </p:cNvSpPr>
            <p:nvPr/>
          </p:nvSpPr>
          <p:spPr bwMode="auto">
            <a:xfrm>
              <a:off x="3858" y="298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0" name="Oval 527"/>
            <p:cNvSpPr>
              <a:spLocks noChangeArrowheads="1"/>
            </p:cNvSpPr>
            <p:nvPr/>
          </p:nvSpPr>
          <p:spPr bwMode="auto">
            <a:xfrm>
              <a:off x="3720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1" name="Oval 528"/>
            <p:cNvSpPr>
              <a:spLocks noChangeArrowheads="1"/>
            </p:cNvSpPr>
            <p:nvPr/>
          </p:nvSpPr>
          <p:spPr bwMode="auto">
            <a:xfrm>
              <a:off x="3997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2" name="Oval 529"/>
            <p:cNvSpPr>
              <a:spLocks noChangeArrowheads="1"/>
            </p:cNvSpPr>
            <p:nvPr/>
          </p:nvSpPr>
          <p:spPr bwMode="auto">
            <a:xfrm>
              <a:off x="3858" y="3125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" name="Oval 530"/>
            <p:cNvSpPr>
              <a:spLocks noChangeArrowheads="1"/>
            </p:cNvSpPr>
            <p:nvPr/>
          </p:nvSpPr>
          <p:spPr bwMode="auto">
            <a:xfrm>
              <a:off x="3443" y="2569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4" name="Oval 531"/>
            <p:cNvSpPr>
              <a:spLocks noChangeArrowheads="1"/>
            </p:cNvSpPr>
            <p:nvPr/>
          </p:nvSpPr>
          <p:spPr bwMode="auto">
            <a:xfrm>
              <a:off x="3581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5" name="Oval 532"/>
            <p:cNvSpPr>
              <a:spLocks noChangeArrowheads="1"/>
            </p:cNvSpPr>
            <p:nvPr/>
          </p:nvSpPr>
          <p:spPr bwMode="auto">
            <a:xfrm>
              <a:off x="3443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6" name="Oval 533"/>
            <p:cNvSpPr>
              <a:spLocks noChangeArrowheads="1"/>
            </p:cNvSpPr>
            <p:nvPr/>
          </p:nvSpPr>
          <p:spPr bwMode="auto">
            <a:xfrm>
              <a:off x="3581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7" name="Oval 534"/>
            <p:cNvSpPr>
              <a:spLocks noChangeArrowheads="1"/>
            </p:cNvSpPr>
            <p:nvPr/>
          </p:nvSpPr>
          <p:spPr bwMode="auto">
            <a:xfrm>
              <a:off x="3443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8" name="Oval 535"/>
            <p:cNvSpPr>
              <a:spLocks noChangeArrowheads="1"/>
            </p:cNvSpPr>
            <p:nvPr/>
          </p:nvSpPr>
          <p:spPr bwMode="auto">
            <a:xfrm>
              <a:off x="3581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9" name="Oval 536"/>
            <p:cNvSpPr>
              <a:spLocks noChangeArrowheads="1"/>
            </p:cNvSpPr>
            <p:nvPr/>
          </p:nvSpPr>
          <p:spPr bwMode="auto">
            <a:xfrm>
              <a:off x="4135" y="256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" name="Oval 537"/>
            <p:cNvSpPr>
              <a:spLocks noChangeArrowheads="1"/>
            </p:cNvSpPr>
            <p:nvPr/>
          </p:nvSpPr>
          <p:spPr bwMode="auto">
            <a:xfrm>
              <a:off x="4274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1" name="Oval 538"/>
            <p:cNvSpPr>
              <a:spLocks noChangeArrowheads="1"/>
            </p:cNvSpPr>
            <p:nvPr/>
          </p:nvSpPr>
          <p:spPr bwMode="auto">
            <a:xfrm>
              <a:off x="4135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" name="Oval 539"/>
            <p:cNvSpPr>
              <a:spLocks noChangeArrowheads="1"/>
            </p:cNvSpPr>
            <p:nvPr/>
          </p:nvSpPr>
          <p:spPr bwMode="auto">
            <a:xfrm>
              <a:off x="4274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" name="Oval 540"/>
            <p:cNvSpPr>
              <a:spLocks noChangeArrowheads="1"/>
            </p:cNvSpPr>
            <p:nvPr/>
          </p:nvSpPr>
          <p:spPr bwMode="auto">
            <a:xfrm>
              <a:off x="4135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" name="Oval 541"/>
            <p:cNvSpPr>
              <a:spLocks noChangeArrowheads="1"/>
            </p:cNvSpPr>
            <p:nvPr/>
          </p:nvSpPr>
          <p:spPr bwMode="auto">
            <a:xfrm>
              <a:off x="4274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5" name="Line 542"/>
            <p:cNvSpPr>
              <a:spLocks noChangeShapeType="1"/>
            </p:cNvSpPr>
            <p:nvPr/>
          </p:nvSpPr>
          <p:spPr bwMode="auto">
            <a:xfrm>
              <a:off x="3685" y="225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6" name="Line 543"/>
            <p:cNvSpPr>
              <a:spLocks noChangeShapeType="1"/>
            </p:cNvSpPr>
            <p:nvPr/>
          </p:nvSpPr>
          <p:spPr bwMode="auto">
            <a:xfrm>
              <a:off x="4135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7" name="Line 544"/>
            <p:cNvSpPr>
              <a:spLocks noChangeShapeType="1"/>
            </p:cNvSpPr>
            <p:nvPr/>
          </p:nvSpPr>
          <p:spPr bwMode="auto">
            <a:xfrm>
              <a:off x="4135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8" name="Line 545"/>
            <p:cNvSpPr>
              <a:spLocks noChangeShapeType="1"/>
            </p:cNvSpPr>
            <p:nvPr/>
          </p:nvSpPr>
          <p:spPr bwMode="auto">
            <a:xfrm>
              <a:off x="4412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9" name="Line 546"/>
            <p:cNvSpPr>
              <a:spLocks noChangeShapeType="1"/>
            </p:cNvSpPr>
            <p:nvPr/>
          </p:nvSpPr>
          <p:spPr bwMode="auto">
            <a:xfrm flipH="1">
              <a:off x="4135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0" name="Line 547"/>
            <p:cNvSpPr>
              <a:spLocks noChangeShapeType="1"/>
            </p:cNvSpPr>
            <p:nvPr/>
          </p:nvSpPr>
          <p:spPr bwMode="auto">
            <a:xfrm>
              <a:off x="4135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1" name="Line 548"/>
            <p:cNvSpPr>
              <a:spLocks noChangeShapeType="1"/>
            </p:cNvSpPr>
            <p:nvPr/>
          </p:nvSpPr>
          <p:spPr bwMode="auto">
            <a:xfrm flipH="1">
              <a:off x="3685" y="3264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2" name="Line 549"/>
            <p:cNvSpPr>
              <a:spLocks noChangeShapeType="1"/>
            </p:cNvSpPr>
            <p:nvPr/>
          </p:nvSpPr>
          <p:spPr bwMode="auto">
            <a:xfrm flipV="1">
              <a:off x="3685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3" name="Line 550"/>
            <p:cNvSpPr>
              <a:spLocks noChangeShapeType="1"/>
            </p:cNvSpPr>
            <p:nvPr/>
          </p:nvSpPr>
          <p:spPr bwMode="auto">
            <a:xfrm flipH="1">
              <a:off x="3408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4" name="Line 551"/>
            <p:cNvSpPr>
              <a:spLocks noChangeShapeType="1"/>
            </p:cNvSpPr>
            <p:nvPr/>
          </p:nvSpPr>
          <p:spPr bwMode="auto">
            <a:xfrm flipV="1">
              <a:off x="3408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5" name="Line 552"/>
            <p:cNvSpPr>
              <a:spLocks noChangeShapeType="1"/>
            </p:cNvSpPr>
            <p:nvPr/>
          </p:nvSpPr>
          <p:spPr bwMode="auto">
            <a:xfrm>
              <a:off x="3408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6" name="Line 553"/>
            <p:cNvSpPr>
              <a:spLocks noChangeShapeType="1"/>
            </p:cNvSpPr>
            <p:nvPr/>
          </p:nvSpPr>
          <p:spPr bwMode="auto">
            <a:xfrm flipV="1">
              <a:off x="3685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7" name="Group 554"/>
          <p:cNvGrpSpPr>
            <a:grpSpLocks/>
          </p:cNvGrpSpPr>
          <p:nvPr/>
        </p:nvGrpSpPr>
        <p:grpSpPr bwMode="auto">
          <a:xfrm>
            <a:off x="3740150" y="4800600"/>
            <a:ext cx="1593850" cy="1600200"/>
            <a:chOff x="1296" y="2256"/>
            <a:chExt cx="1004" cy="1008"/>
          </a:xfrm>
        </p:grpSpPr>
        <p:sp>
          <p:nvSpPr>
            <p:cNvPr id="2728" name="Oval 555"/>
            <p:cNvSpPr>
              <a:spLocks noChangeArrowheads="1"/>
            </p:cNvSpPr>
            <p:nvPr/>
          </p:nvSpPr>
          <p:spPr bwMode="auto">
            <a:xfrm>
              <a:off x="1608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9" name="Oval 556"/>
            <p:cNvSpPr>
              <a:spLocks noChangeArrowheads="1"/>
            </p:cNvSpPr>
            <p:nvPr/>
          </p:nvSpPr>
          <p:spPr bwMode="auto">
            <a:xfrm>
              <a:off x="1885" y="2291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0" name="Oval 557"/>
            <p:cNvSpPr>
              <a:spLocks noChangeArrowheads="1"/>
            </p:cNvSpPr>
            <p:nvPr/>
          </p:nvSpPr>
          <p:spPr bwMode="auto">
            <a:xfrm>
              <a:off x="1746" y="229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1" name="Oval 558"/>
            <p:cNvSpPr>
              <a:spLocks noChangeArrowheads="1"/>
            </p:cNvSpPr>
            <p:nvPr/>
          </p:nvSpPr>
          <p:spPr bwMode="auto">
            <a:xfrm>
              <a:off x="1608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2" name="Oval 559"/>
            <p:cNvSpPr>
              <a:spLocks noChangeArrowheads="1"/>
            </p:cNvSpPr>
            <p:nvPr/>
          </p:nvSpPr>
          <p:spPr bwMode="auto">
            <a:xfrm>
              <a:off x="1885" y="2430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3" name="Oval 560"/>
            <p:cNvSpPr>
              <a:spLocks noChangeArrowheads="1"/>
            </p:cNvSpPr>
            <p:nvPr/>
          </p:nvSpPr>
          <p:spPr bwMode="auto">
            <a:xfrm>
              <a:off x="1746" y="243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" name="Oval 561"/>
            <p:cNvSpPr>
              <a:spLocks noChangeArrowheads="1"/>
            </p:cNvSpPr>
            <p:nvPr/>
          </p:nvSpPr>
          <p:spPr bwMode="auto">
            <a:xfrm>
              <a:off x="1608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5" name="Oval 562"/>
            <p:cNvSpPr>
              <a:spLocks noChangeArrowheads="1"/>
            </p:cNvSpPr>
            <p:nvPr/>
          </p:nvSpPr>
          <p:spPr bwMode="auto">
            <a:xfrm>
              <a:off x="1885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6" name="Oval 563"/>
            <p:cNvSpPr>
              <a:spLocks noChangeArrowheads="1"/>
            </p:cNvSpPr>
            <p:nvPr/>
          </p:nvSpPr>
          <p:spPr bwMode="auto">
            <a:xfrm>
              <a:off x="1746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" name="Oval 564"/>
            <p:cNvSpPr>
              <a:spLocks noChangeArrowheads="1"/>
            </p:cNvSpPr>
            <p:nvPr/>
          </p:nvSpPr>
          <p:spPr bwMode="auto">
            <a:xfrm>
              <a:off x="1608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8" name="Oval 565"/>
            <p:cNvSpPr>
              <a:spLocks noChangeArrowheads="1"/>
            </p:cNvSpPr>
            <p:nvPr/>
          </p:nvSpPr>
          <p:spPr bwMode="auto">
            <a:xfrm>
              <a:off x="1885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" name="Oval 566"/>
            <p:cNvSpPr>
              <a:spLocks noChangeArrowheads="1"/>
            </p:cNvSpPr>
            <p:nvPr/>
          </p:nvSpPr>
          <p:spPr bwMode="auto">
            <a:xfrm>
              <a:off x="1746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0" name="Oval 567"/>
            <p:cNvSpPr>
              <a:spLocks noChangeArrowheads="1"/>
            </p:cNvSpPr>
            <p:nvPr/>
          </p:nvSpPr>
          <p:spPr bwMode="auto">
            <a:xfrm>
              <a:off x="1608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1" name="Oval 568"/>
            <p:cNvSpPr>
              <a:spLocks noChangeArrowheads="1"/>
            </p:cNvSpPr>
            <p:nvPr/>
          </p:nvSpPr>
          <p:spPr bwMode="auto">
            <a:xfrm>
              <a:off x="1885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2" name="Oval 569"/>
            <p:cNvSpPr>
              <a:spLocks noChangeArrowheads="1"/>
            </p:cNvSpPr>
            <p:nvPr/>
          </p:nvSpPr>
          <p:spPr bwMode="auto">
            <a:xfrm>
              <a:off x="1746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3" name="Oval 570"/>
            <p:cNvSpPr>
              <a:spLocks noChangeArrowheads="1"/>
            </p:cNvSpPr>
            <p:nvPr/>
          </p:nvSpPr>
          <p:spPr bwMode="auto">
            <a:xfrm>
              <a:off x="1608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" name="Oval 571"/>
            <p:cNvSpPr>
              <a:spLocks noChangeArrowheads="1"/>
            </p:cNvSpPr>
            <p:nvPr/>
          </p:nvSpPr>
          <p:spPr bwMode="auto">
            <a:xfrm>
              <a:off x="1885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5" name="Oval 572"/>
            <p:cNvSpPr>
              <a:spLocks noChangeArrowheads="1"/>
            </p:cNvSpPr>
            <p:nvPr/>
          </p:nvSpPr>
          <p:spPr bwMode="auto">
            <a:xfrm>
              <a:off x="1746" y="298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6" name="Oval 573"/>
            <p:cNvSpPr>
              <a:spLocks noChangeArrowheads="1"/>
            </p:cNvSpPr>
            <p:nvPr/>
          </p:nvSpPr>
          <p:spPr bwMode="auto">
            <a:xfrm>
              <a:off x="1608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7" name="Oval 574"/>
            <p:cNvSpPr>
              <a:spLocks noChangeArrowheads="1"/>
            </p:cNvSpPr>
            <p:nvPr/>
          </p:nvSpPr>
          <p:spPr bwMode="auto">
            <a:xfrm>
              <a:off x="1885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8" name="Oval 575"/>
            <p:cNvSpPr>
              <a:spLocks noChangeArrowheads="1"/>
            </p:cNvSpPr>
            <p:nvPr/>
          </p:nvSpPr>
          <p:spPr bwMode="auto">
            <a:xfrm>
              <a:off x="1746" y="3125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9" name="Oval 576"/>
            <p:cNvSpPr>
              <a:spLocks noChangeArrowheads="1"/>
            </p:cNvSpPr>
            <p:nvPr/>
          </p:nvSpPr>
          <p:spPr bwMode="auto">
            <a:xfrm>
              <a:off x="1331" y="2569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0" name="Oval 577"/>
            <p:cNvSpPr>
              <a:spLocks noChangeArrowheads="1"/>
            </p:cNvSpPr>
            <p:nvPr/>
          </p:nvSpPr>
          <p:spPr bwMode="auto">
            <a:xfrm>
              <a:off x="1469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1" name="Oval 578"/>
            <p:cNvSpPr>
              <a:spLocks noChangeArrowheads="1"/>
            </p:cNvSpPr>
            <p:nvPr/>
          </p:nvSpPr>
          <p:spPr bwMode="auto">
            <a:xfrm>
              <a:off x="1331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2" name="Oval 579"/>
            <p:cNvSpPr>
              <a:spLocks noChangeArrowheads="1"/>
            </p:cNvSpPr>
            <p:nvPr/>
          </p:nvSpPr>
          <p:spPr bwMode="auto">
            <a:xfrm>
              <a:off x="1469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3" name="Oval 580"/>
            <p:cNvSpPr>
              <a:spLocks noChangeArrowheads="1"/>
            </p:cNvSpPr>
            <p:nvPr/>
          </p:nvSpPr>
          <p:spPr bwMode="auto">
            <a:xfrm>
              <a:off x="1331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" name="Oval 581"/>
            <p:cNvSpPr>
              <a:spLocks noChangeArrowheads="1"/>
            </p:cNvSpPr>
            <p:nvPr/>
          </p:nvSpPr>
          <p:spPr bwMode="auto">
            <a:xfrm>
              <a:off x="1469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" name="Oval 582"/>
            <p:cNvSpPr>
              <a:spLocks noChangeArrowheads="1"/>
            </p:cNvSpPr>
            <p:nvPr/>
          </p:nvSpPr>
          <p:spPr bwMode="auto">
            <a:xfrm>
              <a:off x="2023" y="2569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Oval 583"/>
            <p:cNvSpPr>
              <a:spLocks noChangeArrowheads="1"/>
            </p:cNvSpPr>
            <p:nvPr/>
          </p:nvSpPr>
          <p:spPr bwMode="auto">
            <a:xfrm>
              <a:off x="2162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" name="Oval 584"/>
            <p:cNvSpPr>
              <a:spLocks noChangeArrowheads="1"/>
            </p:cNvSpPr>
            <p:nvPr/>
          </p:nvSpPr>
          <p:spPr bwMode="auto">
            <a:xfrm>
              <a:off x="2023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8" name="Oval 585"/>
            <p:cNvSpPr>
              <a:spLocks noChangeArrowheads="1"/>
            </p:cNvSpPr>
            <p:nvPr/>
          </p:nvSpPr>
          <p:spPr bwMode="auto">
            <a:xfrm>
              <a:off x="2162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9" name="Oval 586"/>
            <p:cNvSpPr>
              <a:spLocks noChangeArrowheads="1"/>
            </p:cNvSpPr>
            <p:nvPr/>
          </p:nvSpPr>
          <p:spPr bwMode="auto">
            <a:xfrm>
              <a:off x="2023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0" name="Oval 587"/>
            <p:cNvSpPr>
              <a:spLocks noChangeArrowheads="1"/>
            </p:cNvSpPr>
            <p:nvPr/>
          </p:nvSpPr>
          <p:spPr bwMode="auto">
            <a:xfrm>
              <a:off x="2162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1" name="Line 588"/>
            <p:cNvSpPr>
              <a:spLocks noChangeShapeType="1"/>
            </p:cNvSpPr>
            <p:nvPr/>
          </p:nvSpPr>
          <p:spPr bwMode="auto">
            <a:xfrm>
              <a:off x="1573" y="225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2" name="Line 589"/>
            <p:cNvSpPr>
              <a:spLocks noChangeShapeType="1"/>
            </p:cNvSpPr>
            <p:nvPr/>
          </p:nvSpPr>
          <p:spPr bwMode="auto">
            <a:xfrm>
              <a:off x="2023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3" name="Line 590"/>
            <p:cNvSpPr>
              <a:spLocks noChangeShapeType="1"/>
            </p:cNvSpPr>
            <p:nvPr/>
          </p:nvSpPr>
          <p:spPr bwMode="auto">
            <a:xfrm>
              <a:off x="2023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" name="Line 591"/>
            <p:cNvSpPr>
              <a:spLocks noChangeShapeType="1"/>
            </p:cNvSpPr>
            <p:nvPr/>
          </p:nvSpPr>
          <p:spPr bwMode="auto">
            <a:xfrm>
              <a:off x="2300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" name="Line 592"/>
            <p:cNvSpPr>
              <a:spLocks noChangeShapeType="1"/>
            </p:cNvSpPr>
            <p:nvPr/>
          </p:nvSpPr>
          <p:spPr bwMode="auto">
            <a:xfrm flipH="1">
              <a:off x="2023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" name="Line 593"/>
            <p:cNvSpPr>
              <a:spLocks noChangeShapeType="1"/>
            </p:cNvSpPr>
            <p:nvPr/>
          </p:nvSpPr>
          <p:spPr bwMode="auto">
            <a:xfrm>
              <a:off x="2023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7" name="Line 594"/>
            <p:cNvSpPr>
              <a:spLocks noChangeShapeType="1"/>
            </p:cNvSpPr>
            <p:nvPr/>
          </p:nvSpPr>
          <p:spPr bwMode="auto">
            <a:xfrm flipH="1">
              <a:off x="1573" y="3264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8" name="Line 595"/>
            <p:cNvSpPr>
              <a:spLocks noChangeShapeType="1"/>
            </p:cNvSpPr>
            <p:nvPr/>
          </p:nvSpPr>
          <p:spPr bwMode="auto">
            <a:xfrm flipV="1">
              <a:off x="1573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9" name="Line 596"/>
            <p:cNvSpPr>
              <a:spLocks noChangeShapeType="1"/>
            </p:cNvSpPr>
            <p:nvPr/>
          </p:nvSpPr>
          <p:spPr bwMode="auto">
            <a:xfrm flipH="1">
              <a:off x="1296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" name="Line 597"/>
            <p:cNvSpPr>
              <a:spLocks noChangeShapeType="1"/>
            </p:cNvSpPr>
            <p:nvPr/>
          </p:nvSpPr>
          <p:spPr bwMode="auto">
            <a:xfrm flipV="1">
              <a:off x="1296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" name="Line 598"/>
            <p:cNvSpPr>
              <a:spLocks noChangeShapeType="1"/>
            </p:cNvSpPr>
            <p:nvPr/>
          </p:nvSpPr>
          <p:spPr bwMode="auto">
            <a:xfrm>
              <a:off x="1296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" name="Line 599"/>
            <p:cNvSpPr>
              <a:spLocks noChangeShapeType="1"/>
            </p:cNvSpPr>
            <p:nvPr/>
          </p:nvSpPr>
          <p:spPr bwMode="auto">
            <a:xfrm flipV="1">
              <a:off x="1573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3" name="Group 600"/>
          <p:cNvGrpSpPr>
            <a:grpSpLocks/>
          </p:cNvGrpSpPr>
          <p:nvPr/>
        </p:nvGrpSpPr>
        <p:grpSpPr bwMode="auto">
          <a:xfrm>
            <a:off x="7162800" y="4800600"/>
            <a:ext cx="1593850" cy="1600200"/>
            <a:chOff x="4512" y="2256"/>
            <a:chExt cx="1004" cy="1008"/>
          </a:xfrm>
        </p:grpSpPr>
        <p:sp>
          <p:nvSpPr>
            <p:cNvPr id="2774" name="Oval 601"/>
            <p:cNvSpPr>
              <a:spLocks noChangeArrowheads="1"/>
            </p:cNvSpPr>
            <p:nvPr/>
          </p:nvSpPr>
          <p:spPr bwMode="auto">
            <a:xfrm>
              <a:off x="4824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" name="Oval 602"/>
            <p:cNvSpPr>
              <a:spLocks noChangeArrowheads="1"/>
            </p:cNvSpPr>
            <p:nvPr/>
          </p:nvSpPr>
          <p:spPr bwMode="auto">
            <a:xfrm>
              <a:off x="5101" y="2291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" name="Oval 603"/>
            <p:cNvSpPr>
              <a:spLocks noChangeArrowheads="1"/>
            </p:cNvSpPr>
            <p:nvPr/>
          </p:nvSpPr>
          <p:spPr bwMode="auto">
            <a:xfrm>
              <a:off x="4962" y="2291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" name="Oval 604"/>
            <p:cNvSpPr>
              <a:spLocks noChangeArrowheads="1"/>
            </p:cNvSpPr>
            <p:nvPr/>
          </p:nvSpPr>
          <p:spPr bwMode="auto">
            <a:xfrm>
              <a:off x="4824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" name="Oval 605"/>
            <p:cNvSpPr>
              <a:spLocks noChangeArrowheads="1"/>
            </p:cNvSpPr>
            <p:nvPr/>
          </p:nvSpPr>
          <p:spPr bwMode="auto">
            <a:xfrm>
              <a:off x="5101" y="2430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" name="Oval 606"/>
            <p:cNvSpPr>
              <a:spLocks noChangeArrowheads="1"/>
            </p:cNvSpPr>
            <p:nvPr/>
          </p:nvSpPr>
          <p:spPr bwMode="auto">
            <a:xfrm>
              <a:off x="4962" y="2430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" name="Oval 607"/>
            <p:cNvSpPr>
              <a:spLocks noChangeArrowheads="1"/>
            </p:cNvSpPr>
            <p:nvPr/>
          </p:nvSpPr>
          <p:spPr bwMode="auto">
            <a:xfrm>
              <a:off x="4824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1" name="Oval 608"/>
            <p:cNvSpPr>
              <a:spLocks noChangeArrowheads="1"/>
            </p:cNvSpPr>
            <p:nvPr/>
          </p:nvSpPr>
          <p:spPr bwMode="auto">
            <a:xfrm>
              <a:off x="5101" y="2569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" name="Oval 609"/>
            <p:cNvSpPr>
              <a:spLocks noChangeArrowheads="1"/>
            </p:cNvSpPr>
            <p:nvPr/>
          </p:nvSpPr>
          <p:spPr bwMode="auto">
            <a:xfrm>
              <a:off x="4962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3" name="Oval 610"/>
            <p:cNvSpPr>
              <a:spLocks noChangeArrowheads="1"/>
            </p:cNvSpPr>
            <p:nvPr/>
          </p:nvSpPr>
          <p:spPr bwMode="auto">
            <a:xfrm>
              <a:off x="4824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" name="Oval 611"/>
            <p:cNvSpPr>
              <a:spLocks noChangeArrowheads="1"/>
            </p:cNvSpPr>
            <p:nvPr/>
          </p:nvSpPr>
          <p:spPr bwMode="auto">
            <a:xfrm>
              <a:off x="5101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" name="Oval 612"/>
            <p:cNvSpPr>
              <a:spLocks noChangeArrowheads="1"/>
            </p:cNvSpPr>
            <p:nvPr/>
          </p:nvSpPr>
          <p:spPr bwMode="auto">
            <a:xfrm>
              <a:off x="4962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" name="Oval 613"/>
            <p:cNvSpPr>
              <a:spLocks noChangeArrowheads="1"/>
            </p:cNvSpPr>
            <p:nvPr/>
          </p:nvSpPr>
          <p:spPr bwMode="auto">
            <a:xfrm>
              <a:off x="4824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7" name="Oval 614"/>
            <p:cNvSpPr>
              <a:spLocks noChangeArrowheads="1"/>
            </p:cNvSpPr>
            <p:nvPr/>
          </p:nvSpPr>
          <p:spPr bwMode="auto">
            <a:xfrm>
              <a:off x="5101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8" name="Oval 615"/>
            <p:cNvSpPr>
              <a:spLocks noChangeArrowheads="1"/>
            </p:cNvSpPr>
            <p:nvPr/>
          </p:nvSpPr>
          <p:spPr bwMode="auto">
            <a:xfrm>
              <a:off x="4962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9" name="Oval 616"/>
            <p:cNvSpPr>
              <a:spLocks noChangeArrowheads="1"/>
            </p:cNvSpPr>
            <p:nvPr/>
          </p:nvSpPr>
          <p:spPr bwMode="auto">
            <a:xfrm>
              <a:off x="4824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0" name="Oval 617"/>
            <p:cNvSpPr>
              <a:spLocks noChangeArrowheads="1"/>
            </p:cNvSpPr>
            <p:nvPr/>
          </p:nvSpPr>
          <p:spPr bwMode="auto">
            <a:xfrm>
              <a:off x="5101" y="2986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1" name="Oval 618"/>
            <p:cNvSpPr>
              <a:spLocks noChangeArrowheads="1"/>
            </p:cNvSpPr>
            <p:nvPr/>
          </p:nvSpPr>
          <p:spPr bwMode="auto">
            <a:xfrm>
              <a:off x="4962" y="298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" name="Oval 619"/>
            <p:cNvSpPr>
              <a:spLocks noChangeArrowheads="1"/>
            </p:cNvSpPr>
            <p:nvPr/>
          </p:nvSpPr>
          <p:spPr bwMode="auto">
            <a:xfrm>
              <a:off x="4824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3" name="Oval 620"/>
            <p:cNvSpPr>
              <a:spLocks noChangeArrowheads="1"/>
            </p:cNvSpPr>
            <p:nvPr/>
          </p:nvSpPr>
          <p:spPr bwMode="auto">
            <a:xfrm>
              <a:off x="5101" y="3125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" name="Oval 621"/>
            <p:cNvSpPr>
              <a:spLocks noChangeArrowheads="1"/>
            </p:cNvSpPr>
            <p:nvPr/>
          </p:nvSpPr>
          <p:spPr bwMode="auto">
            <a:xfrm>
              <a:off x="4962" y="3125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" name="Oval 622"/>
            <p:cNvSpPr>
              <a:spLocks noChangeArrowheads="1"/>
            </p:cNvSpPr>
            <p:nvPr/>
          </p:nvSpPr>
          <p:spPr bwMode="auto">
            <a:xfrm>
              <a:off x="4547" y="2569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" name="Oval 623"/>
            <p:cNvSpPr>
              <a:spLocks noChangeArrowheads="1"/>
            </p:cNvSpPr>
            <p:nvPr/>
          </p:nvSpPr>
          <p:spPr bwMode="auto">
            <a:xfrm>
              <a:off x="4685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" name="Oval 624"/>
            <p:cNvSpPr>
              <a:spLocks noChangeArrowheads="1"/>
            </p:cNvSpPr>
            <p:nvPr/>
          </p:nvSpPr>
          <p:spPr bwMode="auto">
            <a:xfrm>
              <a:off x="4547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8" name="Oval 625"/>
            <p:cNvSpPr>
              <a:spLocks noChangeArrowheads="1"/>
            </p:cNvSpPr>
            <p:nvPr/>
          </p:nvSpPr>
          <p:spPr bwMode="auto">
            <a:xfrm>
              <a:off x="4685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" name="Oval 626"/>
            <p:cNvSpPr>
              <a:spLocks noChangeArrowheads="1"/>
            </p:cNvSpPr>
            <p:nvPr/>
          </p:nvSpPr>
          <p:spPr bwMode="auto">
            <a:xfrm>
              <a:off x="4547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0" name="Oval 627"/>
            <p:cNvSpPr>
              <a:spLocks noChangeArrowheads="1"/>
            </p:cNvSpPr>
            <p:nvPr/>
          </p:nvSpPr>
          <p:spPr bwMode="auto">
            <a:xfrm>
              <a:off x="4685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1" name="Oval 628"/>
            <p:cNvSpPr>
              <a:spLocks noChangeArrowheads="1"/>
            </p:cNvSpPr>
            <p:nvPr/>
          </p:nvSpPr>
          <p:spPr bwMode="auto">
            <a:xfrm>
              <a:off x="5239" y="2569"/>
              <a:ext cx="104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2" name="Oval 629"/>
            <p:cNvSpPr>
              <a:spLocks noChangeArrowheads="1"/>
            </p:cNvSpPr>
            <p:nvPr/>
          </p:nvSpPr>
          <p:spPr bwMode="auto">
            <a:xfrm>
              <a:off x="5378" y="2569"/>
              <a:ext cx="103" cy="1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3" name="Oval 630"/>
            <p:cNvSpPr>
              <a:spLocks noChangeArrowheads="1"/>
            </p:cNvSpPr>
            <p:nvPr/>
          </p:nvSpPr>
          <p:spPr bwMode="auto">
            <a:xfrm>
              <a:off x="5239" y="270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" name="Oval 631"/>
            <p:cNvSpPr>
              <a:spLocks noChangeArrowheads="1"/>
            </p:cNvSpPr>
            <p:nvPr/>
          </p:nvSpPr>
          <p:spPr bwMode="auto">
            <a:xfrm>
              <a:off x="5378" y="2708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" name="Oval 632"/>
            <p:cNvSpPr>
              <a:spLocks noChangeArrowheads="1"/>
            </p:cNvSpPr>
            <p:nvPr/>
          </p:nvSpPr>
          <p:spPr bwMode="auto">
            <a:xfrm>
              <a:off x="5239" y="2847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" name="Oval 633"/>
            <p:cNvSpPr>
              <a:spLocks noChangeArrowheads="1"/>
            </p:cNvSpPr>
            <p:nvPr/>
          </p:nvSpPr>
          <p:spPr bwMode="auto">
            <a:xfrm>
              <a:off x="5378" y="2847"/>
              <a:ext cx="103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7" name="Line 634"/>
            <p:cNvSpPr>
              <a:spLocks noChangeShapeType="1"/>
            </p:cNvSpPr>
            <p:nvPr/>
          </p:nvSpPr>
          <p:spPr bwMode="auto">
            <a:xfrm>
              <a:off x="4789" y="2256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8" name="Line 635"/>
            <p:cNvSpPr>
              <a:spLocks noChangeShapeType="1"/>
            </p:cNvSpPr>
            <p:nvPr/>
          </p:nvSpPr>
          <p:spPr bwMode="auto">
            <a:xfrm>
              <a:off x="5239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9" name="Line 636"/>
            <p:cNvSpPr>
              <a:spLocks noChangeShapeType="1"/>
            </p:cNvSpPr>
            <p:nvPr/>
          </p:nvSpPr>
          <p:spPr bwMode="auto">
            <a:xfrm>
              <a:off x="5239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0" name="Line 637"/>
            <p:cNvSpPr>
              <a:spLocks noChangeShapeType="1"/>
            </p:cNvSpPr>
            <p:nvPr/>
          </p:nvSpPr>
          <p:spPr bwMode="auto">
            <a:xfrm>
              <a:off x="5516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1" name="Line 638"/>
            <p:cNvSpPr>
              <a:spLocks noChangeShapeType="1"/>
            </p:cNvSpPr>
            <p:nvPr/>
          </p:nvSpPr>
          <p:spPr bwMode="auto">
            <a:xfrm flipH="1">
              <a:off x="5239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2" name="Line 639"/>
            <p:cNvSpPr>
              <a:spLocks noChangeShapeType="1"/>
            </p:cNvSpPr>
            <p:nvPr/>
          </p:nvSpPr>
          <p:spPr bwMode="auto">
            <a:xfrm>
              <a:off x="5239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3" name="Line 640"/>
            <p:cNvSpPr>
              <a:spLocks noChangeShapeType="1"/>
            </p:cNvSpPr>
            <p:nvPr/>
          </p:nvSpPr>
          <p:spPr bwMode="auto">
            <a:xfrm flipH="1">
              <a:off x="4789" y="3264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4" name="Line 641"/>
            <p:cNvSpPr>
              <a:spLocks noChangeShapeType="1"/>
            </p:cNvSpPr>
            <p:nvPr/>
          </p:nvSpPr>
          <p:spPr bwMode="auto">
            <a:xfrm flipV="1">
              <a:off x="4789" y="298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5" name="Line 642"/>
            <p:cNvSpPr>
              <a:spLocks noChangeShapeType="1"/>
            </p:cNvSpPr>
            <p:nvPr/>
          </p:nvSpPr>
          <p:spPr bwMode="auto">
            <a:xfrm flipH="1">
              <a:off x="4512" y="29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6" name="Line 643"/>
            <p:cNvSpPr>
              <a:spLocks noChangeShapeType="1"/>
            </p:cNvSpPr>
            <p:nvPr/>
          </p:nvSpPr>
          <p:spPr bwMode="auto">
            <a:xfrm flipV="1">
              <a:off x="4512" y="2534"/>
              <a:ext cx="0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" name="Line 644"/>
            <p:cNvSpPr>
              <a:spLocks noChangeShapeType="1"/>
            </p:cNvSpPr>
            <p:nvPr/>
          </p:nvSpPr>
          <p:spPr bwMode="auto">
            <a:xfrm>
              <a:off x="4512" y="25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8" name="Line 645"/>
            <p:cNvSpPr>
              <a:spLocks noChangeShapeType="1"/>
            </p:cNvSpPr>
            <p:nvPr/>
          </p:nvSpPr>
          <p:spPr bwMode="auto">
            <a:xfrm flipV="1">
              <a:off x="4789" y="2256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implement by storing the valid moves in an array and we find each move is in array or not.</a:t>
            </a:r>
          </a:p>
          <a:p>
            <a:r>
              <a:rPr lang="en-US" dirty="0" smtClean="0"/>
              <a:t>These arrays are stored using symmetric process.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Beasley, J. D. </a:t>
            </a:r>
            <a:r>
              <a:rPr lang="en-US" i="1" dirty="0" smtClean="0">
                <a:hlinkClick r:id="rId2"/>
              </a:rPr>
              <a:t>The Ins and Outs of Peg Solitaire.</a:t>
            </a:r>
            <a:r>
              <a:rPr lang="en-US" dirty="0" smtClean="0"/>
              <a:t> Oxford, England: Oxford University Press, 1992.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Beeler, M. Item 76 in Beeler, M.; Gosper, R. W.; and </a:t>
            </a:r>
            <a:r>
              <a:rPr lang="en-US" dirty="0" err="1" smtClean="0"/>
              <a:t>Schroeppel</a:t>
            </a:r>
            <a:r>
              <a:rPr lang="en-US" dirty="0" smtClean="0"/>
              <a:t>, R. </a:t>
            </a:r>
            <a:r>
              <a:rPr lang="en-US" i="1" dirty="0" smtClean="0"/>
              <a:t>HAKMEM.</a:t>
            </a:r>
            <a:r>
              <a:rPr lang="en-US" dirty="0" smtClean="0"/>
              <a:t> Cambridge, MA: MIT Artificial Intelligence Laboratory, Memo AIM-239, p. 29, Feb. 1972.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www.inwap.com</a:t>
            </a:r>
            <a:r>
              <a:rPr lang="en-US" dirty="0" smtClean="0">
                <a:hlinkClick r:id="rId3"/>
              </a:rPr>
              <a:t>/pdp10/</a:t>
            </a:r>
            <a:r>
              <a:rPr lang="en-US" dirty="0" err="1" smtClean="0">
                <a:hlinkClick r:id="rId3"/>
              </a:rPr>
              <a:t>hbaker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hakmem</a:t>
            </a:r>
            <a:r>
              <a:rPr lang="en-US" dirty="0" smtClean="0">
                <a:hlinkClick r:id="rId3"/>
              </a:rPr>
              <a:t>/games.html#item76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Bell, G. I. "Solving Triangular Peg Solitaire." </a:t>
            </a:r>
            <a:r>
              <a:rPr lang="en-US" i="1" dirty="0" smtClean="0"/>
              <a:t>J. Integer Seq.</a:t>
            </a:r>
            <a:r>
              <a:rPr lang="en-US" dirty="0" smtClean="0"/>
              <a:t> </a:t>
            </a:r>
            <a:r>
              <a:rPr lang="en-US" b="1" dirty="0" smtClean="0"/>
              <a:t>11</a:t>
            </a:r>
            <a:r>
              <a:rPr lang="en-US" dirty="0" smtClean="0"/>
              <a:t>, Article 08.4.8, 1-21, 2008.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Berlekamp</a:t>
            </a:r>
            <a:r>
              <a:rPr lang="en-US" dirty="0" smtClean="0"/>
              <a:t>, E. R.; Conway, J. H; and Guy, R. K. Ch. 23 in </a:t>
            </a:r>
            <a:r>
              <a:rPr lang="en-US" i="1" dirty="0" smtClean="0">
                <a:hlinkClick r:id="rId4"/>
              </a:rPr>
              <a:t>Winning Ways for Your Mathematical Plays, Vol. 2: Games in Particular.</a:t>
            </a:r>
            <a:r>
              <a:rPr lang="en-US" dirty="0" smtClean="0"/>
              <a:t> London: Academic Press, 1982.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solitaire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239000" cy="4648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 Peg solitaire is a board game for one player involving movement of pegs on a board with holes. 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It was first introduced in the court of Louis XIV during the year 1697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There are different types of peg solitaire such as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Peg solitaire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Standard peg </a:t>
            </a:r>
            <a:r>
              <a:rPr lang="en-US" sz="2600" dirty="0" smtClean="0">
                <a:solidFill>
                  <a:schemeClr val="tx1"/>
                </a:solidFill>
              </a:rPr>
              <a:t>solitaire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SOLITAIRE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</a:rPr>
              <a:t>The standard game fills the entire board except one hole.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main objective is making valid moves to empty the entire board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Capture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267200"/>
            <a:ext cx="2667000" cy="2133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 descr="capture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267200"/>
            <a:ext cx="2514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peg solitaire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board is cross shaped and contains of 33 holes.</a:t>
            </a:r>
          </a:p>
          <a:p>
            <a:pPr>
              <a:buNone/>
            </a:pPr>
            <a:r>
              <a:rPr lang="en-US" dirty="0" smtClean="0"/>
              <a:t>The starting configuration is a full board except for an empty place in the center.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819400" y="3810000"/>
            <a:ext cx="2527300" cy="2636837"/>
            <a:chOff x="1008" y="749"/>
            <a:chExt cx="1592" cy="1661"/>
          </a:xfrm>
        </p:grpSpPr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04" y="1008"/>
              <a:ext cx="1392" cy="1392"/>
              <a:chOff x="1204" y="1008"/>
              <a:chExt cx="1392" cy="1392"/>
            </a:xfrm>
          </p:grpSpPr>
          <p:sp>
            <p:nvSpPr>
              <p:cNvPr id="10" name="Oval 56"/>
              <p:cNvSpPr>
                <a:spLocks noChangeArrowheads="1"/>
              </p:cNvSpPr>
              <p:nvPr/>
            </p:nvSpPr>
            <p:spPr bwMode="auto">
              <a:xfrm>
                <a:off x="1636" y="105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57"/>
              <p:cNvSpPr>
                <a:spLocks noChangeArrowheads="1"/>
              </p:cNvSpPr>
              <p:nvPr/>
            </p:nvSpPr>
            <p:spPr bwMode="auto">
              <a:xfrm>
                <a:off x="2020" y="105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58"/>
              <p:cNvSpPr>
                <a:spLocks noChangeArrowheads="1"/>
              </p:cNvSpPr>
              <p:nvPr/>
            </p:nvSpPr>
            <p:spPr bwMode="auto">
              <a:xfrm>
                <a:off x="1828" y="105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59"/>
              <p:cNvSpPr>
                <a:spLocks noChangeArrowheads="1"/>
              </p:cNvSpPr>
              <p:nvPr/>
            </p:nvSpPr>
            <p:spPr bwMode="auto">
              <a:xfrm>
                <a:off x="1636" y="124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60"/>
              <p:cNvSpPr>
                <a:spLocks noChangeArrowheads="1"/>
              </p:cNvSpPr>
              <p:nvPr/>
            </p:nvSpPr>
            <p:spPr bwMode="auto">
              <a:xfrm>
                <a:off x="2020" y="124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61"/>
              <p:cNvSpPr>
                <a:spLocks noChangeArrowheads="1"/>
              </p:cNvSpPr>
              <p:nvPr/>
            </p:nvSpPr>
            <p:spPr bwMode="auto">
              <a:xfrm>
                <a:off x="1828" y="124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62"/>
              <p:cNvSpPr>
                <a:spLocks noChangeArrowheads="1"/>
              </p:cNvSpPr>
              <p:nvPr/>
            </p:nvSpPr>
            <p:spPr bwMode="auto">
              <a:xfrm>
                <a:off x="1636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auto">
              <a:xfrm>
                <a:off x="2020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auto">
              <a:xfrm>
                <a:off x="1828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65"/>
              <p:cNvSpPr>
                <a:spLocks noChangeArrowheads="1"/>
              </p:cNvSpPr>
              <p:nvPr/>
            </p:nvSpPr>
            <p:spPr bwMode="auto">
              <a:xfrm>
                <a:off x="1636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66"/>
              <p:cNvSpPr>
                <a:spLocks noChangeArrowheads="1"/>
              </p:cNvSpPr>
              <p:nvPr/>
            </p:nvSpPr>
            <p:spPr bwMode="auto">
              <a:xfrm>
                <a:off x="2020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67"/>
              <p:cNvSpPr>
                <a:spLocks noChangeArrowheads="1"/>
              </p:cNvSpPr>
              <p:nvPr/>
            </p:nvSpPr>
            <p:spPr bwMode="auto">
              <a:xfrm>
                <a:off x="1828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68"/>
              <p:cNvSpPr>
                <a:spLocks noChangeArrowheads="1"/>
              </p:cNvSpPr>
              <p:nvPr/>
            </p:nvSpPr>
            <p:spPr bwMode="auto">
              <a:xfrm>
                <a:off x="1636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69"/>
              <p:cNvSpPr>
                <a:spLocks noChangeArrowheads="1"/>
              </p:cNvSpPr>
              <p:nvPr/>
            </p:nvSpPr>
            <p:spPr bwMode="auto">
              <a:xfrm>
                <a:off x="2020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70"/>
              <p:cNvSpPr>
                <a:spLocks noChangeArrowheads="1"/>
              </p:cNvSpPr>
              <p:nvPr/>
            </p:nvSpPr>
            <p:spPr bwMode="auto">
              <a:xfrm>
                <a:off x="1828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71"/>
              <p:cNvSpPr>
                <a:spLocks noChangeArrowheads="1"/>
              </p:cNvSpPr>
              <p:nvPr/>
            </p:nvSpPr>
            <p:spPr bwMode="auto">
              <a:xfrm>
                <a:off x="1636" y="20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72"/>
              <p:cNvSpPr>
                <a:spLocks noChangeArrowheads="1"/>
              </p:cNvSpPr>
              <p:nvPr/>
            </p:nvSpPr>
            <p:spPr bwMode="auto">
              <a:xfrm>
                <a:off x="2020" y="20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73"/>
              <p:cNvSpPr>
                <a:spLocks noChangeArrowheads="1"/>
              </p:cNvSpPr>
              <p:nvPr/>
            </p:nvSpPr>
            <p:spPr bwMode="auto">
              <a:xfrm>
                <a:off x="1828" y="20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74"/>
              <p:cNvSpPr>
                <a:spLocks noChangeArrowheads="1"/>
              </p:cNvSpPr>
              <p:nvPr/>
            </p:nvSpPr>
            <p:spPr bwMode="auto">
              <a:xfrm>
                <a:off x="1636" y="220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75"/>
              <p:cNvSpPr>
                <a:spLocks noChangeArrowheads="1"/>
              </p:cNvSpPr>
              <p:nvPr/>
            </p:nvSpPr>
            <p:spPr bwMode="auto">
              <a:xfrm>
                <a:off x="2020" y="220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76"/>
              <p:cNvSpPr>
                <a:spLocks noChangeArrowheads="1"/>
              </p:cNvSpPr>
              <p:nvPr/>
            </p:nvSpPr>
            <p:spPr bwMode="auto">
              <a:xfrm>
                <a:off x="1828" y="220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77"/>
              <p:cNvSpPr>
                <a:spLocks noChangeArrowheads="1"/>
              </p:cNvSpPr>
              <p:nvPr/>
            </p:nvSpPr>
            <p:spPr bwMode="auto">
              <a:xfrm>
                <a:off x="1252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78"/>
              <p:cNvSpPr>
                <a:spLocks noChangeArrowheads="1"/>
              </p:cNvSpPr>
              <p:nvPr/>
            </p:nvSpPr>
            <p:spPr bwMode="auto">
              <a:xfrm>
                <a:off x="1444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79"/>
              <p:cNvSpPr>
                <a:spLocks noChangeArrowheads="1"/>
              </p:cNvSpPr>
              <p:nvPr/>
            </p:nvSpPr>
            <p:spPr bwMode="auto">
              <a:xfrm>
                <a:off x="1252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80"/>
              <p:cNvSpPr>
                <a:spLocks noChangeArrowheads="1"/>
              </p:cNvSpPr>
              <p:nvPr/>
            </p:nvSpPr>
            <p:spPr bwMode="auto">
              <a:xfrm>
                <a:off x="1444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81"/>
              <p:cNvSpPr>
                <a:spLocks noChangeArrowheads="1"/>
              </p:cNvSpPr>
              <p:nvPr/>
            </p:nvSpPr>
            <p:spPr bwMode="auto">
              <a:xfrm>
                <a:off x="125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82"/>
              <p:cNvSpPr>
                <a:spLocks noChangeArrowheads="1"/>
              </p:cNvSpPr>
              <p:nvPr/>
            </p:nvSpPr>
            <p:spPr bwMode="auto">
              <a:xfrm>
                <a:off x="1444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83"/>
              <p:cNvSpPr>
                <a:spLocks noChangeArrowheads="1"/>
              </p:cNvSpPr>
              <p:nvPr/>
            </p:nvSpPr>
            <p:spPr bwMode="auto">
              <a:xfrm>
                <a:off x="2212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84"/>
              <p:cNvSpPr>
                <a:spLocks noChangeArrowheads="1"/>
              </p:cNvSpPr>
              <p:nvPr/>
            </p:nvSpPr>
            <p:spPr bwMode="auto">
              <a:xfrm>
                <a:off x="2404" y="144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85"/>
              <p:cNvSpPr>
                <a:spLocks noChangeArrowheads="1"/>
              </p:cNvSpPr>
              <p:nvPr/>
            </p:nvSpPr>
            <p:spPr bwMode="auto">
              <a:xfrm>
                <a:off x="2212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86"/>
              <p:cNvSpPr>
                <a:spLocks noChangeArrowheads="1"/>
              </p:cNvSpPr>
              <p:nvPr/>
            </p:nvSpPr>
            <p:spPr bwMode="auto">
              <a:xfrm>
                <a:off x="2404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7"/>
              <p:cNvSpPr>
                <a:spLocks noChangeArrowheads="1"/>
              </p:cNvSpPr>
              <p:nvPr/>
            </p:nvSpPr>
            <p:spPr bwMode="auto">
              <a:xfrm>
                <a:off x="221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8"/>
              <p:cNvSpPr>
                <a:spLocks noChangeArrowheads="1"/>
              </p:cNvSpPr>
              <p:nvPr/>
            </p:nvSpPr>
            <p:spPr bwMode="auto">
              <a:xfrm>
                <a:off x="2404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89"/>
              <p:cNvSpPr>
                <a:spLocks noChangeShapeType="1"/>
              </p:cNvSpPr>
              <p:nvPr/>
            </p:nvSpPr>
            <p:spPr bwMode="auto">
              <a:xfrm>
                <a:off x="1588" y="10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90"/>
              <p:cNvSpPr>
                <a:spLocks noChangeShapeType="1"/>
              </p:cNvSpPr>
              <p:nvPr/>
            </p:nvSpPr>
            <p:spPr bwMode="auto">
              <a:xfrm>
                <a:off x="2212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91"/>
              <p:cNvSpPr>
                <a:spLocks noChangeShapeType="1"/>
              </p:cNvSpPr>
              <p:nvPr/>
            </p:nvSpPr>
            <p:spPr bwMode="auto">
              <a:xfrm>
                <a:off x="2212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2"/>
              <p:cNvSpPr>
                <a:spLocks noChangeShapeType="1"/>
              </p:cNvSpPr>
              <p:nvPr/>
            </p:nvSpPr>
            <p:spPr bwMode="auto">
              <a:xfrm>
                <a:off x="2596" y="139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93"/>
              <p:cNvSpPr>
                <a:spLocks noChangeShapeType="1"/>
              </p:cNvSpPr>
              <p:nvPr/>
            </p:nvSpPr>
            <p:spPr bwMode="auto">
              <a:xfrm flipH="1">
                <a:off x="2212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94"/>
              <p:cNvSpPr>
                <a:spLocks noChangeShapeType="1"/>
              </p:cNvSpPr>
              <p:nvPr/>
            </p:nvSpPr>
            <p:spPr bwMode="auto">
              <a:xfrm>
                <a:off x="2212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95"/>
              <p:cNvSpPr>
                <a:spLocks noChangeShapeType="1"/>
              </p:cNvSpPr>
              <p:nvPr/>
            </p:nvSpPr>
            <p:spPr bwMode="auto">
              <a:xfrm flipH="1">
                <a:off x="1588" y="24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6"/>
              <p:cNvSpPr>
                <a:spLocks noChangeShapeType="1"/>
              </p:cNvSpPr>
              <p:nvPr/>
            </p:nvSpPr>
            <p:spPr bwMode="auto">
              <a:xfrm flipV="1">
                <a:off x="1588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97"/>
              <p:cNvSpPr>
                <a:spLocks noChangeShapeType="1"/>
              </p:cNvSpPr>
              <p:nvPr/>
            </p:nvSpPr>
            <p:spPr bwMode="auto">
              <a:xfrm flipH="1">
                <a:off x="1204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98"/>
              <p:cNvSpPr>
                <a:spLocks noChangeShapeType="1"/>
              </p:cNvSpPr>
              <p:nvPr/>
            </p:nvSpPr>
            <p:spPr bwMode="auto">
              <a:xfrm flipV="1">
                <a:off x="1204" y="139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>
                <a:off x="1204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V="1">
                <a:off x="1588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101"/>
            <p:cNvSpPr txBox="1">
              <a:spLocks noChangeArrowheads="1"/>
            </p:cNvSpPr>
            <p:nvPr/>
          </p:nvSpPr>
          <p:spPr bwMode="auto">
            <a:xfrm>
              <a:off x="1008" y="1008"/>
              <a:ext cx="19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0</a:t>
              </a:r>
            </a:p>
            <a:p>
              <a:r>
                <a:rPr lang="en-GB" sz="2000">
                  <a:cs typeface="Times New Roman" pitchFamily="18" charset="0"/>
                </a:rPr>
                <a:t>1</a:t>
              </a:r>
            </a:p>
            <a:p>
              <a:r>
                <a:rPr lang="en-GB" sz="2000">
                  <a:cs typeface="Times New Roman" pitchFamily="18" charset="0"/>
                </a:rPr>
                <a:t>2</a:t>
              </a:r>
            </a:p>
            <a:p>
              <a:r>
                <a:rPr lang="en-GB" sz="2000">
                  <a:cs typeface="Times New Roman" pitchFamily="18" charset="0"/>
                </a:rPr>
                <a:t>3</a:t>
              </a:r>
            </a:p>
            <a:p>
              <a:r>
                <a:rPr lang="en-GB" sz="2000">
                  <a:cs typeface="Times New Roman" pitchFamily="18" charset="0"/>
                </a:rPr>
                <a:t>4</a:t>
              </a:r>
            </a:p>
            <a:p>
              <a:r>
                <a:rPr lang="en-GB" sz="2000">
                  <a:cs typeface="Times New Roman" pitchFamily="18" charset="0"/>
                </a:rPr>
                <a:t>5</a:t>
              </a:r>
            </a:p>
            <a:p>
              <a:r>
                <a:rPr lang="en-GB" sz="2000">
                  <a:cs typeface="Times New Roman" pitchFamily="18" charset="0"/>
                </a:rPr>
                <a:t>6</a:t>
              </a:r>
            </a:p>
          </p:txBody>
        </p:sp>
        <p:sp>
          <p:nvSpPr>
            <p:cNvPr id="9" name="Text Box 102"/>
            <p:cNvSpPr txBox="1">
              <a:spLocks noChangeArrowheads="1"/>
            </p:cNvSpPr>
            <p:nvPr/>
          </p:nvSpPr>
          <p:spPr bwMode="auto">
            <a:xfrm>
              <a:off x="1204" y="749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0   1   2   3   4   5   6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peg is allowed to jump vertically or horizontally over an adjacent peg to an empty hole</a:t>
            </a:r>
          </a:p>
          <a:p>
            <a:pPr>
              <a:buNone/>
            </a:pPr>
            <a:r>
              <a:rPr lang="en-US" dirty="0" smtClean="0"/>
              <a:t>The peg that was jumped over is removed.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02" name="Group 103"/>
          <p:cNvGrpSpPr>
            <a:grpSpLocks/>
          </p:cNvGrpSpPr>
          <p:nvPr/>
        </p:nvGrpSpPr>
        <p:grpSpPr bwMode="auto">
          <a:xfrm>
            <a:off x="1981200" y="4038600"/>
            <a:ext cx="4648200" cy="1081087"/>
            <a:chOff x="1104" y="1431"/>
            <a:chExt cx="2928" cy="681"/>
          </a:xfrm>
        </p:grpSpPr>
        <p:sp>
          <p:nvSpPr>
            <p:cNvPr id="103" name="Oval 104"/>
            <p:cNvSpPr>
              <a:spLocks noChangeArrowheads="1"/>
            </p:cNvSpPr>
            <p:nvPr/>
          </p:nvSpPr>
          <p:spPr bwMode="auto">
            <a:xfrm>
              <a:off x="1104" y="1440"/>
              <a:ext cx="336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5"/>
            <p:cNvSpPr>
              <a:spLocks noChangeArrowheads="1"/>
            </p:cNvSpPr>
            <p:nvPr/>
          </p:nvSpPr>
          <p:spPr bwMode="auto">
            <a:xfrm>
              <a:off x="1536" y="1440"/>
              <a:ext cx="336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6"/>
            <p:cNvSpPr>
              <a:spLocks noChangeArrowheads="1"/>
            </p:cNvSpPr>
            <p:nvPr/>
          </p:nvSpPr>
          <p:spPr bwMode="auto">
            <a:xfrm>
              <a:off x="1968" y="1440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cs typeface="Times New Roman" pitchFamily="18" charset="0"/>
              </a:endParaRPr>
            </a:p>
          </p:txBody>
        </p:sp>
        <p:cxnSp>
          <p:nvCxnSpPr>
            <p:cNvPr id="106" name="AutoShape 107"/>
            <p:cNvCxnSpPr>
              <a:cxnSpLocks noChangeShapeType="1"/>
              <a:stCxn id="103" idx="0"/>
              <a:endCxn id="105" idx="0"/>
            </p:cNvCxnSpPr>
            <p:nvPr/>
          </p:nvCxnSpPr>
          <p:spPr bwMode="auto">
            <a:xfrm rot="16200000">
              <a:off x="1699" y="1004"/>
              <a:ext cx="9" cy="864"/>
            </a:xfrm>
            <a:prstGeom prst="curvedConnector3">
              <a:avLst>
                <a:gd name="adj1" fmla="val 16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07" name="Oval 108"/>
            <p:cNvSpPr>
              <a:spLocks noChangeArrowheads="1"/>
            </p:cNvSpPr>
            <p:nvPr/>
          </p:nvSpPr>
          <p:spPr bwMode="auto">
            <a:xfrm>
              <a:off x="2832" y="1440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109"/>
            <p:cNvSpPr>
              <a:spLocks noChangeArrowheads="1"/>
            </p:cNvSpPr>
            <p:nvPr/>
          </p:nvSpPr>
          <p:spPr bwMode="auto">
            <a:xfrm>
              <a:off x="3264" y="1440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110"/>
            <p:cNvSpPr>
              <a:spLocks noChangeArrowheads="1"/>
            </p:cNvSpPr>
            <p:nvPr/>
          </p:nvSpPr>
          <p:spPr bwMode="auto">
            <a:xfrm>
              <a:off x="3696" y="1440"/>
              <a:ext cx="336" cy="336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cs typeface="Times New Roman" pitchFamily="18" charset="0"/>
              </a:endParaRPr>
            </a:p>
          </p:txBody>
        </p:sp>
        <p:sp>
          <p:nvSpPr>
            <p:cNvPr id="110" name="Text Box 111"/>
            <p:cNvSpPr txBox="1">
              <a:spLocks noChangeArrowheads="1"/>
            </p:cNvSpPr>
            <p:nvPr/>
          </p:nvSpPr>
          <p:spPr bwMode="auto">
            <a:xfrm>
              <a:off x="1392" y="182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Times New Roman" pitchFamily="18" charset="0"/>
                </a:rPr>
                <a:t>Before</a:t>
              </a:r>
            </a:p>
          </p:txBody>
        </p:sp>
        <p:sp>
          <p:nvSpPr>
            <p:cNvPr id="111" name="Text Box 112"/>
            <p:cNvSpPr txBox="1">
              <a:spLocks noChangeArrowheads="1"/>
            </p:cNvSpPr>
            <p:nvPr/>
          </p:nvSpPr>
          <p:spPr bwMode="auto">
            <a:xfrm>
              <a:off x="3168" y="1824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Times New Roman" pitchFamily="18" charset="0"/>
                </a:rPr>
                <a:t>After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objective of this game is to invert the starting configuration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i.e</a:t>
            </a:r>
            <a:r>
              <a:rPr lang="en-US" dirty="0" smtClean="0"/>
              <a:t> to end up with one peg in the center of the board.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819400" y="3429000"/>
            <a:ext cx="2533650" cy="2633662"/>
            <a:chOff x="2920" y="751"/>
            <a:chExt cx="1596" cy="16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116" y="1008"/>
              <a:ext cx="1392" cy="1392"/>
              <a:chOff x="2392" y="1008"/>
              <a:chExt cx="1392" cy="1392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2824" y="105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208" y="105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016" y="105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2824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3208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3016" y="12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824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3208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3016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2824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208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3016" y="16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824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3208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3016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2824" y="201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3208" y="201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3016" y="201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2824" y="22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3208" y="22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3016" y="22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2440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2632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2440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632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2440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2632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3400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3592" y="14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400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3592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3400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3592" y="182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>
                <a:off x="2776" y="10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>
                <a:off x="3400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340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3784" y="139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 flipH="1">
                <a:off x="3400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3400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H="1">
                <a:off x="2776" y="24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V="1">
                <a:off x="277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 flipH="1">
                <a:off x="2392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2392" y="139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2392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flipV="1">
                <a:off x="2776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 Box 52"/>
            <p:cNvSpPr txBox="1">
              <a:spLocks noChangeArrowheads="1"/>
            </p:cNvSpPr>
            <p:nvPr/>
          </p:nvSpPr>
          <p:spPr bwMode="auto">
            <a:xfrm>
              <a:off x="3120" y="751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0   1   2   3   4   5   6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2920" y="1008"/>
              <a:ext cx="19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cs typeface="Times New Roman" pitchFamily="18" charset="0"/>
                </a:rPr>
                <a:t>0</a:t>
              </a:r>
            </a:p>
            <a:p>
              <a:r>
                <a:rPr lang="en-GB" sz="2000">
                  <a:cs typeface="Times New Roman" pitchFamily="18" charset="0"/>
                </a:rPr>
                <a:t>1</a:t>
              </a:r>
            </a:p>
            <a:p>
              <a:r>
                <a:rPr lang="en-GB" sz="2000">
                  <a:cs typeface="Times New Roman" pitchFamily="18" charset="0"/>
                </a:rPr>
                <a:t>2</a:t>
              </a:r>
            </a:p>
            <a:p>
              <a:r>
                <a:rPr lang="en-GB" sz="2000">
                  <a:cs typeface="Times New Roman" pitchFamily="18" charset="0"/>
                </a:rPr>
                <a:t>3</a:t>
              </a:r>
            </a:p>
            <a:p>
              <a:r>
                <a:rPr lang="en-GB" sz="2000">
                  <a:cs typeface="Times New Roman" pitchFamily="18" charset="0"/>
                </a:rPr>
                <a:t>4</a:t>
              </a:r>
            </a:p>
            <a:p>
              <a:r>
                <a:rPr lang="en-GB" sz="2000">
                  <a:cs typeface="Times New Roman" pitchFamily="18" charset="0"/>
                </a:rPr>
                <a:t>5</a:t>
              </a:r>
            </a:p>
            <a:p>
              <a:r>
                <a:rPr lang="en-GB" sz="2000">
                  <a:cs typeface="Times New Roman" pitchFamily="18" charset="0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challenging search problem.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highly symmetric.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Symmetries of the board, symmetries of the moves.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Planning-style problem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Not usually tackled directly with integer programming.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Insolvability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Color our board with numbers 0 and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start=24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the sum of colors of the filled </a:t>
            </a:r>
            <a:r>
              <a:rPr lang="en-US" dirty="0" smtClean="0"/>
              <a:t>spaces)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14600" y="2362200"/>
            <a:ext cx="25908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399</TotalTime>
  <Words>826</Words>
  <Application>Microsoft Office PowerPoint</Application>
  <PresentationFormat>On-screen Show (4:3)</PresentationFormat>
  <Paragraphs>187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 </vt:lpstr>
      <vt:lpstr>contents</vt:lpstr>
      <vt:lpstr>Peg solitaire</vt:lpstr>
      <vt:lpstr>PEG SOLITAIRE TRIANGLE</vt:lpstr>
      <vt:lpstr>Standard peg solitaire</vt:lpstr>
      <vt:lpstr>Contd….</vt:lpstr>
      <vt:lpstr>Cntd…</vt:lpstr>
      <vt:lpstr>Interesting features</vt:lpstr>
      <vt:lpstr>Insolvability of game</vt:lpstr>
      <vt:lpstr>Cntd…</vt:lpstr>
      <vt:lpstr>Introduction of groups</vt:lpstr>
      <vt:lpstr>Cntd….</vt:lpstr>
      <vt:lpstr>CNTD…</vt:lpstr>
      <vt:lpstr>CNTD…  </vt:lpstr>
      <vt:lpstr>implementation</vt:lpstr>
      <vt:lpstr>Cntd…</vt:lpstr>
      <vt:lpstr>Pagoda functions </vt:lpstr>
      <vt:lpstr>Cntd…</vt:lpstr>
      <vt:lpstr>Cntd….</vt:lpstr>
      <vt:lpstr>symmetrics</vt:lpstr>
      <vt:lpstr>Cntd…</vt:lpstr>
      <vt:lpstr>Cntd…</vt:lpstr>
      <vt:lpstr>coclusion</vt:lpstr>
      <vt:lpstr>reference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 SOLITAIRE</dc:title>
  <dc:creator>Vasudha Koya</dc:creator>
  <cp:lastModifiedBy>Vasudha Koya</cp:lastModifiedBy>
  <cp:revision>40</cp:revision>
  <dcterms:created xsi:type="dcterms:W3CDTF">2014-12-08T22:54:47Z</dcterms:created>
  <dcterms:modified xsi:type="dcterms:W3CDTF">2014-12-09T05:34:01Z</dcterms:modified>
</cp:coreProperties>
</file>