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4" r:id="rId4"/>
    <p:sldId id="270" r:id="rId5"/>
    <p:sldId id="260" r:id="rId6"/>
    <p:sldId id="267" r:id="rId7"/>
    <p:sldId id="261" r:id="rId8"/>
    <p:sldId id="268" r:id="rId9"/>
    <p:sldId id="266" r:id="rId10"/>
    <p:sldId id="272" r:id="rId11"/>
    <p:sldId id="271" r:id="rId12"/>
    <p:sldId id="263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9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38192" y="1997846"/>
            <a:ext cx="12352133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7831911" y="-1649856"/>
            <a:ext cx="985797" cy="806418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050505" y="-970104"/>
            <a:ext cx="7515449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363765" y="2961460"/>
            <a:ext cx="100688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3400612" y="4704801"/>
            <a:ext cx="85344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2192" y="2476500"/>
            <a:ext cx="12167616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12192" y="2476500"/>
            <a:ext cx="12167616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AE61-CBB1-499F-AD4C-26172B2E540E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94DA-8162-41FD-98BF-4BBD7FA801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0494" y="990600"/>
            <a:ext cx="5269007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552389" y="1321671"/>
            <a:ext cx="4938548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70494" y="2547938"/>
            <a:ext cx="5269007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2192" y="3810000"/>
            <a:ext cx="12167616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AE61-CBB1-499F-AD4C-26172B2E540E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94DA-8162-41FD-98BF-4BBD7FA801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3209815" y="921379"/>
            <a:ext cx="5772371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0976" y="5105400"/>
            <a:ext cx="10290048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384" y="4444533"/>
            <a:ext cx="10289117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2192" y="3810000"/>
            <a:ext cx="12167616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AE61-CBB1-499F-AD4C-26172B2E540E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94DA-8162-41FD-98BF-4BBD7FA801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5740427" y="997812"/>
            <a:ext cx="5772371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0976" y="5105400"/>
            <a:ext cx="10290048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384" y="4444533"/>
            <a:ext cx="10289117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602316" y="946831"/>
            <a:ext cx="5772371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5541262" y="-3828877"/>
            <a:ext cx="1450260" cy="1185121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AE61-CBB1-499F-AD4C-26172B2E540E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94DA-8162-41FD-98BF-4BBD7FA80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9732390" y="443753"/>
            <a:ext cx="2047233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7664" y="914400"/>
            <a:ext cx="192633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0383" y="1183341"/>
            <a:ext cx="8139828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AE61-CBB1-499F-AD4C-26172B2E540E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94DA-8162-41FD-98BF-4BBD7FA80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5541262" y="-3828877"/>
            <a:ext cx="1450260" cy="1185121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AE61-CBB1-499F-AD4C-26172B2E540E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94DA-8162-41FD-98BF-4BBD7FA80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7079561" y="648358"/>
            <a:ext cx="1040884" cy="9513084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1050505" y="-970104"/>
            <a:ext cx="7515449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7831550" y="-937401"/>
            <a:ext cx="967012" cy="8040464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5683427" y="-1487299"/>
            <a:ext cx="1788669" cy="11761549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8326002" y="-261691"/>
            <a:ext cx="932370" cy="70621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7659310" y="-974721"/>
            <a:ext cx="962833" cy="8426915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8618987" y="-439392"/>
            <a:ext cx="552099" cy="6806429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10046683" y="1374017"/>
            <a:ext cx="528237" cy="3931424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665151" y="3564662"/>
            <a:ext cx="9765424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1219341" y="836686"/>
            <a:ext cx="5231615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3400612" y="4990824"/>
            <a:ext cx="85344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4728252" y="466465"/>
            <a:ext cx="1100209" cy="10806293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4859235" y="-1989332"/>
            <a:ext cx="2008191" cy="12352133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1182897" y="5303003"/>
            <a:ext cx="92060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715733" y="-981635"/>
            <a:ext cx="5854873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2080260" y="1706507"/>
            <a:ext cx="809714" cy="347674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1202990" y="1783576"/>
            <a:ext cx="699135" cy="3350132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584225" y="3156413"/>
            <a:ext cx="379174" cy="1609833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800204" y="3389654"/>
            <a:ext cx="1016288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5541262" y="-3828877"/>
            <a:ext cx="1450260" cy="1185121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2329" y="3024188"/>
            <a:ext cx="48768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5059" y="3024188"/>
            <a:ext cx="48768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AE61-CBB1-499F-AD4C-26172B2E540E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94DA-8162-41FD-98BF-4BBD7FA80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5541262" y="-3828877"/>
            <a:ext cx="1450260" cy="1185121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0384" y="2895601"/>
            <a:ext cx="48768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0384" y="3657601"/>
            <a:ext cx="48768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941" y="2895601"/>
            <a:ext cx="48768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941" y="3657601"/>
            <a:ext cx="48768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AE61-CBB1-499F-AD4C-26172B2E540E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94DA-8162-41FD-98BF-4BBD7FA80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5541262" y="-3828877"/>
            <a:ext cx="1450260" cy="1185121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AE61-CBB1-499F-AD4C-26172B2E540E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94DA-8162-41FD-98BF-4BBD7FA80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AE61-CBB1-499F-AD4C-26172B2E540E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94DA-8162-41FD-98BF-4BBD7FA80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488952" y="1447800"/>
            <a:ext cx="4997449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9" y="1676400"/>
            <a:ext cx="4572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6355" y="990600"/>
            <a:ext cx="5677645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200" y="2850776"/>
            <a:ext cx="4572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AE61-CBB1-499F-AD4C-26172B2E540E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94DA-8162-41FD-98BF-4BBD7FA80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764225" y="-607194"/>
            <a:ext cx="10084604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0385" y="1371600"/>
            <a:ext cx="10289116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0384" y="3012142"/>
            <a:ext cx="10289117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720" y="300690"/>
            <a:ext cx="3657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F0A7AE61-CBB1-499F-AD4C-26172B2E540E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" y="116541"/>
            <a:ext cx="3657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1" y="605491"/>
            <a:ext cx="1847849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4B394DA-8162-41FD-98BF-4BBD7FA801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345" y="501594"/>
            <a:ext cx="10058400" cy="105114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Analytics for Environmental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98133"/>
            <a:ext cx="6265333" cy="485986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200" dirty="0" smtClean="0"/>
              <a:t>      </a:t>
            </a:r>
            <a:r>
              <a:rPr lang="en-US" sz="4200" dirty="0" smtClean="0">
                <a:solidFill>
                  <a:srgbClr val="FF6600"/>
                </a:solidFill>
              </a:rPr>
              <a:t>    </a:t>
            </a:r>
            <a:r>
              <a:rPr lang="en-US" sz="4200" b="1" dirty="0" smtClean="0">
                <a:ln w="1905"/>
                <a:solidFill>
                  <a:srgbClr val="FF66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CSCI 5559 – database systems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4200" b="1" dirty="0" smtClean="0">
                <a:ln w="1905"/>
                <a:solidFill>
                  <a:srgbClr val="FF66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 05-06-2015 </a:t>
            </a:r>
          </a:p>
          <a:p>
            <a:pPr marL="0" indent="0">
              <a:buNone/>
            </a:pPr>
            <a:r>
              <a:rPr lang="en-US" sz="4200" b="1" dirty="0" smtClean="0">
                <a:ln w="1905"/>
                <a:solidFill>
                  <a:srgbClr val="FF66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Team Members:</a:t>
            </a:r>
          </a:p>
          <a:p>
            <a:pPr lvl="2" algn="ctr"/>
            <a:r>
              <a:rPr lang="en-US" dirty="0" smtClean="0"/>
              <a:t>  </a:t>
            </a:r>
            <a:r>
              <a:rPr lang="en-US" sz="2700" b="1" u="sng" dirty="0" smtClean="0"/>
              <a:t>                                                                                                      </a:t>
            </a:r>
            <a:r>
              <a:rPr lang="en-US" sz="2700" b="1" u="sng" dirty="0" err="1" smtClean="0"/>
              <a:t>Vasudha</a:t>
            </a:r>
            <a:endParaRPr lang="en-US" sz="2700" b="1" u="sng" dirty="0" smtClean="0"/>
          </a:p>
          <a:p>
            <a:pPr lvl="2" algn="ctr"/>
            <a:r>
              <a:rPr lang="en-US" sz="2700" b="1" u="sng" dirty="0"/>
              <a:t> </a:t>
            </a:r>
            <a:r>
              <a:rPr lang="en-US" sz="2700" b="1" u="sng" dirty="0" smtClean="0"/>
              <a:t>                                                                                                Rania</a:t>
            </a:r>
          </a:p>
          <a:p>
            <a:pPr lvl="2" algn="ctr"/>
            <a:r>
              <a:rPr lang="en-US" sz="2700" b="1" u="sng" dirty="0" smtClean="0"/>
              <a:t>                                                                                                          </a:t>
            </a:r>
            <a:r>
              <a:rPr lang="en-US" sz="2700" b="1" u="sng" dirty="0" err="1" smtClean="0"/>
              <a:t>Somaia</a:t>
            </a:r>
            <a:endParaRPr lang="en-US" sz="2700" b="1" u="sng" dirty="0"/>
          </a:p>
          <a:p>
            <a:pPr lvl="2" algn="ctr"/>
            <a:r>
              <a:rPr lang="en-US" sz="2700" b="1" u="sng" dirty="0" smtClean="0"/>
              <a:t>                                                                                                          Ramesh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           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94133" y="3515254"/>
            <a:ext cx="4097867" cy="322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410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906" y="3015456"/>
            <a:ext cx="63246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7852" y="3011488"/>
            <a:ext cx="4694708" cy="338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This analysis is used to predict number of accidents in the future for different weather conditions.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70035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926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080" y="455937"/>
            <a:ext cx="10058400" cy="12144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Introduction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08" y="1665607"/>
            <a:ext cx="10472668" cy="418655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Weather </a:t>
            </a:r>
            <a:r>
              <a:rPr lang="en-US" dirty="0" smtClean="0"/>
              <a:t>conditions are considered to be a factor that affects the number of road accidents. </a:t>
            </a:r>
            <a:endParaRPr lang="en-US" dirty="0" smtClean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Moreover</a:t>
            </a:r>
            <a:r>
              <a:rPr lang="en-US" dirty="0" smtClean="0"/>
              <a:t>, as the weather also affects </a:t>
            </a:r>
            <a:r>
              <a:rPr lang="en-US" dirty="0" smtClean="0"/>
              <a:t>mobility. That’s the reason for more mobility during bad weathers.</a:t>
            </a:r>
          </a:p>
          <a:p>
            <a:pPr algn="just">
              <a:lnSpc>
                <a:spcPct val="150000"/>
              </a:lnSpc>
              <a:buNone/>
            </a:pPr>
            <a:endParaRPr lang="en-US" dirty="0" smtClean="0"/>
          </a:p>
          <a:p>
            <a:pPr algn="just">
              <a:lnSpc>
                <a:spcPct val="150000"/>
              </a:lnSpc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 descr="snow-car-cras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724400"/>
            <a:ext cx="6163733" cy="2133600"/>
          </a:xfrm>
          <a:prstGeom prst="rect">
            <a:avLst/>
          </a:prstGeom>
        </p:spPr>
      </p:pic>
      <p:pic>
        <p:nvPicPr>
          <p:cNvPr id="5" name="Picture 4" descr="weath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46799" y="4707467"/>
            <a:ext cx="6045199" cy="215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415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goal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33" y="2540000"/>
            <a:ext cx="10735734" cy="415477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3600" dirty="0" smtClean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3600" dirty="0"/>
              <a:t>C</a:t>
            </a:r>
            <a:r>
              <a:rPr lang="en-US" sz="3600" dirty="0" smtClean="0"/>
              <a:t>ollect information about the number of accidents that have happened over the past years starting (2001 to 2015).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 smtClean="0"/>
              <a:t> </a:t>
            </a:r>
            <a:r>
              <a:rPr lang="en-US" sz="3600" dirty="0"/>
              <a:t>S</a:t>
            </a:r>
            <a:r>
              <a:rPr lang="en-US" sz="3600" dirty="0" smtClean="0"/>
              <a:t>tudy </a:t>
            </a:r>
            <a:r>
              <a:rPr lang="en-US" sz="3600" dirty="0"/>
              <a:t>the relationship between these numbers of accidents with the weather conditions </a:t>
            </a:r>
            <a:r>
              <a:rPr lang="en-US" sz="3600" dirty="0" smtClean="0"/>
              <a:t>to get the prediction.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 smtClean="0"/>
              <a:t>Avoid </a:t>
            </a:r>
            <a:r>
              <a:rPr lang="en-US" sz="3600" dirty="0" smtClean="0"/>
              <a:t>the increasing of accident by predicting the future result via  </a:t>
            </a:r>
            <a:r>
              <a:rPr lang="en-US" sz="3600" b="1" dirty="0"/>
              <a:t>Linear Regression Analysis </a:t>
            </a:r>
            <a:br>
              <a:rPr lang="en-US" sz="3600" b="1" dirty="0"/>
            </a:br>
            <a:endParaRPr lang="en-US" sz="3600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169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Difficulties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384" y="3012142"/>
            <a:ext cx="10544930" cy="338865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 faced how to determine the best process to predict the relation between weather condition and </a:t>
            </a:r>
            <a:r>
              <a:rPr lang="en-US" sz="3200" dirty="0" err="1" smtClean="0"/>
              <a:t>no.of.accidents</a:t>
            </a:r>
            <a:r>
              <a:rPr lang="en-US" sz="3200" dirty="0" smtClean="0"/>
              <a:t>. </a:t>
            </a:r>
            <a:r>
              <a:rPr lang="en-US" sz="3200" dirty="0" smtClean="0"/>
              <a:t>However, we found </a:t>
            </a:r>
            <a:r>
              <a:rPr lang="en-US" sz="3200" dirty="0" smtClean="0"/>
              <a:t>that </a:t>
            </a:r>
            <a:r>
              <a:rPr lang="en-US" sz="3200" b="1" dirty="0" smtClean="0"/>
              <a:t>Linear </a:t>
            </a:r>
            <a:r>
              <a:rPr lang="en-US" sz="3200" b="1" dirty="0"/>
              <a:t>Regression Analysis </a:t>
            </a:r>
            <a:r>
              <a:rPr lang="en-US" sz="3200" dirty="0" smtClean="0"/>
              <a:t>is </a:t>
            </a:r>
            <a:r>
              <a:rPr lang="en-US" sz="3200" dirty="0" smtClean="0"/>
              <a:t>the best method to predictions.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71059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318" y="1337733"/>
            <a:ext cx="10289116" cy="1447800"/>
          </a:xfrm>
        </p:spPr>
        <p:txBody>
          <a:bodyPr/>
          <a:lstStyle/>
          <a:p>
            <a:pPr algn="ctr"/>
            <a:r>
              <a:rPr lang="en-US" b="1" dirty="0" smtClean="0"/>
              <a:t>Linear Regression </a:t>
            </a:r>
            <a:r>
              <a:rPr lang="en-US" b="1" dirty="0"/>
              <a:t>Analysis 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212" y="2239154"/>
            <a:ext cx="10183515" cy="46188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800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smtClean="0"/>
              <a:t>R</a:t>
            </a:r>
            <a:r>
              <a:rPr lang="en-US" sz="2800" b="1" dirty="0" smtClean="0"/>
              <a:t>egression </a:t>
            </a:r>
            <a:r>
              <a:rPr lang="en-US" sz="2800" b="1" dirty="0"/>
              <a:t>analysis</a:t>
            </a:r>
            <a:r>
              <a:rPr lang="en-US" sz="2800" dirty="0"/>
              <a:t> is a statistical </a:t>
            </a:r>
            <a:r>
              <a:rPr lang="en-US" sz="2800" dirty="0" smtClean="0"/>
              <a:t>process.</a:t>
            </a:r>
            <a:endParaRPr lang="en-US" sz="2800" dirty="0"/>
          </a:p>
          <a:p>
            <a:pPr marL="0" indent="0" algn="just">
              <a:buNone/>
            </a:pPr>
            <a:endParaRPr lang="en-US" sz="2800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smtClean="0"/>
              <a:t> Many </a:t>
            </a:r>
            <a:r>
              <a:rPr lang="en-US" sz="2800" dirty="0"/>
              <a:t>aspects of regression analysis including: choosing the </a:t>
            </a:r>
            <a:r>
              <a:rPr lang="en-US" sz="2800" dirty="0" smtClean="0"/>
              <a:t>type of regression analysis, </a:t>
            </a:r>
            <a:r>
              <a:rPr lang="en-US" sz="2800" dirty="0"/>
              <a:t>interpreting the results, determining how well the model fits, making predictions, and checking the assumptions</a:t>
            </a:r>
            <a:r>
              <a:rPr lang="en-US" sz="2800" dirty="0" smtClean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23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Linear Regression Analysis 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745" y="2590801"/>
            <a:ext cx="10232993" cy="402336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endParaRPr lang="en-US" sz="3200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 smtClean="0"/>
              <a:t>Regression analysis is used when you want to predict a continuous dependent variable from a number of independent variables.</a:t>
            </a:r>
          </a:p>
          <a:p>
            <a:pPr marL="0" indent="0" algn="just">
              <a:buNone/>
            </a:pPr>
            <a:endParaRPr lang="en-US" sz="3200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 smtClean="0"/>
              <a:t> Regression analysis is also used to understand which among the independent variables are related to the dependent variable, and to explore the forms of these relationships.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Regression models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7" y="2319867"/>
            <a:ext cx="11175999" cy="4978399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 Regression </a:t>
            </a:r>
            <a:r>
              <a:rPr lang="en-US" sz="3200" dirty="0"/>
              <a:t>models involve the following variables:</a:t>
            </a:r>
          </a:p>
          <a:p>
            <a:r>
              <a:rPr lang="en-US" sz="3200" dirty="0"/>
              <a:t>The unknown parameters, denoted as β, which may represent a </a:t>
            </a:r>
            <a:r>
              <a:rPr lang="en-US" sz="3200" dirty="0" smtClean="0"/>
              <a:t>scalar</a:t>
            </a:r>
            <a:r>
              <a:rPr lang="en-US" sz="3200" dirty="0"/>
              <a:t> or </a:t>
            </a:r>
            <a:r>
              <a:rPr lang="en-US" sz="3200" dirty="0" smtClean="0"/>
              <a:t>a vector.</a:t>
            </a:r>
            <a:endParaRPr lang="en-US" sz="3200" dirty="0"/>
          </a:p>
          <a:p>
            <a:r>
              <a:rPr lang="en-US" sz="3200" dirty="0"/>
              <a:t>The independent variables, X.</a:t>
            </a:r>
          </a:p>
          <a:p>
            <a:r>
              <a:rPr lang="en-US" sz="3200" dirty="0"/>
              <a:t>The dependent variable, </a:t>
            </a:r>
            <a:r>
              <a:rPr lang="en-US" sz="3200" i="1" dirty="0"/>
              <a:t>Y</a:t>
            </a:r>
            <a:r>
              <a:rPr lang="en-US" sz="32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 In various fields of application, different terminologies are used in the place of dependent and independent variables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 A regression model relates to y to a function of x and β</a:t>
            </a:r>
          </a:p>
          <a:p>
            <a:r>
              <a:rPr lang="el-GR" sz="3200" dirty="0" smtClean="0"/>
              <a:t>b</a:t>
            </a:r>
            <a:r>
              <a:rPr lang="el-GR" sz="3200" baseline="-25000" dirty="0" smtClean="0"/>
              <a:t>1</a:t>
            </a:r>
            <a:r>
              <a:rPr lang="el-GR" sz="3200" dirty="0" smtClean="0"/>
              <a:t> </a:t>
            </a:r>
            <a:r>
              <a:rPr lang="el-GR" sz="3200" dirty="0"/>
              <a:t>= Σ [ (x</a:t>
            </a:r>
            <a:r>
              <a:rPr lang="el-GR" sz="3200" baseline="-25000" dirty="0"/>
              <a:t>i</a:t>
            </a:r>
            <a:r>
              <a:rPr lang="el-GR" sz="3200" dirty="0"/>
              <a:t> - x)(y</a:t>
            </a:r>
            <a:r>
              <a:rPr lang="el-GR" sz="3200" baseline="-25000" dirty="0"/>
              <a:t>i</a:t>
            </a:r>
            <a:r>
              <a:rPr lang="el-GR" sz="3200" dirty="0"/>
              <a:t> - y) ] / Σ [ (x</a:t>
            </a:r>
            <a:r>
              <a:rPr lang="el-GR" sz="3200" baseline="-25000" dirty="0"/>
              <a:t>i</a:t>
            </a:r>
            <a:r>
              <a:rPr lang="el-GR" sz="3200" dirty="0"/>
              <a:t> - x)</a:t>
            </a:r>
            <a:r>
              <a:rPr lang="el-GR" sz="3200" baseline="30000" dirty="0"/>
              <a:t>2</a:t>
            </a:r>
            <a:r>
              <a:rPr lang="el-GR" sz="3200" dirty="0" smtClean="0"/>
              <a:t>]</a:t>
            </a:r>
            <a:r>
              <a:rPr lang="en-US" sz="3200" dirty="0" smtClean="0"/>
              <a:t>                                               </a:t>
            </a:r>
            <a:r>
              <a:rPr lang="el-GR" sz="3200" dirty="0" smtClean="0"/>
              <a:t> </a:t>
            </a:r>
            <a:r>
              <a:rPr lang="es-ES_tradnl" sz="3200" dirty="0"/>
              <a:t>b</a:t>
            </a:r>
            <a:r>
              <a:rPr lang="es-ES_tradnl" sz="3200" baseline="-25000" dirty="0"/>
              <a:t>0</a:t>
            </a:r>
            <a:r>
              <a:rPr lang="es-ES_tradnl" sz="3200" dirty="0"/>
              <a:t> = y - b</a:t>
            </a:r>
            <a:r>
              <a:rPr lang="es-ES_tradnl" sz="3200" baseline="-25000" dirty="0"/>
              <a:t>1</a:t>
            </a:r>
            <a:r>
              <a:rPr lang="es-ES_tradnl" sz="3200" dirty="0"/>
              <a:t> * x </a:t>
            </a:r>
            <a:endParaRPr lang="el-GR" sz="3200" dirty="0"/>
          </a:p>
          <a:p>
            <a:r>
              <a:rPr lang="es-ES_tradnl" dirty="0" smtClean="0"/>
              <a:t>     </a:t>
            </a:r>
            <a:r>
              <a:rPr lang="es-ES_tradnl" dirty="0"/>
              <a:t>	 	</a:t>
            </a:r>
            <a:r>
              <a:rPr lang="es-ES_tradnl" dirty="0" smtClean="0"/>
              <a:t>                                                 </a:t>
            </a:r>
            <a:r>
              <a:rPr lang="es-ES_tradnl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535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b="1" dirty="0"/>
          </a:p>
          <a:p>
            <a:pPr marL="457200" indent="-457200">
              <a:buFont typeface="Wingdings" charset="2"/>
              <a:buAutoNum type="arabicPlain"/>
            </a:pPr>
            <a:r>
              <a:rPr lang="en-US" sz="3200" b="1" dirty="0" smtClean="0"/>
              <a:t> </a:t>
            </a:r>
            <a:r>
              <a:rPr lang="en-US" sz="3200" b="1" dirty="0"/>
              <a:t>My SQL  5.5 </a:t>
            </a:r>
            <a:endParaRPr lang="en-US" sz="3200" b="1" dirty="0" smtClean="0"/>
          </a:p>
          <a:p>
            <a:pPr marL="457200" indent="-457200">
              <a:buFont typeface="Wingdings" charset="2"/>
              <a:buAutoNum type="arabicPlain"/>
            </a:pPr>
            <a:r>
              <a:rPr lang="en-US" sz="3200" b="1" dirty="0" err="1" smtClean="0"/>
              <a:t>NetBeans</a:t>
            </a:r>
            <a:r>
              <a:rPr lang="en-US" sz="3200" b="1" dirty="0" smtClean="0"/>
              <a:t> </a:t>
            </a:r>
            <a:r>
              <a:rPr lang="en-US" sz="3200" b="1" dirty="0"/>
              <a:t>IDE </a:t>
            </a:r>
            <a:r>
              <a:rPr lang="en-US" sz="3200" b="1" dirty="0" smtClean="0"/>
              <a:t>7.2.1</a:t>
            </a:r>
          </a:p>
          <a:p>
            <a:pPr marL="457200" indent="-457200">
              <a:buNone/>
            </a:pPr>
            <a:r>
              <a:rPr lang="en-US" sz="3200" b="1" dirty="0" smtClean="0"/>
              <a:t>3 </a:t>
            </a:r>
            <a:r>
              <a:rPr lang="en-US" sz="3200" b="1" dirty="0" smtClean="0"/>
              <a:t> </a:t>
            </a:r>
            <a:r>
              <a:rPr lang="en-US" sz="3200" b="1" dirty="0"/>
              <a:t>Minitab 17 </a:t>
            </a:r>
          </a:p>
        </p:txBody>
      </p:sp>
    </p:spTree>
    <p:extLst>
      <p:ext uri="{BB962C8B-B14F-4D97-AF65-F5344CB8AC3E}">
        <p14:creationId xmlns:p14="http://schemas.microsoft.com/office/powerpoint/2010/main" xmlns="" val="1823937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3381" y="3015456"/>
            <a:ext cx="634365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73559675"/>
      </p:ext>
    </p:extLst>
  </p:cSld>
  <p:clrMapOvr>
    <a:masterClrMapping/>
  </p:clrMapOvr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347</TotalTime>
  <Words>248</Words>
  <Application>Microsoft Office PowerPoint</Application>
  <PresentationFormat>Custom</PresentationFormat>
  <Paragraphs>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Sky</vt:lpstr>
      <vt:lpstr>Data Analytics for Environmental Data</vt:lpstr>
      <vt:lpstr>Introduction </vt:lpstr>
      <vt:lpstr>The goal of the project</vt:lpstr>
      <vt:lpstr>Difficulties</vt:lpstr>
      <vt:lpstr>Linear Regression Analysis  </vt:lpstr>
      <vt:lpstr>Linear Regression Analysis  </vt:lpstr>
      <vt:lpstr>Regression models </vt:lpstr>
      <vt:lpstr>Software Libraries</vt:lpstr>
      <vt:lpstr>Result</vt:lpstr>
      <vt:lpstr>Result</vt:lpstr>
      <vt:lpstr>Result</vt:lpstr>
      <vt:lpstr>Conclusion 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for Environmental Data</dc:title>
  <dc:creator>ram kiran yarramasu</dc:creator>
  <cp:lastModifiedBy>SUKHESH</cp:lastModifiedBy>
  <cp:revision>46</cp:revision>
  <dcterms:created xsi:type="dcterms:W3CDTF">2015-04-30T19:11:20Z</dcterms:created>
  <dcterms:modified xsi:type="dcterms:W3CDTF">2015-05-01T23:30:39Z</dcterms:modified>
</cp:coreProperties>
</file>