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8CE5-92F9-CAB2-40C1-9C44EBA73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11CE7-671E-5FC1-CE87-94DA2E9B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C22B-FA83-2A14-F1B3-B881E190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ED2E-76E0-E334-E731-B8B2FE30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B639-1FAC-7D4E-B27F-F26AD94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37E3-500D-EB5B-9512-8CBB5B6E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2D03F-B358-3F11-6820-F02190357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1853-953B-206A-91A0-102A9698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515D-798F-44CC-A6BE-5F5C81FB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F8FE-8068-A781-ABA6-BCE502FC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7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014FC-368D-BB37-E2D8-31FF19E24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E7665-6712-6761-B21F-5D0548B7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057A-5CF2-94DC-5006-221380F9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0495-9024-E105-8D43-A6ACF62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4307-0408-F003-4680-A9F9FF9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C035-A477-85FD-E439-FC5F0501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6742-5D19-7973-3959-AF2E6910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E68D-F4DD-9CD3-7E6E-B58DF500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F292-89F5-DDF9-3DEA-954A7BE3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330-8C75-8E41-2978-421AC8BF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9C91-E00E-52A4-1DC9-E9DA879B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3AF72-D69B-85F2-FDF2-4BA0CAF30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A1BA-BB35-CDD2-A70B-FBE36F14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6B30-1955-69D3-CF67-DAC95E8D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14E0-853A-BE39-79D0-2D3DDAC4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4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5AD8-1804-F4C3-C40D-B41E97FE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57D9-E989-F99A-CC99-9C1C21DDB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A870E-9372-056B-0284-62DF23A9D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8F1C1-959E-7F50-25BB-970A1211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CFB6F-C0C2-FF4F-955F-30DE4FE5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699A0-7480-2C37-6C86-5A07C4E3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0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15CD-4FC9-7992-B33E-56147836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9E458-F197-5C1F-6AF6-71589C2D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D5C0A-26C5-4FC6-C2DD-27E6822AF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F981-F8EE-049A-CF7C-90D7140F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F951-E5E1-A2C0-BC40-6BE9CDEE8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56CB2-E58E-9B34-424E-A6C9C967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492CE-B501-A1E1-D0A1-87E075AC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4817F-3D03-AF92-FDEA-AA8597C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0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42BD-2BF7-BCE0-B1F3-3EC0CF1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3F49E-509C-3D5C-AF30-6E838EB0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A3B1B-3F4C-4411-068B-11AF43A5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256C7-635B-01F3-68D1-A9392E43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FFE89-8D50-FF14-782F-650D28EE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5B4BC-828E-3A18-5A92-13B13FEA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B63D8-4078-1236-4F3B-0A9CD305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9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F1E3-C39B-B806-F887-9908B295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BA73-8721-9A63-883C-C30C3BDC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A8A2B-2AB2-B722-5E37-A8712C7C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89852-5992-A128-A257-7CEB192A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CD2B-C058-8AD8-F2E7-9EEC4587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BEEC-D647-5182-57B4-87BA25A3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7C5B-FB4B-84AC-D031-380EBE7F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CC05-552F-49CB-83F0-D5A60AA11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4E5C4-D86D-1FAA-9AFB-34AB99C6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7B47-BD6C-1B97-6022-58FEFE4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C6D6D-A3E8-0C0F-63B1-8CE6031F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733B-519D-FFFB-2B00-24D0F57D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71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81530-FF23-B9E2-EDD3-C15E7A64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744D-C9B9-72E6-E918-5467BF1B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57B9-84B3-9FF7-3E63-7CD75F291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B5D2-4F58-4771-84F5-3C4A5E3A6E6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45EB-0857-BB66-69C9-B893E029C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20DD-3BB3-68B5-5558-5C8B2CF9A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56C6-A2A3-4675-A78E-B80099BF2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6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47C03-177E-D4A5-53F1-7DF3F047B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6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15CED-95BB-5766-DC49-7BBDBF5D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1722" cy="705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36CC5-AD12-DC81-CBBB-0A33CFF9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3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BEC5B-5452-714B-6508-2BA34487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69"/>
            <a:ext cx="12192000" cy="68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2333F-81A6-E76A-4673-64840A42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588" y="0"/>
            <a:ext cx="12404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5CEAF-BD36-A852-9156-BE687803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C6723-988F-4649-C32B-DA464903B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231"/>
            <a:ext cx="12192000" cy="69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0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A06E7-776F-8169-A93C-30DA5388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37" y="0"/>
            <a:ext cx="12233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1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keertikoyilada@outlook.com</dc:creator>
  <cp:lastModifiedBy>keertikoyilada@outlook.com</cp:lastModifiedBy>
  <cp:revision>1</cp:revision>
  <dcterms:created xsi:type="dcterms:W3CDTF">2022-11-25T17:01:18Z</dcterms:created>
  <dcterms:modified xsi:type="dcterms:W3CDTF">2022-11-25T17:18:12Z</dcterms:modified>
</cp:coreProperties>
</file>