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7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7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1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6897-DE94-4780-B9D5-ECC3E8AA8D0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035-1A16-443C-8961-858A8F93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7" y="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22" y="0"/>
            <a:ext cx="4848606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55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72" y="0"/>
            <a:ext cx="970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72" y="0"/>
            <a:ext cx="970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4</cp:revision>
  <dcterms:created xsi:type="dcterms:W3CDTF">2022-01-11T01:16:20Z</dcterms:created>
  <dcterms:modified xsi:type="dcterms:W3CDTF">2022-01-11T02:32:11Z</dcterms:modified>
</cp:coreProperties>
</file>