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81e12150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81e1215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1e1215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81e1215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7d93c26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7d93c26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81e1215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81e1215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7d93c26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7d93c26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81e1215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81e121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7d93c2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7d93c2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7d93c26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7d93c26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81e1215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81e1215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81e121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81e121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81e1215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81e1215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81e1215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81e1215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81e1215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81e1215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81e1215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81e1215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81e1215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81e1215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81e1215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81e1215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81e1215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81e1215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7d93c265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7d93c26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81e12150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81e121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d93c26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7d93c26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7d93c26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7d93c26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81e121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81e121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1e121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81e121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7d93c2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7d93c2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7d93c26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7d93c26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81e12150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81e1215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~10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~10M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~10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Lev // Tamar Labs // 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in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This? This is Big Data</a:t>
            </a:r>
            <a:endParaRPr/>
          </a:p>
        </p:txBody>
      </p:sp>
      <p:pic>
        <p:nvPicPr>
          <p:cNvPr descr="mapreduce_mapshuffle.png"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00" y="1459513"/>
            <a:ext cx="5715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udcraft - FSD (color, fixed).png" id="138" name="Google Shape;138;p24"/>
          <p:cNvPicPr preferRelativeResize="0"/>
          <p:nvPr/>
        </p:nvPicPr>
        <p:blipFill rotWithShape="1">
          <a:blip r:embed="rId3">
            <a:alphaModFix/>
          </a:blip>
          <a:srcRect b="20864" l="22275" r="26196" t="17733"/>
          <a:stretch/>
        </p:blipFill>
        <p:spPr>
          <a:xfrm>
            <a:off x="2279888" y="1285300"/>
            <a:ext cx="4584225" cy="315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streaming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Uncertainty</a:t>
            </a:r>
            <a:endParaRPr/>
          </a:p>
        </p:txBody>
      </p:sp>
      <p:pic>
        <p:nvPicPr>
          <p:cNvPr descr="cloudcraft - FSD (color, fixed).png" id="145" name="Google Shape;145;p25"/>
          <p:cNvPicPr preferRelativeResize="0"/>
          <p:nvPr/>
        </p:nvPicPr>
        <p:blipFill rotWithShape="1">
          <a:blip r:embed="rId3">
            <a:alphaModFix/>
          </a:blip>
          <a:srcRect b="30287" l="26506" r="57739" t="50684"/>
          <a:stretch/>
        </p:blipFill>
        <p:spPr>
          <a:xfrm>
            <a:off x="2076000" y="2206150"/>
            <a:ext cx="1401577" cy="978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craft - FSD (color, fixed).png" id="146" name="Google Shape;146;p25"/>
          <p:cNvPicPr preferRelativeResize="0"/>
          <p:nvPr/>
        </p:nvPicPr>
        <p:blipFill rotWithShape="1">
          <a:blip r:embed="rId3">
            <a:alphaModFix/>
          </a:blip>
          <a:srcRect b="28977" l="42122" r="45219" t="55671"/>
          <a:stretch/>
        </p:blipFill>
        <p:spPr>
          <a:xfrm>
            <a:off x="6003025" y="2300700"/>
            <a:ext cx="1126148" cy="789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craft - FSD (color, fixed).png" id="147" name="Google Shape;147;p25"/>
          <p:cNvPicPr preferRelativeResize="0"/>
          <p:nvPr/>
        </p:nvPicPr>
        <p:blipFill rotWithShape="1">
          <a:blip r:embed="rId3">
            <a:alphaModFix/>
          </a:blip>
          <a:srcRect b="44327" l="39989" r="44256" t="40322"/>
          <a:stretch/>
        </p:blipFill>
        <p:spPr>
          <a:xfrm>
            <a:off x="3977400" y="2300700"/>
            <a:ext cx="1401577" cy="7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Tijuana Problem - a case study 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Real time and retro matching of questions and users based on geolocation (as polygon)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3989650" y="485000"/>
            <a:ext cx="4257300" cy="4212000"/>
          </a:xfrm>
          <a:prstGeom prst="ellipse">
            <a:avLst/>
          </a:prstGeom>
          <a:solidFill>
            <a:srgbClr val="818181">
              <a:alpha val="407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24625" y="485000"/>
            <a:ext cx="4257300" cy="4212000"/>
          </a:xfrm>
          <a:prstGeom prst="ellipse">
            <a:avLst/>
          </a:prstGeom>
          <a:solidFill>
            <a:srgbClr val="818181">
              <a:alpha val="407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1118125" y="1820000"/>
            <a:ext cx="32703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active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users</a:t>
            </a:r>
            <a:endParaRPr sz="3000"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4259500" y="1800750"/>
            <a:ext cx="3717600" cy="154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live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Real Problem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&lt; 1</a:t>
            </a:r>
            <a:r>
              <a:rPr lang="en" sz="6000"/>
              <a:t>0</a:t>
            </a:r>
            <a:r>
              <a:rPr lang="en" sz="6000"/>
              <a:t>00 users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oozer - New Page.png"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547" y="361100"/>
            <a:ext cx="62320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udcraft - FSD (color, fixed).png" id="177" name="Google Shape;177;p30"/>
          <p:cNvPicPr preferRelativeResize="0"/>
          <p:nvPr/>
        </p:nvPicPr>
        <p:blipFill rotWithShape="1">
          <a:blip r:embed="rId3">
            <a:alphaModFix/>
          </a:blip>
          <a:srcRect b="20864" l="22275" r="26196" t="17733"/>
          <a:stretch/>
        </p:blipFill>
        <p:spPr>
          <a:xfrm>
            <a:off x="2279888" y="1285300"/>
            <a:ext cx="4584225" cy="315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streaming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meat on the bone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&gt;20,000,000 concurrent active user events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3 trope guy again?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Lev // Tamar Labs // 2016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oozer - New Page.png"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547" y="361100"/>
            <a:ext cx="62320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/>
          <p:nvPr/>
        </p:nvSpPr>
        <p:spPr>
          <a:xfrm rot="5016234">
            <a:off x="4990260" y="753181"/>
            <a:ext cx="950617" cy="6420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R-Tree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oozer - New Page.png"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547" y="361100"/>
            <a:ext cx="62320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/>
          <p:nvPr/>
        </p:nvSpPr>
        <p:spPr>
          <a:xfrm rot="-854528">
            <a:off x="6965073" y="1284697"/>
            <a:ext cx="870660" cy="55560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 rot="984709">
            <a:off x="7024795" y="3079581"/>
            <a:ext cx="870675" cy="55571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</a:t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 rot="5016234">
            <a:off x="4990260" y="753181"/>
            <a:ext cx="950617" cy="6420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R-Tree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oozer - New Page.png"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547" y="361100"/>
            <a:ext cx="623205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/>
          <p:nvPr/>
        </p:nvSpPr>
        <p:spPr>
          <a:xfrm rot="1856756">
            <a:off x="4048566" y="843986"/>
            <a:ext cx="1157461" cy="8583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 rot="-1743376">
            <a:off x="5456875" y="4041363"/>
            <a:ext cx="1000065" cy="7227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 rot="-854528">
            <a:off x="6965073" y="1284697"/>
            <a:ext cx="870660" cy="55560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</a:t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 rot="984709">
            <a:off x="7024795" y="3079581"/>
            <a:ext cx="870675" cy="55571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</a:t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 rot="5016234">
            <a:off x="4990260" y="753181"/>
            <a:ext cx="950617" cy="6420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R-Tree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 rot="-3386631">
            <a:off x="6298114" y="1253416"/>
            <a:ext cx="605152" cy="50014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redis</a:t>
            </a:r>
            <a:endParaRPr sz="1000"/>
          </a:p>
        </p:txBody>
      </p:sp>
      <p:sp>
        <p:nvSpPr>
          <p:cNvPr id="210" name="Google Shape;210;p34"/>
          <p:cNvSpPr/>
          <p:nvPr/>
        </p:nvSpPr>
        <p:spPr>
          <a:xfrm rot="-995588">
            <a:off x="6996096" y="2614582"/>
            <a:ext cx="605098" cy="50013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redis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Love streaming data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2400297" y="1602675"/>
            <a:ext cx="6259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handles with uncertainty pretty well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code is built from small, maintainable chunks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use whatever tools </a:t>
            </a:r>
            <a:r>
              <a:rPr lang="en" sz="1800"/>
              <a:t>w</a:t>
            </a:r>
            <a:r>
              <a:rPr lang="en" sz="1800"/>
              <a:t>orks for you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want your Big Data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have it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whatever works for YOU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thank you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4848500" y="3062150"/>
            <a:ext cx="4552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Github: geopython-storm-workshop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GeoScaleCourse.com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NullTerminatorBlog.com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adam@tamarlabs.com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descr="tamar_hand_trans.png"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8" y="4088075"/>
            <a:ext cx="1086800" cy="9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>
            <p:ph type="title"/>
          </p:nvPr>
        </p:nvSpPr>
        <p:spPr>
          <a:xfrm>
            <a:off x="1144000" y="36855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null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terminator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blog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4840675" y="4291275"/>
            <a:ext cx="64878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thank you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42" name="Google Shape;242;p39"/>
          <p:cNvSpPr txBox="1"/>
          <p:nvPr>
            <p:ph type="title"/>
          </p:nvPr>
        </p:nvSpPr>
        <p:spPr>
          <a:xfrm>
            <a:off x="4848500" y="3062150"/>
            <a:ext cx="4552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Github: geopython-storm-workshop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GeoScaleCourse.com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NullTerminatorBlog.com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adam@tamarlabs.com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descr="tamar_hand_trans.png"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8" y="4088075"/>
            <a:ext cx="1086800" cy="9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>
            <p:ph type="title"/>
          </p:nvPr>
        </p:nvSpPr>
        <p:spPr>
          <a:xfrm>
            <a:off x="1144000" y="36855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null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terminator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blog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4840675" y="4291275"/>
            <a:ext cx="64878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39"/>
          <p:cNvSpPr/>
          <p:nvPr/>
        </p:nvSpPr>
        <p:spPr>
          <a:xfrm rot="-3983293">
            <a:off x="6501899" y="1472721"/>
            <a:ext cx="1174422" cy="84123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/>
          <p:nvPr/>
        </p:nvSpPr>
        <p:spPr>
          <a:xfrm rot="-9266489">
            <a:off x="4448897" y="2297807"/>
            <a:ext cx="465890" cy="33358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 rot="5397250">
            <a:off x="5930249" y="2930600"/>
            <a:ext cx="375000" cy="27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Data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Lev // Tamar Labs // 2016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Fast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Data</a:t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Lev // Tamar Labs // 2016</a:t>
            </a:r>
            <a:endParaRPr/>
          </a:p>
        </p:txBody>
      </p:sp>
      <p:cxnSp>
        <p:nvCxnSpPr>
          <p:cNvPr id="92" name="Google Shape;92;p16"/>
          <p:cNvCxnSpPr>
            <a:stCxn id="90" idx="1"/>
          </p:cNvCxnSpPr>
          <p:nvPr/>
        </p:nvCxnSpPr>
        <p:spPr>
          <a:xfrm flipH="1" rot="10800000">
            <a:off x="2371725" y="887325"/>
            <a:ext cx="1172100" cy="51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Trope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Google: a significant or recurrent theme; a motif.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Myself:  something useful you’ve kind of seen before.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Trope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Google: a significant or recurrent theme; a motif.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Myself:  something useful you’ve kind of seen before.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654825" y="1929500"/>
            <a:ext cx="10146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=</a:t>
            </a:r>
            <a:endParaRPr b="1"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not* a python programmer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know nothing* about GIS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don’t believe in Big Data*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Love hating Big Data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00297" y="1602675"/>
            <a:ext cx="6259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often used as a big stick to deter the competition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 even worse - to impress clients that you are smarter than you truly 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Storing time series data in a table makes no sense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Wrong assumptions about your data and what you can say by looking at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Maximizing state and minimising scalability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we actually want to...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state dependency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