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3"/>
    <p:sldId id="256" r:id="rId4"/>
    <p:sldId id="258" r:id="rId5"/>
    <p:sldId id="264" r:id="rId6"/>
    <p:sldId id="265" r:id="rId7"/>
    <p:sldId id="260" r:id="rId8"/>
    <p:sldId id="263" r:id="rId9"/>
    <p:sldId id="259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F22E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5"/>
        <p:guide pos="37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Picture 10" descr="drawing (copy)_1_1"/>
          <p:cNvPicPr>
            <a:picLocks noChangeAspect="1"/>
          </p:cNvPicPr>
          <p:nvPr/>
        </p:nvPicPr>
        <p:blipFill>
          <a:blip r:embed="rId1">
            <a:lum bright="-36000"/>
          </a:blip>
          <a:stretch>
            <a:fillRect/>
          </a:stretch>
        </p:blipFill>
        <p:spPr>
          <a:xfrm>
            <a:off x="51435" y="73025"/>
            <a:ext cx="12089130" cy="6713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78000" contrast="-66000"/>
          </a:blip>
          <a:stretch>
            <a:fillRect/>
          </a:stretch>
        </p:blipFill>
        <p:spPr>
          <a:xfrm>
            <a:off x="165100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260" y="603250"/>
            <a:ext cx="9024620" cy="2997200"/>
          </a:xfrm>
          <a:noFill/>
        </p:spPr>
        <p:txBody>
          <a:bodyPr>
            <a:noAutofit/>
          </a:bodyPr>
          <a:p>
            <a:pPr algn="r"/>
            <a:r>
              <a:rPr lang="x-none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53F22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AN INTRODUCTION TO GDAL AND GRASS GIS</a:t>
            </a:r>
            <a:endParaRPr lang="x-none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53F22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pic>
        <p:nvPicPr>
          <p:cNvPr id="11" name="Picture 10" descr="drawing (copy)_1_1"/>
          <p:cNvPicPr>
            <a:picLocks noChangeAspect="1"/>
          </p:cNvPicPr>
          <p:nvPr/>
        </p:nvPicPr>
        <p:blipFill>
          <a:blip r:embed="rId1">
            <a:lum bright="-24000"/>
          </a:blip>
          <a:stretch>
            <a:fillRect/>
          </a:stretch>
        </p:blipFill>
        <p:spPr>
          <a:xfrm>
            <a:off x="4445" y="25400"/>
            <a:ext cx="4335145" cy="650367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9260" y="6461760"/>
            <a:ext cx="9144000" cy="371475"/>
          </a:xfrm>
        </p:spPr>
        <p:txBody>
          <a:bodyPr/>
          <a:p>
            <a:pPr algn="r"/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by  Brian and Da Vince</a:t>
            </a:r>
            <a:endParaRPr lang="x-none" altLang="en-US" i="1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178435"/>
            <a:ext cx="10515600" cy="1075055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Speakers</a:t>
            </a:r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: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6525" y="1333500"/>
            <a:ext cx="5692775" cy="4843780"/>
          </a:xfrm>
        </p:spPr>
        <p:txBody>
          <a:bodyPr/>
          <a:p>
            <a:pPr marL="0" indent="0">
              <a:buNone/>
            </a:pPr>
            <a:r>
              <a:rPr lang="x-none" altLang="en-US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Brian Pondi:</a:t>
            </a: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981700" y="1253490"/>
            <a:ext cx="5904230" cy="516445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Da Vince Koyo:</a:t>
            </a:r>
            <a:endParaRPr lang="x-none" altLang="en-US" sz="1800">
              <a:solidFill>
                <a:schemeClr val="tx1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Background: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Geospatial and remote sensing</a:t>
            </a: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.</a:t>
            </a:r>
            <a:endParaRPr lang="x-none" altLang="en-US" sz="18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formerly: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Market and reasearch associate with focus on predictive modelling, location &amp; Business intelligence and forecasting products.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currently: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Consulting and studying</a:t>
            </a:r>
            <a:endParaRPr lang="x-none" altLang="en-US" sz="1800" i="1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Generally: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 tinkerer and a virtuoso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6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25400"/>
            <a:ext cx="10515600" cy="594360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Introduction.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6525" y="551815"/>
            <a:ext cx="11749405" cy="6209030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WHAT IS </a:t>
            </a:r>
            <a:r>
              <a:rPr lang="x-none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GRASS GIS AND </a:t>
            </a:r>
            <a:r>
              <a:rPr lang="x-none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GDAL ANYWAY? WHY CARE ABOUT THEM?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    &gt; Let's get the abbreviations out of the way.</a:t>
            </a:r>
            <a:endParaRPr lang="x-none" altLang="en-US" sz="1800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        &gt;&gt; GRASS GIS: </a:t>
            </a:r>
            <a:r>
              <a:rPr lang="x-none" altLang="en-US" sz="16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Geospatial Data Abstraction Library</a:t>
            </a:r>
            <a:endParaRPr lang="x-none" altLang="en-US" sz="1600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        &gt;&gt; GDAL: </a:t>
            </a:r>
            <a:r>
              <a:rPr lang="x-none" altLang="en-US" sz="16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Geographic Resource Analysis Support System</a:t>
            </a: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  <a:sym typeface="+mn-ea"/>
            </a:endParaRPr>
          </a:p>
          <a:p>
            <a:pPr marL="0" indent="0">
              <a:buNone/>
            </a:pPr>
            <a:r>
              <a:rPr lang="x-none" altLang="en-US" sz="1800" b="1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        &gt;&gt; OGR: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 </a:t>
            </a:r>
            <a:r>
              <a:rPr lang="x-none" altLang="en-US" sz="16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OGR Simple Feature Library (</a:t>
            </a:r>
            <a:r>
              <a:rPr lang="x-none" altLang="en-US" sz="1600" i="1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OpenGIS Simple Feature Reference Implementation)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&gt;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Both GDAL and GRASS GIS are member/projects under the Open Source Geospatial Foundation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&gt; </a:t>
            </a: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Free and open source cross-platform and runs on major operating systems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written in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C, C++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with      great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python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api wrapper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&gt;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Not as popular as QGIS and ArcGIS is with desktop users. Maybe cause they are more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CLI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oriented? but grass offers a GUI through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WxWidgets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python api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&gt; Provide tools for both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raster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and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vector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data reading, manipulation and processing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6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25400"/>
            <a:ext cx="10515600" cy="594360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cont'd.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6525" y="551815"/>
            <a:ext cx="11749405" cy="6209030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    &gt; Enjoy the benefits.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&gt;&gt;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Fast, free, flexible and extensible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 &gt;&gt; </a:t>
            </a: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Support and Interoperable with other OSGeo member projects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&gt;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Not as popular as QGIS and ArcGIS is with desktop users. Maybe cause they are more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CLI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oriented? but grass offers a GUI through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WxWidgets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python api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&gt; Provide tools for both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raster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and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vector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data processing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grasshd_p"/>
          <p:cNvPicPr>
            <a:picLocks noChangeAspect="1"/>
          </p:cNvPicPr>
          <p:nvPr/>
        </p:nvPicPr>
        <p:blipFill>
          <a:blip r:embed="rId1">
            <a:lum bright="-78000"/>
          </a:blip>
          <a:stretch>
            <a:fillRect/>
          </a:stretch>
        </p:blipFill>
        <p:spPr>
          <a:xfrm>
            <a:off x="1085850" y="131445"/>
            <a:ext cx="9909175" cy="659511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178435"/>
            <a:ext cx="10515600" cy="1075055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Grass temp</a:t>
            </a:r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: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6525" y="1333500"/>
            <a:ext cx="5692775" cy="4843780"/>
          </a:xfrm>
        </p:spPr>
        <p:txBody>
          <a:bodyPr/>
          <a:p>
            <a:pPr marL="0" indent="0">
              <a:buNone/>
            </a:pPr>
            <a:r>
              <a:rPr lang="x-none" altLang="en-US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Brian Pondi:</a:t>
            </a: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981700" y="1253490"/>
            <a:ext cx="5904230" cy="516445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Da Vince Koyo:</a:t>
            </a:r>
            <a:endParaRPr lang="x-none" altLang="en-US" sz="1800">
              <a:solidFill>
                <a:schemeClr val="tx1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Background: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Geospatial and remote sensing</a:t>
            </a: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.</a:t>
            </a:r>
            <a:endParaRPr lang="x-none" altLang="en-US" sz="18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formerly: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Market and reasearch associate with focus on predictive modelling, location &amp; Business intelligence and forecasting products.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currently: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Consulting and studying</a:t>
            </a:r>
            <a:endParaRPr lang="x-none" altLang="en-US" sz="1800" i="1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Generally: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 tinkerer and a virtuoso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gdal_g"/>
          <p:cNvPicPr>
            <a:picLocks noChangeAspect="1"/>
          </p:cNvPicPr>
          <p:nvPr/>
        </p:nvPicPr>
        <p:blipFill>
          <a:blip r:embed="rId1">
            <a:clrChange>
              <a:clrFrom>
                <a:srgbClr val="6AEC50">
                  <a:alpha val="100000"/>
                </a:srgbClr>
              </a:clrFrom>
              <a:clrTo>
                <a:srgbClr val="6AEC50">
                  <a:alpha val="100000"/>
                  <a:alpha val="0"/>
                </a:srgbClr>
              </a:clrTo>
            </a:clrChange>
            <a:lum bright="-100000" contrast="100000"/>
          </a:blip>
          <a:stretch>
            <a:fillRect/>
          </a:stretch>
        </p:blipFill>
        <p:spPr>
          <a:xfrm>
            <a:off x="80645" y="114935"/>
            <a:ext cx="12030710" cy="66281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010" y="48260"/>
            <a:ext cx="10572115" cy="894080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Gdal temp</a:t>
            </a:r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: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pic>
        <p:nvPicPr>
          <p:cNvPr id="4" name="Picture 3" descr="gdal_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3DE555">
                  <a:alpha val="100000"/>
                </a:srgbClr>
              </a:clrFrom>
              <a:clrTo>
                <a:srgbClr val="3DE555">
                  <a:alpha val="100000"/>
                  <a:alpha val="0"/>
                </a:srgbClr>
              </a:clrTo>
            </a:clrChange>
            <a:lum bright="-84000"/>
          </a:blip>
          <a:stretch>
            <a:fillRect/>
          </a:stretch>
        </p:blipFill>
        <p:spPr>
          <a:xfrm>
            <a:off x="1953260" y="114935"/>
            <a:ext cx="8382635" cy="675767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6525" y="1333500"/>
            <a:ext cx="5692775" cy="4843780"/>
          </a:xfrm>
        </p:spPr>
        <p:txBody>
          <a:bodyPr/>
          <a:p>
            <a:pPr marL="0" indent="0">
              <a:buNone/>
            </a:pPr>
            <a:r>
              <a:rPr lang="x-none" altLang="en-US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Brian Pondi:</a:t>
            </a: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981700" y="1253490"/>
            <a:ext cx="5904230" cy="516445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Da Vince Koyo:</a:t>
            </a:r>
            <a:endParaRPr lang="x-none" altLang="en-US" sz="1800">
              <a:solidFill>
                <a:schemeClr val="tx1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Background: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Geospatial and remote sensing</a:t>
            </a: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.</a:t>
            </a:r>
            <a:endParaRPr lang="x-none" altLang="en-US" sz="18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formerly: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Market and reasearch associate with focus on predictive modelling, location &amp; Business intelligence and forecasting products.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currently: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Consulting and studying</a:t>
            </a:r>
            <a:endParaRPr lang="x-none" altLang="en-US" sz="1800" i="1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Generally: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 tinkerer and a virtuoso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2067</Words>
  <Application>WPS Presentation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Fira Code</vt:lpstr>
      <vt:lpstr>微软雅黑</vt:lpstr>
      <vt:lpstr>Arial Unicode MS</vt:lpstr>
      <vt:lpstr>Arial Black</vt:lpstr>
      <vt:lpstr>SimSun</vt:lpstr>
      <vt:lpstr>Droid Sans Fallback</vt:lpstr>
      <vt:lpstr>MT Extra</vt:lpstr>
      <vt:lpstr>Times New Roman</vt:lpstr>
      <vt:lpstr>Office 主题​​</vt:lpstr>
      <vt:lpstr>PowerPoint 演示文稿</vt:lpstr>
      <vt:lpstr>A Gentle Introduction to GDAL and Grass GIS</vt:lpstr>
      <vt:lpstr>Speakers:</vt:lpstr>
      <vt:lpstr>Speakers:</vt:lpstr>
      <vt:lpstr>Introduction.</vt:lpstr>
      <vt:lpstr>Speakers:</vt:lpstr>
      <vt:lpstr>Speakers: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geopro</dc:creator>
  <cp:lastModifiedBy>geopro</cp:lastModifiedBy>
  <cp:revision>33</cp:revision>
  <dcterms:created xsi:type="dcterms:W3CDTF">2021-01-21T14:46:01Z</dcterms:created>
  <dcterms:modified xsi:type="dcterms:W3CDTF">2021-01-21T14:46:01Z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