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3"/>
    <p:sldId id="256" r:id="rId4"/>
    <p:sldId id="258" r:id="rId5"/>
    <p:sldId id="260" r:id="rId6"/>
    <p:sldId id="263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F22E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Picture 10" descr="drawing (copy)_1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73025"/>
            <a:ext cx="12089130" cy="6713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78000" contrast="-6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260" y="603250"/>
            <a:ext cx="9024620" cy="2997200"/>
          </a:xfrm>
          <a:noFill/>
        </p:spPr>
        <p:txBody>
          <a:bodyPr>
            <a:noAutofit/>
          </a:bodyPr>
          <a:p>
            <a:pPr algn="ctr"/>
            <a:r>
              <a:rPr lang="x-non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53F22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A Gentle Introduction to GDAL and Grass GIS</a:t>
            </a:r>
            <a:endParaRPr lang="x-non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53F22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9260" y="6461760"/>
            <a:ext cx="9144000" cy="371475"/>
          </a:xfrm>
        </p:spPr>
        <p:txBody>
          <a:bodyPr/>
          <a:p>
            <a:pPr algn="r"/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by  Brian and Da Vince</a:t>
            </a:r>
            <a:endParaRPr lang="x-none" altLang="en-US" i="1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  <p:pic>
        <p:nvPicPr>
          <p:cNvPr id="11" name="Picture 10" descr="drawing (copy)_1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68580"/>
            <a:ext cx="3994785" cy="676402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78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178435"/>
            <a:ext cx="10515600" cy="1075055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Speakers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 Pondi:</a:t>
            </a: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 Vince Koyo:</a:t>
            </a:r>
            <a:endParaRPr lang="x-none" altLang="en-US" sz="1800">
              <a:solidFill>
                <a:schemeClr val="tx1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Background: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Geospatial and remote sensing</a:t>
            </a: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.</a:t>
            </a:r>
            <a:endParaRPr lang="x-none" altLang="en-US" sz="18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formerly: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currently: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Consulting and studying</a:t>
            </a:r>
            <a:endParaRPr lang="x-none" altLang="en-US" sz="1800" i="1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Generally: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 tinkerer and a virtuoso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178435"/>
            <a:ext cx="10515600" cy="1075055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Speakers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 Pondi:</a:t>
            </a: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 Vince Koyo:</a:t>
            </a:r>
            <a:endParaRPr lang="x-none" altLang="en-US" sz="1800">
              <a:solidFill>
                <a:schemeClr val="tx1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Background: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Geospatial and remote sensing</a:t>
            </a: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.</a:t>
            </a:r>
            <a:endParaRPr lang="x-none" altLang="en-US" sz="18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formerly: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currently: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Consulting and studying</a:t>
            </a:r>
            <a:endParaRPr lang="x-none" altLang="en-US" sz="1800" i="1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Generally: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 tinkerer and a virtuoso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gdal_g"/>
          <p:cNvPicPr>
            <a:picLocks noChangeAspect="1"/>
          </p:cNvPicPr>
          <p:nvPr/>
        </p:nvPicPr>
        <p:blipFill>
          <a:blip r:embed="rId1">
            <a:clrChange>
              <a:clrFrom>
                <a:srgbClr val="6AEC50">
                  <a:alpha val="100000"/>
                </a:srgbClr>
              </a:clrFrom>
              <a:clrTo>
                <a:srgbClr val="6AEC50">
                  <a:alpha val="100000"/>
                  <a:alpha val="0"/>
                </a:srgbClr>
              </a:clrTo>
            </a:clrChange>
            <a:lum bright="-100000" contrast="100000"/>
          </a:blip>
          <a:stretch>
            <a:fillRect/>
          </a:stretch>
        </p:blipFill>
        <p:spPr>
          <a:xfrm>
            <a:off x="80645" y="114935"/>
            <a:ext cx="12030710" cy="66281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010" y="48260"/>
            <a:ext cx="10572115" cy="894080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Gdal temp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pic>
        <p:nvPicPr>
          <p:cNvPr id="4" name="Picture 3" descr="gdal_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3DE555">
                  <a:alpha val="100000"/>
                </a:srgbClr>
              </a:clrFrom>
              <a:clrTo>
                <a:srgbClr val="3DE555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137160" y="397510"/>
            <a:ext cx="11914505" cy="647446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 Pondi:</a:t>
            </a: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 Vince Koyo:</a:t>
            </a:r>
            <a:endParaRPr lang="x-none" altLang="en-US" sz="1800">
              <a:solidFill>
                <a:schemeClr val="tx1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Background: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Geospatial and remote sensing</a:t>
            </a: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.</a:t>
            </a:r>
            <a:endParaRPr lang="x-none" altLang="en-US" sz="18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formerly: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currently: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Consulting and studying</a:t>
            </a:r>
            <a:endParaRPr lang="x-none" altLang="en-US" sz="1800" i="1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Generally: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 tinkerer and a virtuoso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Presentation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Fira Code</vt:lpstr>
      <vt:lpstr>微软雅黑</vt:lpstr>
      <vt:lpstr>Arial Unicode MS</vt:lpstr>
      <vt:lpstr>Arial Black</vt:lpstr>
      <vt:lpstr>SimSun</vt:lpstr>
      <vt:lpstr>Droid Sans Fallback</vt:lpstr>
      <vt:lpstr>MT Extra</vt:lpstr>
      <vt:lpstr>Times New Roman</vt:lpstr>
      <vt:lpstr>Office 主题​​</vt:lpstr>
      <vt:lpstr>PowerPoint 演示文稿</vt:lpstr>
      <vt:lpstr>A Gentle Introduction to GDAL and Grass GIS</vt:lpstr>
      <vt:lpstr>Speakers:</vt:lpstr>
      <vt:lpstr>Speakers:</vt:lpstr>
      <vt:lpstr>Speakers: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geopro</dc:creator>
  <cp:lastModifiedBy>geopro</cp:lastModifiedBy>
  <cp:revision>21</cp:revision>
  <dcterms:created xsi:type="dcterms:W3CDTF">2021-01-21T13:03:17Z</dcterms:created>
  <dcterms:modified xsi:type="dcterms:W3CDTF">2021-01-21T13:03:17Z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