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6" r:id="rId4"/>
    <p:sldId id="258" r:id="rId5"/>
    <p:sldId id="264" r:id="rId6"/>
    <p:sldId id="265" r:id="rId7"/>
    <p:sldId id="266" r:id="rId8"/>
    <p:sldId id="260" r:id="rId9"/>
    <p:sldId id="263" r:id="rId10"/>
    <p:sldId id="259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910"/>
    <a:srgbClr val="53F2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8000"/>
          </a:blip>
          <a:stretch>
            <a:fillRect/>
          </a:stretch>
        </p:blipFill>
        <p:spPr>
          <a:xfrm>
            <a:off x="51435" y="73025"/>
            <a:ext cx="12089130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-66000"/>
          </a:blip>
          <a:stretch>
            <a:fillRect/>
          </a:stretch>
        </p:blipFill>
        <p:spPr>
          <a:xfrm>
            <a:off x="77470" y="25400"/>
            <a:ext cx="12037695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260" y="603250"/>
            <a:ext cx="9024620" cy="2997200"/>
          </a:xfrm>
          <a:noFill/>
        </p:spPr>
        <p:txBody>
          <a:bodyPr>
            <a:noAutofit/>
          </a:bodyPr>
          <a:p>
            <a:pPr algn="r"/>
            <a:r>
              <a:rPr lang="x-none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53F22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AN INTRODUCTION TO GDAL AND GRASS GIS</a:t>
            </a:r>
            <a:endParaRPr lang="x-none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53F22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2000"/>
          </a:blip>
          <a:stretch>
            <a:fillRect/>
          </a:stretch>
        </p:blipFill>
        <p:spPr>
          <a:xfrm>
            <a:off x="4445" y="25400"/>
            <a:ext cx="4514215" cy="650367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9260" y="6461760"/>
            <a:ext cx="9144000" cy="371475"/>
          </a:xfrm>
        </p:spPr>
        <p:txBody>
          <a:bodyPr/>
          <a:p>
            <a:pPr algn="r"/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by 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Pondi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and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Vince</a:t>
            </a:r>
            <a:endParaRPr lang="x-none" altLang="en-US" i="1" u="sng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Speakers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Koyo(</a:t>
            </a:r>
            <a:r>
              <a:rPr lang="x-none" altLang="en-US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@koyo_jakanees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)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Consulting, VGI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59436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Introduction.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551815"/>
            <a:ext cx="11749405" cy="620903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WHAT IS </a:t>
            </a: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GRASS GIS AND </a:t>
            </a:r>
            <a:r>
              <a:rPr lang="x-none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GDAL ANYWAY? WHY CARE ABOUT THEM?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Let's get the abbreviations out of the way.</a:t>
            </a:r>
            <a:endParaRPr lang="x-none" altLang="en-US" sz="18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    &gt;&gt; GRASS GIS: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Geospatial Data Abstraction Library </a:t>
            </a:r>
            <a:r>
              <a:rPr lang="x-none" altLang="en-US" sz="1600" i="1">
                <a:solidFill>
                  <a:srgbClr val="1B291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[released in 1984]</a:t>
            </a:r>
            <a:endParaRPr lang="x-none" altLang="en-US" sz="16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    &gt;&gt; GDAL: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Geographic Resource Analysis Support System </a:t>
            </a:r>
            <a:r>
              <a:rPr lang="x-none" altLang="en-US" sz="1600" i="1">
                <a:solidFill>
                  <a:srgbClr val="1B291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[released in 1998]</a:t>
            </a:r>
            <a:endParaRPr lang="x-none" altLang="en-US" sz="1600" i="1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  <a:sym typeface="+mn-ea"/>
            </a:endParaRPr>
          </a:p>
          <a:p>
            <a:pPr marL="0" indent="0">
              <a:buNone/>
            </a:pPr>
            <a:r>
              <a:rPr lang="x-none" altLang="en-US" sz="1800" b="1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       &gt;&gt; OGR: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OGR Simple Feature Library, comes with GDAL </a:t>
            </a:r>
            <a:r>
              <a:rPr lang="x-none" altLang="en-US" sz="1600" i="1">
                <a:solidFill>
                  <a:srgbClr val="1B291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(OpenGIS Simple Feature Reference Implementation)</a:t>
            </a:r>
            <a:endParaRPr lang="x-none" altLang="en-US" sz="1600">
              <a:solidFill>
                <a:srgbClr val="1B291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Both GDAL and GRASS GIS are member/projects under the Open Source Geospatial Foundation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(OSGeo)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Free and open source cross-platform and runs on major operating systems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written in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C, C++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with      great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python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api bindings and wrappers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Not as popular as QGIS and ArcGIS is with desktop users. Maybe cause they are more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CLI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oriented? Although grass offers a GUI through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WxWidgets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python api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Provide tools for both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raster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and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vector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data reading, manipulation and processing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415925"/>
          </a:xfrm>
        </p:spPr>
        <p:txBody>
          <a:bodyPr>
            <a:normAutofit fontScale="90000"/>
          </a:bodyPr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cont'd.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-83185"/>
            <a:ext cx="11749405" cy="691578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You probably have been using them.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Fast, free, open, flexible and extensible software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Support and Interoperable with other OSGeo member projects such as QGIS, PostGIS among others.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Supported by some GIS service providers and incorporated in their solution stack.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Feature rich scriptable using CLI utilities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Run batch and bulk processes, a plus if familiar with any cli scripting language. Bash, Python, tcl, perl, php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      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&gt;&gt; A comparison between the two software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Promoting their use compared to others stack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Who is without a flaw?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Not really many articles/docs on the direct usage. The most common ones are using bindings or wrappers using other languages python, R, java, javascript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The CLI/text based interfaces can be daunting to beginners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Grass GUI and workflow  o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415925"/>
          </a:xfrm>
        </p:spPr>
        <p:txBody>
          <a:bodyPr>
            <a:normAutofit fontScale="90000"/>
          </a:bodyPr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cont'd.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347980"/>
            <a:ext cx="11749405" cy="648462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    &gt; Expected outcome.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To be comfortable with some of the common cmd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</a:t>
            </a: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Perform some of basic spatial operations using both tool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Understanding of the various workflow.</a:t>
            </a:r>
            <a:endParaRPr lang="x-none" altLang="en-US" sz="14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 &gt;&gt; Be dangerous enough to make your colleague think you're a hacker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       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&gt;&gt; A comparison between the two software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    &gt;&gt; Promoting their use compared to others stack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  <a:sym typeface="+mn-ea"/>
              </a:rPr>
              <a:t>&gt; WExpectations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   &gt; Provide tools for both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raster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and </a:t>
            </a:r>
            <a:r>
              <a:rPr lang="x-none" altLang="en-US" sz="16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vector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 data processing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grasshd_p"/>
          <p:cNvPicPr>
            <a:picLocks noChangeAspect="1"/>
          </p:cNvPicPr>
          <p:nvPr/>
        </p:nvPicPr>
        <p:blipFill>
          <a:blip r:embed="rId1">
            <a:lum bright="-78000"/>
          </a:blip>
          <a:stretch>
            <a:fillRect/>
          </a:stretch>
        </p:blipFill>
        <p:spPr>
          <a:xfrm>
            <a:off x="1085850" y="131445"/>
            <a:ext cx="9909175" cy="65951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Grass temp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010" y="48260"/>
            <a:ext cx="10572115" cy="89408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Gdal temp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1953260" y="114935"/>
            <a:ext cx="8382635" cy="675767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Brian Pondi:</a:t>
            </a: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u="sng"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Da Vince Koyo:</a:t>
            </a:r>
            <a:endParaRPr lang="x-none" altLang="en-US" sz="1800">
              <a:solidFill>
                <a:schemeClr val="tx1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Background: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Geospatial and remote sensing</a:t>
            </a: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.</a:t>
            </a:r>
            <a:endParaRPr lang="x-none" altLang="en-US" sz="18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formerly: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currently: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Consulting and studying</a:t>
            </a:r>
            <a:endParaRPr lang="x-none" altLang="en-US" sz="1800" i="1">
              <a:solidFill>
                <a:srgbClr val="92D050"/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Fira Code" panose="020B0609050000020004" charset="0"/>
                <a:cs typeface="Fira Code" panose="020B0609050000020004" charset="0"/>
              </a:rPr>
              <a:t>Generally: 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Fira Code" panose="020B0609050000020004" charset="0"/>
                <a:cs typeface="Fira Code" panose="020B0609050000020004" charset="0"/>
              </a:rPr>
              <a:t>A tinkerer and a virtuoso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WPS Presentation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Fira Code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Office 主题​​</vt:lpstr>
      <vt:lpstr>PowerPoint 演示文稿</vt:lpstr>
      <vt:lpstr>A Gentle Introduction to GDAL and Grass GIS</vt:lpstr>
      <vt:lpstr>Speakers:</vt:lpstr>
      <vt:lpstr>Speakers:</vt:lpstr>
      <vt:lpstr>Introduction.</vt:lpstr>
      <vt:lpstr>cont'd.</vt:lpstr>
      <vt:lpstr>Speakers:</vt:lpstr>
      <vt:lpstr>Speakers: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geopro</dc:creator>
  <cp:lastModifiedBy>geopro</cp:lastModifiedBy>
  <cp:revision>41</cp:revision>
  <dcterms:created xsi:type="dcterms:W3CDTF">2021-01-21T15:41:20Z</dcterms:created>
  <dcterms:modified xsi:type="dcterms:W3CDTF">2021-01-21T15:41:20Z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