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9" r:id="rId4"/>
    <p:sldId id="281" r:id="rId5"/>
    <p:sldId id="277" r:id="rId6"/>
    <p:sldId id="279" r:id="rId7"/>
    <p:sldId id="280" r:id="rId8"/>
    <p:sldId id="278" r:id="rId9"/>
    <p:sldId id="268" r:id="rId10"/>
    <p:sldId id="282" r:id="rId11"/>
    <p:sldId id="283" r:id="rId12"/>
    <p:sldId id="284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790" autoAdjust="0"/>
  </p:normalViewPr>
  <p:slideViewPr>
    <p:cSldViewPr snapToGrid="0" showGuides="1">
      <p:cViewPr varScale="1">
        <p:scale>
          <a:sx n="99" d="100"/>
          <a:sy n="99" d="100"/>
        </p:scale>
        <p:origin x="9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hyperlink" Target="https://daa.uit.edu.vn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rajpurkar.github.io/SQuAD-explorer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daa.uit.edu.vn/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rajpurkar.github.io/SQuAD-explorer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15A074-0AC0-4B2B-9A29-1AD0C0445B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2C3833F-8A06-4105-A710-205C15DE1DAF}">
      <dgm:prSet/>
      <dgm:spPr/>
      <dgm:t>
        <a:bodyPr/>
        <a:lstStyle/>
        <a:p>
          <a:r>
            <a:rPr lang="en-US" b="1" dirty="0"/>
            <a:t>Ý t</a:t>
          </a:r>
          <a:r>
            <a:rPr lang="vi-VN" b="1" dirty="0"/>
            <a:t>ư</a:t>
          </a:r>
          <a:r>
            <a:rPr lang="en-US" b="1" dirty="0" err="1"/>
            <a:t>ởng</a:t>
          </a:r>
          <a:r>
            <a:rPr lang="en-US" b="1" dirty="0"/>
            <a:t>: </a:t>
          </a:r>
          <a:r>
            <a:rPr lang="en-US" dirty="0" err="1"/>
            <a:t>Xây</a:t>
          </a:r>
          <a:r>
            <a:rPr lang="en-US" dirty="0"/>
            <a:t> </a:t>
          </a:r>
          <a:r>
            <a:rPr lang="en-US" dirty="0" err="1"/>
            <a:t>dựng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r>
            <a:rPr lang="en-US" dirty="0"/>
            <a:t> </a:t>
          </a:r>
          <a:r>
            <a:rPr lang="en-US" dirty="0" err="1"/>
            <a:t>hỗ</a:t>
          </a:r>
          <a:r>
            <a:rPr lang="en-US" dirty="0"/>
            <a:t> </a:t>
          </a:r>
          <a:r>
            <a:rPr lang="en-US" dirty="0" err="1"/>
            <a:t>trợ</a:t>
          </a:r>
          <a:r>
            <a:rPr lang="en-US" dirty="0"/>
            <a:t> </a:t>
          </a:r>
          <a:r>
            <a:rPr lang="en-US" dirty="0" err="1"/>
            <a:t>giải</a:t>
          </a:r>
          <a:r>
            <a:rPr lang="en-US" dirty="0"/>
            <a:t> </a:t>
          </a:r>
          <a:r>
            <a:rPr lang="en-US" dirty="0" err="1"/>
            <a:t>đáp</a:t>
          </a:r>
          <a:r>
            <a:rPr lang="en-US" dirty="0"/>
            <a:t> </a:t>
          </a:r>
          <a:r>
            <a:rPr lang="en-US" dirty="0" err="1"/>
            <a:t>thắc</a:t>
          </a:r>
          <a:r>
            <a:rPr lang="en-US" dirty="0"/>
            <a:t> </a:t>
          </a:r>
          <a:r>
            <a:rPr lang="en-US" dirty="0" err="1"/>
            <a:t>mắc</a:t>
          </a:r>
          <a:r>
            <a:rPr lang="en-US" dirty="0"/>
            <a:t> </a:t>
          </a:r>
          <a:r>
            <a:rPr lang="en-US" dirty="0" err="1"/>
            <a:t>cho</a:t>
          </a:r>
          <a:r>
            <a:rPr lang="en-US" dirty="0"/>
            <a:t> </a:t>
          </a:r>
          <a:r>
            <a:rPr lang="en-US" dirty="0" err="1"/>
            <a:t>sinh</a:t>
          </a:r>
          <a:r>
            <a:rPr lang="en-US" dirty="0"/>
            <a:t> </a:t>
          </a:r>
          <a:r>
            <a:rPr lang="en-US" dirty="0" err="1"/>
            <a:t>viên</a:t>
          </a:r>
          <a:r>
            <a:rPr lang="en-US" dirty="0"/>
            <a:t> </a:t>
          </a:r>
          <a:r>
            <a:rPr lang="en-US" dirty="0" err="1"/>
            <a:t>UIT</a:t>
          </a:r>
          <a:r>
            <a:rPr lang="en-US" dirty="0"/>
            <a:t>,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đ</a:t>
          </a:r>
          <a:r>
            <a:rPr lang="vi-VN" dirty="0"/>
            <a:t>ư</a:t>
          </a:r>
          <a:r>
            <a:rPr lang="en-US" dirty="0" err="1"/>
            <a:t>ợc</a:t>
          </a:r>
          <a:r>
            <a:rPr lang="en-US" dirty="0"/>
            <a:t> </a:t>
          </a:r>
          <a:r>
            <a:rPr lang="en-US" dirty="0" err="1"/>
            <a:t>thu</a:t>
          </a:r>
          <a:r>
            <a:rPr lang="en-US" dirty="0"/>
            <a:t> </a:t>
          </a:r>
          <a:r>
            <a:rPr lang="en-US" dirty="0" err="1"/>
            <a:t>thập</a:t>
          </a:r>
          <a:r>
            <a:rPr lang="en-US" dirty="0"/>
            <a:t> </a:t>
          </a:r>
          <a:r>
            <a:rPr lang="en-US" dirty="0" err="1"/>
            <a:t>từ</a:t>
          </a:r>
          <a:r>
            <a:rPr lang="en-US" dirty="0"/>
            <a:t> </a:t>
          </a:r>
          <a:r>
            <a:rPr lang="en-US" dirty="0" err="1"/>
            <a:t>trang</a:t>
          </a:r>
          <a:r>
            <a:rPr lang="en-US" dirty="0"/>
            <a:t> web </a:t>
          </a:r>
          <a:r>
            <a:rPr lang="en-US" dirty="0" err="1"/>
            <a:t>của</a:t>
          </a:r>
          <a:r>
            <a:rPr lang="en-US" dirty="0"/>
            <a:t> tr</a:t>
          </a:r>
          <a:r>
            <a:rPr lang="vi-VN" dirty="0"/>
            <a:t>ư</a:t>
          </a:r>
          <a:r>
            <a:rPr lang="en-US" dirty="0" err="1"/>
            <a:t>ờng</a:t>
          </a:r>
          <a:r>
            <a:rPr lang="en-US" dirty="0"/>
            <a:t> </a:t>
          </a:r>
          <a:r>
            <a:rPr lang="en-GB" dirty="0">
              <a:solidFill>
                <a:schemeClr val="accent5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</a:t>
          </a:r>
          <a:r>
            <a:rPr lang="en-GB" dirty="0" err="1">
              <a:solidFill>
                <a:schemeClr val="accent5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daa.uit.edu.vn</a:t>
          </a:r>
          <a:r>
            <a:rPr lang="en-GB" dirty="0">
              <a:solidFill>
                <a:schemeClr val="accent5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/</a:t>
          </a:r>
          <a:endParaRPr 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260F1D2C-EBBD-4AC8-A380-EA65D0B4EA8B}" type="parTrans" cxnId="{364A6382-147B-4C53-A2A8-EE77EA7933A2}">
      <dgm:prSet/>
      <dgm:spPr/>
      <dgm:t>
        <a:bodyPr/>
        <a:lstStyle/>
        <a:p>
          <a:endParaRPr lang="en-US"/>
        </a:p>
      </dgm:t>
    </dgm:pt>
    <dgm:pt modelId="{DE307B41-8D51-4060-9F12-87B18B2D9480}" type="sibTrans" cxnId="{364A6382-147B-4C53-A2A8-EE77EA7933A2}">
      <dgm:prSet/>
      <dgm:spPr/>
      <dgm:t>
        <a:bodyPr/>
        <a:lstStyle/>
        <a:p>
          <a:endParaRPr lang="en-US"/>
        </a:p>
      </dgm:t>
    </dgm:pt>
    <dgm:pt modelId="{520553A0-1AB4-479B-8018-B611A6ED0992}">
      <dgm:prSet/>
      <dgm:spPr/>
      <dgm:t>
        <a:bodyPr/>
        <a:lstStyle/>
        <a:p>
          <a:r>
            <a:rPr lang="en-US" b="1"/>
            <a:t>Ph</a:t>
          </a:r>
          <a:r>
            <a:rPr lang="vi-VN" b="1"/>
            <a:t>ư</a:t>
          </a:r>
          <a:r>
            <a:rPr lang="en-US" b="1"/>
            <a:t>ơng pháp thực hiện: </a:t>
          </a:r>
          <a:r>
            <a:rPr lang="en-US"/>
            <a:t>Sử dụng mô hình học máy để để training và dự đoán ra câu trả lời phù hợp</a:t>
          </a:r>
        </a:p>
      </dgm:t>
    </dgm:pt>
    <dgm:pt modelId="{35B43CE6-2840-49EF-BB89-B63A414F85E7}" type="parTrans" cxnId="{35238B92-D21E-44B7-AB4F-140527AA27F7}">
      <dgm:prSet/>
      <dgm:spPr/>
      <dgm:t>
        <a:bodyPr/>
        <a:lstStyle/>
        <a:p>
          <a:endParaRPr lang="en-US"/>
        </a:p>
      </dgm:t>
    </dgm:pt>
    <dgm:pt modelId="{09D81CF8-3488-4438-901A-453E384C453D}" type="sibTrans" cxnId="{35238B92-D21E-44B7-AB4F-140527AA27F7}">
      <dgm:prSet/>
      <dgm:spPr/>
      <dgm:t>
        <a:bodyPr/>
        <a:lstStyle/>
        <a:p>
          <a:endParaRPr lang="en-US"/>
        </a:p>
      </dgm:t>
    </dgm:pt>
    <dgm:pt modelId="{8C2551C3-0F62-45A0-997D-C42462CBCFCA}" type="pres">
      <dgm:prSet presAssocID="{4F15A074-0AC0-4B2B-9A29-1AD0C0445BFC}" presName="root" presStyleCnt="0">
        <dgm:presLayoutVars>
          <dgm:dir/>
          <dgm:resizeHandles val="exact"/>
        </dgm:presLayoutVars>
      </dgm:prSet>
      <dgm:spPr/>
    </dgm:pt>
    <dgm:pt modelId="{16D5E537-184F-4572-9B63-EB948D005D5F}" type="pres">
      <dgm:prSet presAssocID="{A2C3833F-8A06-4105-A710-205C15DE1DAF}" presName="compNode" presStyleCnt="0"/>
      <dgm:spPr/>
    </dgm:pt>
    <dgm:pt modelId="{88980E4A-F033-4A1F-89A9-BEA70B9C58F5}" type="pres">
      <dgm:prSet presAssocID="{A2C3833F-8A06-4105-A710-205C15DE1DAF}" presName="bgRect" presStyleLbl="bgShp" presStyleIdx="0" presStyleCnt="2"/>
      <dgm:spPr/>
    </dgm:pt>
    <dgm:pt modelId="{C2F967D9-3772-465E-AF2E-8710BB8021BE}" type="pres">
      <dgm:prSet presAssocID="{A2C3833F-8A06-4105-A710-205C15DE1DAF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56590FC6-622D-46F2-A93F-8D4C808931E5}" type="pres">
      <dgm:prSet presAssocID="{A2C3833F-8A06-4105-A710-205C15DE1DAF}" presName="spaceRect" presStyleCnt="0"/>
      <dgm:spPr/>
    </dgm:pt>
    <dgm:pt modelId="{2A85617E-14C7-444C-846E-33F51EF454D6}" type="pres">
      <dgm:prSet presAssocID="{A2C3833F-8A06-4105-A710-205C15DE1DAF}" presName="parTx" presStyleLbl="revTx" presStyleIdx="0" presStyleCnt="2">
        <dgm:presLayoutVars>
          <dgm:chMax val="0"/>
          <dgm:chPref val="0"/>
        </dgm:presLayoutVars>
      </dgm:prSet>
      <dgm:spPr/>
    </dgm:pt>
    <dgm:pt modelId="{14A4AA37-4A52-49D5-8F0E-CC3B8F1C5B7D}" type="pres">
      <dgm:prSet presAssocID="{DE307B41-8D51-4060-9F12-87B18B2D9480}" presName="sibTrans" presStyleCnt="0"/>
      <dgm:spPr/>
    </dgm:pt>
    <dgm:pt modelId="{BEDBDED8-25CB-47E6-A8FD-FEC7AA40D70C}" type="pres">
      <dgm:prSet presAssocID="{520553A0-1AB4-479B-8018-B611A6ED0992}" presName="compNode" presStyleCnt="0"/>
      <dgm:spPr/>
    </dgm:pt>
    <dgm:pt modelId="{6CBA4837-76FB-415A-8DB7-1468DDF29F05}" type="pres">
      <dgm:prSet presAssocID="{520553A0-1AB4-479B-8018-B611A6ED0992}" presName="bgRect" presStyleLbl="bgShp" presStyleIdx="1" presStyleCnt="2"/>
      <dgm:spPr/>
    </dgm:pt>
    <dgm:pt modelId="{D65DCE7F-D781-4B71-992A-76E887268A03}" type="pres">
      <dgm:prSet presAssocID="{520553A0-1AB4-479B-8018-B611A6ED0992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D1614A4-8820-4D0D-9BAC-149083326824}" type="pres">
      <dgm:prSet presAssocID="{520553A0-1AB4-479B-8018-B611A6ED0992}" presName="spaceRect" presStyleCnt="0"/>
      <dgm:spPr/>
    </dgm:pt>
    <dgm:pt modelId="{7646046B-0D95-404B-998B-9AE7B9AADB7D}" type="pres">
      <dgm:prSet presAssocID="{520553A0-1AB4-479B-8018-B611A6ED099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A9B591C-AA38-4A31-9BEF-9167B24DA78C}" type="presOf" srcId="{4F15A074-0AC0-4B2B-9A29-1AD0C0445BFC}" destId="{8C2551C3-0F62-45A0-997D-C42462CBCFCA}" srcOrd="0" destOrd="0" presId="urn:microsoft.com/office/officeart/2018/2/layout/IconVerticalSolidList"/>
    <dgm:cxn modelId="{A84D1B47-3AD9-4D26-95F5-09A6E122D13F}" type="presOf" srcId="{A2C3833F-8A06-4105-A710-205C15DE1DAF}" destId="{2A85617E-14C7-444C-846E-33F51EF454D6}" srcOrd="0" destOrd="0" presId="urn:microsoft.com/office/officeart/2018/2/layout/IconVerticalSolidList"/>
    <dgm:cxn modelId="{364A6382-147B-4C53-A2A8-EE77EA7933A2}" srcId="{4F15A074-0AC0-4B2B-9A29-1AD0C0445BFC}" destId="{A2C3833F-8A06-4105-A710-205C15DE1DAF}" srcOrd="0" destOrd="0" parTransId="{260F1D2C-EBBD-4AC8-A380-EA65D0B4EA8B}" sibTransId="{DE307B41-8D51-4060-9F12-87B18B2D9480}"/>
    <dgm:cxn modelId="{35238B92-D21E-44B7-AB4F-140527AA27F7}" srcId="{4F15A074-0AC0-4B2B-9A29-1AD0C0445BFC}" destId="{520553A0-1AB4-479B-8018-B611A6ED0992}" srcOrd="1" destOrd="0" parTransId="{35B43CE6-2840-49EF-BB89-B63A414F85E7}" sibTransId="{09D81CF8-3488-4438-901A-453E384C453D}"/>
    <dgm:cxn modelId="{04FE3798-AD2F-46E8-87C3-8E50882B41D5}" type="presOf" srcId="{520553A0-1AB4-479B-8018-B611A6ED0992}" destId="{7646046B-0D95-404B-998B-9AE7B9AADB7D}" srcOrd="0" destOrd="0" presId="urn:microsoft.com/office/officeart/2018/2/layout/IconVerticalSolidList"/>
    <dgm:cxn modelId="{DECCBD65-E074-4C11-801D-64CC97F66236}" type="presParOf" srcId="{8C2551C3-0F62-45A0-997D-C42462CBCFCA}" destId="{16D5E537-184F-4572-9B63-EB948D005D5F}" srcOrd="0" destOrd="0" presId="urn:microsoft.com/office/officeart/2018/2/layout/IconVerticalSolidList"/>
    <dgm:cxn modelId="{42053F83-A3D2-471F-928D-1EC2D2BF54FE}" type="presParOf" srcId="{16D5E537-184F-4572-9B63-EB948D005D5F}" destId="{88980E4A-F033-4A1F-89A9-BEA70B9C58F5}" srcOrd="0" destOrd="0" presId="urn:microsoft.com/office/officeart/2018/2/layout/IconVerticalSolidList"/>
    <dgm:cxn modelId="{772D1213-0315-414F-9216-7937E5A6143C}" type="presParOf" srcId="{16D5E537-184F-4572-9B63-EB948D005D5F}" destId="{C2F967D9-3772-465E-AF2E-8710BB8021BE}" srcOrd="1" destOrd="0" presId="urn:microsoft.com/office/officeart/2018/2/layout/IconVerticalSolidList"/>
    <dgm:cxn modelId="{CE2C3BFE-1F82-4AC0-A3BD-3FB21B2BBCF0}" type="presParOf" srcId="{16D5E537-184F-4572-9B63-EB948D005D5F}" destId="{56590FC6-622D-46F2-A93F-8D4C808931E5}" srcOrd="2" destOrd="0" presId="urn:microsoft.com/office/officeart/2018/2/layout/IconVerticalSolidList"/>
    <dgm:cxn modelId="{C7A1F1E2-6FBA-4B0E-A94E-AD76663A1E72}" type="presParOf" srcId="{16D5E537-184F-4572-9B63-EB948D005D5F}" destId="{2A85617E-14C7-444C-846E-33F51EF454D6}" srcOrd="3" destOrd="0" presId="urn:microsoft.com/office/officeart/2018/2/layout/IconVerticalSolidList"/>
    <dgm:cxn modelId="{7B43C775-870A-4B43-8B46-8BD213CEE9C4}" type="presParOf" srcId="{8C2551C3-0F62-45A0-997D-C42462CBCFCA}" destId="{14A4AA37-4A52-49D5-8F0E-CC3B8F1C5B7D}" srcOrd="1" destOrd="0" presId="urn:microsoft.com/office/officeart/2018/2/layout/IconVerticalSolidList"/>
    <dgm:cxn modelId="{7840F12C-C496-48BA-B7A5-778F1F44502B}" type="presParOf" srcId="{8C2551C3-0F62-45A0-997D-C42462CBCFCA}" destId="{BEDBDED8-25CB-47E6-A8FD-FEC7AA40D70C}" srcOrd="2" destOrd="0" presId="urn:microsoft.com/office/officeart/2018/2/layout/IconVerticalSolidList"/>
    <dgm:cxn modelId="{649EA708-2BF5-471E-A0D8-C668015071FE}" type="presParOf" srcId="{BEDBDED8-25CB-47E6-A8FD-FEC7AA40D70C}" destId="{6CBA4837-76FB-415A-8DB7-1468DDF29F05}" srcOrd="0" destOrd="0" presId="urn:microsoft.com/office/officeart/2018/2/layout/IconVerticalSolidList"/>
    <dgm:cxn modelId="{62D60A77-06B6-4BDA-9F69-D4B37B2A8CF2}" type="presParOf" srcId="{BEDBDED8-25CB-47E6-A8FD-FEC7AA40D70C}" destId="{D65DCE7F-D781-4B71-992A-76E887268A03}" srcOrd="1" destOrd="0" presId="urn:microsoft.com/office/officeart/2018/2/layout/IconVerticalSolidList"/>
    <dgm:cxn modelId="{63541C77-7AF7-4B43-9918-947464BBC989}" type="presParOf" srcId="{BEDBDED8-25CB-47E6-A8FD-FEC7AA40D70C}" destId="{7D1614A4-8820-4D0D-9BAC-149083326824}" srcOrd="2" destOrd="0" presId="urn:microsoft.com/office/officeart/2018/2/layout/IconVerticalSolidList"/>
    <dgm:cxn modelId="{1EA8525C-4E70-45B6-BB81-9DCB715C7C4C}" type="presParOf" srcId="{BEDBDED8-25CB-47E6-A8FD-FEC7AA40D70C}" destId="{7646046B-0D95-404B-998B-9AE7B9AADB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45A523-0AB8-414D-B9C0-B6B6F9403CF7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59DAE74-EA95-440B-B8C6-18F7CF709587}">
      <dgm:prSet custT="1"/>
      <dgm:spPr/>
      <dgm:t>
        <a:bodyPr/>
        <a:lstStyle/>
        <a:p>
          <a:r>
            <a:rPr lang="en-US" sz="1600" b="1" dirty="0"/>
            <a:t>Bert </a:t>
          </a:r>
          <a:r>
            <a:rPr lang="en-US" sz="1600" b="1" dirty="0" err="1"/>
            <a:t>áp</a:t>
          </a:r>
          <a:r>
            <a:rPr lang="en-US" sz="1600" b="1" dirty="0"/>
            <a:t> </a:t>
          </a:r>
          <a:r>
            <a:rPr lang="en-US" sz="1600" b="1" dirty="0" err="1"/>
            <a:t>dụng</a:t>
          </a:r>
          <a:r>
            <a:rPr lang="en-US" sz="1600" b="1" dirty="0"/>
            <a:t> </a:t>
          </a:r>
          <a:r>
            <a:rPr lang="en-US" sz="1600" b="1" dirty="0" err="1"/>
            <a:t>bộ</a:t>
          </a:r>
          <a:r>
            <a:rPr lang="en-US" sz="1600" b="1" dirty="0"/>
            <a:t> dataset </a:t>
          </a:r>
          <a:r>
            <a:rPr lang="en-GB" sz="1600" b="1" dirty="0">
              <a:solidFill>
                <a:schemeClr val="accent5">
                  <a:lumMod val="50000"/>
                </a:schemeClr>
              </a:solidFill>
            </a:rPr>
            <a:t> </a:t>
          </a:r>
          <a:r>
            <a:rPr lang="en-GB" sz="1600" b="1" dirty="0" err="1">
              <a:solidFill>
                <a:schemeClr val="accent3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SQuAD</a:t>
          </a:r>
          <a:r>
            <a:rPr lang="en-GB" sz="1600" b="1" dirty="0">
              <a:solidFill>
                <a:schemeClr val="accent3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- Stanford Question Answering Dataset</a:t>
          </a:r>
          <a:r>
            <a:rPr lang="en-GB" sz="1600" b="1" dirty="0">
              <a:solidFill>
                <a:schemeClr val="accent3"/>
              </a:solidFill>
            </a:rPr>
            <a:t> </a:t>
          </a:r>
          <a:r>
            <a:rPr lang="en-GB" sz="1600" b="1" dirty="0" err="1"/>
            <a:t>Một</a:t>
          </a:r>
          <a:r>
            <a:rPr lang="en-GB" sz="1600" b="1" dirty="0"/>
            <a:t> </a:t>
          </a:r>
          <a:r>
            <a:rPr lang="en-GB" sz="1600" b="1" dirty="0" err="1"/>
            <a:t>bộ</a:t>
          </a:r>
          <a:r>
            <a:rPr lang="en-GB" sz="1600" b="1" dirty="0"/>
            <a:t> </a:t>
          </a:r>
          <a:r>
            <a:rPr lang="en-GB" sz="1600" b="1" dirty="0" err="1"/>
            <a:t>dữ</a:t>
          </a:r>
          <a:r>
            <a:rPr lang="en-GB" sz="1600" b="1" dirty="0"/>
            <a:t> </a:t>
          </a:r>
          <a:r>
            <a:rPr lang="en-GB" sz="1600" b="1" dirty="0" err="1"/>
            <a:t>liệu</a:t>
          </a:r>
          <a:r>
            <a:rPr lang="en-GB" sz="1600" b="1" dirty="0"/>
            <a:t> </a:t>
          </a:r>
          <a:r>
            <a:rPr lang="en-GB" sz="1600" b="1" dirty="0" err="1"/>
            <a:t>chuẩn</a:t>
          </a:r>
          <a:r>
            <a:rPr lang="en-GB" sz="1600" b="1" dirty="0"/>
            <a:t> </a:t>
          </a:r>
          <a:r>
            <a:rPr lang="en-GB" sz="1600" b="1" dirty="0" err="1"/>
            <a:t>nằm</a:t>
          </a:r>
          <a:r>
            <a:rPr lang="en-GB" sz="1600" b="1" dirty="0"/>
            <a:t> </a:t>
          </a:r>
          <a:r>
            <a:rPr lang="en-GB" sz="1600" b="1" dirty="0" err="1"/>
            <a:t>trong</a:t>
          </a:r>
          <a:r>
            <a:rPr lang="en-GB" sz="1600" b="1" dirty="0"/>
            <a:t> GLUE dataset đ</a:t>
          </a:r>
          <a:r>
            <a:rPr lang="vi-VN" sz="1600" b="1" dirty="0"/>
            <a:t>ư</a:t>
          </a:r>
          <a:r>
            <a:rPr lang="en-US" sz="1600" b="1" dirty="0" err="1"/>
            <a:t>ợc</a:t>
          </a:r>
          <a:r>
            <a:rPr lang="en-US" sz="1600" b="1" dirty="0"/>
            <a:t> </a:t>
          </a:r>
          <a:r>
            <a:rPr lang="en-US" sz="1600" b="1" dirty="0" err="1"/>
            <a:t>dùng</a:t>
          </a:r>
          <a:r>
            <a:rPr lang="en-US" sz="1600" b="1" dirty="0"/>
            <a:t> </a:t>
          </a:r>
          <a:r>
            <a:rPr lang="en-US" sz="1600" b="1" dirty="0" err="1"/>
            <a:t>để</a:t>
          </a:r>
          <a:r>
            <a:rPr lang="en-US" sz="1600" b="1" dirty="0"/>
            <a:t> </a:t>
          </a:r>
          <a:r>
            <a:rPr lang="en-US" sz="1600" b="1" dirty="0" err="1"/>
            <a:t>đánh</a:t>
          </a:r>
          <a:r>
            <a:rPr lang="en-US" sz="1600" b="1" dirty="0"/>
            <a:t> </a:t>
          </a:r>
          <a:r>
            <a:rPr lang="en-US" sz="1600" b="1" dirty="0" err="1"/>
            <a:t>giá</a:t>
          </a:r>
          <a:r>
            <a:rPr lang="en-US" sz="1600" b="1" dirty="0"/>
            <a:t> </a:t>
          </a:r>
          <a:r>
            <a:rPr lang="en-US" sz="1600" b="1" dirty="0" err="1"/>
            <a:t>các</a:t>
          </a:r>
          <a:r>
            <a:rPr lang="en-US" sz="1600" b="1" dirty="0"/>
            <a:t> </a:t>
          </a:r>
          <a:r>
            <a:rPr lang="en-US" sz="1600" b="1" dirty="0" err="1"/>
            <a:t>tác</a:t>
          </a:r>
          <a:r>
            <a:rPr lang="en-US" sz="1600" b="1" dirty="0"/>
            <a:t> </a:t>
          </a:r>
          <a:r>
            <a:rPr lang="en-US" sz="1600" b="1" dirty="0" err="1"/>
            <a:t>vụ</a:t>
          </a:r>
          <a:r>
            <a:rPr lang="en-US" sz="1600" b="1" dirty="0"/>
            <a:t> </a:t>
          </a:r>
          <a:r>
            <a:rPr lang="en-US" sz="1600" b="1" dirty="0" err="1"/>
            <a:t>hỏi</a:t>
          </a:r>
          <a:r>
            <a:rPr lang="en-US" sz="1600" b="1" dirty="0"/>
            <a:t> </a:t>
          </a:r>
          <a:r>
            <a:rPr lang="en-US" sz="1600" b="1" dirty="0" err="1"/>
            <a:t>đáp</a:t>
          </a:r>
          <a:endParaRPr lang="en-US" sz="1600" b="1" dirty="0"/>
        </a:p>
      </dgm:t>
    </dgm:pt>
    <dgm:pt modelId="{A4220D9E-DA40-4BAD-B2A0-1C0DFE086B90}" type="parTrans" cxnId="{3FE62198-39E7-49ED-83B3-B525FCD1C852}">
      <dgm:prSet/>
      <dgm:spPr/>
      <dgm:t>
        <a:bodyPr/>
        <a:lstStyle/>
        <a:p>
          <a:endParaRPr lang="en-US"/>
        </a:p>
      </dgm:t>
    </dgm:pt>
    <dgm:pt modelId="{9D19523E-8B38-4607-ABD3-05444CAC18A6}" type="sibTrans" cxnId="{3FE62198-39E7-49ED-83B3-B525FCD1C852}">
      <dgm:prSet/>
      <dgm:spPr/>
      <dgm:t>
        <a:bodyPr/>
        <a:lstStyle/>
        <a:p>
          <a:endParaRPr lang="en-US"/>
        </a:p>
      </dgm:t>
    </dgm:pt>
    <dgm:pt modelId="{57651C79-31B3-4EA9-81F8-CBF959E9DBB3}">
      <dgm:prSet custT="1"/>
      <dgm:spPr/>
      <dgm:t>
        <a:bodyPr/>
        <a:lstStyle/>
        <a:p>
          <a:r>
            <a:rPr lang="vi-VN" sz="1500" b="1" dirty="0" err="1"/>
            <a:t>SQuAD</a:t>
          </a:r>
          <a:r>
            <a:rPr lang="vi-VN" sz="1500" b="1" dirty="0"/>
            <a:t> </a:t>
          </a:r>
          <a:r>
            <a:rPr lang="vi-VN" sz="1500" b="1" dirty="0" err="1"/>
            <a:t>là</a:t>
          </a:r>
          <a:r>
            <a:rPr lang="vi-VN" sz="1500" b="1" dirty="0"/>
            <a:t> </a:t>
          </a:r>
          <a:r>
            <a:rPr lang="vi-VN" sz="1500" b="1" dirty="0" err="1"/>
            <a:t>một</a:t>
          </a:r>
          <a:r>
            <a:rPr lang="vi-VN" sz="1500" b="1" dirty="0"/>
            <a:t> </a:t>
          </a:r>
          <a:r>
            <a:rPr lang="vi-VN" sz="1500" b="1" dirty="0" err="1"/>
            <a:t>bộ</a:t>
          </a:r>
          <a:r>
            <a:rPr lang="vi-VN" sz="1500" b="1" dirty="0"/>
            <a:t> </a:t>
          </a:r>
          <a:r>
            <a:rPr lang="vi-VN" sz="1500" b="1" dirty="0" err="1"/>
            <a:t>dữ</a:t>
          </a:r>
          <a:r>
            <a:rPr lang="vi-VN" sz="1500" b="1" dirty="0"/>
            <a:t> </a:t>
          </a:r>
          <a:r>
            <a:rPr lang="vi-VN" sz="1500" b="1" dirty="0" err="1"/>
            <a:t>liệu</a:t>
          </a:r>
          <a:r>
            <a:rPr lang="vi-VN" sz="1500" b="1" dirty="0"/>
            <a:t> </a:t>
          </a:r>
          <a:r>
            <a:rPr lang="vi-VN" sz="1500" b="1" dirty="0" err="1"/>
            <a:t>đọc</a:t>
          </a:r>
          <a:r>
            <a:rPr lang="vi-VN" sz="1500" b="1" dirty="0"/>
            <a:t> </a:t>
          </a:r>
          <a:r>
            <a:rPr lang="vi-VN" sz="1500" b="1" dirty="0" err="1"/>
            <a:t>hiểu</a:t>
          </a:r>
          <a:r>
            <a:rPr lang="vi-VN" sz="1500" b="1" dirty="0"/>
            <a:t>, bao </a:t>
          </a:r>
          <a:r>
            <a:rPr lang="vi-VN" sz="1500" b="1" dirty="0" err="1"/>
            <a:t>gồm</a:t>
          </a:r>
          <a:r>
            <a:rPr lang="vi-VN" sz="1500" b="1" dirty="0"/>
            <a:t> </a:t>
          </a:r>
          <a:r>
            <a:rPr lang="vi-VN" sz="1500" b="1" dirty="0" err="1"/>
            <a:t>các</a:t>
          </a:r>
          <a:r>
            <a:rPr lang="vi-VN" sz="1500" b="1" dirty="0"/>
            <a:t> câu </a:t>
          </a:r>
          <a:r>
            <a:rPr lang="vi-VN" sz="1500" b="1" dirty="0" err="1"/>
            <a:t>hỏi</a:t>
          </a:r>
          <a:r>
            <a:rPr lang="vi-VN" sz="1500" b="1" dirty="0"/>
            <a:t> </a:t>
          </a:r>
          <a:r>
            <a:rPr lang="vi-VN" sz="1500" b="1" dirty="0" err="1"/>
            <a:t>được</a:t>
          </a:r>
          <a:r>
            <a:rPr lang="vi-VN" sz="1500" b="1" dirty="0"/>
            <a:t> </a:t>
          </a:r>
          <a:r>
            <a:rPr lang="vi-VN" sz="1500" b="1" dirty="0" err="1"/>
            <a:t>đặt</a:t>
          </a:r>
          <a:r>
            <a:rPr lang="vi-VN" sz="1500" b="1" dirty="0"/>
            <a:t> ra trên </a:t>
          </a:r>
          <a:r>
            <a:rPr lang="vi-VN" sz="1500" b="1" dirty="0" err="1"/>
            <a:t>một</a:t>
          </a:r>
          <a:r>
            <a:rPr lang="vi-VN" sz="1500" b="1" dirty="0"/>
            <a:t> </a:t>
          </a:r>
          <a:r>
            <a:rPr lang="vi-VN" sz="1500" b="1" dirty="0" err="1"/>
            <a:t>tập</a:t>
          </a:r>
          <a:r>
            <a:rPr lang="vi-VN" sz="1500" b="1" dirty="0"/>
            <a:t> </a:t>
          </a:r>
          <a:r>
            <a:rPr lang="vi-VN" sz="1500" b="1" dirty="0" err="1"/>
            <a:t>các</a:t>
          </a:r>
          <a:r>
            <a:rPr lang="vi-VN" sz="1500" b="1" dirty="0"/>
            <a:t> </a:t>
          </a:r>
          <a:r>
            <a:rPr lang="vi-VN" sz="1500" b="1" dirty="0" err="1"/>
            <a:t>bài</a:t>
          </a:r>
          <a:r>
            <a:rPr lang="vi-VN" sz="1500" b="1" dirty="0"/>
            <a:t> </a:t>
          </a:r>
          <a:r>
            <a:rPr lang="vi-VN" sz="1500" b="1" dirty="0" err="1"/>
            <a:t>viết</a:t>
          </a:r>
          <a:r>
            <a:rPr lang="vi-VN" sz="1500" b="1" dirty="0"/>
            <a:t> </a:t>
          </a:r>
          <a:r>
            <a:rPr lang="vi-VN" sz="1500" b="1" dirty="0" err="1"/>
            <a:t>Wikipedia</a:t>
          </a:r>
          <a:r>
            <a:rPr lang="vi-VN" sz="1500" b="1" dirty="0"/>
            <a:t>, trong </a:t>
          </a:r>
          <a:r>
            <a:rPr lang="vi-VN" sz="1500" b="1" dirty="0" err="1"/>
            <a:t>đó</a:t>
          </a:r>
          <a:r>
            <a:rPr lang="vi-VN" sz="1500" b="1" dirty="0"/>
            <a:t> câu </a:t>
          </a:r>
          <a:r>
            <a:rPr lang="vi-VN" sz="1500" b="1" dirty="0" err="1"/>
            <a:t>trả</a:t>
          </a:r>
          <a:r>
            <a:rPr lang="vi-VN" sz="1500" b="1" dirty="0"/>
            <a:t> </a:t>
          </a:r>
          <a:r>
            <a:rPr lang="vi-VN" sz="1500" b="1" dirty="0" err="1"/>
            <a:t>lời</a:t>
          </a:r>
          <a:r>
            <a:rPr lang="vi-VN" sz="1500" b="1" dirty="0"/>
            <a:t> cho câu </a:t>
          </a:r>
          <a:r>
            <a:rPr lang="vi-VN" sz="1500" b="1" dirty="0" err="1"/>
            <a:t>hỏi</a:t>
          </a:r>
          <a:r>
            <a:rPr lang="vi-VN" sz="1500" b="1" dirty="0"/>
            <a:t> </a:t>
          </a:r>
          <a:r>
            <a:rPr lang="vi-VN" sz="1500" b="1" dirty="0" err="1"/>
            <a:t>là</a:t>
          </a:r>
          <a:r>
            <a:rPr lang="vi-VN" sz="1500" b="1" dirty="0"/>
            <a:t> </a:t>
          </a:r>
          <a:r>
            <a:rPr lang="vi-VN" sz="1500" b="1" dirty="0" err="1"/>
            <a:t>một</a:t>
          </a:r>
          <a:r>
            <a:rPr lang="vi-VN" sz="1500" b="1" dirty="0"/>
            <a:t> </a:t>
          </a:r>
          <a:r>
            <a:rPr lang="vi-VN" sz="1500" b="1" dirty="0" err="1"/>
            <a:t>đoạn</a:t>
          </a:r>
          <a:r>
            <a:rPr lang="vi-VN" sz="1500" b="1" dirty="0"/>
            <a:t> văn </a:t>
          </a:r>
          <a:r>
            <a:rPr lang="vi-VN" sz="1500" b="1" dirty="0" err="1"/>
            <a:t>bản</a:t>
          </a:r>
          <a:r>
            <a:rPr lang="vi-VN" sz="1500" b="1" dirty="0"/>
            <a:t>, </a:t>
          </a:r>
          <a:r>
            <a:rPr lang="vi-VN" sz="1500" b="1" dirty="0" err="1"/>
            <a:t>hoặc</a:t>
          </a:r>
          <a:r>
            <a:rPr lang="vi-VN" sz="1500" b="1" dirty="0"/>
            <a:t> </a:t>
          </a:r>
          <a:r>
            <a:rPr lang="vi-VN" sz="1500" b="1" dirty="0" err="1"/>
            <a:t>khoảng</a:t>
          </a:r>
          <a:r>
            <a:rPr lang="vi-VN" sz="1500" b="1" dirty="0"/>
            <a:t>, </a:t>
          </a:r>
          <a:r>
            <a:rPr lang="vi-VN" sz="1500" b="1" dirty="0" err="1"/>
            <a:t>từ</a:t>
          </a:r>
          <a:r>
            <a:rPr lang="vi-VN" sz="1500" b="1" dirty="0"/>
            <a:t> tương </a:t>
          </a:r>
          <a:r>
            <a:rPr lang="vi-VN" sz="1500" b="1" dirty="0" err="1"/>
            <a:t>ứng</a:t>
          </a:r>
          <a:r>
            <a:rPr lang="vi-VN" sz="1500" b="1" dirty="0"/>
            <a:t> </a:t>
          </a:r>
          <a:r>
            <a:rPr lang="vi-VN" sz="1500" b="1" dirty="0" err="1"/>
            <a:t>hoặc</a:t>
          </a:r>
          <a:r>
            <a:rPr lang="vi-VN" sz="1500" b="1" dirty="0"/>
            <a:t> </a:t>
          </a:r>
          <a:r>
            <a:rPr lang="vi-VN" sz="1500" b="1" dirty="0" err="1"/>
            <a:t>có</a:t>
          </a:r>
          <a:r>
            <a:rPr lang="vi-VN" sz="1500" b="1" dirty="0"/>
            <a:t> </a:t>
          </a:r>
          <a:r>
            <a:rPr lang="vi-VN" sz="1500" b="1" dirty="0" err="1"/>
            <a:t>thể</a:t>
          </a:r>
          <a:r>
            <a:rPr lang="vi-VN" sz="1500" b="1" dirty="0"/>
            <a:t> không </a:t>
          </a:r>
          <a:r>
            <a:rPr lang="vi-VN" sz="1500" b="1" dirty="0" err="1"/>
            <a:t>trả</a:t>
          </a:r>
          <a:r>
            <a:rPr lang="vi-VN" sz="1500" b="1" dirty="0"/>
            <a:t> </a:t>
          </a:r>
          <a:r>
            <a:rPr lang="vi-VN" sz="1500" b="1" dirty="0" err="1"/>
            <a:t>lời</a:t>
          </a:r>
          <a:r>
            <a:rPr lang="vi-VN" sz="1500" b="1" dirty="0"/>
            <a:t> </a:t>
          </a:r>
          <a:r>
            <a:rPr lang="vi-VN" sz="1500" b="1" dirty="0" err="1"/>
            <a:t>được</a:t>
          </a:r>
          <a:endParaRPr lang="en-US" sz="1500" b="1" dirty="0"/>
        </a:p>
      </dgm:t>
    </dgm:pt>
    <dgm:pt modelId="{9BB5C242-2E42-48D1-8899-493A719164BD}" type="parTrans" cxnId="{23AB5186-7D86-4D74-86C1-FDCCF14D96EB}">
      <dgm:prSet/>
      <dgm:spPr/>
      <dgm:t>
        <a:bodyPr/>
        <a:lstStyle/>
        <a:p>
          <a:endParaRPr lang="en-US"/>
        </a:p>
      </dgm:t>
    </dgm:pt>
    <dgm:pt modelId="{372FC7CA-C008-4470-B1FC-5034807C94F2}" type="sibTrans" cxnId="{23AB5186-7D86-4D74-86C1-FDCCF14D96EB}">
      <dgm:prSet/>
      <dgm:spPr/>
      <dgm:t>
        <a:bodyPr/>
        <a:lstStyle/>
        <a:p>
          <a:endParaRPr lang="en-US"/>
        </a:p>
      </dgm:t>
    </dgm:pt>
    <dgm:pt modelId="{1FFA5517-F76E-4B43-80C1-0AF151713FA9}">
      <dgm:prSet custT="1"/>
      <dgm:spPr/>
      <dgm:t>
        <a:bodyPr/>
        <a:lstStyle/>
        <a:p>
          <a:r>
            <a:rPr lang="en-GB" sz="2000" b="1" dirty="0"/>
            <a:t>Ch</a:t>
          </a:r>
          <a:r>
            <a:rPr lang="en-US" sz="2000" b="1" dirty="0" err="1"/>
            <a:t>ứa</a:t>
          </a:r>
          <a:r>
            <a:rPr lang="en-GB" sz="2000" b="1" dirty="0"/>
            <a:t>  h</a:t>
          </a:r>
          <a:r>
            <a:rPr lang="vi-VN" sz="2000" b="1" dirty="0"/>
            <a:t>ơ</a:t>
          </a:r>
          <a:r>
            <a:rPr lang="en-US" sz="2000" b="1" dirty="0"/>
            <a:t>n </a:t>
          </a:r>
          <a:r>
            <a:rPr lang="en-GB" sz="2000" b="1" dirty="0"/>
            <a:t>100,000 </a:t>
          </a:r>
          <a:r>
            <a:rPr lang="en-GB" sz="2000" b="1" dirty="0" err="1"/>
            <a:t>cặp</a:t>
          </a:r>
          <a:r>
            <a:rPr lang="en-GB" sz="2000" b="1" dirty="0"/>
            <a:t> </a:t>
          </a:r>
          <a:r>
            <a:rPr lang="en-GB" sz="2000" b="1" dirty="0" err="1"/>
            <a:t>câu</a:t>
          </a:r>
          <a:r>
            <a:rPr lang="en-GB" sz="2000" b="1" dirty="0"/>
            <a:t> </a:t>
          </a:r>
          <a:r>
            <a:rPr lang="en-GB" sz="2000" b="1" dirty="0" err="1"/>
            <a:t>hỏi-trả</a:t>
          </a:r>
          <a:r>
            <a:rPr lang="en-GB" sz="2000" b="1" dirty="0"/>
            <a:t> l</a:t>
          </a:r>
          <a:r>
            <a:rPr lang="en-US" sz="2000" b="1" dirty="0" err="1"/>
            <a:t>ời</a:t>
          </a:r>
          <a:r>
            <a:rPr lang="en-US" sz="2000" b="1" dirty="0"/>
            <a:t> </a:t>
          </a:r>
          <a:r>
            <a:rPr lang="en-GB" sz="2000" b="1" dirty="0"/>
            <a:t>d</a:t>
          </a:r>
          <a:r>
            <a:rPr lang="en-US" sz="2000" b="1" dirty="0" err="1"/>
            <a:t>ựa</a:t>
          </a:r>
          <a:r>
            <a:rPr lang="en-US" sz="2000" b="1" dirty="0"/>
            <a:t> </a:t>
          </a:r>
          <a:r>
            <a:rPr lang="en-US" sz="2000" b="1" dirty="0" err="1"/>
            <a:t>trên</a:t>
          </a:r>
          <a:r>
            <a:rPr lang="en-US" sz="2000" b="1" dirty="0"/>
            <a:t>  h</a:t>
          </a:r>
          <a:r>
            <a:rPr lang="vi-VN" sz="2000" b="1" dirty="0"/>
            <a:t>ơ</a:t>
          </a:r>
          <a:r>
            <a:rPr lang="en-US" sz="2000" b="1" dirty="0"/>
            <a:t>n </a:t>
          </a:r>
          <a:r>
            <a:rPr lang="en-GB" sz="2000" b="1" dirty="0"/>
            <a:t>500 </a:t>
          </a:r>
          <a:r>
            <a:rPr lang="en-GB" sz="2000" b="1" dirty="0" err="1"/>
            <a:t>bài</a:t>
          </a:r>
          <a:r>
            <a:rPr lang="en-GB" sz="2000" b="1" dirty="0"/>
            <a:t> </a:t>
          </a:r>
          <a:r>
            <a:rPr lang="en-GB" sz="2000" b="1" dirty="0" err="1"/>
            <a:t>viết</a:t>
          </a:r>
          <a:endParaRPr lang="en-US" sz="2000" b="1" dirty="0"/>
        </a:p>
      </dgm:t>
    </dgm:pt>
    <dgm:pt modelId="{E933B4A0-439A-4B38-ADA0-5DC482B0E2D5}" type="parTrans" cxnId="{596D6C98-0FEC-438C-8E63-362EB84DCAE5}">
      <dgm:prSet/>
      <dgm:spPr/>
      <dgm:t>
        <a:bodyPr/>
        <a:lstStyle/>
        <a:p>
          <a:endParaRPr lang="en-US"/>
        </a:p>
      </dgm:t>
    </dgm:pt>
    <dgm:pt modelId="{C1913849-5FBC-4BFA-80DF-5668F05FAAA6}" type="sibTrans" cxnId="{596D6C98-0FEC-438C-8E63-362EB84DCAE5}">
      <dgm:prSet/>
      <dgm:spPr/>
      <dgm:t>
        <a:bodyPr/>
        <a:lstStyle/>
        <a:p>
          <a:endParaRPr lang="en-US"/>
        </a:p>
      </dgm:t>
    </dgm:pt>
    <dgm:pt modelId="{BBFCF026-7E36-44E0-8067-F818A0D08FEE}">
      <dgm:prSet custT="1"/>
      <dgm:spPr/>
      <dgm:t>
        <a:bodyPr/>
        <a:lstStyle/>
        <a:p>
          <a:r>
            <a:rPr lang="en-GB" sz="2000" b="1" dirty="0" err="1"/>
            <a:t>Các</a:t>
          </a:r>
          <a:r>
            <a:rPr lang="en-GB" sz="2000" b="1" dirty="0"/>
            <a:t> </a:t>
          </a:r>
          <a:r>
            <a:rPr lang="en-GB" sz="2000" b="1" dirty="0" err="1"/>
            <a:t>loại</a:t>
          </a:r>
          <a:r>
            <a:rPr lang="en-GB" sz="2000" b="1" dirty="0"/>
            <a:t> </a:t>
          </a:r>
          <a:r>
            <a:rPr lang="en-GB" sz="2000" b="1" dirty="0" err="1"/>
            <a:t>câu</a:t>
          </a:r>
          <a:r>
            <a:rPr lang="en-GB" sz="2000" b="1" dirty="0"/>
            <a:t> </a:t>
          </a:r>
          <a:r>
            <a:rPr lang="en-GB" sz="2000" b="1" dirty="0" err="1"/>
            <a:t>hỏi</a:t>
          </a:r>
          <a:r>
            <a:rPr lang="en-GB" sz="2000" b="1" dirty="0"/>
            <a:t> </a:t>
          </a:r>
          <a:r>
            <a:rPr lang="en-GB" sz="2000" b="1" dirty="0" err="1"/>
            <a:t>dạng</a:t>
          </a:r>
          <a:r>
            <a:rPr lang="en-GB" sz="2000" b="1" dirty="0"/>
            <a:t> </a:t>
          </a:r>
          <a:r>
            <a:rPr lang="en-US" sz="2000" b="1" dirty="0" err="1"/>
            <a:t>wh</a:t>
          </a:r>
          <a:r>
            <a:rPr lang="en-US" sz="2000" b="1" dirty="0"/>
            <a:t>-question who, what, when, why, where….</a:t>
          </a:r>
          <a:endParaRPr lang="en-US" sz="2000" dirty="0"/>
        </a:p>
      </dgm:t>
    </dgm:pt>
    <dgm:pt modelId="{390AD9CE-6E7D-46C3-AE3A-81C6E4C350CF}" type="parTrans" cxnId="{97B73B8D-3744-4B1C-9A53-6F8731F6D127}">
      <dgm:prSet/>
      <dgm:spPr/>
      <dgm:t>
        <a:bodyPr/>
        <a:lstStyle/>
        <a:p>
          <a:endParaRPr lang="en-US"/>
        </a:p>
      </dgm:t>
    </dgm:pt>
    <dgm:pt modelId="{ECCB2D45-4CBB-4A8A-863B-1D527F9B2B88}" type="sibTrans" cxnId="{97B73B8D-3744-4B1C-9A53-6F8731F6D127}">
      <dgm:prSet/>
      <dgm:spPr/>
      <dgm:t>
        <a:bodyPr/>
        <a:lstStyle/>
        <a:p>
          <a:endParaRPr lang="en-US"/>
        </a:p>
      </dgm:t>
    </dgm:pt>
    <dgm:pt modelId="{E0AF1B7A-67A9-4A60-B8B0-0815CA99E175}" type="pres">
      <dgm:prSet presAssocID="{E445A523-0AB8-414D-B9C0-B6B6F9403CF7}" presName="matrix" presStyleCnt="0">
        <dgm:presLayoutVars>
          <dgm:chMax val="1"/>
          <dgm:dir/>
          <dgm:resizeHandles val="exact"/>
        </dgm:presLayoutVars>
      </dgm:prSet>
      <dgm:spPr/>
    </dgm:pt>
    <dgm:pt modelId="{9BD19878-D724-4412-93F2-33F3C87E806E}" type="pres">
      <dgm:prSet presAssocID="{E445A523-0AB8-414D-B9C0-B6B6F9403CF7}" presName="diamond" presStyleLbl="bgShp" presStyleIdx="0" presStyleCnt="1"/>
      <dgm:spPr/>
    </dgm:pt>
    <dgm:pt modelId="{68466487-22F4-4BAC-B4A3-6E5EB1203FB7}" type="pres">
      <dgm:prSet presAssocID="{E445A523-0AB8-414D-B9C0-B6B6F9403CF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DB033F0-C4CB-485E-A5C9-A30D2C10753E}" type="pres">
      <dgm:prSet presAssocID="{E445A523-0AB8-414D-B9C0-B6B6F9403CF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EBC230A-2791-48C4-A2E0-32D97DDA5486}" type="pres">
      <dgm:prSet presAssocID="{E445A523-0AB8-414D-B9C0-B6B6F9403CF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3AEFFA1-D0BC-4A0E-ABD6-A2C75BA7CEE6}" type="pres">
      <dgm:prSet presAssocID="{E445A523-0AB8-414D-B9C0-B6B6F9403CF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947650D-1767-4C22-9F72-D3BCA06D0302}" type="presOf" srcId="{1FFA5517-F76E-4B43-80C1-0AF151713FA9}" destId="{EEBC230A-2791-48C4-A2E0-32D97DDA5486}" srcOrd="0" destOrd="0" presId="urn:microsoft.com/office/officeart/2005/8/layout/matrix3"/>
    <dgm:cxn modelId="{7AA6ED29-8C54-456E-9EE3-4AC9255C0B4C}" type="presOf" srcId="{E445A523-0AB8-414D-B9C0-B6B6F9403CF7}" destId="{E0AF1B7A-67A9-4A60-B8B0-0815CA99E175}" srcOrd="0" destOrd="0" presId="urn:microsoft.com/office/officeart/2005/8/layout/matrix3"/>
    <dgm:cxn modelId="{CA068B7C-BD30-4937-B878-AA7D39FE65A4}" type="presOf" srcId="{BBFCF026-7E36-44E0-8067-F818A0D08FEE}" destId="{03AEFFA1-D0BC-4A0E-ABD6-A2C75BA7CEE6}" srcOrd="0" destOrd="0" presId="urn:microsoft.com/office/officeart/2005/8/layout/matrix3"/>
    <dgm:cxn modelId="{23AB5186-7D86-4D74-86C1-FDCCF14D96EB}" srcId="{E445A523-0AB8-414D-B9C0-B6B6F9403CF7}" destId="{57651C79-31B3-4EA9-81F8-CBF959E9DBB3}" srcOrd="1" destOrd="0" parTransId="{9BB5C242-2E42-48D1-8899-493A719164BD}" sibTransId="{372FC7CA-C008-4470-B1FC-5034807C94F2}"/>
    <dgm:cxn modelId="{97B73B8D-3744-4B1C-9A53-6F8731F6D127}" srcId="{E445A523-0AB8-414D-B9C0-B6B6F9403CF7}" destId="{BBFCF026-7E36-44E0-8067-F818A0D08FEE}" srcOrd="3" destOrd="0" parTransId="{390AD9CE-6E7D-46C3-AE3A-81C6E4C350CF}" sibTransId="{ECCB2D45-4CBB-4A8A-863B-1D527F9B2B88}"/>
    <dgm:cxn modelId="{3FE62198-39E7-49ED-83B3-B525FCD1C852}" srcId="{E445A523-0AB8-414D-B9C0-B6B6F9403CF7}" destId="{B59DAE74-EA95-440B-B8C6-18F7CF709587}" srcOrd="0" destOrd="0" parTransId="{A4220D9E-DA40-4BAD-B2A0-1C0DFE086B90}" sibTransId="{9D19523E-8B38-4607-ABD3-05444CAC18A6}"/>
    <dgm:cxn modelId="{596D6C98-0FEC-438C-8E63-362EB84DCAE5}" srcId="{E445A523-0AB8-414D-B9C0-B6B6F9403CF7}" destId="{1FFA5517-F76E-4B43-80C1-0AF151713FA9}" srcOrd="2" destOrd="0" parTransId="{E933B4A0-439A-4B38-ADA0-5DC482B0E2D5}" sibTransId="{C1913849-5FBC-4BFA-80DF-5668F05FAAA6}"/>
    <dgm:cxn modelId="{B85C83AE-0936-4106-8B7A-EA90FEE63083}" type="presOf" srcId="{B59DAE74-EA95-440B-B8C6-18F7CF709587}" destId="{68466487-22F4-4BAC-B4A3-6E5EB1203FB7}" srcOrd="0" destOrd="0" presId="urn:microsoft.com/office/officeart/2005/8/layout/matrix3"/>
    <dgm:cxn modelId="{DD9F7FF2-C016-4A97-ADC2-C568269A7C5E}" type="presOf" srcId="{57651C79-31B3-4EA9-81F8-CBF959E9DBB3}" destId="{ADB033F0-C4CB-485E-A5C9-A30D2C10753E}" srcOrd="0" destOrd="0" presId="urn:microsoft.com/office/officeart/2005/8/layout/matrix3"/>
    <dgm:cxn modelId="{46F81D74-1691-4E68-AEC4-17208F953056}" type="presParOf" srcId="{E0AF1B7A-67A9-4A60-B8B0-0815CA99E175}" destId="{9BD19878-D724-4412-93F2-33F3C87E806E}" srcOrd="0" destOrd="0" presId="urn:microsoft.com/office/officeart/2005/8/layout/matrix3"/>
    <dgm:cxn modelId="{9411CB91-71FB-4045-B302-E3CEF930248E}" type="presParOf" srcId="{E0AF1B7A-67A9-4A60-B8B0-0815CA99E175}" destId="{68466487-22F4-4BAC-B4A3-6E5EB1203FB7}" srcOrd="1" destOrd="0" presId="urn:microsoft.com/office/officeart/2005/8/layout/matrix3"/>
    <dgm:cxn modelId="{35508FA8-DE65-4798-8F89-3AC9FAE6ED48}" type="presParOf" srcId="{E0AF1B7A-67A9-4A60-B8B0-0815CA99E175}" destId="{ADB033F0-C4CB-485E-A5C9-A30D2C10753E}" srcOrd="2" destOrd="0" presId="urn:microsoft.com/office/officeart/2005/8/layout/matrix3"/>
    <dgm:cxn modelId="{7C699FF5-F7E9-4D8D-8C1B-591818E00861}" type="presParOf" srcId="{E0AF1B7A-67A9-4A60-B8B0-0815CA99E175}" destId="{EEBC230A-2791-48C4-A2E0-32D97DDA5486}" srcOrd="3" destOrd="0" presId="urn:microsoft.com/office/officeart/2005/8/layout/matrix3"/>
    <dgm:cxn modelId="{9A929188-36ED-4162-8DCC-EEA9BA1F7C06}" type="presParOf" srcId="{E0AF1B7A-67A9-4A60-B8B0-0815CA99E175}" destId="{03AEFFA1-D0BC-4A0E-ABD6-A2C75BA7CEE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80E4A-F033-4A1F-89A9-BEA70B9C58F5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967D9-3772-465E-AF2E-8710BB8021BE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5617E-14C7-444C-846E-33F51EF454D6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Ý t</a:t>
          </a:r>
          <a:r>
            <a:rPr lang="vi-VN" sz="2200" b="1" kern="1200" dirty="0"/>
            <a:t>ư</a:t>
          </a:r>
          <a:r>
            <a:rPr lang="en-US" sz="2200" b="1" kern="1200" dirty="0" err="1"/>
            <a:t>ởng</a:t>
          </a:r>
          <a:r>
            <a:rPr lang="en-US" sz="2200" b="1" kern="1200" dirty="0"/>
            <a:t>: </a:t>
          </a:r>
          <a:r>
            <a:rPr lang="en-US" sz="2200" kern="1200" dirty="0" err="1"/>
            <a:t>Xây</a:t>
          </a:r>
          <a:r>
            <a:rPr lang="en-US" sz="2200" kern="1200" dirty="0"/>
            <a:t> </a:t>
          </a:r>
          <a:r>
            <a:rPr lang="en-US" sz="2200" kern="1200" dirty="0" err="1"/>
            <a:t>dựng</a:t>
          </a:r>
          <a:r>
            <a:rPr lang="en-US" sz="2200" kern="1200" dirty="0"/>
            <a:t> </a:t>
          </a:r>
          <a:r>
            <a:rPr lang="en-US" sz="2200" kern="1200" dirty="0" err="1"/>
            <a:t>hệ</a:t>
          </a:r>
          <a:r>
            <a:rPr lang="en-US" sz="2200" kern="1200" dirty="0"/>
            <a:t> </a:t>
          </a:r>
          <a:r>
            <a:rPr lang="en-US" sz="2200" kern="1200" dirty="0" err="1"/>
            <a:t>thống</a:t>
          </a:r>
          <a:r>
            <a:rPr lang="en-US" sz="2200" kern="1200" dirty="0"/>
            <a:t> </a:t>
          </a:r>
          <a:r>
            <a:rPr lang="en-US" sz="2200" kern="1200" dirty="0" err="1"/>
            <a:t>hỗ</a:t>
          </a:r>
          <a:r>
            <a:rPr lang="en-US" sz="2200" kern="1200" dirty="0"/>
            <a:t> </a:t>
          </a:r>
          <a:r>
            <a:rPr lang="en-US" sz="2200" kern="1200" dirty="0" err="1"/>
            <a:t>trợ</a:t>
          </a:r>
          <a:r>
            <a:rPr lang="en-US" sz="2200" kern="1200" dirty="0"/>
            <a:t> </a:t>
          </a:r>
          <a:r>
            <a:rPr lang="en-US" sz="2200" kern="1200" dirty="0" err="1"/>
            <a:t>giải</a:t>
          </a:r>
          <a:r>
            <a:rPr lang="en-US" sz="2200" kern="1200" dirty="0"/>
            <a:t> </a:t>
          </a:r>
          <a:r>
            <a:rPr lang="en-US" sz="2200" kern="1200" dirty="0" err="1"/>
            <a:t>đáp</a:t>
          </a:r>
          <a:r>
            <a:rPr lang="en-US" sz="2200" kern="1200" dirty="0"/>
            <a:t> </a:t>
          </a:r>
          <a:r>
            <a:rPr lang="en-US" sz="2200" kern="1200" dirty="0" err="1"/>
            <a:t>thắc</a:t>
          </a:r>
          <a:r>
            <a:rPr lang="en-US" sz="2200" kern="1200" dirty="0"/>
            <a:t> </a:t>
          </a:r>
          <a:r>
            <a:rPr lang="en-US" sz="2200" kern="1200" dirty="0" err="1"/>
            <a:t>mắc</a:t>
          </a:r>
          <a:r>
            <a:rPr lang="en-US" sz="2200" kern="1200" dirty="0"/>
            <a:t> </a:t>
          </a:r>
          <a:r>
            <a:rPr lang="en-US" sz="2200" kern="1200" dirty="0" err="1"/>
            <a:t>cho</a:t>
          </a:r>
          <a:r>
            <a:rPr lang="en-US" sz="2200" kern="1200" dirty="0"/>
            <a:t> </a:t>
          </a:r>
          <a:r>
            <a:rPr lang="en-US" sz="2200" kern="1200" dirty="0" err="1"/>
            <a:t>sinh</a:t>
          </a:r>
          <a:r>
            <a:rPr lang="en-US" sz="2200" kern="1200" dirty="0"/>
            <a:t> </a:t>
          </a:r>
          <a:r>
            <a:rPr lang="en-US" sz="2200" kern="1200" dirty="0" err="1"/>
            <a:t>viên</a:t>
          </a:r>
          <a:r>
            <a:rPr lang="en-US" sz="2200" kern="1200" dirty="0"/>
            <a:t> </a:t>
          </a:r>
          <a:r>
            <a:rPr lang="en-US" sz="2200" kern="1200" dirty="0" err="1"/>
            <a:t>UIT</a:t>
          </a:r>
          <a:r>
            <a:rPr lang="en-US" sz="2200" kern="1200" dirty="0"/>
            <a:t>, </a:t>
          </a:r>
          <a:r>
            <a:rPr lang="en-US" sz="2200" kern="1200" dirty="0" err="1"/>
            <a:t>dữ</a:t>
          </a:r>
          <a:r>
            <a:rPr lang="en-US" sz="2200" kern="1200" dirty="0"/>
            <a:t> </a:t>
          </a:r>
          <a:r>
            <a:rPr lang="en-US" sz="2200" kern="1200" dirty="0" err="1"/>
            <a:t>liệu</a:t>
          </a:r>
          <a:r>
            <a:rPr lang="en-US" sz="2200" kern="1200" dirty="0"/>
            <a:t> đ</a:t>
          </a:r>
          <a:r>
            <a:rPr lang="vi-VN" sz="2200" kern="1200" dirty="0"/>
            <a:t>ư</a:t>
          </a:r>
          <a:r>
            <a:rPr lang="en-US" sz="2200" kern="1200" dirty="0" err="1"/>
            <a:t>ợc</a:t>
          </a:r>
          <a:r>
            <a:rPr lang="en-US" sz="2200" kern="1200" dirty="0"/>
            <a:t> </a:t>
          </a:r>
          <a:r>
            <a:rPr lang="en-US" sz="2200" kern="1200" dirty="0" err="1"/>
            <a:t>thu</a:t>
          </a:r>
          <a:r>
            <a:rPr lang="en-US" sz="2200" kern="1200" dirty="0"/>
            <a:t> </a:t>
          </a:r>
          <a:r>
            <a:rPr lang="en-US" sz="2200" kern="1200" dirty="0" err="1"/>
            <a:t>thập</a:t>
          </a:r>
          <a:r>
            <a:rPr lang="en-US" sz="2200" kern="1200" dirty="0"/>
            <a:t> </a:t>
          </a:r>
          <a:r>
            <a:rPr lang="en-US" sz="2200" kern="1200" dirty="0" err="1"/>
            <a:t>từ</a:t>
          </a:r>
          <a:r>
            <a:rPr lang="en-US" sz="2200" kern="1200" dirty="0"/>
            <a:t> </a:t>
          </a:r>
          <a:r>
            <a:rPr lang="en-US" sz="2200" kern="1200" dirty="0" err="1"/>
            <a:t>trang</a:t>
          </a:r>
          <a:r>
            <a:rPr lang="en-US" sz="2200" kern="1200" dirty="0"/>
            <a:t> web </a:t>
          </a:r>
          <a:r>
            <a:rPr lang="en-US" sz="2200" kern="1200" dirty="0" err="1"/>
            <a:t>của</a:t>
          </a:r>
          <a:r>
            <a:rPr lang="en-US" sz="2200" kern="1200" dirty="0"/>
            <a:t> tr</a:t>
          </a:r>
          <a:r>
            <a:rPr lang="vi-VN" sz="2200" kern="1200" dirty="0"/>
            <a:t>ư</a:t>
          </a:r>
          <a:r>
            <a:rPr lang="en-US" sz="2200" kern="1200" dirty="0" err="1"/>
            <a:t>ờng</a:t>
          </a:r>
          <a:r>
            <a:rPr lang="en-US" sz="2200" kern="1200" dirty="0"/>
            <a:t> </a:t>
          </a:r>
          <a:r>
            <a:rPr lang="en-GB" sz="2200" kern="1200" dirty="0">
              <a:solidFill>
                <a:schemeClr val="accent5">
                  <a:lumMod val="50000"/>
                </a:schemeClr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</a:t>
          </a:r>
          <a:r>
            <a:rPr lang="en-GB" sz="2200" kern="1200" dirty="0" err="1">
              <a:solidFill>
                <a:schemeClr val="accent5">
                  <a:lumMod val="50000"/>
                </a:schemeClr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daa.uit.edu.vn</a:t>
          </a:r>
          <a:r>
            <a:rPr lang="en-GB" sz="2200" kern="1200" dirty="0">
              <a:solidFill>
                <a:schemeClr val="accent5">
                  <a:lumMod val="50000"/>
                </a:schemeClr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/</a:t>
          </a:r>
          <a:endParaRPr lang="en-US" sz="22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1957694" y="918110"/>
        <a:ext cx="4839980" cy="1694973"/>
      </dsp:txXfrm>
    </dsp:sp>
    <dsp:sp modelId="{6CBA4837-76FB-415A-8DB7-1468DDF29F05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DCE7F-D781-4B71-992A-76E887268A03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6046B-0D95-404B-998B-9AE7B9AADB7D}">
      <dsp:nvSpPr>
        <dsp:cNvPr id="0" name=""/>
        <dsp:cNvSpPr/>
      </dsp:nvSpPr>
      <dsp:spPr>
        <a:xfrm>
          <a:off x="1957694" y="3036827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Ph</a:t>
          </a:r>
          <a:r>
            <a:rPr lang="vi-VN" sz="2200" b="1" kern="1200"/>
            <a:t>ư</a:t>
          </a:r>
          <a:r>
            <a:rPr lang="en-US" sz="2200" b="1" kern="1200"/>
            <a:t>ơng pháp thực hiện: </a:t>
          </a:r>
          <a:r>
            <a:rPr lang="en-US" sz="2200" kern="1200"/>
            <a:t>Sử dụng mô hình học máy để để training và dự đoán ra câu trả lời phù hợp</a:t>
          </a:r>
        </a:p>
      </dsp:txBody>
      <dsp:txXfrm>
        <a:off x="1957694" y="3036827"/>
        <a:ext cx="4839980" cy="1694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19878-D724-4412-93F2-33F3C87E806E}">
      <dsp:nvSpPr>
        <dsp:cNvPr id="0" name=""/>
        <dsp:cNvSpPr/>
      </dsp:nvSpPr>
      <dsp:spPr>
        <a:xfrm>
          <a:off x="1140275" y="0"/>
          <a:ext cx="6228437" cy="6228437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66487-22F4-4BAC-B4A3-6E5EB1203FB7}">
      <dsp:nvSpPr>
        <dsp:cNvPr id="0" name=""/>
        <dsp:cNvSpPr/>
      </dsp:nvSpPr>
      <dsp:spPr>
        <a:xfrm>
          <a:off x="1731977" y="591701"/>
          <a:ext cx="2429090" cy="24290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Bert </a:t>
          </a:r>
          <a:r>
            <a:rPr lang="en-US" sz="1600" b="1" kern="1200" dirty="0" err="1"/>
            <a:t>áp</a:t>
          </a:r>
          <a:r>
            <a:rPr lang="en-US" sz="1600" b="1" kern="1200" dirty="0"/>
            <a:t> </a:t>
          </a:r>
          <a:r>
            <a:rPr lang="en-US" sz="1600" b="1" kern="1200" dirty="0" err="1"/>
            <a:t>dụng</a:t>
          </a:r>
          <a:r>
            <a:rPr lang="en-US" sz="1600" b="1" kern="1200" dirty="0"/>
            <a:t> </a:t>
          </a:r>
          <a:r>
            <a:rPr lang="en-US" sz="1600" b="1" kern="1200" dirty="0" err="1"/>
            <a:t>bộ</a:t>
          </a:r>
          <a:r>
            <a:rPr lang="en-US" sz="1600" b="1" kern="1200" dirty="0"/>
            <a:t> dataset </a:t>
          </a:r>
          <a:r>
            <a:rPr lang="en-GB" sz="1600" b="1" kern="1200" dirty="0">
              <a:solidFill>
                <a:schemeClr val="accent5">
                  <a:lumMod val="50000"/>
                </a:schemeClr>
              </a:solidFill>
            </a:rPr>
            <a:t> </a:t>
          </a:r>
          <a:r>
            <a:rPr lang="en-GB" sz="1600" b="1" kern="1200" dirty="0" err="1">
              <a:solidFill>
                <a:schemeClr val="accent3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SQuAD</a:t>
          </a:r>
          <a:r>
            <a:rPr lang="en-GB" sz="1600" b="1" kern="1200" dirty="0">
              <a:solidFill>
                <a:schemeClr val="accent3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- Stanford Question Answering Dataset</a:t>
          </a:r>
          <a:r>
            <a:rPr lang="en-GB" sz="1600" b="1" kern="1200" dirty="0">
              <a:solidFill>
                <a:schemeClr val="accent3"/>
              </a:solidFill>
            </a:rPr>
            <a:t> </a:t>
          </a:r>
          <a:r>
            <a:rPr lang="en-GB" sz="1600" b="1" kern="1200" dirty="0" err="1"/>
            <a:t>Một</a:t>
          </a:r>
          <a:r>
            <a:rPr lang="en-GB" sz="1600" b="1" kern="1200" dirty="0"/>
            <a:t> </a:t>
          </a:r>
          <a:r>
            <a:rPr lang="en-GB" sz="1600" b="1" kern="1200" dirty="0" err="1"/>
            <a:t>bộ</a:t>
          </a:r>
          <a:r>
            <a:rPr lang="en-GB" sz="1600" b="1" kern="1200" dirty="0"/>
            <a:t> </a:t>
          </a:r>
          <a:r>
            <a:rPr lang="en-GB" sz="1600" b="1" kern="1200" dirty="0" err="1"/>
            <a:t>dữ</a:t>
          </a:r>
          <a:r>
            <a:rPr lang="en-GB" sz="1600" b="1" kern="1200" dirty="0"/>
            <a:t> </a:t>
          </a:r>
          <a:r>
            <a:rPr lang="en-GB" sz="1600" b="1" kern="1200" dirty="0" err="1"/>
            <a:t>liệu</a:t>
          </a:r>
          <a:r>
            <a:rPr lang="en-GB" sz="1600" b="1" kern="1200" dirty="0"/>
            <a:t> </a:t>
          </a:r>
          <a:r>
            <a:rPr lang="en-GB" sz="1600" b="1" kern="1200" dirty="0" err="1"/>
            <a:t>chuẩn</a:t>
          </a:r>
          <a:r>
            <a:rPr lang="en-GB" sz="1600" b="1" kern="1200" dirty="0"/>
            <a:t> </a:t>
          </a:r>
          <a:r>
            <a:rPr lang="en-GB" sz="1600" b="1" kern="1200" dirty="0" err="1"/>
            <a:t>nằm</a:t>
          </a:r>
          <a:r>
            <a:rPr lang="en-GB" sz="1600" b="1" kern="1200" dirty="0"/>
            <a:t> </a:t>
          </a:r>
          <a:r>
            <a:rPr lang="en-GB" sz="1600" b="1" kern="1200" dirty="0" err="1"/>
            <a:t>trong</a:t>
          </a:r>
          <a:r>
            <a:rPr lang="en-GB" sz="1600" b="1" kern="1200" dirty="0"/>
            <a:t> GLUE dataset đ</a:t>
          </a:r>
          <a:r>
            <a:rPr lang="vi-VN" sz="1600" b="1" kern="1200" dirty="0"/>
            <a:t>ư</a:t>
          </a:r>
          <a:r>
            <a:rPr lang="en-US" sz="1600" b="1" kern="1200" dirty="0" err="1"/>
            <a:t>ợc</a:t>
          </a:r>
          <a:r>
            <a:rPr lang="en-US" sz="1600" b="1" kern="1200" dirty="0"/>
            <a:t> </a:t>
          </a:r>
          <a:r>
            <a:rPr lang="en-US" sz="1600" b="1" kern="1200" dirty="0" err="1"/>
            <a:t>dùng</a:t>
          </a:r>
          <a:r>
            <a:rPr lang="en-US" sz="1600" b="1" kern="1200" dirty="0"/>
            <a:t> </a:t>
          </a:r>
          <a:r>
            <a:rPr lang="en-US" sz="1600" b="1" kern="1200" dirty="0" err="1"/>
            <a:t>để</a:t>
          </a:r>
          <a:r>
            <a:rPr lang="en-US" sz="1600" b="1" kern="1200" dirty="0"/>
            <a:t> </a:t>
          </a:r>
          <a:r>
            <a:rPr lang="en-US" sz="1600" b="1" kern="1200" dirty="0" err="1"/>
            <a:t>đánh</a:t>
          </a:r>
          <a:r>
            <a:rPr lang="en-US" sz="1600" b="1" kern="1200" dirty="0"/>
            <a:t> </a:t>
          </a:r>
          <a:r>
            <a:rPr lang="en-US" sz="1600" b="1" kern="1200" dirty="0" err="1"/>
            <a:t>giá</a:t>
          </a:r>
          <a:r>
            <a:rPr lang="en-US" sz="1600" b="1" kern="1200" dirty="0"/>
            <a:t> </a:t>
          </a:r>
          <a:r>
            <a:rPr lang="en-US" sz="1600" b="1" kern="1200" dirty="0" err="1"/>
            <a:t>các</a:t>
          </a:r>
          <a:r>
            <a:rPr lang="en-US" sz="1600" b="1" kern="1200" dirty="0"/>
            <a:t> </a:t>
          </a:r>
          <a:r>
            <a:rPr lang="en-US" sz="1600" b="1" kern="1200" dirty="0" err="1"/>
            <a:t>tác</a:t>
          </a:r>
          <a:r>
            <a:rPr lang="en-US" sz="1600" b="1" kern="1200" dirty="0"/>
            <a:t> </a:t>
          </a:r>
          <a:r>
            <a:rPr lang="en-US" sz="1600" b="1" kern="1200" dirty="0" err="1"/>
            <a:t>vụ</a:t>
          </a:r>
          <a:r>
            <a:rPr lang="en-US" sz="1600" b="1" kern="1200" dirty="0"/>
            <a:t> </a:t>
          </a:r>
          <a:r>
            <a:rPr lang="en-US" sz="1600" b="1" kern="1200" dirty="0" err="1"/>
            <a:t>hỏi</a:t>
          </a:r>
          <a:r>
            <a:rPr lang="en-US" sz="1600" b="1" kern="1200" dirty="0"/>
            <a:t> </a:t>
          </a:r>
          <a:r>
            <a:rPr lang="en-US" sz="1600" b="1" kern="1200" dirty="0" err="1"/>
            <a:t>đáp</a:t>
          </a:r>
          <a:endParaRPr lang="en-US" sz="1600" b="1" kern="1200" dirty="0"/>
        </a:p>
      </dsp:txBody>
      <dsp:txXfrm>
        <a:off x="1850555" y="710279"/>
        <a:ext cx="2191934" cy="2191934"/>
      </dsp:txXfrm>
    </dsp:sp>
    <dsp:sp modelId="{ADB033F0-C4CB-485E-A5C9-A30D2C10753E}">
      <dsp:nvSpPr>
        <dsp:cNvPr id="0" name=""/>
        <dsp:cNvSpPr/>
      </dsp:nvSpPr>
      <dsp:spPr>
        <a:xfrm>
          <a:off x="4347920" y="591701"/>
          <a:ext cx="2429090" cy="2429090"/>
        </a:xfrm>
        <a:prstGeom prst="roundRect">
          <a:avLst/>
        </a:prstGeom>
        <a:solidFill>
          <a:schemeClr val="accent5">
            <a:hueOff val="785595"/>
            <a:satOff val="-3757"/>
            <a:lumOff val="41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b="1" kern="1200" dirty="0" err="1"/>
            <a:t>SQuAD</a:t>
          </a:r>
          <a:r>
            <a:rPr lang="vi-VN" sz="1500" b="1" kern="1200" dirty="0"/>
            <a:t> </a:t>
          </a:r>
          <a:r>
            <a:rPr lang="vi-VN" sz="1500" b="1" kern="1200" dirty="0" err="1"/>
            <a:t>là</a:t>
          </a:r>
          <a:r>
            <a:rPr lang="vi-VN" sz="1500" b="1" kern="1200" dirty="0"/>
            <a:t> </a:t>
          </a:r>
          <a:r>
            <a:rPr lang="vi-VN" sz="1500" b="1" kern="1200" dirty="0" err="1"/>
            <a:t>một</a:t>
          </a:r>
          <a:r>
            <a:rPr lang="vi-VN" sz="1500" b="1" kern="1200" dirty="0"/>
            <a:t> </a:t>
          </a:r>
          <a:r>
            <a:rPr lang="vi-VN" sz="1500" b="1" kern="1200" dirty="0" err="1"/>
            <a:t>bộ</a:t>
          </a:r>
          <a:r>
            <a:rPr lang="vi-VN" sz="1500" b="1" kern="1200" dirty="0"/>
            <a:t> </a:t>
          </a:r>
          <a:r>
            <a:rPr lang="vi-VN" sz="1500" b="1" kern="1200" dirty="0" err="1"/>
            <a:t>dữ</a:t>
          </a:r>
          <a:r>
            <a:rPr lang="vi-VN" sz="1500" b="1" kern="1200" dirty="0"/>
            <a:t> </a:t>
          </a:r>
          <a:r>
            <a:rPr lang="vi-VN" sz="1500" b="1" kern="1200" dirty="0" err="1"/>
            <a:t>liệu</a:t>
          </a:r>
          <a:r>
            <a:rPr lang="vi-VN" sz="1500" b="1" kern="1200" dirty="0"/>
            <a:t> </a:t>
          </a:r>
          <a:r>
            <a:rPr lang="vi-VN" sz="1500" b="1" kern="1200" dirty="0" err="1"/>
            <a:t>đọc</a:t>
          </a:r>
          <a:r>
            <a:rPr lang="vi-VN" sz="1500" b="1" kern="1200" dirty="0"/>
            <a:t> </a:t>
          </a:r>
          <a:r>
            <a:rPr lang="vi-VN" sz="1500" b="1" kern="1200" dirty="0" err="1"/>
            <a:t>hiểu</a:t>
          </a:r>
          <a:r>
            <a:rPr lang="vi-VN" sz="1500" b="1" kern="1200" dirty="0"/>
            <a:t>, bao </a:t>
          </a:r>
          <a:r>
            <a:rPr lang="vi-VN" sz="1500" b="1" kern="1200" dirty="0" err="1"/>
            <a:t>gồm</a:t>
          </a:r>
          <a:r>
            <a:rPr lang="vi-VN" sz="1500" b="1" kern="1200" dirty="0"/>
            <a:t> </a:t>
          </a:r>
          <a:r>
            <a:rPr lang="vi-VN" sz="1500" b="1" kern="1200" dirty="0" err="1"/>
            <a:t>các</a:t>
          </a:r>
          <a:r>
            <a:rPr lang="vi-VN" sz="1500" b="1" kern="1200" dirty="0"/>
            <a:t> câu </a:t>
          </a:r>
          <a:r>
            <a:rPr lang="vi-VN" sz="1500" b="1" kern="1200" dirty="0" err="1"/>
            <a:t>hỏi</a:t>
          </a:r>
          <a:r>
            <a:rPr lang="vi-VN" sz="1500" b="1" kern="1200" dirty="0"/>
            <a:t> </a:t>
          </a:r>
          <a:r>
            <a:rPr lang="vi-VN" sz="1500" b="1" kern="1200" dirty="0" err="1"/>
            <a:t>được</a:t>
          </a:r>
          <a:r>
            <a:rPr lang="vi-VN" sz="1500" b="1" kern="1200" dirty="0"/>
            <a:t> </a:t>
          </a:r>
          <a:r>
            <a:rPr lang="vi-VN" sz="1500" b="1" kern="1200" dirty="0" err="1"/>
            <a:t>đặt</a:t>
          </a:r>
          <a:r>
            <a:rPr lang="vi-VN" sz="1500" b="1" kern="1200" dirty="0"/>
            <a:t> ra trên </a:t>
          </a:r>
          <a:r>
            <a:rPr lang="vi-VN" sz="1500" b="1" kern="1200" dirty="0" err="1"/>
            <a:t>một</a:t>
          </a:r>
          <a:r>
            <a:rPr lang="vi-VN" sz="1500" b="1" kern="1200" dirty="0"/>
            <a:t> </a:t>
          </a:r>
          <a:r>
            <a:rPr lang="vi-VN" sz="1500" b="1" kern="1200" dirty="0" err="1"/>
            <a:t>tập</a:t>
          </a:r>
          <a:r>
            <a:rPr lang="vi-VN" sz="1500" b="1" kern="1200" dirty="0"/>
            <a:t> </a:t>
          </a:r>
          <a:r>
            <a:rPr lang="vi-VN" sz="1500" b="1" kern="1200" dirty="0" err="1"/>
            <a:t>các</a:t>
          </a:r>
          <a:r>
            <a:rPr lang="vi-VN" sz="1500" b="1" kern="1200" dirty="0"/>
            <a:t> </a:t>
          </a:r>
          <a:r>
            <a:rPr lang="vi-VN" sz="1500" b="1" kern="1200" dirty="0" err="1"/>
            <a:t>bài</a:t>
          </a:r>
          <a:r>
            <a:rPr lang="vi-VN" sz="1500" b="1" kern="1200" dirty="0"/>
            <a:t> </a:t>
          </a:r>
          <a:r>
            <a:rPr lang="vi-VN" sz="1500" b="1" kern="1200" dirty="0" err="1"/>
            <a:t>viết</a:t>
          </a:r>
          <a:r>
            <a:rPr lang="vi-VN" sz="1500" b="1" kern="1200" dirty="0"/>
            <a:t> </a:t>
          </a:r>
          <a:r>
            <a:rPr lang="vi-VN" sz="1500" b="1" kern="1200" dirty="0" err="1"/>
            <a:t>Wikipedia</a:t>
          </a:r>
          <a:r>
            <a:rPr lang="vi-VN" sz="1500" b="1" kern="1200" dirty="0"/>
            <a:t>, trong </a:t>
          </a:r>
          <a:r>
            <a:rPr lang="vi-VN" sz="1500" b="1" kern="1200" dirty="0" err="1"/>
            <a:t>đó</a:t>
          </a:r>
          <a:r>
            <a:rPr lang="vi-VN" sz="1500" b="1" kern="1200" dirty="0"/>
            <a:t> câu </a:t>
          </a:r>
          <a:r>
            <a:rPr lang="vi-VN" sz="1500" b="1" kern="1200" dirty="0" err="1"/>
            <a:t>trả</a:t>
          </a:r>
          <a:r>
            <a:rPr lang="vi-VN" sz="1500" b="1" kern="1200" dirty="0"/>
            <a:t> </a:t>
          </a:r>
          <a:r>
            <a:rPr lang="vi-VN" sz="1500" b="1" kern="1200" dirty="0" err="1"/>
            <a:t>lời</a:t>
          </a:r>
          <a:r>
            <a:rPr lang="vi-VN" sz="1500" b="1" kern="1200" dirty="0"/>
            <a:t> cho câu </a:t>
          </a:r>
          <a:r>
            <a:rPr lang="vi-VN" sz="1500" b="1" kern="1200" dirty="0" err="1"/>
            <a:t>hỏi</a:t>
          </a:r>
          <a:r>
            <a:rPr lang="vi-VN" sz="1500" b="1" kern="1200" dirty="0"/>
            <a:t> </a:t>
          </a:r>
          <a:r>
            <a:rPr lang="vi-VN" sz="1500" b="1" kern="1200" dirty="0" err="1"/>
            <a:t>là</a:t>
          </a:r>
          <a:r>
            <a:rPr lang="vi-VN" sz="1500" b="1" kern="1200" dirty="0"/>
            <a:t> </a:t>
          </a:r>
          <a:r>
            <a:rPr lang="vi-VN" sz="1500" b="1" kern="1200" dirty="0" err="1"/>
            <a:t>một</a:t>
          </a:r>
          <a:r>
            <a:rPr lang="vi-VN" sz="1500" b="1" kern="1200" dirty="0"/>
            <a:t> </a:t>
          </a:r>
          <a:r>
            <a:rPr lang="vi-VN" sz="1500" b="1" kern="1200" dirty="0" err="1"/>
            <a:t>đoạn</a:t>
          </a:r>
          <a:r>
            <a:rPr lang="vi-VN" sz="1500" b="1" kern="1200" dirty="0"/>
            <a:t> văn </a:t>
          </a:r>
          <a:r>
            <a:rPr lang="vi-VN" sz="1500" b="1" kern="1200" dirty="0" err="1"/>
            <a:t>bản</a:t>
          </a:r>
          <a:r>
            <a:rPr lang="vi-VN" sz="1500" b="1" kern="1200" dirty="0"/>
            <a:t>, </a:t>
          </a:r>
          <a:r>
            <a:rPr lang="vi-VN" sz="1500" b="1" kern="1200" dirty="0" err="1"/>
            <a:t>hoặc</a:t>
          </a:r>
          <a:r>
            <a:rPr lang="vi-VN" sz="1500" b="1" kern="1200" dirty="0"/>
            <a:t> </a:t>
          </a:r>
          <a:r>
            <a:rPr lang="vi-VN" sz="1500" b="1" kern="1200" dirty="0" err="1"/>
            <a:t>khoảng</a:t>
          </a:r>
          <a:r>
            <a:rPr lang="vi-VN" sz="1500" b="1" kern="1200" dirty="0"/>
            <a:t>, </a:t>
          </a:r>
          <a:r>
            <a:rPr lang="vi-VN" sz="1500" b="1" kern="1200" dirty="0" err="1"/>
            <a:t>từ</a:t>
          </a:r>
          <a:r>
            <a:rPr lang="vi-VN" sz="1500" b="1" kern="1200" dirty="0"/>
            <a:t> tương </a:t>
          </a:r>
          <a:r>
            <a:rPr lang="vi-VN" sz="1500" b="1" kern="1200" dirty="0" err="1"/>
            <a:t>ứng</a:t>
          </a:r>
          <a:r>
            <a:rPr lang="vi-VN" sz="1500" b="1" kern="1200" dirty="0"/>
            <a:t> </a:t>
          </a:r>
          <a:r>
            <a:rPr lang="vi-VN" sz="1500" b="1" kern="1200" dirty="0" err="1"/>
            <a:t>hoặc</a:t>
          </a:r>
          <a:r>
            <a:rPr lang="vi-VN" sz="1500" b="1" kern="1200" dirty="0"/>
            <a:t> </a:t>
          </a:r>
          <a:r>
            <a:rPr lang="vi-VN" sz="1500" b="1" kern="1200" dirty="0" err="1"/>
            <a:t>có</a:t>
          </a:r>
          <a:r>
            <a:rPr lang="vi-VN" sz="1500" b="1" kern="1200" dirty="0"/>
            <a:t> </a:t>
          </a:r>
          <a:r>
            <a:rPr lang="vi-VN" sz="1500" b="1" kern="1200" dirty="0" err="1"/>
            <a:t>thể</a:t>
          </a:r>
          <a:r>
            <a:rPr lang="vi-VN" sz="1500" b="1" kern="1200" dirty="0"/>
            <a:t> không </a:t>
          </a:r>
          <a:r>
            <a:rPr lang="vi-VN" sz="1500" b="1" kern="1200" dirty="0" err="1"/>
            <a:t>trả</a:t>
          </a:r>
          <a:r>
            <a:rPr lang="vi-VN" sz="1500" b="1" kern="1200" dirty="0"/>
            <a:t> </a:t>
          </a:r>
          <a:r>
            <a:rPr lang="vi-VN" sz="1500" b="1" kern="1200" dirty="0" err="1"/>
            <a:t>lời</a:t>
          </a:r>
          <a:r>
            <a:rPr lang="vi-VN" sz="1500" b="1" kern="1200" dirty="0"/>
            <a:t> </a:t>
          </a:r>
          <a:r>
            <a:rPr lang="vi-VN" sz="1500" b="1" kern="1200" dirty="0" err="1"/>
            <a:t>được</a:t>
          </a:r>
          <a:endParaRPr lang="en-US" sz="1500" b="1" kern="1200" dirty="0"/>
        </a:p>
      </dsp:txBody>
      <dsp:txXfrm>
        <a:off x="4466498" y="710279"/>
        <a:ext cx="2191934" cy="2191934"/>
      </dsp:txXfrm>
    </dsp:sp>
    <dsp:sp modelId="{EEBC230A-2791-48C4-A2E0-32D97DDA5486}">
      <dsp:nvSpPr>
        <dsp:cNvPr id="0" name=""/>
        <dsp:cNvSpPr/>
      </dsp:nvSpPr>
      <dsp:spPr>
        <a:xfrm>
          <a:off x="1731977" y="3207645"/>
          <a:ext cx="2429090" cy="2429090"/>
        </a:xfrm>
        <a:prstGeom prst="roundRect">
          <a:avLst/>
        </a:prstGeom>
        <a:solidFill>
          <a:schemeClr val="accent5">
            <a:hueOff val="1571189"/>
            <a:satOff val="-7513"/>
            <a:lumOff val="8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Ch</a:t>
          </a:r>
          <a:r>
            <a:rPr lang="en-US" sz="2000" b="1" kern="1200" dirty="0" err="1"/>
            <a:t>ứa</a:t>
          </a:r>
          <a:r>
            <a:rPr lang="en-GB" sz="2000" b="1" kern="1200" dirty="0"/>
            <a:t>  h</a:t>
          </a:r>
          <a:r>
            <a:rPr lang="vi-VN" sz="2000" b="1" kern="1200" dirty="0"/>
            <a:t>ơ</a:t>
          </a:r>
          <a:r>
            <a:rPr lang="en-US" sz="2000" b="1" kern="1200" dirty="0"/>
            <a:t>n </a:t>
          </a:r>
          <a:r>
            <a:rPr lang="en-GB" sz="2000" b="1" kern="1200" dirty="0"/>
            <a:t>100,000 </a:t>
          </a:r>
          <a:r>
            <a:rPr lang="en-GB" sz="2000" b="1" kern="1200" dirty="0" err="1"/>
            <a:t>cặp</a:t>
          </a:r>
          <a:r>
            <a:rPr lang="en-GB" sz="2000" b="1" kern="1200" dirty="0"/>
            <a:t> </a:t>
          </a:r>
          <a:r>
            <a:rPr lang="en-GB" sz="2000" b="1" kern="1200" dirty="0" err="1"/>
            <a:t>câu</a:t>
          </a:r>
          <a:r>
            <a:rPr lang="en-GB" sz="2000" b="1" kern="1200" dirty="0"/>
            <a:t> </a:t>
          </a:r>
          <a:r>
            <a:rPr lang="en-GB" sz="2000" b="1" kern="1200" dirty="0" err="1"/>
            <a:t>hỏi-trả</a:t>
          </a:r>
          <a:r>
            <a:rPr lang="en-GB" sz="2000" b="1" kern="1200" dirty="0"/>
            <a:t> l</a:t>
          </a:r>
          <a:r>
            <a:rPr lang="en-US" sz="2000" b="1" kern="1200" dirty="0" err="1"/>
            <a:t>ời</a:t>
          </a:r>
          <a:r>
            <a:rPr lang="en-US" sz="2000" b="1" kern="1200" dirty="0"/>
            <a:t> </a:t>
          </a:r>
          <a:r>
            <a:rPr lang="en-GB" sz="2000" b="1" kern="1200" dirty="0"/>
            <a:t>d</a:t>
          </a:r>
          <a:r>
            <a:rPr lang="en-US" sz="2000" b="1" kern="1200" dirty="0" err="1"/>
            <a:t>ựa</a:t>
          </a:r>
          <a:r>
            <a:rPr lang="en-US" sz="2000" b="1" kern="1200" dirty="0"/>
            <a:t> </a:t>
          </a:r>
          <a:r>
            <a:rPr lang="en-US" sz="2000" b="1" kern="1200" dirty="0" err="1"/>
            <a:t>trên</a:t>
          </a:r>
          <a:r>
            <a:rPr lang="en-US" sz="2000" b="1" kern="1200" dirty="0"/>
            <a:t>  h</a:t>
          </a:r>
          <a:r>
            <a:rPr lang="vi-VN" sz="2000" b="1" kern="1200" dirty="0"/>
            <a:t>ơ</a:t>
          </a:r>
          <a:r>
            <a:rPr lang="en-US" sz="2000" b="1" kern="1200" dirty="0"/>
            <a:t>n </a:t>
          </a:r>
          <a:r>
            <a:rPr lang="en-GB" sz="2000" b="1" kern="1200" dirty="0"/>
            <a:t>500 </a:t>
          </a:r>
          <a:r>
            <a:rPr lang="en-GB" sz="2000" b="1" kern="1200" dirty="0" err="1"/>
            <a:t>bài</a:t>
          </a:r>
          <a:r>
            <a:rPr lang="en-GB" sz="2000" b="1" kern="1200" dirty="0"/>
            <a:t> </a:t>
          </a:r>
          <a:r>
            <a:rPr lang="en-GB" sz="2000" b="1" kern="1200" dirty="0" err="1"/>
            <a:t>viết</a:t>
          </a:r>
          <a:endParaRPr lang="en-US" sz="2000" b="1" kern="1200" dirty="0"/>
        </a:p>
      </dsp:txBody>
      <dsp:txXfrm>
        <a:off x="1850555" y="3326223"/>
        <a:ext cx="2191934" cy="2191934"/>
      </dsp:txXfrm>
    </dsp:sp>
    <dsp:sp modelId="{03AEFFA1-D0BC-4A0E-ABD6-A2C75BA7CEE6}">
      <dsp:nvSpPr>
        <dsp:cNvPr id="0" name=""/>
        <dsp:cNvSpPr/>
      </dsp:nvSpPr>
      <dsp:spPr>
        <a:xfrm>
          <a:off x="4347920" y="3207645"/>
          <a:ext cx="2429090" cy="242909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 err="1"/>
            <a:t>Các</a:t>
          </a:r>
          <a:r>
            <a:rPr lang="en-GB" sz="2000" b="1" kern="1200" dirty="0"/>
            <a:t> </a:t>
          </a:r>
          <a:r>
            <a:rPr lang="en-GB" sz="2000" b="1" kern="1200" dirty="0" err="1"/>
            <a:t>loại</a:t>
          </a:r>
          <a:r>
            <a:rPr lang="en-GB" sz="2000" b="1" kern="1200" dirty="0"/>
            <a:t> </a:t>
          </a:r>
          <a:r>
            <a:rPr lang="en-GB" sz="2000" b="1" kern="1200" dirty="0" err="1"/>
            <a:t>câu</a:t>
          </a:r>
          <a:r>
            <a:rPr lang="en-GB" sz="2000" b="1" kern="1200" dirty="0"/>
            <a:t> </a:t>
          </a:r>
          <a:r>
            <a:rPr lang="en-GB" sz="2000" b="1" kern="1200" dirty="0" err="1"/>
            <a:t>hỏi</a:t>
          </a:r>
          <a:r>
            <a:rPr lang="en-GB" sz="2000" b="1" kern="1200" dirty="0"/>
            <a:t> </a:t>
          </a:r>
          <a:r>
            <a:rPr lang="en-GB" sz="2000" b="1" kern="1200" dirty="0" err="1"/>
            <a:t>dạng</a:t>
          </a:r>
          <a:r>
            <a:rPr lang="en-GB" sz="2000" b="1" kern="1200" dirty="0"/>
            <a:t> </a:t>
          </a:r>
          <a:r>
            <a:rPr lang="en-US" sz="2000" b="1" kern="1200" dirty="0" err="1"/>
            <a:t>wh</a:t>
          </a:r>
          <a:r>
            <a:rPr lang="en-US" sz="2000" b="1" kern="1200" dirty="0"/>
            <a:t>-question who, what, when, why, where….</a:t>
          </a:r>
          <a:endParaRPr lang="en-US" sz="2000" kern="1200" dirty="0"/>
        </a:p>
      </dsp:txBody>
      <dsp:txXfrm>
        <a:off x="4466498" y="3326223"/>
        <a:ext cx="2191934" cy="2191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7E7FF-F13D-4250-A601-FA4EEEA91160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0004F-AFD2-4B8A-8DFE-7AD27EBED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4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0004F-AFD2-4B8A-8DFE-7AD27EBED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59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0004F-AFD2-4B8A-8DFE-7AD27EBED1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E61-7B2B-49CC-8CA3-096D22D69CE2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A3A-7C53-4075-A17E-B997FE23D95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70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87BF-A842-4E9D-9133-0E0BBFE8B77F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A3A-7C53-4075-A17E-B997FE23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4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A349-213C-4B83-9417-F4161914D2A7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A3A-7C53-4075-A17E-B997FE23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112-4DE7-4EAD-85FC-597083E64325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A3A-7C53-4075-A17E-B997FE23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0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5A0FA-602C-437F-85BD-BE18E781A62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A3A-7C53-4075-A17E-B997FE23D95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34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985A-DDF5-4DB4-8C70-C4E9B77DAA52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A3A-7C53-4075-A17E-B997FE23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2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A3DF-D86F-4FA0-BBFC-1919247B3F74}" type="datetime1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A3A-7C53-4075-A17E-B997FE23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E40F-6253-46DA-8603-E07DA3AF85C5}" type="datetime1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A3A-7C53-4075-A17E-B997FE23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3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F71D-2BC4-4D57-A23A-77F988B78585}" type="datetime1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A3A-7C53-4075-A17E-B997FE23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2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4B6AA7-F3BF-4ED6-B9F8-A4036C9EB4D9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9EFA3A-7C53-4075-A17E-B997FE23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7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3C60-B10A-4341-8980-6E70F48471CD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A3A-7C53-4075-A17E-B997FE23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0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4A644B-A07B-4698-868A-6A517EB4FF72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9EFA3A-7C53-4075-A17E-B997FE23D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20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hamdinhkhanh.github.io/2020/05/23/BERTModel.html" TargetMode="External"/><Relationship Id="rId2" Type="http://schemas.openxmlformats.org/officeDocument/2006/relationships/hyperlink" Target="https://mccormickml.com/2020/03/10/question-answering-with-a-fine-tuned-BER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bcquoc.github.io/transforme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239680"/>
            <a:ext cx="10058400" cy="2471928"/>
          </a:xfrm>
        </p:spPr>
        <p:txBody>
          <a:bodyPr>
            <a:normAutofit fontScale="90000"/>
          </a:bodyPr>
          <a:lstStyle/>
          <a:p>
            <a:pPr algn="ctr">
              <a:lnSpc>
                <a:spcPct val="112000"/>
              </a:lnSpc>
            </a:pPr>
            <a:r>
              <a:rPr lang="en-GB" dirty="0" err="1"/>
              <a:t>CS323.K21</a:t>
            </a:r>
            <a:r>
              <a:rPr lang="en-US" sz="6600" dirty="0">
                <a:latin typeface="+mn-lt"/>
              </a:rPr>
              <a:t>	</a:t>
            </a:r>
            <a:br>
              <a:rPr lang="en-US" sz="6600" dirty="0">
                <a:latin typeface="+mn-lt"/>
              </a:rPr>
            </a:b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br>
              <a:rPr lang="en-US" sz="6600" dirty="0">
                <a:latin typeface="+mn-lt"/>
              </a:rPr>
            </a:br>
            <a:r>
              <a:rPr lang="en-US" sz="6600" dirty="0">
                <a:latin typeface="+mn-lt"/>
              </a:rPr>
              <a:t>						  </a:t>
            </a:r>
            <a:r>
              <a:rPr lang="en-US" sz="2400" dirty="0">
                <a:latin typeface="+mn-lt"/>
              </a:rPr>
              <a:t>GVHD: Nguyễn </a:t>
            </a:r>
            <a:r>
              <a:rPr lang="en-US" sz="2400" dirty="0" err="1">
                <a:latin typeface="+mn-lt"/>
              </a:rPr>
              <a:t>Trọng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Chỉnh</a:t>
            </a:r>
            <a:endParaRPr lang="en-US" sz="6600" dirty="0">
              <a:latin typeface="+mn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3F78601-0305-4334-9224-975A9CF5E2D6}"/>
              </a:ext>
            </a:extLst>
          </p:cNvPr>
          <p:cNvSpPr txBox="1">
            <a:spLocks/>
          </p:cNvSpPr>
          <p:nvPr/>
        </p:nvSpPr>
        <p:spPr>
          <a:xfrm>
            <a:off x="1330960" y="3429000"/>
            <a:ext cx="10058400" cy="29413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2000"/>
              </a:lnSpc>
            </a:pPr>
            <a:br>
              <a:rPr lang="en-US" sz="6600" dirty="0">
                <a:latin typeface="+mn-lt"/>
              </a:rPr>
            </a:br>
            <a:r>
              <a:rPr lang="en-US" sz="6600" dirty="0">
                <a:latin typeface="+mn-lt"/>
              </a:rPr>
              <a:t>					</a:t>
            </a:r>
            <a:r>
              <a:rPr lang="en-US" sz="3400" dirty="0" err="1">
                <a:latin typeface="+mn-lt"/>
              </a:rPr>
              <a:t>Sinh</a:t>
            </a:r>
            <a:r>
              <a:rPr lang="en-US" sz="3400" dirty="0">
                <a:latin typeface="+mn-lt"/>
              </a:rPr>
              <a:t> </a:t>
            </a:r>
            <a:r>
              <a:rPr lang="en-US" sz="3400" dirty="0" err="1">
                <a:latin typeface="+mn-lt"/>
              </a:rPr>
              <a:t>viên</a:t>
            </a:r>
            <a:r>
              <a:rPr lang="en-US" sz="3400" dirty="0">
                <a:latin typeface="+mn-lt"/>
              </a:rPr>
              <a:t> </a:t>
            </a:r>
            <a:r>
              <a:rPr lang="en-US" sz="3400" dirty="0" err="1">
                <a:latin typeface="+mn-lt"/>
              </a:rPr>
              <a:t>thực</a:t>
            </a:r>
            <a:r>
              <a:rPr lang="en-US" sz="3400" dirty="0">
                <a:latin typeface="+mn-lt"/>
              </a:rPr>
              <a:t> </a:t>
            </a:r>
            <a:r>
              <a:rPr lang="en-US" sz="3400" dirty="0" err="1">
                <a:latin typeface="+mn-lt"/>
              </a:rPr>
              <a:t>hiện</a:t>
            </a:r>
            <a:r>
              <a:rPr lang="en-US" sz="3400" dirty="0">
                <a:latin typeface="+mn-lt"/>
              </a:rPr>
              <a:t>:</a:t>
            </a:r>
          </a:p>
          <a:p>
            <a:pPr algn="ctr">
              <a:lnSpc>
                <a:spcPct val="170000"/>
              </a:lnSpc>
            </a:pPr>
            <a:r>
              <a:rPr lang="en-US" sz="3400" dirty="0">
                <a:latin typeface="+mn-lt"/>
              </a:rPr>
              <a:t>						    Nguyễn Đình Vinh 16521582</a:t>
            </a:r>
          </a:p>
          <a:p>
            <a:pPr algn="ctr">
              <a:lnSpc>
                <a:spcPct val="170000"/>
              </a:lnSpc>
            </a:pPr>
            <a:r>
              <a:rPr lang="en-US" sz="3400" dirty="0">
                <a:latin typeface="+mn-lt"/>
              </a:rPr>
              <a:t>    						</a:t>
            </a:r>
            <a:r>
              <a:rPr lang="en-US" sz="2400" dirty="0">
                <a:latin typeface="+mn-lt"/>
              </a:rPr>
              <a:t>			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72EBE-42A6-4E2D-A9D2-2A359405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pPr algn="ctr"/>
            <a:fld id="{EB9EFA3A-7C53-4075-A17E-B997FE23D95E}" type="slidenum">
              <a:rPr lang="en-US" smtClean="0"/>
              <a:pPr algn="ctr"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2A285-ECA2-49F9-83C3-34FEA5FD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3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IR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644E83-F62C-487F-91F5-47B14D18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A3A-7C53-4075-A17E-B997FE23D95E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DFD07-731B-4D51-85EB-B79D2EF2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15DC9D-C88A-4691-990C-2F5C10950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7266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IR system :</a:t>
            </a:r>
          </a:p>
          <a:p>
            <a:pPr>
              <a:lnSpc>
                <a:spcPct val="10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904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59" y="-407527"/>
            <a:ext cx="10058400" cy="1450757"/>
          </a:xfrm>
        </p:spPr>
        <p:txBody>
          <a:bodyPr/>
          <a:lstStyle/>
          <a:p>
            <a:pPr algn="ctr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644E83-F62C-487F-91F5-47B14D18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A3A-7C53-4075-A17E-B997FE23D95E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DFD07-731B-4D51-85EB-B79D2EF2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15DC9D-C88A-4691-990C-2F5C10950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43230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39654-5770-4BD1-8F31-0518DFB1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35" y="2001875"/>
            <a:ext cx="11707129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2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379" y="56042"/>
            <a:ext cx="10058400" cy="1450757"/>
          </a:xfrm>
        </p:spPr>
        <p:txBody>
          <a:bodyPr/>
          <a:lstStyle/>
          <a:p>
            <a:pPr algn="ctr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644E83-F62C-487F-91F5-47B14D18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A3A-7C53-4075-A17E-B997FE23D95E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DFD07-731B-4D51-85EB-B79D2EF2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15DC9D-C88A-4691-990C-2F5C10950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2053883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=0.94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CWS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=0.92</a:t>
            </a:r>
          </a:p>
        </p:txBody>
      </p:sp>
    </p:spTree>
    <p:extLst>
      <p:ext uri="{BB962C8B-B14F-4D97-AF65-F5344CB8AC3E}">
        <p14:creationId xmlns:p14="http://schemas.microsoft.com/office/powerpoint/2010/main" val="11183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 for watching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: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mccormickml.com</a:t>
            </a:r>
            <a:r>
              <a:rPr lang="en-GB" dirty="0">
                <a:hlinkClick r:id="rId2"/>
              </a:rPr>
              <a:t>/2020/03/10/question-answering-with-a-fine-tuned-BERT/</a:t>
            </a:r>
            <a:endParaRPr lang="en-GB" dirty="0"/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err="1">
                <a:hlinkClick r:id="rId3"/>
              </a:rPr>
              <a:t>phamdinhkhanh.github.io</a:t>
            </a:r>
            <a:r>
              <a:rPr lang="en-GB" dirty="0">
                <a:hlinkClick r:id="rId3"/>
              </a:rPr>
              <a:t>/2020/05/23/</a:t>
            </a:r>
            <a:r>
              <a:rPr lang="en-GB" dirty="0" err="1">
                <a:hlinkClick r:id="rId3"/>
              </a:rPr>
              <a:t>BERTModel.html</a:t>
            </a:r>
            <a:endParaRPr lang="en-GB" dirty="0"/>
          </a:p>
          <a:p>
            <a:r>
              <a:rPr lang="en-GB" dirty="0">
                <a:hlinkClick r:id="rId4"/>
              </a:rPr>
              <a:t>https://</a:t>
            </a:r>
            <a:r>
              <a:rPr lang="en-GB" dirty="0" err="1">
                <a:hlinkClick r:id="rId4"/>
              </a:rPr>
              <a:t>pbcquoc.github.io</a:t>
            </a:r>
            <a:r>
              <a:rPr lang="en-GB" dirty="0">
                <a:hlinkClick r:id="rId4"/>
              </a:rPr>
              <a:t>/transformer/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2DE89-65AC-4E7B-B139-36256456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A3A-7C53-4075-A17E-B997FE23D95E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24869-D499-4C46-BFAD-C87D5CF3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6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Giới thiệu chung về Project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F151E-CE5B-4D32-ABE9-F429A5F7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02CA4-F1E1-4238-8EA3-9698DF06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B9EFA3A-7C53-4075-A17E-B997FE23D95E}" type="slidenum">
              <a:rPr lang="en-US" smtClean="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19AB5E6-94B8-495A-940B-CFA3C90DCB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90849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053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BERT</a:t>
            </a:r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BDAA85A-4BAB-47A9-8041-E941E22F2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BERT (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Encoder Representation from Transformer)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ừ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transformer.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Đ</a:t>
            </a:r>
            <a:r>
              <a:rPr lang="vi-VN" dirty="0" err="1">
                <a:latin typeface="+mj-lt"/>
              </a:rPr>
              <a:t>ược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google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giới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thiệu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vào</a:t>
            </a:r>
            <a:r>
              <a:rPr lang="vi-VN" dirty="0">
                <a:latin typeface="+mj-lt"/>
              </a:rPr>
              <a:t> năm 2018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đang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áp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mô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tìm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kiếm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họ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Graphic 23" descr="Fingerprint">
            <a:extLst>
              <a:ext uri="{FF2B5EF4-FFF2-40B4-BE49-F238E27FC236}">
                <a16:creationId xmlns:a16="http://schemas.microsoft.com/office/drawing/2014/main" id="{4CED49F1-3478-4670-AB34-99B5F5D10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FD6BE-DC93-4AB0-AAE6-C1ADB130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46709-1BAE-4EE3-8567-74863988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B9EFA3A-7C53-4075-A17E-B997FE23D95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6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4400" err="1"/>
              <a:t>Giới</a:t>
            </a:r>
            <a:r>
              <a:rPr lang="en-US" sz="4400"/>
              <a:t> </a:t>
            </a:r>
            <a:r>
              <a:rPr lang="en-US" sz="4400" err="1"/>
              <a:t>thiệu</a:t>
            </a:r>
            <a:r>
              <a:rPr lang="en-US" sz="4400"/>
              <a:t> </a:t>
            </a:r>
            <a:r>
              <a:rPr lang="en-US" sz="4400" err="1"/>
              <a:t>tổng</a:t>
            </a:r>
            <a:r>
              <a:rPr lang="en-US" sz="4400"/>
              <a:t> </a:t>
            </a:r>
            <a:r>
              <a:rPr lang="en-US" sz="4400" err="1"/>
              <a:t>quan</a:t>
            </a:r>
            <a:r>
              <a:rPr lang="en-US" sz="4400"/>
              <a:t> </a:t>
            </a:r>
            <a:r>
              <a:rPr lang="en-US" sz="4400" err="1"/>
              <a:t>về</a:t>
            </a:r>
            <a:r>
              <a:rPr lang="en-US" sz="4400"/>
              <a:t> BERT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ABCCA-4AB2-4C0E-918F-002D2F933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73863"/>
            <a:ext cx="6909801" cy="464684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BDAA85A-4BAB-47A9-8041-E941E22F2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Transformer: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transformer bao </a:t>
            </a:r>
            <a:r>
              <a:rPr lang="en-GB" dirty="0" err="1"/>
              <a:t>gồm</a:t>
            </a:r>
            <a:r>
              <a:rPr lang="en-GB" dirty="0"/>
              <a:t> 2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lớn</a:t>
            </a:r>
            <a:r>
              <a:rPr lang="en-GB" dirty="0"/>
              <a:t>. </a:t>
            </a:r>
            <a:r>
              <a:rPr lang="en-GB" dirty="0" err="1"/>
              <a:t>Quá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mã</a:t>
            </a:r>
            <a:r>
              <a:rPr lang="en-GB" dirty="0"/>
              <a:t> </a:t>
            </a:r>
            <a:r>
              <a:rPr lang="en-GB" dirty="0" err="1"/>
              <a:t>hóa</a:t>
            </a:r>
            <a:r>
              <a:rPr lang="en-GB" dirty="0"/>
              <a:t> </a:t>
            </a:r>
            <a:r>
              <a:rPr lang="en-GB" dirty="0" err="1"/>
              <a:t>thông</a:t>
            </a:r>
            <a:r>
              <a:rPr lang="en-GB" dirty="0"/>
              <a:t> tin sang </a:t>
            </a:r>
            <a:r>
              <a:rPr lang="en-GB" dirty="0" err="1"/>
              <a:t>dạng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dạng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giải</a:t>
            </a:r>
            <a:r>
              <a:rPr lang="en-GB" dirty="0"/>
              <a:t> </a:t>
            </a:r>
            <a:r>
              <a:rPr lang="en-GB" dirty="0" err="1"/>
              <a:t>mã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quả</a:t>
            </a:r>
            <a:r>
              <a:rPr lang="en-GB" dirty="0"/>
              <a:t> </a:t>
            </a:r>
            <a:r>
              <a:rPr lang="en-GB" dirty="0" err="1"/>
              <a:t>đầu</a:t>
            </a:r>
            <a:r>
              <a:rPr lang="en-GB" dirty="0"/>
              <a:t> ra.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dirty="0" err="1"/>
              <a:t>chính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2 </a:t>
            </a:r>
            <a:r>
              <a:rPr lang="en-GB" dirty="0" err="1"/>
              <a:t>quá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encoder </a:t>
            </a:r>
            <a:r>
              <a:rPr lang="en-GB" dirty="0" err="1"/>
              <a:t>và</a:t>
            </a:r>
            <a:r>
              <a:rPr lang="en-GB" dirty="0"/>
              <a:t> decoder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CE8509-9E93-4D74-BF24-661F111C7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E8BA98-E13C-403B-AC96-75E203799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FD6BE-DC93-4AB0-AAE6-C1ADB130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46709-1BAE-4EE3-8567-74863988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B9EFA3A-7C53-4075-A17E-B997FE23D95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3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/>
              <a:t>BERT for Question Answering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194563F-A66F-4B71-9C8D-5610CF13D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03595A-19F1-44C4-8C24-6E498B5F7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FD6BE-DC93-4AB0-AAE6-C1ADB130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46709-1BAE-4EE3-8567-74863988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B9EFA3A-7C53-4075-A17E-B997FE23D95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6ED986D-44A3-4E9C-A753-799DB47E7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990991"/>
              </p:ext>
            </p:extLst>
          </p:nvPr>
        </p:nvGraphicFramePr>
        <p:xfrm>
          <a:off x="1" y="105878"/>
          <a:ext cx="8508988" cy="6228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707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305" y="523684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BERT for Question Answering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F1C65-DE8E-4306-A167-261D4826F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320" y="1023028"/>
            <a:ext cx="8866984" cy="505417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C48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32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FD6BE-DC93-4AB0-AAE6-C1ADB130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endParaRPr lang="en-US" sz="900" kern="1200" cap="all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46709-1BAE-4EE3-8567-74863988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B9EFA3A-7C53-4075-A17E-B997FE23D95E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7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BERT Input Format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0F9702-F799-4349-B68B-44A04A845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929" y="1016268"/>
            <a:ext cx="6912217" cy="397452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C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FD6BE-DC93-4AB0-AAE6-C1ADB130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endParaRPr lang="en-US" sz="900" kern="1200" cap="all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46709-1BAE-4EE3-8567-74863988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B9EFA3A-7C53-4075-A17E-B997FE23D95E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3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71099"/>
            <a:ext cx="10058400" cy="1450757"/>
          </a:xfrm>
        </p:spPr>
        <p:txBody>
          <a:bodyPr/>
          <a:lstStyle/>
          <a:p>
            <a:r>
              <a:rPr lang="en-GB" b="1" dirty="0"/>
              <a:t>Start &amp; End Token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46709-1BAE-4EE3-8567-74863988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A3A-7C53-4075-A17E-B997FE23D95E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FD6BE-DC93-4AB0-AAE6-C1ADB130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3AE927-2B96-4182-8D29-41A0B2169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2025" y="1826772"/>
            <a:ext cx="5283975" cy="4022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1BF2D1-67E9-43F6-B2F9-B5BE77D7E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001" y="1771730"/>
            <a:ext cx="4415199" cy="407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5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IR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644E83-F62C-487F-91F5-47B14D18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FA3A-7C53-4075-A17E-B997FE23D95E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DFD07-731B-4D51-85EB-B79D2EF2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15DC9D-C88A-4691-990C-2F5C10950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7266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TF-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vi-VN" b="1" dirty="0" err="1"/>
              <a:t>TF-IDF</a:t>
            </a:r>
            <a:r>
              <a:rPr lang="vi-VN" dirty="0"/>
              <a:t> (</a:t>
            </a:r>
            <a:r>
              <a:rPr lang="vi-VN" dirty="0" err="1"/>
              <a:t>Term</a:t>
            </a:r>
            <a:r>
              <a:rPr lang="vi-VN" dirty="0"/>
              <a:t> </a:t>
            </a:r>
            <a:r>
              <a:rPr lang="vi-VN" dirty="0" err="1"/>
              <a:t>Frequency</a:t>
            </a:r>
            <a:r>
              <a:rPr lang="vi-VN" dirty="0"/>
              <a:t> – </a:t>
            </a:r>
            <a:r>
              <a:rPr lang="vi-VN" dirty="0" err="1"/>
              <a:t>Inverse</a:t>
            </a:r>
            <a:r>
              <a:rPr lang="vi-VN" dirty="0"/>
              <a:t> </a:t>
            </a:r>
            <a:r>
              <a:rPr lang="vi-VN" dirty="0" err="1"/>
              <a:t>Document</a:t>
            </a:r>
            <a:r>
              <a:rPr lang="vi-VN" dirty="0"/>
              <a:t> </a:t>
            </a:r>
            <a:r>
              <a:rPr lang="vi-VN" dirty="0" err="1"/>
              <a:t>Frequency</a:t>
            </a:r>
            <a:r>
              <a:rPr lang="vi-VN" dirty="0"/>
              <a:t>) </a:t>
            </a:r>
            <a:r>
              <a:rPr lang="vi-VN" dirty="0" err="1"/>
              <a:t>là</a:t>
            </a:r>
            <a:r>
              <a:rPr lang="vi-VN" dirty="0"/>
              <a:t> 1 </a:t>
            </a:r>
            <a:r>
              <a:rPr lang="vi-VN" dirty="0" err="1"/>
              <a:t>kĩ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khai </a:t>
            </a:r>
            <a:r>
              <a:rPr lang="vi-VN" dirty="0" err="1"/>
              <a:t>phá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.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tầm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.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cao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cao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trong văn </a:t>
            </a:r>
            <a:r>
              <a:rPr lang="vi-VN" dirty="0" err="1"/>
              <a:t>bản</a:t>
            </a:r>
            <a:r>
              <a:rPr lang="vi-VN" dirty="0"/>
              <a:t> nhưng </a:t>
            </a:r>
            <a:r>
              <a:rPr lang="vi-VN" dirty="0" err="1"/>
              <a:t>bù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tần</a:t>
            </a:r>
            <a:r>
              <a:rPr lang="vi-VN" dirty="0"/>
              <a:t> </a:t>
            </a:r>
            <a:r>
              <a:rPr lang="vi-VN" dirty="0" err="1"/>
              <a:t>suất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trong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392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454</Words>
  <Application>Microsoft Office PowerPoint</Application>
  <PresentationFormat>Widescreen</PresentationFormat>
  <Paragraphs>68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Retrospect</vt:lpstr>
      <vt:lpstr>CS323.K21  CÁC HỆ THỐNG HỎI ĐÁP         GVHD: Nguyễn Trọng Chỉnh</vt:lpstr>
      <vt:lpstr>Giới thiệu chung về Project</vt:lpstr>
      <vt:lpstr>Giới thiệu tổng quan về BERT</vt:lpstr>
      <vt:lpstr>Giới thiệu tổng quan về BERT</vt:lpstr>
      <vt:lpstr>BERT for Question Answering</vt:lpstr>
      <vt:lpstr>BERT for Question Answering</vt:lpstr>
      <vt:lpstr>BERT Input Format</vt:lpstr>
      <vt:lpstr>Start &amp; End Token Classifiers</vt:lpstr>
      <vt:lpstr>IR System</vt:lpstr>
      <vt:lpstr>IR System</vt:lpstr>
      <vt:lpstr>Đánh giá mô hình</vt:lpstr>
      <vt:lpstr>Đánh giá mô hình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CS323.K21  CÁC HỆ THỐNG HỎI ĐÁP        GVHD: Nguyễn Trọng Chỉnh</dc:title>
  <dc:creator>Vinh Nguyễn đình</dc:creator>
  <cp:lastModifiedBy>Vinh Nguyễn đình</cp:lastModifiedBy>
  <cp:revision>8</cp:revision>
  <dcterms:created xsi:type="dcterms:W3CDTF">2020-06-23T02:53:32Z</dcterms:created>
  <dcterms:modified xsi:type="dcterms:W3CDTF">2020-06-23T05:18:22Z</dcterms:modified>
</cp:coreProperties>
</file>