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83" r:id="rId6"/>
    <p:sldId id="281" r:id="rId7"/>
    <p:sldId id="261" r:id="rId8"/>
    <p:sldId id="265" r:id="rId9"/>
    <p:sldId id="266" r:id="rId10"/>
    <p:sldId id="262" r:id="rId11"/>
    <p:sldId id="267" r:id="rId12"/>
    <p:sldId id="268" r:id="rId13"/>
    <p:sldId id="269" r:id="rId14"/>
    <p:sldId id="270" r:id="rId15"/>
    <p:sldId id="264" r:id="rId16"/>
    <p:sldId id="272" r:id="rId17"/>
    <p:sldId id="273" r:id="rId18"/>
    <p:sldId id="274" r:id="rId19"/>
    <p:sldId id="282" r:id="rId20"/>
    <p:sldId id="271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B0267CC-191C-4154-9084-CB02027E0092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2E431DD-3C67-4E77-A4BF-D84E68327D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267CC-191C-4154-9084-CB02027E0092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431DD-3C67-4E77-A4BF-D84E68327D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267CC-191C-4154-9084-CB02027E0092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431DD-3C67-4E77-A4BF-D84E68327D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267CC-191C-4154-9084-CB02027E0092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431DD-3C67-4E77-A4BF-D84E68327D2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267CC-191C-4154-9084-CB02027E0092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431DD-3C67-4E77-A4BF-D84E68327D2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267CC-191C-4154-9084-CB02027E0092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431DD-3C67-4E77-A4BF-D84E68327D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267CC-191C-4154-9084-CB02027E0092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431DD-3C67-4E77-A4BF-D84E68327D2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267CC-191C-4154-9084-CB02027E0092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431DD-3C67-4E77-A4BF-D84E68327D2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267CC-191C-4154-9084-CB02027E0092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431DD-3C67-4E77-A4BF-D84E68327D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CB0267CC-191C-4154-9084-CB02027E0092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431DD-3C67-4E77-A4BF-D84E68327D2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B0267CC-191C-4154-9084-CB02027E0092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2E431DD-3C67-4E77-A4BF-D84E68327D2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B0267CC-191C-4154-9084-CB02027E0092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2E431DD-3C67-4E77-A4BF-D84E68327D2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53728" cy="3505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6705600" cy="1829761"/>
          </a:xfrm>
        </p:spPr>
        <p:txBody>
          <a:bodyPr>
            <a:noAutofit/>
          </a:bodyPr>
          <a:lstStyle/>
          <a:p>
            <a:r>
              <a:rPr lang="en-US" sz="8800" dirty="0">
                <a:solidFill>
                  <a:schemeClr val="bg1"/>
                </a:solidFill>
              </a:rPr>
              <a:t>Fuzzing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304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AFL (American Fuzzy Lop)</a:t>
            </a:r>
          </a:p>
          <a:p>
            <a:pPr lvl="1"/>
            <a:r>
              <a:rPr lang="en-US" dirty="0"/>
              <a:t>Also the name of a rabbit breed, if you search for help for the tool</a:t>
            </a:r>
          </a:p>
          <a:p>
            <a:r>
              <a:rPr lang="en-US" dirty="0"/>
              <a:t>It takes text input via input files, and then morphs it to try to break things</a:t>
            </a:r>
          </a:p>
          <a:p>
            <a:r>
              <a:rPr lang="en-US" dirty="0"/>
              <a:t>It also tries to spider out through the code to hit all paths and get good coverage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Malformed text entry fuzzing</a:t>
            </a:r>
          </a:p>
        </p:txBody>
      </p:sp>
    </p:spTree>
    <p:extLst>
      <p:ext uri="{BB962C8B-B14F-4D97-AF65-F5344CB8AC3E}">
        <p14:creationId xmlns:p14="http://schemas.microsoft.com/office/powerpoint/2010/main" val="69710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Warnings: </a:t>
            </a:r>
          </a:p>
          <a:p>
            <a:r>
              <a:rPr lang="en-US" dirty="0"/>
              <a:t>It requires at least 1 input that does not cause an error</a:t>
            </a:r>
          </a:p>
          <a:p>
            <a:r>
              <a:rPr lang="en-US" dirty="0"/>
              <a:t>And if an input causes an error, it will not try to morph that input further</a:t>
            </a:r>
          </a:p>
          <a:p>
            <a:pPr lvl="1"/>
            <a:r>
              <a:rPr lang="en-US" dirty="0"/>
              <a:t>bad </a:t>
            </a:r>
            <a:r>
              <a:rPr lang="en-US" dirty="0" err="1"/>
              <a:t>json</a:t>
            </a:r>
            <a:r>
              <a:rPr lang="en-US" dirty="0"/>
              <a:t> file = won’t try to further morph that </a:t>
            </a:r>
            <a:r>
              <a:rPr lang="en-US" dirty="0" err="1"/>
              <a:t>json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Malformed text entry fuzzing</a:t>
            </a:r>
          </a:p>
        </p:txBody>
      </p:sp>
    </p:spTree>
    <p:extLst>
      <p:ext uri="{BB962C8B-B14F-4D97-AF65-F5344CB8AC3E}">
        <p14:creationId xmlns:p14="http://schemas.microsoft.com/office/powerpoint/2010/main" val="2950450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AFL on the binary</a:t>
            </a:r>
          </a:p>
          <a:p>
            <a:pPr lvl="1"/>
            <a:r>
              <a:rPr lang="en-US" dirty="0"/>
              <a:t>Specifying the directory that contains the input files</a:t>
            </a:r>
          </a:p>
          <a:p>
            <a:pPr lvl="1"/>
            <a:r>
              <a:rPr lang="en-US" dirty="0"/>
              <a:t>And the directory that AFL should put the output files to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Malformed text entry fuzzing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3480364"/>
            <a:ext cx="7315200" cy="40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334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AFL will show its progress</a:t>
            </a:r>
          </a:p>
          <a:p>
            <a:pPr lvl="1"/>
            <a:r>
              <a:rPr lang="en-US" dirty="0"/>
              <a:t>Note the total crashes counter in red on the right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Malformed text entry fuzzing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38400"/>
            <a:ext cx="690562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022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AFL will put the crashes in files in the out/default/crashes directory</a:t>
            </a:r>
          </a:p>
          <a:p>
            <a:pPr lvl="1"/>
            <a:r>
              <a:rPr lang="en-US" dirty="0"/>
              <a:t>Each file will contain an input that caused a crash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Malformed text entry fuzzing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06470"/>
            <a:ext cx="7315200" cy="151313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40FB5B3-DA08-444E-8275-96193E7A5E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4576572"/>
            <a:ext cx="7315200" cy="170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485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straight-forward like sending a command line argument or input file to an application</a:t>
            </a:r>
          </a:p>
          <a:p>
            <a:r>
              <a:rPr lang="en-US" dirty="0"/>
              <a:t>Instead have to simulate mouse clicks and keyboard strokes</a:t>
            </a:r>
          </a:p>
          <a:p>
            <a:pPr lvl="1"/>
            <a:r>
              <a:rPr lang="en-US" dirty="0"/>
              <a:t>To random places</a:t>
            </a:r>
          </a:p>
          <a:p>
            <a:pPr lvl="1"/>
            <a:r>
              <a:rPr lang="en-US" dirty="0"/>
              <a:t>Or to specific spots</a:t>
            </a:r>
          </a:p>
          <a:p>
            <a:r>
              <a:rPr lang="en-US" dirty="0"/>
              <a:t>No standard fuzzing tools available, since it needs to be so customized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Gui</a:t>
            </a:r>
            <a:r>
              <a:rPr lang="en-US" dirty="0"/>
              <a:t> fuzzing</a:t>
            </a:r>
          </a:p>
        </p:txBody>
      </p:sp>
    </p:spTree>
    <p:extLst>
      <p:ext uri="{BB962C8B-B14F-4D97-AF65-F5344CB8AC3E}">
        <p14:creationId xmlns:p14="http://schemas.microsoft.com/office/powerpoint/2010/main" val="336541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made a simple python-based </a:t>
            </a:r>
            <a:r>
              <a:rPr lang="en-US" dirty="0" err="1"/>
              <a:t>fuzzer</a:t>
            </a:r>
            <a:endParaRPr lang="en-US" dirty="0"/>
          </a:p>
          <a:p>
            <a:pPr lvl="1"/>
            <a:r>
              <a:rPr lang="en-US" dirty="0"/>
              <a:t>That clicks at random places within an application’s window</a:t>
            </a:r>
          </a:p>
          <a:p>
            <a:pPr lvl="1"/>
            <a:r>
              <a:rPr lang="en-US" dirty="0"/>
              <a:t>And tabs through the application’s </a:t>
            </a:r>
            <a:r>
              <a:rPr lang="en-US" dirty="0" err="1"/>
              <a:t>gui</a:t>
            </a:r>
            <a:r>
              <a:rPr lang="en-US" dirty="0"/>
              <a:t> elements, and sends random characters</a:t>
            </a:r>
          </a:p>
          <a:p>
            <a:r>
              <a:rPr lang="en-US" dirty="0" err="1"/>
              <a:t>Poc</a:t>
            </a:r>
            <a:r>
              <a:rPr lang="en-US" dirty="0"/>
              <a:t> vulnerable c program</a:t>
            </a:r>
          </a:p>
          <a:p>
            <a:pPr lvl="1"/>
            <a:r>
              <a:rPr lang="en-US" dirty="0"/>
              <a:t>That does a </a:t>
            </a:r>
            <a:r>
              <a:rPr lang="en-US" dirty="0" err="1"/>
              <a:t>segfault</a:t>
            </a:r>
            <a:r>
              <a:rPr lang="en-US" dirty="0"/>
              <a:t> when the left button is clicked 3x</a:t>
            </a:r>
          </a:p>
          <a:p>
            <a:pPr lvl="1"/>
            <a:r>
              <a:rPr lang="en-US" dirty="0"/>
              <a:t>Or when “3” is entered into the middle textbox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Gui</a:t>
            </a:r>
            <a:r>
              <a:rPr lang="en-US" dirty="0"/>
              <a:t> fuzzing – Demo</a:t>
            </a:r>
          </a:p>
        </p:txBody>
      </p:sp>
    </p:spTree>
    <p:extLst>
      <p:ext uri="{BB962C8B-B14F-4D97-AF65-F5344CB8AC3E}">
        <p14:creationId xmlns:p14="http://schemas.microsoft.com/office/powerpoint/2010/main" val="4130646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752600"/>
            <a:ext cx="7115175" cy="405765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Gui</a:t>
            </a:r>
            <a:r>
              <a:rPr lang="en-US" dirty="0"/>
              <a:t> fuzzing - Demo</a:t>
            </a:r>
          </a:p>
        </p:txBody>
      </p:sp>
    </p:spTree>
    <p:extLst>
      <p:ext uri="{BB962C8B-B14F-4D97-AF65-F5344CB8AC3E}">
        <p14:creationId xmlns:p14="http://schemas.microsoft.com/office/powerpoint/2010/main" val="2957593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52598"/>
            <a:ext cx="7315200" cy="26803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Gui</a:t>
            </a:r>
            <a:r>
              <a:rPr lang="en-US" dirty="0"/>
              <a:t> fuzzing - Demo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2666134"/>
            <a:ext cx="7315200" cy="173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705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uiFuzzingDemo_trimmed">
            <a:hlinkClick r:id="" action="ppaction://media"/>
            <a:extLst>
              <a:ext uri="{FF2B5EF4-FFF2-40B4-BE49-F238E27FC236}">
                <a16:creationId xmlns:a16="http://schemas.microsoft.com/office/drawing/2014/main" id="{ECFADBA2-1A07-4B94-A440-86255ABCE263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49275" y="1417638"/>
            <a:ext cx="8045450" cy="4525962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E9AAE8-75E9-4CE1-B1DF-53CA3896D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Gui</a:t>
            </a:r>
            <a:r>
              <a:rPr lang="en-US" dirty="0"/>
              <a:t> fuzzing - Demo</a:t>
            </a:r>
          </a:p>
        </p:txBody>
      </p:sp>
    </p:spTree>
    <p:extLst>
      <p:ext uri="{BB962C8B-B14F-4D97-AF65-F5344CB8AC3E}">
        <p14:creationId xmlns:p14="http://schemas.microsoft.com/office/powerpoint/2010/main" val="123957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64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Sending input to an application, that the application is not expecting, to try to make it crash</a:t>
            </a:r>
          </a:p>
          <a:p>
            <a:pPr lvl="1"/>
            <a:r>
              <a:rPr lang="en-US" dirty="0"/>
              <a:t>Long strings of characters that might overflow a memory buffer</a:t>
            </a:r>
          </a:p>
          <a:p>
            <a:pPr lvl="1"/>
            <a:r>
              <a:rPr lang="en-US" dirty="0"/>
              <a:t>Weird characters that the application isn’t expecting</a:t>
            </a:r>
          </a:p>
          <a:p>
            <a:pPr lvl="1"/>
            <a:r>
              <a:rPr lang="en-US" dirty="0"/>
              <a:t>Malformed input files</a:t>
            </a:r>
          </a:p>
          <a:p>
            <a:pPr lvl="1"/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fuzzing?</a:t>
            </a:r>
          </a:p>
        </p:txBody>
      </p:sp>
    </p:spTree>
    <p:extLst>
      <p:ext uri="{BB962C8B-B14F-4D97-AF65-F5344CB8AC3E}">
        <p14:creationId xmlns:p14="http://schemas.microsoft.com/office/powerpoint/2010/main" val="2762598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every crash / </a:t>
            </a:r>
            <a:r>
              <a:rPr lang="en-US" dirty="0" err="1"/>
              <a:t>segfault</a:t>
            </a:r>
            <a:r>
              <a:rPr lang="en-US" dirty="0"/>
              <a:t> is exploitable</a:t>
            </a:r>
          </a:p>
          <a:p>
            <a:pPr lvl="1"/>
            <a:r>
              <a:rPr lang="en-US" dirty="0"/>
              <a:t>There could be runtime or memory protections that prevent you from taking further control</a:t>
            </a:r>
          </a:p>
          <a:p>
            <a:r>
              <a:rPr lang="en-US" dirty="0"/>
              <a:t>The next step is to run the application through a debugger</a:t>
            </a:r>
          </a:p>
          <a:p>
            <a:pPr lvl="1"/>
            <a:r>
              <a:rPr lang="en-US" dirty="0"/>
              <a:t>To see what code section the application crashes in</a:t>
            </a:r>
          </a:p>
          <a:p>
            <a:pPr lvl="1"/>
            <a:r>
              <a:rPr lang="en-US" dirty="0"/>
              <a:t>To then see how you may be able to further exploit the code</a:t>
            </a:r>
          </a:p>
          <a:p>
            <a:pPr lvl="1"/>
            <a:r>
              <a:rPr lang="en-US" dirty="0"/>
              <a:t>Use the malformed input that caused the crash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137576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the target binary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D20D285B-8032-4B92-BE57-9A35D2353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088926"/>
            <a:ext cx="6019800" cy="476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862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target binary, with the arguments that cause the crash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213C3A25-FB0F-4F37-9A37-A62AAAE08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492414"/>
            <a:ext cx="5562600" cy="436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05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the play button, and let it run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98700"/>
            <a:ext cx="6213163" cy="48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354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it crashes, it will stop at the line of code that caused the crash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414034"/>
            <a:ext cx="5671835" cy="444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106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then investigate what the code did to cause the crash</a:t>
            </a:r>
          </a:p>
          <a:p>
            <a:pPr lvl="1"/>
            <a:r>
              <a:rPr lang="en-US" dirty="0"/>
              <a:t>But that is another massive topic for another presentation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5830662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9600" dirty="0"/>
              <a:t>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24696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wanted to learn about fuzzing, to assist with my learning about exploit development</a:t>
            </a:r>
          </a:p>
          <a:p>
            <a:r>
              <a:rPr lang="en-US" dirty="0"/>
              <a:t>Exploitable code is commonly found via fuzzing</a:t>
            </a:r>
          </a:p>
          <a:p>
            <a:pPr lvl="1"/>
            <a:r>
              <a:rPr lang="en-US" dirty="0"/>
              <a:t>Especially if you don’t have access to the source code</a:t>
            </a:r>
          </a:p>
          <a:p>
            <a:r>
              <a:rPr lang="en-US" dirty="0"/>
              <a:t>We will be focusing on binary fuzzing</a:t>
            </a:r>
          </a:p>
          <a:p>
            <a:pPr lvl="1"/>
            <a:r>
              <a:rPr lang="en-US" dirty="0"/>
              <a:t>Web app fuzzing is another topic (although very common)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fuzz?</a:t>
            </a:r>
          </a:p>
        </p:txBody>
      </p:sp>
    </p:spTree>
    <p:extLst>
      <p:ext uri="{BB962C8B-B14F-4D97-AF65-F5344CB8AC3E}">
        <p14:creationId xmlns:p14="http://schemas.microsoft.com/office/powerpoint/2010/main" val="3270039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deep-in-code bugs are being found, that have been present for many years</a:t>
            </a:r>
          </a:p>
          <a:p>
            <a:pPr lvl="1"/>
            <a:r>
              <a:rPr lang="en-US" dirty="0"/>
              <a:t>I was curious about how they were being found</a:t>
            </a:r>
          </a:p>
          <a:p>
            <a:pPr lvl="1"/>
            <a:r>
              <a:rPr lang="en-US" dirty="0"/>
              <a:t>And why they weren’t found sooner</a:t>
            </a:r>
          </a:p>
          <a:p>
            <a:r>
              <a:rPr lang="en-US" dirty="0"/>
              <a:t>Basically, the only way to find these deep-in-code bugs is thru fuzzing</a:t>
            </a:r>
          </a:p>
          <a:p>
            <a:pPr lvl="1"/>
            <a:r>
              <a:rPr lang="en-US" dirty="0"/>
              <a:t>It is all but impossible to manually test all of the input combinations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fuzz?</a:t>
            </a:r>
          </a:p>
        </p:txBody>
      </p:sp>
    </p:spTree>
    <p:extLst>
      <p:ext uri="{BB962C8B-B14F-4D97-AF65-F5344CB8AC3E}">
        <p14:creationId xmlns:p14="http://schemas.microsoft.com/office/powerpoint/2010/main" val="2916934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28B98A4-C873-4264-8309-4F215AAAA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Many security testers and researchers use fuzzing to find these deep-in-code vulnerabilities</a:t>
            </a:r>
          </a:p>
          <a:p>
            <a:pPr lvl="1"/>
            <a:r>
              <a:rPr lang="en-US" dirty="0"/>
              <a:t>Many software companies fuzz their products before they are released to market</a:t>
            </a:r>
          </a:p>
          <a:p>
            <a:pPr lvl="1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parties also fuzz companies products, to catch remaining bugs</a:t>
            </a:r>
          </a:p>
          <a:p>
            <a:pPr lvl="2">
              <a:buClr>
                <a:schemeClr val="accent1"/>
              </a:buClr>
            </a:pPr>
            <a:r>
              <a:rPr lang="en-US" dirty="0"/>
              <a:t>Google Project Zero is famous</a:t>
            </a:r>
          </a:p>
          <a:p>
            <a:pPr lvl="2">
              <a:buClr>
                <a:schemeClr val="accent1"/>
              </a:buClr>
            </a:pPr>
            <a:r>
              <a:rPr lang="en-US" dirty="0"/>
              <a:t>Other organizations as well</a:t>
            </a:r>
          </a:p>
          <a:p>
            <a:pPr lvl="1"/>
            <a:r>
              <a:rPr lang="en-US" dirty="0"/>
              <a:t>Many open-source projects are also being fuzzed by security researchers, to find and fix bugs in them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604EF1-592D-4453-B006-E0EDD3ECF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fuzz?</a:t>
            </a:r>
          </a:p>
        </p:txBody>
      </p:sp>
    </p:spTree>
    <p:extLst>
      <p:ext uri="{BB962C8B-B14F-4D97-AF65-F5344CB8AC3E}">
        <p14:creationId xmlns:p14="http://schemas.microsoft.com/office/powerpoint/2010/main" val="724770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60906C-031A-4F85-A453-814EA91DC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 that this is a very basic primer of fuzzing</a:t>
            </a:r>
          </a:p>
          <a:p>
            <a:pPr lvl="1"/>
            <a:r>
              <a:rPr lang="en-US" dirty="0"/>
              <a:t>You can go much deeper and further, expanding code coverage,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But my goal right now was just to learn the basics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3C023A-11CE-41C5-9ACC-A84068493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</p:spTree>
    <p:extLst>
      <p:ext uri="{BB962C8B-B14F-4D97-AF65-F5344CB8AC3E}">
        <p14:creationId xmlns:p14="http://schemas.microsoft.com/office/powerpoint/2010/main" val="3178727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 err="1"/>
              <a:t>Zzuf</a:t>
            </a:r>
            <a:r>
              <a:rPr lang="en-US" dirty="0"/>
              <a:t> tool, make random small changes to a file. The resulting file can then be fed into an application, to try to make it crash.</a:t>
            </a:r>
          </a:p>
          <a:p>
            <a:r>
              <a:rPr lang="en-US" dirty="0"/>
              <a:t>Image files</a:t>
            </a:r>
          </a:p>
          <a:p>
            <a:r>
              <a:rPr lang="en-US" dirty="0"/>
              <a:t>Documents, Pdf files</a:t>
            </a:r>
          </a:p>
          <a:p>
            <a:r>
              <a:rPr lang="en-US" dirty="0" err="1"/>
              <a:t>Etc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Malformed input file fuzzing</a:t>
            </a:r>
          </a:p>
        </p:txBody>
      </p:sp>
    </p:spTree>
    <p:extLst>
      <p:ext uri="{BB962C8B-B14F-4D97-AF65-F5344CB8AC3E}">
        <p14:creationId xmlns:p14="http://schemas.microsoft.com/office/powerpoint/2010/main" val="640146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Modify some pictures a bunch of times</a:t>
            </a:r>
          </a:p>
          <a:p>
            <a:pPr lvl="1"/>
            <a:r>
              <a:rPr lang="en-US" dirty="0"/>
              <a:t>cat.* is cat pictures, not the </a:t>
            </a:r>
            <a:r>
              <a:rPr lang="en-US" dirty="0" err="1"/>
              <a:t>linux</a:t>
            </a:r>
            <a:r>
              <a:rPr lang="en-US" dirty="0"/>
              <a:t> cat command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2) Feed the modified pictures into an image converter, save error messages to log file</a:t>
            </a:r>
          </a:p>
          <a:p>
            <a:pPr lvl="1"/>
            <a:r>
              <a:rPr lang="en-US" dirty="0"/>
              <a:t>Image </a:t>
            </a:r>
            <a:r>
              <a:rPr lang="en-US" dirty="0" err="1"/>
              <a:t>Magick</a:t>
            </a:r>
            <a:r>
              <a:rPr lang="en-US" dirty="0"/>
              <a:t>, any others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Malformed input file fuzzing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533650"/>
            <a:ext cx="7343775" cy="590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733925"/>
            <a:ext cx="738187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513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3) Look in the log file for segmentation faults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Malformed input file fuzzing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33600"/>
            <a:ext cx="7293814" cy="31172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486400"/>
            <a:ext cx="7315200" cy="44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3186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409</TotalTime>
  <Words>787</Words>
  <Application>Microsoft Office PowerPoint</Application>
  <PresentationFormat>On-screen Show (4:3)</PresentationFormat>
  <Paragraphs>101</Paragraphs>
  <Slides>26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Lucida Sans Unicode</vt:lpstr>
      <vt:lpstr>Verdana</vt:lpstr>
      <vt:lpstr>Wingdings 2</vt:lpstr>
      <vt:lpstr>Wingdings 3</vt:lpstr>
      <vt:lpstr>Concourse</vt:lpstr>
      <vt:lpstr>Fuzzing</vt:lpstr>
      <vt:lpstr>What is fuzzing?</vt:lpstr>
      <vt:lpstr>Why fuzz?</vt:lpstr>
      <vt:lpstr>Why fuzz?</vt:lpstr>
      <vt:lpstr>Why fuzz?</vt:lpstr>
      <vt:lpstr>Disclaimer</vt:lpstr>
      <vt:lpstr>Malformed input file fuzzing</vt:lpstr>
      <vt:lpstr>Malformed input file fuzzing</vt:lpstr>
      <vt:lpstr>Malformed input file fuzzing</vt:lpstr>
      <vt:lpstr>Malformed text entry fuzzing</vt:lpstr>
      <vt:lpstr>Malformed text entry fuzzing</vt:lpstr>
      <vt:lpstr>Malformed text entry fuzzing</vt:lpstr>
      <vt:lpstr>Malformed text entry fuzzing</vt:lpstr>
      <vt:lpstr>Malformed text entry fuzzing</vt:lpstr>
      <vt:lpstr>Gui fuzzing</vt:lpstr>
      <vt:lpstr>Gui fuzzing – Demo</vt:lpstr>
      <vt:lpstr>Gui fuzzing - Demo</vt:lpstr>
      <vt:lpstr>Gui fuzzing - Demo</vt:lpstr>
      <vt:lpstr>Gui fuzzing - Demo</vt:lpstr>
      <vt:lpstr>Debugging</vt:lpstr>
      <vt:lpstr>Debugging</vt:lpstr>
      <vt:lpstr>Debugging</vt:lpstr>
      <vt:lpstr>Debugging</vt:lpstr>
      <vt:lpstr>Debugging</vt:lpstr>
      <vt:lpstr>Debugging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koyophoto</dc:creator>
  <cp:lastModifiedBy>Korey Young</cp:lastModifiedBy>
  <cp:revision>162</cp:revision>
  <dcterms:created xsi:type="dcterms:W3CDTF">2022-08-10T12:52:34Z</dcterms:created>
  <dcterms:modified xsi:type="dcterms:W3CDTF">2022-08-30T14:27:19Z</dcterms:modified>
</cp:coreProperties>
</file>