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0" r:id="rId3"/>
    <p:sldMasterId id="2147483708" r:id="rId4"/>
  </p:sldMasterIdLst>
  <p:sldIdLst>
    <p:sldId id="256" r:id="rId5"/>
    <p:sldId id="268" r:id="rId6"/>
    <p:sldId id="263" r:id="rId7"/>
    <p:sldId id="269" r:id="rId8"/>
    <p:sldId id="257" r:id="rId9"/>
    <p:sldId id="258" r:id="rId10"/>
    <p:sldId id="259" r:id="rId11"/>
    <p:sldId id="260" r:id="rId12"/>
    <p:sldId id="261" r:id="rId13"/>
    <p:sldId id="270" r:id="rId14"/>
    <p:sldId id="266" r:id="rId15"/>
    <p:sldId id="265" r:id="rId16"/>
    <p:sldId id="267"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CFF71F0-E927-44ED-94A4-1FB76BDF0B99}">
          <p14:sldIdLst>
            <p14:sldId id="256"/>
          </p14:sldIdLst>
        </p14:section>
        <p14:section name="Methodology" id="{E48D023E-2A66-46BB-95E7-5B49006EE65F}">
          <p14:sldIdLst>
            <p14:sldId id="268"/>
            <p14:sldId id="263"/>
          </p14:sldIdLst>
        </p14:section>
        <p14:section name="Development Plan" id="{5BE07D17-2DCF-49D3-8A53-BE0D03A035CD}">
          <p14:sldIdLst>
            <p14:sldId id="269"/>
            <p14:sldId id="257"/>
            <p14:sldId id="258"/>
            <p14:sldId id="259"/>
            <p14:sldId id="260"/>
            <p14:sldId id="261"/>
          </p14:sldIdLst>
        </p14:section>
        <p14:section name="System Testing" id="{084502DA-B962-4207-BB24-F5D6A33C2FB2}">
          <p14:sldIdLst>
            <p14:sldId id="270"/>
            <p14:sldId id="266"/>
            <p14:sldId id="265"/>
          </p14:sldIdLst>
        </p14:section>
        <p14:section name="Implementation" id="{DACA2909-40E7-421F-B99C-C19B028D806E}">
          <p14:sldIdLst>
            <p14:sldId id="26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15211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66704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639748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524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615768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037B8B-A16C-4394-976E-EF37550CD748}"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922312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037B8B-A16C-4394-976E-EF37550CD748}"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96870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78572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215947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858083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44259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1556509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580553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506303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037B8B-A16C-4394-976E-EF37550CD748}"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243693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037B8B-A16C-4394-976E-EF37550CD748}"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368954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37B8B-A16C-4394-976E-EF37550CD748}"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2007562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2646760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176702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478324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046298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50335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8464089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037918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1827663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8769026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37B8B-A16C-4394-976E-EF37550CD748}"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865325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37B8B-A16C-4394-976E-EF37550CD748}"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4890092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37B8B-A16C-4394-976E-EF37550CD748}"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0064136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6469577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6821723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1800676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02819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279648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86861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2893337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037B8B-A16C-4394-976E-EF37550CD748}"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0801411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037B8B-A16C-4394-976E-EF37550CD748}"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5492039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9756434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4022787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4961081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7213030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6020228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76835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37B8B-A16C-4394-976E-EF37550CD748}"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2700163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37B8B-A16C-4394-976E-EF37550CD748}"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3707804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37B8B-A16C-4394-976E-EF37550CD748}"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4088008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37B8B-A16C-4394-976E-EF37550CD748}"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1891330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8786149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3253307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1743193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5606111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09869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0648886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037B8B-A16C-4394-976E-EF37550CD748}"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58051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37B8B-A16C-4394-976E-EF37550CD748}"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5042405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037B8B-A16C-4394-976E-EF37550CD748}"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205223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9876336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37B8B-A16C-4394-976E-EF37550CD748}"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187595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37B8B-A16C-4394-976E-EF37550CD748}"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50166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363216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037B8B-A16C-4394-976E-EF37550CD748}"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320E6-1B24-406B-BFB2-ABB66DEC9D3B}" type="slidenum">
              <a:rPr lang="en-US" smtClean="0"/>
              <a:t>‹#›</a:t>
            </a:fld>
            <a:endParaRPr lang="en-US"/>
          </a:p>
        </p:txBody>
      </p:sp>
    </p:spTree>
    <p:extLst>
      <p:ext uri="{BB962C8B-B14F-4D97-AF65-F5344CB8AC3E}">
        <p14:creationId xmlns:p14="http://schemas.microsoft.com/office/powerpoint/2010/main" val="28243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2.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037B8B-A16C-4394-976E-EF37550CD748}" type="datetimeFigureOut">
              <a:rPr lang="en-US" smtClean="0"/>
              <a:t>8/2/2019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6320E6-1B24-406B-BFB2-ABB66DEC9D3B}" type="slidenum">
              <a:rPr lang="en-US" smtClean="0"/>
              <a:t>‹#›</a:t>
            </a:fld>
            <a:endParaRPr lang="en-US"/>
          </a:p>
        </p:txBody>
      </p:sp>
    </p:spTree>
    <p:extLst>
      <p:ext uri="{BB962C8B-B14F-4D97-AF65-F5344CB8AC3E}">
        <p14:creationId xmlns:p14="http://schemas.microsoft.com/office/powerpoint/2010/main" val="25401929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37B8B-A16C-4394-976E-EF37550CD748}" type="datetimeFigureOut">
              <a:rPr lang="en-US" smtClean="0"/>
              <a:t>8/2/2019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320E6-1B24-406B-BFB2-ABB66DEC9D3B}" type="slidenum">
              <a:rPr lang="en-US" smtClean="0"/>
              <a:t>‹#›</a:t>
            </a:fld>
            <a:endParaRPr lang="en-US"/>
          </a:p>
        </p:txBody>
      </p:sp>
    </p:spTree>
    <p:extLst>
      <p:ext uri="{BB962C8B-B14F-4D97-AF65-F5344CB8AC3E}">
        <p14:creationId xmlns:p14="http://schemas.microsoft.com/office/powerpoint/2010/main" val="12322156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037B8B-A16C-4394-976E-EF37550CD748}" type="datetimeFigureOut">
              <a:rPr lang="en-US" smtClean="0"/>
              <a:t>8/2/2019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6320E6-1B24-406B-BFB2-ABB66DEC9D3B}" type="slidenum">
              <a:rPr lang="en-US" smtClean="0"/>
              <a:t>‹#›</a:t>
            </a:fld>
            <a:endParaRPr lang="en-US"/>
          </a:p>
        </p:txBody>
      </p:sp>
    </p:spTree>
    <p:extLst>
      <p:ext uri="{BB962C8B-B14F-4D97-AF65-F5344CB8AC3E}">
        <p14:creationId xmlns:p14="http://schemas.microsoft.com/office/powerpoint/2010/main" val="233892786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037B8B-A16C-4394-976E-EF37550CD748}" type="datetimeFigureOut">
              <a:rPr lang="en-US" smtClean="0"/>
              <a:t>8/2/2019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6320E6-1B24-406B-BFB2-ABB66DEC9D3B}" type="slidenum">
              <a:rPr lang="en-US" smtClean="0"/>
              <a:t>‹#›</a:t>
            </a:fld>
            <a:endParaRPr lang="en-US"/>
          </a:p>
        </p:txBody>
      </p:sp>
    </p:spTree>
    <p:extLst>
      <p:ext uri="{BB962C8B-B14F-4D97-AF65-F5344CB8AC3E}">
        <p14:creationId xmlns:p14="http://schemas.microsoft.com/office/powerpoint/2010/main" val="76489833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6" Type="http://schemas.openxmlformats.org/officeDocument/2006/relationships/tags" Target="../tags/tag641.xml"/><Relationship Id="rId117" Type="http://schemas.openxmlformats.org/officeDocument/2006/relationships/tags" Target="../tags/tag732.xml"/><Relationship Id="rId21" Type="http://schemas.openxmlformats.org/officeDocument/2006/relationships/tags" Target="../tags/tag636.xml"/><Relationship Id="rId42" Type="http://schemas.openxmlformats.org/officeDocument/2006/relationships/tags" Target="../tags/tag657.xml"/><Relationship Id="rId47" Type="http://schemas.openxmlformats.org/officeDocument/2006/relationships/tags" Target="../tags/tag662.xml"/><Relationship Id="rId63" Type="http://schemas.openxmlformats.org/officeDocument/2006/relationships/tags" Target="../tags/tag678.xml"/><Relationship Id="rId68" Type="http://schemas.openxmlformats.org/officeDocument/2006/relationships/tags" Target="../tags/tag683.xml"/><Relationship Id="rId84" Type="http://schemas.openxmlformats.org/officeDocument/2006/relationships/tags" Target="../tags/tag699.xml"/><Relationship Id="rId89" Type="http://schemas.openxmlformats.org/officeDocument/2006/relationships/tags" Target="../tags/tag704.xml"/><Relationship Id="rId112" Type="http://schemas.openxmlformats.org/officeDocument/2006/relationships/tags" Target="../tags/tag727.xml"/><Relationship Id="rId133" Type="http://schemas.openxmlformats.org/officeDocument/2006/relationships/tags" Target="../tags/tag748.xml"/><Relationship Id="rId138" Type="http://schemas.openxmlformats.org/officeDocument/2006/relationships/tags" Target="../tags/tag753.xml"/><Relationship Id="rId154" Type="http://schemas.openxmlformats.org/officeDocument/2006/relationships/tags" Target="../tags/tag769.xml"/><Relationship Id="rId159" Type="http://schemas.openxmlformats.org/officeDocument/2006/relationships/image" Target="../media/image12.png"/><Relationship Id="rId16" Type="http://schemas.openxmlformats.org/officeDocument/2006/relationships/tags" Target="../tags/tag631.xml"/><Relationship Id="rId107" Type="http://schemas.openxmlformats.org/officeDocument/2006/relationships/tags" Target="../tags/tag722.xml"/><Relationship Id="rId11" Type="http://schemas.openxmlformats.org/officeDocument/2006/relationships/tags" Target="../tags/tag626.xml"/><Relationship Id="rId32" Type="http://schemas.openxmlformats.org/officeDocument/2006/relationships/tags" Target="../tags/tag647.xml"/><Relationship Id="rId37" Type="http://schemas.openxmlformats.org/officeDocument/2006/relationships/tags" Target="../tags/tag652.xml"/><Relationship Id="rId53" Type="http://schemas.openxmlformats.org/officeDocument/2006/relationships/tags" Target="../tags/tag668.xml"/><Relationship Id="rId58" Type="http://schemas.openxmlformats.org/officeDocument/2006/relationships/tags" Target="../tags/tag673.xml"/><Relationship Id="rId74" Type="http://schemas.openxmlformats.org/officeDocument/2006/relationships/tags" Target="../tags/tag689.xml"/><Relationship Id="rId79" Type="http://schemas.openxmlformats.org/officeDocument/2006/relationships/tags" Target="../tags/tag694.xml"/><Relationship Id="rId102" Type="http://schemas.openxmlformats.org/officeDocument/2006/relationships/tags" Target="../tags/tag717.xml"/><Relationship Id="rId123" Type="http://schemas.openxmlformats.org/officeDocument/2006/relationships/tags" Target="../tags/tag738.xml"/><Relationship Id="rId128" Type="http://schemas.openxmlformats.org/officeDocument/2006/relationships/tags" Target="../tags/tag743.xml"/><Relationship Id="rId144" Type="http://schemas.openxmlformats.org/officeDocument/2006/relationships/tags" Target="../tags/tag759.xml"/><Relationship Id="rId149" Type="http://schemas.openxmlformats.org/officeDocument/2006/relationships/tags" Target="../tags/tag764.xml"/><Relationship Id="rId5" Type="http://schemas.openxmlformats.org/officeDocument/2006/relationships/tags" Target="../tags/tag620.xml"/><Relationship Id="rId90" Type="http://schemas.openxmlformats.org/officeDocument/2006/relationships/tags" Target="../tags/tag705.xml"/><Relationship Id="rId95" Type="http://schemas.openxmlformats.org/officeDocument/2006/relationships/tags" Target="../tags/tag710.xml"/><Relationship Id="rId160" Type="http://schemas.openxmlformats.org/officeDocument/2006/relationships/image" Target="../media/image13.png"/><Relationship Id="rId22" Type="http://schemas.openxmlformats.org/officeDocument/2006/relationships/tags" Target="../tags/tag637.xml"/><Relationship Id="rId27" Type="http://schemas.openxmlformats.org/officeDocument/2006/relationships/tags" Target="../tags/tag642.xml"/><Relationship Id="rId43" Type="http://schemas.openxmlformats.org/officeDocument/2006/relationships/tags" Target="../tags/tag658.xml"/><Relationship Id="rId48" Type="http://schemas.openxmlformats.org/officeDocument/2006/relationships/tags" Target="../tags/tag663.xml"/><Relationship Id="rId64" Type="http://schemas.openxmlformats.org/officeDocument/2006/relationships/tags" Target="../tags/tag679.xml"/><Relationship Id="rId69" Type="http://schemas.openxmlformats.org/officeDocument/2006/relationships/tags" Target="../tags/tag684.xml"/><Relationship Id="rId113" Type="http://schemas.openxmlformats.org/officeDocument/2006/relationships/tags" Target="../tags/tag728.xml"/><Relationship Id="rId118" Type="http://schemas.openxmlformats.org/officeDocument/2006/relationships/tags" Target="../tags/tag733.xml"/><Relationship Id="rId134" Type="http://schemas.openxmlformats.org/officeDocument/2006/relationships/tags" Target="../tags/tag749.xml"/><Relationship Id="rId139" Type="http://schemas.openxmlformats.org/officeDocument/2006/relationships/tags" Target="../tags/tag754.xml"/><Relationship Id="rId80" Type="http://schemas.openxmlformats.org/officeDocument/2006/relationships/tags" Target="../tags/tag695.xml"/><Relationship Id="rId85" Type="http://schemas.openxmlformats.org/officeDocument/2006/relationships/tags" Target="../tags/tag700.xml"/><Relationship Id="rId150" Type="http://schemas.openxmlformats.org/officeDocument/2006/relationships/tags" Target="../tags/tag765.xml"/><Relationship Id="rId155" Type="http://schemas.openxmlformats.org/officeDocument/2006/relationships/tags" Target="../tags/tag770.xml"/><Relationship Id="rId12" Type="http://schemas.openxmlformats.org/officeDocument/2006/relationships/tags" Target="../tags/tag627.xml"/><Relationship Id="rId17" Type="http://schemas.openxmlformats.org/officeDocument/2006/relationships/tags" Target="../tags/tag632.xml"/><Relationship Id="rId33" Type="http://schemas.openxmlformats.org/officeDocument/2006/relationships/tags" Target="../tags/tag648.xml"/><Relationship Id="rId38" Type="http://schemas.openxmlformats.org/officeDocument/2006/relationships/tags" Target="../tags/tag653.xml"/><Relationship Id="rId59" Type="http://schemas.openxmlformats.org/officeDocument/2006/relationships/tags" Target="../tags/tag674.xml"/><Relationship Id="rId103" Type="http://schemas.openxmlformats.org/officeDocument/2006/relationships/tags" Target="../tags/tag718.xml"/><Relationship Id="rId108" Type="http://schemas.openxmlformats.org/officeDocument/2006/relationships/tags" Target="../tags/tag723.xml"/><Relationship Id="rId124" Type="http://schemas.openxmlformats.org/officeDocument/2006/relationships/tags" Target="../tags/tag739.xml"/><Relationship Id="rId129" Type="http://schemas.openxmlformats.org/officeDocument/2006/relationships/tags" Target="../tags/tag744.xml"/><Relationship Id="rId20" Type="http://schemas.openxmlformats.org/officeDocument/2006/relationships/tags" Target="../tags/tag635.xml"/><Relationship Id="rId41" Type="http://schemas.openxmlformats.org/officeDocument/2006/relationships/tags" Target="../tags/tag656.xml"/><Relationship Id="rId54" Type="http://schemas.openxmlformats.org/officeDocument/2006/relationships/tags" Target="../tags/tag669.xml"/><Relationship Id="rId62" Type="http://schemas.openxmlformats.org/officeDocument/2006/relationships/tags" Target="../tags/tag677.xml"/><Relationship Id="rId70" Type="http://schemas.openxmlformats.org/officeDocument/2006/relationships/tags" Target="../tags/tag685.xml"/><Relationship Id="rId75" Type="http://schemas.openxmlformats.org/officeDocument/2006/relationships/tags" Target="../tags/tag690.xml"/><Relationship Id="rId83" Type="http://schemas.openxmlformats.org/officeDocument/2006/relationships/tags" Target="../tags/tag698.xml"/><Relationship Id="rId88" Type="http://schemas.openxmlformats.org/officeDocument/2006/relationships/tags" Target="../tags/tag703.xml"/><Relationship Id="rId91" Type="http://schemas.openxmlformats.org/officeDocument/2006/relationships/tags" Target="../tags/tag706.xml"/><Relationship Id="rId96" Type="http://schemas.openxmlformats.org/officeDocument/2006/relationships/tags" Target="../tags/tag711.xml"/><Relationship Id="rId111" Type="http://schemas.openxmlformats.org/officeDocument/2006/relationships/tags" Target="../tags/tag726.xml"/><Relationship Id="rId132" Type="http://schemas.openxmlformats.org/officeDocument/2006/relationships/tags" Target="../tags/tag747.xml"/><Relationship Id="rId140" Type="http://schemas.openxmlformats.org/officeDocument/2006/relationships/tags" Target="../tags/tag755.xml"/><Relationship Id="rId145" Type="http://schemas.openxmlformats.org/officeDocument/2006/relationships/tags" Target="../tags/tag760.xml"/><Relationship Id="rId153" Type="http://schemas.openxmlformats.org/officeDocument/2006/relationships/tags" Target="../tags/tag768.xml"/><Relationship Id="rId1" Type="http://schemas.openxmlformats.org/officeDocument/2006/relationships/tags" Target="../tags/tag616.xml"/><Relationship Id="rId6" Type="http://schemas.openxmlformats.org/officeDocument/2006/relationships/tags" Target="../tags/tag621.xml"/><Relationship Id="rId15" Type="http://schemas.openxmlformats.org/officeDocument/2006/relationships/tags" Target="../tags/tag630.xml"/><Relationship Id="rId23" Type="http://schemas.openxmlformats.org/officeDocument/2006/relationships/tags" Target="../tags/tag638.xml"/><Relationship Id="rId28" Type="http://schemas.openxmlformats.org/officeDocument/2006/relationships/tags" Target="../tags/tag643.xml"/><Relationship Id="rId36" Type="http://schemas.openxmlformats.org/officeDocument/2006/relationships/tags" Target="../tags/tag651.xml"/><Relationship Id="rId49" Type="http://schemas.openxmlformats.org/officeDocument/2006/relationships/tags" Target="../tags/tag664.xml"/><Relationship Id="rId57" Type="http://schemas.openxmlformats.org/officeDocument/2006/relationships/tags" Target="../tags/tag672.xml"/><Relationship Id="rId106" Type="http://schemas.openxmlformats.org/officeDocument/2006/relationships/tags" Target="../tags/tag721.xml"/><Relationship Id="rId114" Type="http://schemas.openxmlformats.org/officeDocument/2006/relationships/tags" Target="../tags/tag729.xml"/><Relationship Id="rId119" Type="http://schemas.openxmlformats.org/officeDocument/2006/relationships/tags" Target="../tags/tag734.xml"/><Relationship Id="rId127" Type="http://schemas.openxmlformats.org/officeDocument/2006/relationships/tags" Target="../tags/tag742.xml"/><Relationship Id="rId10" Type="http://schemas.openxmlformats.org/officeDocument/2006/relationships/tags" Target="../tags/tag625.xml"/><Relationship Id="rId31" Type="http://schemas.openxmlformats.org/officeDocument/2006/relationships/tags" Target="../tags/tag646.xml"/><Relationship Id="rId44" Type="http://schemas.openxmlformats.org/officeDocument/2006/relationships/tags" Target="../tags/tag659.xml"/><Relationship Id="rId52" Type="http://schemas.openxmlformats.org/officeDocument/2006/relationships/tags" Target="../tags/tag667.xml"/><Relationship Id="rId60" Type="http://schemas.openxmlformats.org/officeDocument/2006/relationships/tags" Target="../tags/tag675.xml"/><Relationship Id="rId65" Type="http://schemas.openxmlformats.org/officeDocument/2006/relationships/tags" Target="../tags/tag680.xml"/><Relationship Id="rId73" Type="http://schemas.openxmlformats.org/officeDocument/2006/relationships/tags" Target="../tags/tag688.xml"/><Relationship Id="rId78" Type="http://schemas.openxmlformats.org/officeDocument/2006/relationships/tags" Target="../tags/tag693.xml"/><Relationship Id="rId81" Type="http://schemas.openxmlformats.org/officeDocument/2006/relationships/tags" Target="../tags/tag696.xml"/><Relationship Id="rId86" Type="http://schemas.openxmlformats.org/officeDocument/2006/relationships/tags" Target="../tags/tag701.xml"/><Relationship Id="rId94" Type="http://schemas.openxmlformats.org/officeDocument/2006/relationships/tags" Target="../tags/tag709.xml"/><Relationship Id="rId99" Type="http://schemas.openxmlformats.org/officeDocument/2006/relationships/tags" Target="../tags/tag714.xml"/><Relationship Id="rId101" Type="http://schemas.openxmlformats.org/officeDocument/2006/relationships/tags" Target="../tags/tag716.xml"/><Relationship Id="rId122" Type="http://schemas.openxmlformats.org/officeDocument/2006/relationships/tags" Target="../tags/tag737.xml"/><Relationship Id="rId130" Type="http://schemas.openxmlformats.org/officeDocument/2006/relationships/tags" Target="../tags/tag745.xml"/><Relationship Id="rId135" Type="http://schemas.openxmlformats.org/officeDocument/2006/relationships/tags" Target="../tags/tag750.xml"/><Relationship Id="rId143" Type="http://schemas.openxmlformats.org/officeDocument/2006/relationships/tags" Target="../tags/tag758.xml"/><Relationship Id="rId148" Type="http://schemas.openxmlformats.org/officeDocument/2006/relationships/tags" Target="../tags/tag763.xml"/><Relationship Id="rId151" Type="http://schemas.openxmlformats.org/officeDocument/2006/relationships/tags" Target="../tags/tag766.xml"/><Relationship Id="rId156" Type="http://schemas.openxmlformats.org/officeDocument/2006/relationships/slideLayout" Target="../slideLayouts/slideLayout23.xml"/><Relationship Id="rId4" Type="http://schemas.openxmlformats.org/officeDocument/2006/relationships/tags" Target="../tags/tag619.xml"/><Relationship Id="rId9" Type="http://schemas.openxmlformats.org/officeDocument/2006/relationships/tags" Target="../tags/tag624.xml"/><Relationship Id="rId13" Type="http://schemas.openxmlformats.org/officeDocument/2006/relationships/tags" Target="../tags/tag628.xml"/><Relationship Id="rId18" Type="http://schemas.openxmlformats.org/officeDocument/2006/relationships/tags" Target="../tags/tag633.xml"/><Relationship Id="rId39" Type="http://schemas.openxmlformats.org/officeDocument/2006/relationships/tags" Target="../tags/tag654.xml"/><Relationship Id="rId109" Type="http://schemas.openxmlformats.org/officeDocument/2006/relationships/tags" Target="../tags/tag724.xml"/><Relationship Id="rId34" Type="http://schemas.openxmlformats.org/officeDocument/2006/relationships/tags" Target="../tags/tag649.xml"/><Relationship Id="rId50" Type="http://schemas.openxmlformats.org/officeDocument/2006/relationships/tags" Target="../tags/tag665.xml"/><Relationship Id="rId55" Type="http://schemas.openxmlformats.org/officeDocument/2006/relationships/tags" Target="../tags/tag670.xml"/><Relationship Id="rId76" Type="http://schemas.openxmlformats.org/officeDocument/2006/relationships/tags" Target="../tags/tag691.xml"/><Relationship Id="rId97" Type="http://schemas.openxmlformats.org/officeDocument/2006/relationships/tags" Target="../tags/tag712.xml"/><Relationship Id="rId104" Type="http://schemas.openxmlformats.org/officeDocument/2006/relationships/tags" Target="../tags/tag719.xml"/><Relationship Id="rId120" Type="http://schemas.openxmlformats.org/officeDocument/2006/relationships/tags" Target="../tags/tag735.xml"/><Relationship Id="rId125" Type="http://schemas.openxmlformats.org/officeDocument/2006/relationships/tags" Target="../tags/tag740.xml"/><Relationship Id="rId141" Type="http://schemas.openxmlformats.org/officeDocument/2006/relationships/tags" Target="../tags/tag756.xml"/><Relationship Id="rId146" Type="http://schemas.openxmlformats.org/officeDocument/2006/relationships/tags" Target="../tags/tag761.xml"/><Relationship Id="rId7" Type="http://schemas.openxmlformats.org/officeDocument/2006/relationships/tags" Target="../tags/tag622.xml"/><Relationship Id="rId71" Type="http://schemas.openxmlformats.org/officeDocument/2006/relationships/tags" Target="../tags/tag686.xml"/><Relationship Id="rId92" Type="http://schemas.openxmlformats.org/officeDocument/2006/relationships/tags" Target="../tags/tag707.xml"/><Relationship Id="rId2" Type="http://schemas.openxmlformats.org/officeDocument/2006/relationships/tags" Target="../tags/tag617.xml"/><Relationship Id="rId29" Type="http://schemas.openxmlformats.org/officeDocument/2006/relationships/tags" Target="../tags/tag644.xml"/><Relationship Id="rId24" Type="http://schemas.openxmlformats.org/officeDocument/2006/relationships/tags" Target="../tags/tag639.xml"/><Relationship Id="rId40" Type="http://schemas.openxmlformats.org/officeDocument/2006/relationships/tags" Target="../tags/tag655.xml"/><Relationship Id="rId45" Type="http://schemas.openxmlformats.org/officeDocument/2006/relationships/tags" Target="../tags/tag660.xml"/><Relationship Id="rId66" Type="http://schemas.openxmlformats.org/officeDocument/2006/relationships/tags" Target="../tags/tag681.xml"/><Relationship Id="rId87" Type="http://schemas.openxmlformats.org/officeDocument/2006/relationships/tags" Target="../tags/tag702.xml"/><Relationship Id="rId110" Type="http://schemas.openxmlformats.org/officeDocument/2006/relationships/tags" Target="../tags/tag725.xml"/><Relationship Id="rId115" Type="http://schemas.openxmlformats.org/officeDocument/2006/relationships/tags" Target="../tags/tag730.xml"/><Relationship Id="rId131" Type="http://schemas.openxmlformats.org/officeDocument/2006/relationships/tags" Target="../tags/tag746.xml"/><Relationship Id="rId136" Type="http://schemas.openxmlformats.org/officeDocument/2006/relationships/tags" Target="../tags/tag751.xml"/><Relationship Id="rId157" Type="http://schemas.openxmlformats.org/officeDocument/2006/relationships/image" Target="../media/image10.png"/><Relationship Id="rId61" Type="http://schemas.openxmlformats.org/officeDocument/2006/relationships/tags" Target="../tags/tag676.xml"/><Relationship Id="rId82" Type="http://schemas.openxmlformats.org/officeDocument/2006/relationships/tags" Target="../tags/tag697.xml"/><Relationship Id="rId152" Type="http://schemas.openxmlformats.org/officeDocument/2006/relationships/tags" Target="../tags/tag767.xml"/><Relationship Id="rId19" Type="http://schemas.openxmlformats.org/officeDocument/2006/relationships/tags" Target="../tags/tag634.xml"/><Relationship Id="rId14" Type="http://schemas.openxmlformats.org/officeDocument/2006/relationships/tags" Target="../tags/tag629.xml"/><Relationship Id="rId30" Type="http://schemas.openxmlformats.org/officeDocument/2006/relationships/tags" Target="../tags/tag645.xml"/><Relationship Id="rId35" Type="http://schemas.openxmlformats.org/officeDocument/2006/relationships/tags" Target="../tags/tag650.xml"/><Relationship Id="rId56" Type="http://schemas.openxmlformats.org/officeDocument/2006/relationships/tags" Target="../tags/tag671.xml"/><Relationship Id="rId77" Type="http://schemas.openxmlformats.org/officeDocument/2006/relationships/tags" Target="../tags/tag692.xml"/><Relationship Id="rId100" Type="http://schemas.openxmlformats.org/officeDocument/2006/relationships/tags" Target="../tags/tag715.xml"/><Relationship Id="rId105" Type="http://schemas.openxmlformats.org/officeDocument/2006/relationships/tags" Target="../tags/tag720.xml"/><Relationship Id="rId126" Type="http://schemas.openxmlformats.org/officeDocument/2006/relationships/tags" Target="../tags/tag741.xml"/><Relationship Id="rId147" Type="http://schemas.openxmlformats.org/officeDocument/2006/relationships/tags" Target="../tags/tag762.xml"/><Relationship Id="rId8" Type="http://schemas.openxmlformats.org/officeDocument/2006/relationships/tags" Target="../tags/tag623.xml"/><Relationship Id="rId51" Type="http://schemas.openxmlformats.org/officeDocument/2006/relationships/tags" Target="../tags/tag666.xml"/><Relationship Id="rId72" Type="http://schemas.openxmlformats.org/officeDocument/2006/relationships/tags" Target="../tags/tag687.xml"/><Relationship Id="rId93" Type="http://schemas.openxmlformats.org/officeDocument/2006/relationships/tags" Target="../tags/tag708.xml"/><Relationship Id="rId98" Type="http://schemas.openxmlformats.org/officeDocument/2006/relationships/tags" Target="../tags/tag713.xml"/><Relationship Id="rId121" Type="http://schemas.openxmlformats.org/officeDocument/2006/relationships/tags" Target="../tags/tag736.xml"/><Relationship Id="rId142" Type="http://schemas.openxmlformats.org/officeDocument/2006/relationships/tags" Target="../tags/tag757.xml"/><Relationship Id="rId3" Type="http://schemas.openxmlformats.org/officeDocument/2006/relationships/tags" Target="../tags/tag618.xml"/><Relationship Id="rId25" Type="http://schemas.openxmlformats.org/officeDocument/2006/relationships/tags" Target="../tags/tag640.xml"/><Relationship Id="rId46" Type="http://schemas.openxmlformats.org/officeDocument/2006/relationships/tags" Target="../tags/tag661.xml"/><Relationship Id="rId67" Type="http://schemas.openxmlformats.org/officeDocument/2006/relationships/tags" Target="../tags/tag682.xml"/><Relationship Id="rId116" Type="http://schemas.openxmlformats.org/officeDocument/2006/relationships/tags" Target="../tags/tag731.xml"/><Relationship Id="rId137" Type="http://schemas.openxmlformats.org/officeDocument/2006/relationships/tags" Target="../tags/tag752.xml"/><Relationship Id="rId158"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6" Type="http://schemas.openxmlformats.org/officeDocument/2006/relationships/tags" Target="../tags/tag26.xml"/><Relationship Id="rId117" Type="http://schemas.openxmlformats.org/officeDocument/2006/relationships/image" Target="../media/image4.png"/><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87" Type="http://schemas.openxmlformats.org/officeDocument/2006/relationships/tags" Target="../tags/tag87.xml"/><Relationship Id="rId102" Type="http://schemas.openxmlformats.org/officeDocument/2006/relationships/tags" Target="../tags/tag102.xml"/><Relationship Id="rId110" Type="http://schemas.openxmlformats.org/officeDocument/2006/relationships/tags" Target="../tags/tag110.xml"/><Relationship Id="rId115" Type="http://schemas.openxmlformats.org/officeDocument/2006/relationships/slideLayout" Target="../slideLayouts/slideLayout23.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95" Type="http://schemas.openxmlformats.org/officeDocument/2006/relationships/tags" Target="../tags/tag95.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13" Type="http://schemas.openxmlformats.org/officeDocument/2006/relationships/tags" Target="../tags/tag113.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103" Type="http://schemas.openxmlformats.org/officeDocument/2006/relationships/tags" Target="../tags/tag103.xml"/><Relationship Id="rId108" Type="http://schemas.openxmlformats.org/officeDocument/2006/relationships/tags" Target="../tags/tag108.xml"/><Relationship Id="rId116" Type="http://schemas.openxmlformats.org/officeDocument/2006/relationships/image" Target="../media/image3.png"/><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tags" Target="../tags/tag96.xml"/><Relationship Id="rId111" Type="http://schemas.openxmlformats.org/officeDocument/2006/relationships/tags" Target="../tags/tag111.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tags" Target="../tags/tag106.xml"/><Relationship Id="rId114" Type="http://schemas.openxmlformats.org/officeDocument/2006/relationships/tags" Target="../tags/tag114.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s>
</file>

<file path=ppt/slides/_rels/slide6.xml.rels><?xml version="1.0" encoding="UTF-8" standalone="yes"?>
<Relationships xmlns="http://schemas.openxmlformats.org/package/2006/relationships"><Relationship Id="rId26" Type="http://schemas.openxmlformats.org/officeDocument/2006/relationships/tags" Target="../tags/tag140.xml"/><Relationship Id="rId117" Type="http://schemas.openxmlformats.org/officeDocument/2006/relationships/tags" Target="../tags/tag231.xml"/><Relationship Id="rId21" Type="http://schemas.openxmlformats.org/officeDocument/2006/relationships/tags" Target="../tags/tag135.xml"/><Relationship Id="rId42" Type="http://schemas.openxmlformats.org/officeDocument/2006/relationships/tags" Target="../tags/tag156.xml"/><Relationship Id="rId47" Type="http://schemas.openxmlformats.org/officeDocument/2006/relationships/tags" Target="../tags/tag161.xml"/><Relationship Id="rId63" Type="http://schemas.openxmlformats.org/officeDocument/2006/relationships/tags" Target="../tags/tag177.xml"/><Relationship Id="rId68" Type="http://schemas.openxmlformats.org/officeDocument/2006/relationships/tags" Target="../tags/tag182.xml"/><Relationship Id="rId84" Type="http://schemas.openxmlformats.org/officeDocument/2006/relationships/tags" Target="../tags/tag198.xml"/><Relationship Id="rId89" Type="http://schemas.openxmlformats.org/officeDocument/2006/relationships/tags" Target="../tags/tag203.xml"/><Relationship Id="rId112" Type="http://schemas.openxmlformats.org/officeDocument/2006/relationships/tags" Target="../tags/tag226.xml"/><Relationship Id="rId133" Type="http://schemas.openxmlformats.org/officeDocument/2006/relationships/tags" Target="../tags/tag247.xml"/><Relationship Id="rId138" Type="http://schemas.openxmlformats.org/officeDocument/2006/relationships/tags" Target="../tags/tag252.xml"/><Relationship Id="rId16" Type="http://schemas.openxmlformats.org/officeDocument/2006/relationships/tags" Target="../tags/tag130.xml"/><Relationship Id="rId107" Type="http://schemas.openxmlformats.org/officeDocument/2006/relationships/tags" Target="../tags/tag221.xml"/><Relationship Id="rId11" Type="http://schemas.openxmlformats.org/officeDocument/2006/relationships/tags" Target="../tags/tag125.xml"/><Relationship Id="rId32" Type="http://schemas.openxmlformats.org/officeDocument/2006/relationships/tags" Target="../tags/tag146.xml"/><Relationship Id="rId37" Type="http://schemas.openxmlformats.org/officeDocument/2006/relationships/tags" Target="../tags/tag151.xml"/><Relationship Id="rId53" Type="http://schemas.openxmlformats.org/officeDocument/2006/relationships/tags" Target="../tags/tag167.xml"/><Relationship Id="rId58" Type="http://schemas.openxmlformats.org/officeDocument/2006/relationships/tags" Target="../tags/tag172.xml"/><Relationship Id="rId74" Type="http://schemas.openxmlformats.org/officeDocument/2006/relationships/tags" Target="../tags/tag188.xml"/><Relationship Id="rId79" Type="http://schemas.openxmlformats.org/officeDocument/2006/relationships/tags" Target="../tags/tag193.xml"/><Relationship Id="rId102" Type="http://schemas.openxmlformats.org/officeDocument/2006/relationships/tags" Target="../tags/tag216.xml"/><Relationship Id="rId123" Type="http://schemas.openxmlformats.org/officeDocument/2006/relationships/tags" Target="../tags/tag237.xml"/><Relationship Id="rId128" Type="http://schemas.openxmlformats.org/officeDocument/2006/relationships/tags" Target="../tags/tag242.xml"/><Relationship Id="rId5" Type="http://schemas.openxmlformats.org/officeDocument/2006/relationships/tags" Target="../tags/tag119.xml"/><Relationship Id="rId90" Type="http://schemas.openxmlformats.org/officeDocument/2006/relationships/tags" Target="../tags/tag204.xml"/><Relationship Id="rId95" Type="http://schemas.openxmlformats.org/officeDocument/2006/relationships/tags" Target="../tags/tag209.xml"/><Relationship Id="rId22" Type="http://schemas.openxmlformats.org/officeDocument/2006/relationships/tags" Target="../tags/tag136.xml"/><Relationship Id="rId27" Type="http://schemas.openxmlformats.org/officeDocument/2006/relationships/tags" Target="../tags/tag141.xml"/><Relationship Id="rId43" Type="http://schemas.openxmlformats.org/officeDocument/2006/relationships/tags" Target="../tags/tag157.xml"/><Relationship Id="rId48" Type="http://schemas.openxmlformats.org/officeDocument/2006/relationships/tags" Target="../tags/tag162.xml"/><Relationship Id="rId64" Type="http://schemas.openxmlformats.org/officeDocument/2006/relationships/tags" Target="../tags/tag178.xml"/><Relationship Id="rId69" Type="http://schemas.openxmlformats.org/officeDocument/2006/relationships/tags" Target="../tags/tag183.xml"/><Relationship Id="rId113" Type="http://schemas.openxmlformats.org/officeDocument/2006/relationships/tags" Target="../tags/tag227.xml"/><Relationship Id="rId118" Type="http://schemas.openxmlformats.org/officeDocument/2006/relationships/tags" Target="../tags/tag232.xml"/><Relationship Id="rId134" Type="http://schemas.openxmlformats.org/officeDocument/2006/relationships/tags" Target="../tags/tag248.xml"/><Relationship Id="rId139" Type="http://schemas.openxmlformats.org/officeDocument/2006/relationships/tags" Target="../tags/tag253.xml"/><Relationship Id="rId8" Type="http://schemas.openxmlformats.org/officeDocument/2006/relationships/tags" Target="../tags/tag122.xml"/><Relationship Id="rId51" Type="http://schemas.openxmlformats.org/officeDocument/2006/relationships/tags" Target="../tags/tag165.xml"/><Relationship Id="rId72" Type="http://schemas.openxmlformats.org/officeDocument/2006/relationships/tags" Target="../tags/tag186.xml"/><Relationship Id="rId80" Type="http://schemas.openxmlformats.org/officeDocument/2006/relationships/tags" Target="../tags/tag194.xml"/><Relationship Id="rId85" Type="http://schemas.openxmlformats.org/officeDocument/2006/relationships/tags" Target="../tags/tag199.xml"/><Relationship Id="rId93" Type="http://schemas.openxmlformats.org/officeDocument/2006/relationships/tags" Target="../tags/tag207.xml"/><Relationship Id="rId98" Type="http://schemas.openxmlformats.org/officeDocument/2006/relationships/tags" Target="../tags/tag212.xml"/><Relationship Id="rId121" Type="http://schemas.openxmlformats.org/officeDocument/2006/relationships/tags" Target="../tags/tag235.xml"/><Relationship Id="rId142" Type="http://schemas.openxmlformats.org/officeDocument/2006/relationships/image" Target="../media/image6.png"/><Relationship Id="rId3" Type="http://schemas.openxmlformats.org/officeDocument/2006/relationships/tags" Target="../tags/tag117.xml"/><Relationship Id="rId12" Type="http://schemas.openxmlformats.org/officeDocument/2006/relationships/tags" Target="../tags/tag126.xml"/><Relationship Id="rId17" Type="http://schemas.openxmlformats.org/officeDocument/2006/relationships/tags" Target="../tags/tag131.xml"/><Relationship Id="rId25" Type="http://schemas.openxmlformats.org/officeDocument/2006/relationships/tags" Target="../tags/tag139.xml"/><Relationship Id="rId33" Type="http://schemas.openxmlformats.org/officeDocument/2006/relationships/tags" Target="../tags/tag147.xml"/><Relationship Id="rId38" Type="http://schemas.openxmlformats.org/officeDocument/2006/relationships/tags" Target="../tags/tag152.xml"/><Relationship Id="rId46" Type="http://schemas.openxmlformats.org/officeDocument/2006/relationships/tags" Target="../tags/tag160.xml"/><Relationship Id="rId59" Type="http://schemas.openxmlformats.org/officeDocument/2006/relationships/tags" Target="../tags/tag173.xml"/><Relationship Id="rId67" Type="http://schemas.openxmlformats.org/officeDocument/2006/relationships/tags" Target="../tags/tag181.xml"/><Relationship Id="rId103" Type="http://schemas.openxmlformats.org/officeDocument/2006/relationships/tags" Target="../tags/tag217.xml"/><Relationship Id="rId108" Type="http://schemas.openxmlformats.org/officeDocument/2006/relationships/tags" Target="../tags/tag222.xml"/><Relationship Id="rId116" Type="http://schemas.openxmlformats.org/officeDocument/2006/relationships/tags" Target="../tags/tag230.xml"/><Relationship Id="rId124" Type="http://schemas.openxmlformats.org/officeDocument/2006/relationships/tags" Target="../tags/tag238.xml"/><Relationship Id="rId129" Type="http://schemas.openxmlformats.org/officeDocument/2006/relationships/tags" Target="../tags/tag243.xml"/><Relationship Id="rId137" Type="http://schemas.openxmlformats.org/officeDocument/2006/relationships/tags" Target="../tags/tag251.xml"/><Relationship Id="rId20" Type="http://schemas.openxmlformats.org/officeDocument/2006/relationships/tags" Target="../tags/tag134.xml"/><Relationship Id="rId41" Type="http://schemas.openxmlformats.org/officeDocument/2006/relationships/tags" Target="../tags/tag155.xml"/><Relationship Id="rId54" Type="http://schemas.openxmlformats.org/officeDocument/2006/relationships/tags" Target="../tags/tag168.xml"/><Relationship Id="rId62" Type="http://schemas.openxmlformats.org/officeDocument/2006/relationships/tags" Target="../tags/tag176.xml"/><Relationship Id="rId70" Type="http://schemas.openxmlformats.org/officeDocument/2006/relationships/tags" Target="../tags/tag184.xml"/><Relationship Id="rId75" Type="http://schemas.openxmlformats.org/officeDocument/2006/relationships/tags" Target="../tags/tag189.xml"/><Relationship Id="rId83" Type="http://schemas.openxmlformats.org/officeDocument/2006/relationships/tags" Target="../tags/tag197.xml"/><Relationship Id="rId88" Type="http://schemas.openxmlformats.org/officeDocument/2006/relationships/tags" Target="../tags/tag202.xml"/><Relationship Id="rId91" Type="http://schemas.openxmlformats.org/officeDocument/2006/relationships/tags" Target="../tags/tag205.xml"/><Relationship Id="rId96" Type="http://schemas.openxmlformats.org/officeDocument/2006/relationships/tags" Target="../tags/tag210.xml"/><Relationship Id="rId111" Type="http://schemas.openxmlformats.org/officeDocument/2006/relationships/tags" Target="../tags/tag225.xml"/><Relationship Id="rId132" Type="http://schemas.openxmlformats.org/officeDocument/2006/relationships/tags" Target="../tags/tag246.xml"/><Relationship Id="rId140" Type="http://schemas.openxmlformats.org/officeDocument/2006/relationships/slideLayout" Target="../slideLayouts/slideLayout23.xml"/><Relationship Id="rId1" Type="http://schemas.openxmlformats.org/officeDocument/2006/relationships/tags" Target="../tags/tag115.xml"/><Relationship Id="rId6" Type="http://schemas.openxmlformats.org/officeDocument/2006/relationships/tags" Target="../tags/tag120.xml"/><Relationship Id="rId15" Type="http://schemas.openxmlformats.org/officeDocument/2006/relationships/tags" Target="../tags/tag129.xml"/><Relationship Id="rId23" Type="http://schemas.openxmlformats.org/officeDocument/2006/relationships/tags" Target="../tags/tag137.xml"/><Relationship Id="rId28" Type="http://schemas.openxmlformats.org/officeDocument/2006/relationships/tags" Target="../tags/tag142.xml"/><Relationship Id="rId36" Type="http://schemas.openxmlformats.org/officeDocument/2006/relationships/tags" Target="../tags/tag150.xml"/><Relationship Id="rId49" Type="http://schemas.openxmlformats.org/officeDocument/2006/relationships/tags" Target="../tags/tag163.xml"/><Relationship Id="rId57" Type="http://schemas.openxmlformats.org/officeDocument/2006/relationships/tags" Target="../tags/tag171.xml"/><Relationship Id="rId106" Type="http://schemas.openxmlformats.org/officeDocument/2006/relationships/tags" Target="../tags/tag220.xml"/><Relationship Id="rId114" Type="http://schemas.openxmlformats.org/officeDocument/2006/relationships/tags" Target="../tags/tag228.xml"/><Relationship Id="rId119" Type="http://schemas.openxmlformats.org/officeDocument/2006/relationships/tags" Target="../tags/tag233.xml"/><Relationship Id="rId127" Type="http://schemas.openxmlformats.org/officeDocument/2006/relationships/tags" Target="../tags/tag241.xml"/><Relationship Id="rId10" Type="http://schemas.openxmlformats.org/officeDocument/2006/relationships/tags" Target="../tags/tag124.xml"/><Relationship Id="rId31" Type="http://schemas.openxmlformats.org/officeDocument/2006/relationships/tags" Target="../tags/tag145.xml"/><Relationship Id="rId44" Type="http://schemas.openxmlformats.org/officeDocument/2006/relationships/tags" Target="../tags/tag158.xml"/><Relationship Id="rId52" Type="http://schemas.openxmlformats.org/officeDocument/2006/relationships/tags" Target="../tags/tag166.xml"/><Relationship Id="rId60" Type="http://schemas.openxmlformats.org/officeDocument/2006/relationships/tags" Target="../tags/tag174.xml"/><Relationship Id="rId65" Type="http://schemas.openxmlformats.org/officeDocument/2006/relationships/tags" Target="../tags/tag179.xml"/><Relationship Id="rId73" Type="http://schemas.openxmlformats.org/officeDocument/2006/relationships/tags" Target="../tags/tag187.xml"/><Relationship Id="rId78" Type="http://schemas.openxmlformats.org/officeDocument/2006/relationships/tags" Target="../tags/tag192.xml"/><Relationship Id="rId81" Type="http://schemas.openxmlformats.org/officeDocument/2006/relationships/tags" Target="../tags/tag195.xml"/><Relationship Id="rId86" Type="http://schemas.openxmlformats.org/officeDocument/2006/relationships/tags" Target="../tags/tag200.xml"/><Relationship Id="rId94" Type="http://schemas.openxmlformats.org/officeDocument/2006/relationships/tags" Target="../tags/tag208.xml"/><Relationship Id="rId99" Type="http://schemas.openxmlformats.org/officeDocument/2006/relationships/tags" Target="../tags/tag213.xml"/><Relationship Id="rId101" Type="http://schemas.openxmlformats.org/officeDocument/2006/relationships/tags" Target="../tags/tag215.xml"/><Relationship Id="rId122" Type="http://schemas.openxmlformats.org/officeDocument/2006/relationships/tags" Target="../tags/tag236.xml"/><Relationship Id="rId130" Type="http://schemas.openxmlformats.org/officeDocument/2006/relationships/tags" Target="../tags/tag244.xml"/><Relationship Id="rId135" Type="http://schemas.openxmlformats.org/officeDocument/2006/relationships/tags" Target="../tags/tag249.xml"/><Relationship Id="rId143" Type="http://schemas.openxmlformats.org/officeDocument/2006/relationships/image" Target="../media/image7.png"/><Relationship Id="rId4" Type="http://schemas.openxmlformats.org/officeDocument/2006/relationships/tags" Target="../tags/tag118.xml"/><Relationship Id="rId9" Type="http://schemas.openxmlformats.org/officeDocument/2006/relationships/tags" Target="../tags/tag123.xml"/><Relationship Id="rId13" Type="http://schemas.openxmlformats.org/officeDocument/2006/relationships/tags" Target="../tags/tag127.xml"/><Relationship Id="rId18" Type="http://schemas.openxmlformats.org/officeDocument/2006/relationships/tags" Target="../tags/tag132.xml"/><Relationship Id="rId39" Type="http://schemas.openxmlformats.org/officeDocument/2006/relationships/tags" Target="../tags/tag153.xml"/><Relationship Id="rId109" Type="http://schemas.openxmlformats.org/officeDocument/2006/relationships/tags" Target="../tags/tag223.xml"/><Relationship Id="rId34" Type="http://schemas.openxmlformats.org/officeDocument/2006/relationships/tags" Target="../tags/tag148.xml"/><Relationship Id="rId50" Type="http://schemas.openxmlformats.org/officeDocument/2006/relationships/tags" Target="../tags/tag164.xml"/><Relationship Id="rId55" Type="http://schemas.openxmlformats.org/officeDocument/2006/relationships/tags" Target="../tags/tag169.xml"/><Relationship Id="rId76" Type="http://schemas.openxmlformats.org/officeDocument/2006/relationships/tags" Target="../tags/tag190.xml"/><Relationship Id="rId97" Type="http://schemas.openxmlformats.org/officeDocument/2006/relationships/tags" Target="../tags/tag211.xml"/><Relationship Id="rId104" Type="http://schemas.openxmlformats.org/officeDocument/2006/relationships/tags" Target="../tags/tag218.xml"/><Relationship Id="rId120" Type="http://schemas.openxmlformats.org/officeDocument/2006/relationships/tags" Target="../tags/tag234.xml"/><Relationship Id="rId125" Type="http://schemas.openxmlformats.org/officeDocument/2006/relationships/tags" Target="../tags/tag239.xml"/><Relationship Id="rId141" Type="http://schemas.openxmlformats.org/officeDocument/2006/relationships/image" Target="../media/image5.png"/><Relationship Id="rId7" Type="http://schemas.openxmlformats.org/officeDocument/2006/relationships/tags" Target="../tags/tag121.xml"/><Relationship Id="rId71" Type="http://schemas.openxmlformats.org/officeDocument/2006/relationships/tags" Target="../tags/tag185.xml"/><Relationship Id="rId92" Type="http://schemas.openxmlformats.org/officeDocument/2006/relationships/tags" Target="../tags/tag206.xml"/><Relationship Id="rId2" Type="http://schemas.openxmlformats.org/officeDocument/2006/relationships/tags" Target="../tags/tag116.xml"/><Relationship Id="rId29" Type="http://schemas.openxmlformats.org/officeDocument/2006/relationships/tags" Target="../tags/tag143.xml"/><Relationship Id="rId24" Type="http://schemas.openxmlformats.org/officeDocument/2006/relationships/tags" Target="../tags/tag138.xml"/><Relationship Id="rId40" Type="http://schemas.openxmlformats.org/officeDocument/2006/relationships/tags" Target="../tags/tag154.xml"/><Relationship Id="rId45" Type="http://schemas.openxmlformats.org/officeDocument/2006/relationships/tags" Target="../tags/tag159.xml"/><Relationship Id="rId66" Type="http://schemas.openxmlformats.org/officeDocument/2006/relationships/tags" Target="../tags/tag180.xml"/><Relationship Id="rId87" Type="http://schemas.openxmlformats.org/officeDocument/2006/relationships/tags" Target="../tags/tag201.xml"/><Relationship Id="rId110" Type="http://schemas.openxmlformats.org/officeDocument/2006/relationships/tags" Target="../tags/tag224.xml"/><Relationship Id="rId115" Type="http://schemas.openxmlformats.org/officeDocument/2006/relationships/tags" Target="../tags/tag229.xml"/><Relationship Id="rId131" Type="http://schemas.openxmlformats.org/officeDocument/2006/relationships/tags" Target="../tags/tag245.xml"/><Relationship Id="rId136" Type="http://schemas.openxmlformats.org/officeDocument/2006/relationships/tags" Target="../tags/tag250.xml"/><Relationship Id="rId61" Type="http://schemas.openxmlformats.org/officeDocument/2006/relationships/tags" Target="../tags/tag175.xml"/><Relationship Id="rId82" Type="http://schemas.openxmlformats.org/officeDocument/2006/relationships/tags" Target="../tags/tag196.xml"/><Relationship Id="rId19" Type="http://schemas.openxmlformats.org/officeDocument/2006/relationships/tags" Target="../tags/tag133.xml"/><Relationship Id="rId14" Type="http://schemas.openxmlformats.org/officeDocument/2006/relationships/tags" Target="../tags/tag128.xml"/><Relationship Id="rId30" Type="http://schemas.openxmlformats.org/officeDocument/2006/relationships/tags" Target="../tags/tag144.xml"/><Relationship Id="rId35" Type="http://schemas.openxmlformats.org/officeDocument/2006/relationships/tags" Target="../tags/tag149.xml"/><Relationship Id="rId56" Type="http://schemas.openxmlformats.org/officeDocument/2006/relationships/tags" Target="../tags/tag170.xml"/><Relationship Id="rId77" Type="http://schemas.openxmlformats.org/officeDocument/2006/relationships/tags" Target="../tags/tag191.xml"/><Relationship Id="rId100" Type="http://schemas.openxmlformats.org/officeDocument/2006/relationships/tags" Target="../tags/tag214.xml"/><Relationship Id="rId105" Type="http://schemas.openxmlformats.org/officeDocument/2006/relationships/tags" Target="../tags/tag219.xml"/><Relationship Id="rId126" Type="http://schemas.openxmlformats.org/officeDocument/2006/relationships/tags" Target="../tags/tag240.xml"/></Relationships>
</file>

<file path=ppt/slides/_rels/slide7.xml.rels><?xml version="1.0" encoding="UTF-8" standalone="yes"?>
<Relationships xmlns="http://schemas.openxmlformats.org/package/2006/relationships"><Relationship Id="rId26" Type="http://schemas.openxmlformats.org/officeDocument/2006/relationships/tags" Target="../tags/tag279.xml"/><Relationship Id="rId117" Type="http://schemas.openxmlformats.org/officeDocument/2006/relationships/image" Target="../media/image8.png"/><Relationship Id="rId21" Type="http://schemas.openxmlformats.org/officeDocument/2006/relationships/tags" Target="../tags/tag274.xml"/><Relationship Id="rId42" Type="http://schemas.openxmlformats.org/officeDocument/2006/relationships/tags" Target="../tags/tag295.xml"/><Relationship Id="rId47" Type="http://schemas.openxmlformats.org/officeDocument/2006/relationships/tags" Target="../tags/tag300.xml"/><Relationship Id="rId63" Type="http://schemas.openxmlformats.org/officeDocument/2006/relationships/tags" Target="../tags/tag316.xml"/><Relationship Id="rId68" Type="http://schemas.openxmlformats.org/officeDocument/2006/relationships/tags" Target="../tags/tag321.xml"/><Relationship Id="rId84" Type="http://schemas.openxmlformats.org/officeDocument/2006/relationships/tags" Target="../tags/tag337.xml"/><Relationship Id="rId89" Type="http://schemas.openxmlformats.org/officeDocument/2006/relationships/tags" Target="../tags/tag342.xml"/><Relationship Id="rId112" Type="http://schemas.openxmlformats.org/officeDocument/2006/relationships/tags" Target="../tags/tag365.xml"/><Relationship Id="rId16" Type="http://schemas.openxmlformats.org/officeDocument/2006/relationships/tags" Target="../tags/tag269.xml"/><Relationship Id="rId107" Type="http://schemas.openxmlformats.org/officeDocument/2006/relationships/tags" Target="../tags/tag360.xml"/><Relationship Id="rId11" Type="http://schemas.openxmlformats.org/officeDocument/2006/relationships/tags" Target="../tags/tag264.xml"/><Relationship Id="rId24" Type="http://schemas.openxmlformats.org/officeDocument/2006/relationships/tags" Target="../tags/tag277.xml"/><Relationship Id="rId32" Type="http://schemas.openxmlformats.org/officeDocument/2006/relationships/tags" Target="../tags/tag285.xml"/><Relationship Id="rId37" Type="http://schemas.openxmlformats.org/officeDocument/2006/relationships/tags" Target="../tags/tag290.xml"/><Relationship Id="rId40" Type="http://schemas.openxmlformats.org/officeDocument/2006/relationships/tags" Target="../tags/tag293.xml"/><Relationship Id="rId45" Type="http://schemas.openxmlformats.org/officeDocument/2006/relationships/tags" Target="../tags/tag298.xml"/><Relationship Id="rId53" Type="http://schemas.openxmlformats.org/officeDocument/2006/relationships/tags" Target="../tags/tag306.xml"/><Relationship Id="rId58" Type="http://schemas.openxmlformats.org/officeDocument/2006/relationships/tags" Target="../tags/tag311.xml"/><Relationship Id="rId66" Type="http://schemas.openxmlformats.org/officeDocument/2006/relationships/tags" Target="../tags/tag319.xml"/><Relationship Id="rId74" Type="http://schemas.openxmlformats.org/officeDocument/2006/relationships/tags" Target="../tags/tag327.xml"/><Relationship Id="rId79" Type="http://schemas.openxmlformats.org/officeDocument/2006/relationships/tags" Target="../tags/tag332.xml"/><Relationship Id="rId87" Type="http://schemas.openxmlformats.org/officeDocument/2006/relationships/tags" Target="../tags/tag340.xml"/><Relationship Id="rId102" Type="http://schemas.openxmlformats.org/officeDocument/2006/relationships/tags" Target="../tags/tag355.xml"/><Relationship Id="rId110" Type="http://schemas.openxmlformats.org/officeDocument/2006/relationships/tags" Target="../tags/tag363.xml"/><Relationship Id="rId115" Type="http://schemas.openxmlformats.org/officeDocument/2006/relationships/tags" Target="../tags/tag368.xml"/><Relationship Id="rId5" Type="http://schemas.openxmlformats.org/officeDocument/2006/relationships/tags" Target="../tags/tag258.xml"/><Relationship Id="rId61" Type="http://schemas.openxmlformats.org/officeDocument/2006/relationships/tags" Target="../tags/tag314.xml"/><Relationship Id="rId82" Type="http://schemas.openxmlformats.org/officeDocument/2006/relationships/tags" Target="../tags/tag335.xml"/><Relationship Id="rId90" Type="http://schemas.openxmlformats.org/officeDocument/2006/relationships/tags" Target="../tags/tag343.xml"/><Relationship Id="rId95" Type="http://schemas.openxmlformats.org/officeDocument/2006/relationships/tags" Target="../tags/tag348.xml"/><Relationship Id="rId19" Type="http://schemas.openxmlformats.org/officeDocument/2006/relationships/tags" Target="../tags/tag272.xml"/><Relationship Id="rId14" Type="http://schemas.openxmlformats.org/officeDocument/2006/relationships/tags" Target="../tags/tag267.xml"/><Relationship Id="rId22" Type="http://schemas.openxmlformats.org/officeDocument/2006/relationships/tags" Target="../tags/tag275.xml"/><Relationship Id="rId27" Type="http://schemas.openxmlformats.org/officeDocument/2006/relationships/tags" Target="../tags/tag280.xml"/><Relationship Id="rId30" Type="http://schemas.openxmlformats.org/officeDocument/2006/relationships/tags" Target="../tags/tag283.xml"/><Relationship Id="rId35" Type="http://schemas.openxmlformats.org/officeDocument/2006/relationships/tags" Target="../tags/tag288.xml"/><Relationship Id="rId43" Type="http://schemas.openxmlformats.org/officeDocument/2006/relationships/tags" Target="../tags/tag296.xml"/><Relationship Id="rId48" Type="http://schemas.openxmlformats.org/officeDocument/2006/relationships/tags" Target="../tags/tag301.xml"/><Relationship Id="rId56" Type="http://schemas.openxmlformats.org/officeDocument/2006/relationships/tags" Target="../tags/tag309.xml"/><Relationship Id="rId64" Type="http://schemas.openxmlformats.org/officeDocument/2006/relationships/tags" Target="../tags/tag317.xml"/><Relationship Id="rId69" Type="http://schemas.openxmlformats.org/officeDocument/2006/relationships/tags" Target="../tags/tag322.xml"/><Relationship Id="rId77" Type="http://schemas.openxmlformats.org/officeDocument/2006/relationships/tags" Target="../tags/tag330.xml"/><Relationship Id="rId100" Type="http://schemas.openxmlformats.org/officeDocument/2006/relationships/tags" Target="../tags/tag353.xml"/><Relationship Id="rId105" Type="http://schemas.openxmlformats.org/officeDocument/2006/relationships/tags" Target="../tags/tag358.xml"/><Relationship Id="rId113" Type="http://schemas.openxmlformats.org/officeDocument/2006/relationships/tags" Target="../tags/tag366.xml"/><Relationship Id="rId118" Type="http://schemas.openxmlformats.org/officeDocument/2006/relationships/image" Target="../media/image9.png"/><Relationship Id="rId8" Type="http://schemas.openxmlformats.org/officeDocument/2006/relationships/tags" Target="../tags/tag261.xml"/><Relationship Id="rId51" Type="http://schemas.openxmlformats.org/officeDocument/2006/relationships/tags" Target="../tags/tag304.xml"/><Relationship Id="rId72" Type="http://schemas.openxmlformats.org/officeDocument/2006/relationships/tags" Target="../tags/tag325.xml"/><Relationship Id="rId80" Type="http://schemas.openxmlformats.org/officeDocument/2006/relationships/tags" Target="../tags/tag333.xml"/><Relationship Id="rId85" Type="http://schemas.openxmlformats.org/officeDocument/2006/relationships/tags" Target="../tags/tag338.xml"/><Relationship Id="rId93" Type="http://schemas.openxmlformats.org/officeDocument/2006/relationships/tags" Target="../tags/tag346.xml"/><Relationship Id="rId98" Type="http://schemas.openxmlformats.org/officeDocument/2006/relationships/tags" Target="../tags/tag351.xml"/><Relationship Id="rId3" Type="http://schemas.openxmlformats.org/officeDocument/2006/relationships/tags" Target="../tags/tag256.xml"/><Relationship Id="rId12" Type="http://schemas.openxmlformats.org/officeDocument/2006/relationships/tags" Target="../tags/tag265.xml"/><Relationship Id="rId17" Type="http://schemas.openxmlformats.org/officeDocument/2006/relationships/tags" Target="../tags/tag270.xml"/><Relationship Id="rId25" Type="http://schemas.openxmlformats.org/officeDocument/2006/relationships/tags" Target="../tags/tag278.xml"/><Relationship Id="rId33" Type="http://schemas.openxmlformats.org/officeDocument/2006/relationships/tags" Target="../tags/tag286.xml"/><Relationship Id="rId38" Type="http://schemas.openxmlformats.org/officeDocument/2006/relationships/tags" Target="../tags/tag291.xml"/><Relationship Id="rId46" Type="http://schemas.openxmlformats.org/officeDocument/2006/relationships/tags" Target="../tags/tag299.xml"/><Relationship Id="rId59" Type="http://schemas.openxmlformats.org/officeDocument/2006/relationships/tags" Target="../tags/tag312.xml"/><Relationship Id="rId67" Type="http://schemas.openxmlformats.org/officeDocument/2006/relationships/tags" Target="../tags/tag320.xml"/><Relationship Id="rId103" Type="http://schemas.openxmlformats.org/officeDocument/2006/relationships/tags" Target="../tags/tag356.xml"/><Relationship Id="rId108" Type="http://schemas.openxmlformats.org/officeDocument/2006/relationships/tags" Target="../tags/tag361.xml"/><Relationship Id="rId116" Type="http://schemas.openxmlformats.org/officeDocument/2006/relationships/slideLayout" Target="../slideLayouts/slideLayout23.xml"/><Relationship Id="rId20" Type="http://schemas.openxmlformats.org/officeDocument/2006/relationships/tags" Target="../tags/tag273.xml"/><Relationship Id="rId41" Type="http://schemas.openxmlformats.org/officeDocument/2006/relationships/tags" Target="../tags/tag294.xml"/><Relationship Id="rId54" Type="http://schemas.openxmlformats.org/officeDocument/2006/relationships/tags" Target="../tags/tag307.xml"/><Relationship Id="rId62" Type="http://schemas.openxmlformats.org/officeDocument/2006/relationships/tags" Target="../tags/tag315.xml"/><Relationship Id="rId70" Type="http://schemas.openxmlformats.org/officeDocument/2006/relationships/tags" Target="../tags/tag323.xml"/><Relationship Id="rId75" Type="http://schemas.openxmlformats.org/officeDocument/2006/relationships/tags" Target="../tags/tag328.xml"/><Relationship Id="rId83" Type="http://schemas.openxmlformats.org/officeDocument/2006/relationships/tags" Target="../tags/tag336.xml"/><Relationship Id="rId88" Type="http://schemas.openxmlformats.org/officeDocument/2006/relationships/tags" Target="../tags/tag341.xml"/><Relationship Id="rId91" Type="http://schemas.openxmlformats.org/officeDocument/2006/relationships/tags" Target="../tags/tag344.xml"/><Relationship Id="rId96" Type="http://schemas.openxmlformats.org/officeDocument/2006/relationships/tags" Target="../tags/tag349.xml"/><Relationship Id="rId111" Type="http://schemas.openxmlformats.org/officeDocument/2006/relationships/tags" Target="../tags/tag364.xml"/><Relationship Id="rId1" Type="http://schemas.openxmlformats.org/officeDocument/2006/relationships/tags" Target="../tags/tag254.xml"/><Relationship Id="rId6" Type="http://schemas.openxmlformats.org/officeDocument/2006/relationships/tags" Target="../tags/tag259.xml"/><Relationship Id="rId15" Type="http://schemas.openxmlformats.org/officeDocument/2006/relationships/tags" Target="../tags/tag268.xml"/><Relationship Id="rId23" Type="http://schemas.openxmlformats.org/officeDocument/2006/relationships/tags" Target="../tags/tag276.xml"/><Relationship Id="rId28" Type="http://schemas.openxmlformats.org/officeDocument/2006/relationships/tags" Target="../tags/tag281.xml"/><Relationship Id="rId36" Type="http://schemas.openxmlformats.org/officeDocument/2006/relationships/tags" Target="../tags/tag289.xml"/><Relationship Id="rId49" Type="http://schemas.openxmlformats.org/officeDocument/2006/relationships/tags" Target="../tags/tag302.xml"/><Relationship Id="rId57" Type="http://schemas.openxmlformats.org/officeDocument/2006/relationships/tags" Target="../tags/tag310.xml"/><Relationship Id="rId106" Type="http://schemas.openxmlformats.org/officeDocument/2006/relationships/tags" Target="../tags/tag359.xml"/><Relationship Id="rId114" Type="http://schemas.openxmlformats.org/officeDocument/2006/relationships/tags" Target="../tags/tag367.xml"/><Relationship Id="rId119" Type="http://schemas.openxmlformats.org/officeDocument/2006/relationships/image" Target="../media/image4.png"/><Relationship Id="rId10" Type="http://schemas.openxmlformats.org/officeDocument/2006/relationships/tags" Target="../tags/tag263.xml"/><Relationship Id="rId31" Type="http://schemas.openxmlformats.org/officeDocument/2006/relationships/tags" Target="../tags/tag284.xml"/><Relationship Id="rId44" Type="http://schemas.openxmlformats.org/officeDocument/2006/relationships/tags" Target="../tags/tag297.xml"/><Relationship Id="rId52" Type="http://schemas.openxmlformats.org/officeDocument/2006/relationships/tags" Target="../tags/tag305.xml"/><Relationship Id="rId60" Type="http://schemas.openxmlformats.org/officeDocument/2006/relationships/tags" Target="../tags/tag313.xml"/><Relationship Id="rId65" Type="http://schemas.openxmlformats.org/officeDocument/2006/relationships/tags" Target="../tags/tag318.xml"/><Relationship Id="rId73" Type="http://schemas.openxmlformats.org/officeDocument/2006/relationships/tags" Target="../tags/tag326.xml"/><Relationship Id="rId78" Type="http://schemas.openxmlformats.org/officeDocument/2006/relationships/tags" Target="../tags/tag331.xml"/><Relationship Id="rId81" Type="http://schemas.openxmlformats.org/officeDocument/2006/relationships/tags" Target="../tags/tag334.xml"/><Relationship Id="rId86" Type="http://schemas.openxmlformats.org/officeDocument/2006/relationships/tags" Target="../tags/tag339.xml"/><Relationship Id="rId94" Type="http://schemas.openxmlformats.org/officeDocument/2006/relationships/tags" Target="../tags/tag347.xml"/><Relationship Id="rId99" Type="http://schemas.openxmlformats.org/officeDocument/2006/relationships/tags" Target="../tags/tag352.xml"/><Relationship Id="rId101" Type="http://schemas.openxmlformats.org/officeDocument/2006/relationships/tags" Target="../tags/tag354.xml"/><Relationship Id="rId4" Type="http://schemas.openxmlformats.org/officeDocument/2006/relationships/tags" Target="../tags/tag257.xml"/><Relationship Id="rId9" Type="http://schemas.openxmlformats.org/officeDocument/2006/relationships/tags" Target="../tags/tag262.xml"/><Relationship Id="rId13" Type="http://schemas.openxmlformats.org/officeDocument/2006/relationships/tags" Target="../tags/tag266.xml"/><Relationship Id="rId18" Type="http://schemas.openxmlformats.org/officeDocument/2006/relationships/tags" Target="../tags/tag271.xml"/><Relationship Id="rId39" Type="http://schemas.openxmlformats.org/officeDocument/2006/relationships/tags" Target="../tags/tag292.xml"/><Relationship Id="rId109" Type="http://schemas.openxmlformats.org/officeDocument/2006/relationships/tags" Target="../tags/tag362.xml"/><Relationship Id="rId34" Type="http://schemas.openxmlformats.org/officeDocument/2006/relationships/tags" Target="../tags/tag287.xml"/><Relationship Id="rId50" Type="http://schemas.openxmlformats.org/officeDocument/2006/relationships/tags" Target="../tags/tag303.xml"/><Relationship Id="rId55" Type="http://schemas.openxmlformats.org/officeDocument/2006/relationships/tags" Target="../tags/tag308.xml"/><Relationship Id="rId76" Type="http://schemas.openxmlformats.org/officeDocument/2006/relationships/tags" Target="../tags/tag329.xml"/><Relationship Id="rId97" Type="http://schemas.openxmlformats.org/officeDocument/2006/relationships/tags" Target="../tags/tag350.xml"/><Relationship Id="rId104" Type="http://schemas.openxmlformats.org/officeDocument/2006/relationships/tags" Target="../tags/tag357.xml"/><Relationship Id="rId7" Type="http://schemas.openxmlformats.org/officeDocument/2006/relationships/tags" Target="../tags/tag260.xml"/><Relationship Id="rId71" Type="http://schemas.openxmlformats.org/officeDocument/2006/relationships/tags" Target="../tags/tag324.xml"/><Relationship Id="rId92" Type="http://schemas.openxmlformats.org/officeDocument/2006/relationships/tags" Target="../tags/tag345.xml"/><Relationship Id="rId2" Type="http://schemas.openxmlformats.org/officeDocument/2006/relationships/tags" Target="../tags/tag255.xml"/><Relationship Id="rId29" Type="http://schemas.openxmlformats.org/officeDocument/2006/relationships/tags" Target="../tags/tag282.xml"/></Relationships>
</file>

<file path=ppt/slides/_rels/slide8.xml.rels><?xml version="1.0" encoding="UTF-8" standalone="yes"?>
<Relationships xmlns="http://schemas.openxmlformats.org/package/2006/relationships"><Relationship Id="rId26" Type="http://schemas.openxmlformats.org/officeDocument/2006/relationships/tags" Target="../tags/tag394.xml"/><Relationship Id="rId117" Type="http://schemas.openxmlformats.org/officeDocument/2006/relationships/image" Target="../media/image8.png"/><Relationship Id="rId21" Type="http://schemas.openxmlformats.org/officeDocument/2006/relationships/tags" Target="../tags/tag389.xml"/><Relationship Id="rId42" Type="http://schemas.openxmlformats.org/officeDocument/2006/relationships/tags" Target="../tags/tag410.xml"/><Relationship Id="rId47" Type="http://schemas.openxmlformats.org/officeDocument/2006/relationships/tags" Target="../tags/tag415.xml"/><Relationship Id="rId63" Type="http://schemas.openxmlformats.org/officeDocument/2006/relationships/tags" Target="../tags/tag431.xml"/><Relationship Id="rId68" Type="http://schemas.openxmlformats.org/officeDocument/2006/relationships/tags" Target="../tags/tag436.xml"/><Relationship Id="rId84" Type="http://schemas.openxmlformats.org/officeDocument/2006/relationships/tags" Target="../tags/tag452.xml"/><Relationship Id="rId89" Type="http://schemas.openxmlformats.org/officeDocument/2006/relationships/tags" Target="../tags/tag457.xml"/><Relationship Id="rId112" Type="http://schemas.openxmlformats.org/officeDocument/2006/relationships/tags" Target="../tags/tag480.xml"/><Relationship Id="rId16" Type="http://schemas.openxmlformats.org/officeDocument/2006/relationships/tags" Target="../tags/tag384.xml"/><Relationship Id="rId107" Type="http://schemas.openxmlformats.org/officeDocument/2006/relationships/tags" Target="../tags/tag475.xml"/><Relationship Id="rId11" Type="http://schemas.openxmlformats.org/officeDocument/2006/relationships/tags" Target="../tags/tag379.xml"/><Relationship Id="rId24" Type="http://schemas.openxmlformats.org/officeDocument/2006/relationships/tags" Target="../tags/tag392.xml"/><Relationship Id="rId32" Type="http://schemas.openxmlformats.org/officeDocument/2006/relationships/tags" Target="../tags/tag400.xml"/><Relationship Id="rId37" Type="http://schemas.openxmlformats.org/officeDocument/2006/relationships/tags" Target="../tags/tag405.xml"/><Relationship Id="rId40" Type="http://schemas.openxmlformats.org/officeDocument/2006/relationships/tags" Target="../tags/tag408.xml"/><Relationship Id="rId45" Type="http://schemas.openxmlformats.org/officeDocument/2006/relationships/tags" Target="../tags/tag413.xml"/><Relationship Id="rId53" Type="http://schemas.openxmlformats.org/officeDocument/2006/relationships/tags" Target="../tags/tag421.xml"/><Relationship Id="rId58" Type="http://schemas.openxmlformats.org/officeDocument/2006/relationships/tags" Target="../tags/tag426.xml"/><Relationship Id="rId66" Type="http://schemas.openxmlformats.org/officeDocument/2006/relationships/tags" Target="../tags/tag434.xml"/><Relationship Id="rId74" Type="http://schemas.openxmlformats.org/officeDocument/2006/relationships/tags" Target="../tags/tag442.xml"/><Relationship Id="rId79" Type="http://schemas.openxmlformats.org/officeDocument/2006/relationships/tags" Target="../tags/tag447.xml"/><Relationship Id="rId87" Type="http://schemas.openxmlformats.org/officeDocument/2006/relationships/tags" Target="../tags/tag455.xml"/><Relationship Id="rId102" Type="http://schemas.openxmlformats.org/officeDocument/2006/relationships/tags" Target="../tags/tag470.xml"/><Relationship Id="rId110" Type="http://schemas.openxmlformats.org/officeDocument/2006/relationships/tags" Target="../tags/tag478.xml"/><Relationship Id="rId115" Type="http://schemas.openxmlformats.org/officeDocument/2006/relationships/tags" Target="../tags/tag483.xml"/><Relationship Id="rId5" Type="http://schemas.openxmlformats.org/officeDocument/2006/relationships/tags" Target="../tags/tag373.xml"/><Relationship Id="rId61" Type="http://schemas.openxmlformats.org/officeDocument/2006/relationships/tags" Target="../tags/tag429.xml"/><Relationship Id="rId82" Type="http://schemas.openxmlformats.org/officeDocument/2006/relationships/tags" Target="../tags/tag450.xml"/><Relationship Id="rId90" Type="http://schemas.openxmlformats.org/officeDocument/2006/relationships/tags" Target="../tags/tag458.xml"/><Relationship Id="rId95" Type="http://schemas.openxmlformats.org/officeDocument/2006/relationships/tags" Target="../tags/tag463.xml"/><Relationship Id="rId19" Type="http://schemas.openxmlformats.org/officeDocument/2006/relationships/tags" Target="../tags/tag387.xml"/><Relationship Id="rId14" Type="http://schemas.openxmlformats.org/officeDocument/2006/relationships/tags" Target="../tags/tag382.xml"/><Relationship Id="rId22" Type="http://schemas.openxmlformats.org/officeDocument/2006/relationships/tags" Target="../tags/tag390.xml"/><Relationship Id="rId27" Type="http://schemas.openxmlformats.org/officeDocument/2006/relationships/tags" Target="../tags/tag395.xml"/><Relationship Id="rId30" Type="http://schemas.openxmlformats.org/officeDocument/2006/relationships/tags" Target="../tags/tag398.xml"/><Relationship Id="rId35" Type="http://schemas.openxmlformats.org/officeDocument/2006/relationships/tags" Target="../tags/tag403.xml"/><Relationship Id="rId43" Type="http://schemas.openxmlformats.org/officeDocument/2006/relationships/tags" Target="../tags/tag411.xml"/><Relationship Id="rId48" Type="http://schemas.openxmlformats.org/officeDocument/2006/relationships/tags" Target="../tags/tag416.xml"/><Relationship Id="rId56" Type="http://schemas.openxmlformats.org/officeDocument/2006/relationships/tags" Target="../tags/tag424.xml"/><Relationship Id="rId64" Type="http://schemas.openxmlformats.org/officeDocument/2006/relationships/tags" Target="../tags/tag432.xml"/><Relationship Id="rId69" Type="http://schemas.openxmlformats.org/officeDocument/2006/relationships/tags" Target="../tags/tag437.xml"/><Relationship Id="rId77" Type="http://schemas.openxmlformats.org/officeDocument/2006/relationships/tags" Target="../tags/tag445.xml"/><Relationship Id="rId100" Type="http://schemas.openxmlformats.org/officeDocument/2006/relationships/tags" Target="../tags/tag468.xml"/><Relationship Id="rId105" Type="http://schemas.openxmlformats.org/officeDocument/2006/relationships/tags" Target="../tags/tag473.xml"/><Relationship Id="rId113" Type="http://schemas.openxmlformats.org/officeDocument/2006/relationships/tags" Target="../tags/tag481.xml"/><Relationship Id="rId118" Type="http://schemas.openxmlformats.org/officeDocument/2006/relationships/image" Target="../media/image9.png"/><Relationship Id="rId8" Type="http://schemas.openxmlformats.org/officeDocument/2006/relationships/tags" Target="../tags/tag376.xml"/><Relationship Id="rId51" Type="http://schemas.openxmlformats.org/officeDocument/2006/relationships/tags" Target="../tags/tag419.xml"/><Relationship Id="rId72" Type="http://schemas.openxmlformats.org/officeDocument/2006/relationships/tags" Target="../tags/tag440.xml"/><Relationship Id="rId80" Type="http://schemas.openxmlformats.org/officeDocument/2006/relationships/tags" Target="../tags/tag448.xml"/><Relationship Id="rId85" Type="http://schemas.openxmlformats.org/officeDocument/2006/relationships/tags" Target="../tags/tag453.xml"/><Relationship Id="rId93" Type="http://schemas.openxmlformats.org/officeDocument/2006/relationships/tags" Target="../tags/tag461.xml"/><Relationship Id="rId98" Type="http://schemas.openxmlformats.org/officeDocument/2006/relationships/tags" Target="../tags/tag466.xml"/><Relationship Id="rId3" Type="http://schemas.openxmlformats.org/officeDocument/2006/relationships/tags" Target="../tags/tag371.xml"/><Relationship Id="rId12" Type="http://schemas.openxmlformats.org/officeDocument/2006/relationships/tags" Target="../tags/tag380.xml"/><Relationship Id="rId17" Type="http://schemas.openxmlformats.org/officeDocument/2006/relationships/tags" Target="../tags/tag385.xml"/><Relationship Id="rId25" Type="http://schemas.openxmlformats.org/officeDocument/2006/relationships/tags" Target="../tags/tag393.xml"/><Relationship Id="rId33" Type="http://schemas.openxmlformats.org/officeDocument/2006/relationships/tags" Target="../tags/tag401.xml"/><Relationship Id="rId38" Type="http://schemas.openxmlformats.org/officeDocument/2006/relationships/tags" Target="../tags/tag406.xml"/><Relationship Id="rId46" Type="http://schemas.openxmlformats.org/officeDocument/2006/relationships/tags" Target="../tags/tag414.xml"/><Relationship Id="rId59" Type="http://schemas.openxmlformats.org/officeDocument/2006/relationships/tags" Target="../tags/tag427.xml"/><Relationship Id="rId67" Type="http://schemas.openxmlformats.org/officeDocument/2006/relationships/tags" Target="../tags/tag435.xml"/><Relationship Id="rId103" Type="http://schemas.openxmlformats.org/officeDocument/2006/relationships/tags" Target="../tags/tag471.xml"/><Relationship Id="rId108" Type="http://schemas.openxmlformats.org/officeDocument/2006/relationships/tags" Target="../tags/tag476.xml"/><Relationship Id="rId116" Type="http://schemas.openxmlformats.org/officeDocument/2006/relationships/slideLayout" Target="../slideLayouts/slideLayout23.xml"/><Relationship Id="rId20" Type="http://schemas.openxmlformats.org/officeDocument/2006/relationships/tags" Target="../tags/tag388.xml"/><Relationship Id="rId41" Type="http://schemas.openxmlformats.org/officeDocument/2006/relationships/tags" Target="../tags/tag409.xml"/><Relationship Id="rId54" Type="http://schemas.openxmlformats.org/officeDocument/2006/relationships/tags" Target="../tags/tag422.xml"/><Relationship Id="rId62" Type="http://schemas.openxmlformats.org/officeDocument/2006/relationships/tags" Target="../tags/tag430.xml"/><Relationship Id="rId70" Type="http://schemas.openxmlformats.org/officeDocument/2006/relationships/tags" Target="../tags/tag438.xml"/><Relationship Id="rId75" Type="http://schemas.openxmlformats.org/officeDocument/2006/relationships/tags" Target="../tags/tag443.xml"/><Relationship Id="rId83" Type="http://schemas.openxmlformats.org/officeDocument/2006/relationships/tags" Target="../tags/tag451.xml"/><Relationship Id="rId88" Type="http://schemas.openxmlformats.org/officeDocument/2006/relationships/tags" Target="../tags/tag456.xml"/><Relationship Id="rId91" Type="http://schemas.openxmlformats.org/officeDocument/2006/relationships/tags" Target="../tags/tag459.xml"/><Relationship Id="rId96" Type="http://schemas.openxmlformats.org/officeDocument/2006/relationships/tags" Target="../tags/tag464.xml"/><Relationship Id="rId111" Type="http://schemas.openxmlformats.org/officeDocument/2006/relationships/tags" Target="../tags/tag479.xml"/><Relationship Id="rId1" Type="http://schemas.openxmlformats.org/officeDocument/2006/relationships/tags" Target="../tags/tag369.xml"/><Relationship Id="rId6" Type="http://schemas.openxmlformats.org/officeDocument/2006/relationships/tags" Target="../tags/tag374.xml"/><Relationship Id="rId15" Type="http://schemas.openxmlformats.org/officeDocument/2006/relationships/tags" Target="../tags/tag383.xml"/><Relationship Id="rId23" Type="http://schemas.openxmlformats.org/officeDocument/2006/relationships/tags" Target="../tags/tag391.xml"/><Relationship Id="rId28" Type="http://schemas.openxmlformats.org/officeDocument/2006/relationships/tags" Target="../tags/tag396.xml"/><Relationship Id="rId36" Type="http://schemas.openxmlformats.org/officeDocument/2006/relationships/tags" Target="../tags/tag404.xml"/><Relationship Id="rId49" Type="http://schemas.openxmlformats.org/officeDocument/2006/relationships/tags" Target="../tags/tag417.xml"/><Relationship Id="rId57" Type="http://schemas.openxmlformats.org/officeDocument/2006/relationships/tags" Target="../tags/tag425.xml"/><Relationship Id="rId106" Type="http://schemas.openxmlformats.org/officeDocument/2006/relationships/tags" Target="../tags/tag474.xml"/><Relationship Id="rId114" Type="http://schemas.openxmlformats.org/officeDocument/2006/relationships/tags" Target="../tags/tag482.xml"/><Relationship Id="rId10" Type="http://schemas.openxmlformats.org/officeDocument/2006/relationships/tags" Target="../tags/tag378.xml"/><Relationship Id="rId31" Type="http://schemas.openxmlformats.org/officeDocument/2006/relationships/tags" Target="../tags/tag399.xml"/><Relationship Id="rId44" Type="http://schemas.openxmlformats.org/officeDocument/2006/relationships/tags" Target="../tags/tag412.xml"/><Relationship Id="rId52" Type="http://schemas.openxmlformats.org/officeDocument/2006/relationships/tags" Target="../tags/tag420.xml"/><Relationship Id="rId60" Type="http://schemas.openxmlformats.org/officeDocument/2006/relationships/tags" Target="../tags/tag428.xml"/><Relationship Id="rId65" Type="http://schemas.openxmlformats.org/officeDocument/2006/relationships/tags" Target="../tags/tag433.xml"/><Relationship Id="rId73" Type="http://schemas.openxmlformats.org/officeDocument/2006/relationships/tags" Target="../tags/tag441.xml"/><Relationship Id="rId78" Type="http://schemas.openxmlformats.org/officeDocument/2006/relationships/tags" Target="../tags/tag446.xml"/><Relationship Id="rId81" Type="http://schemas.openxmlformats.org/officeDocument/2006/relationships/tags" Target="../tags/tag449.xml"/><Relationship Id="rId86" Type="http://schemas.openxmlformats.org/officeDocument/2006/relationships/tags" Target="../tags/tag454.xml"/><Relationship Id="rId94" Type="http://schemas.openxmlformats.org/officeDocument/2006/relationships/tags" Target="../tags/tag462.xml"/><Relationship Id="rId99" Type="http://schemas.openxmlformats.org/officeDocument/2006/relationships/tags" Target="../tags/tag467.xml"/><Relationship Id="rId101" Type="http://schemas.openxmlformats.org/officeDocument/2006/relationships/tags" Target="../tags/tag469.xml"/><Relationship Id="rId4" Type="http://schemas.openxmlformats.org/officeDocument/2006/relationships/tags" Target="../tags/tag372.xml"/><Relationship Id="rId9" Type="http://schemas.openxmlformats.org/officeDocument/2006/relationships/tags" Target="../tags/tag377.xml"/><Relationship Id="rId13" Type="http://schemas.openxmlformats.org/officeDocument/2006/relationships/tags" Target="../tags/tag381.xml"/><Relationship Id="rId18" Type="http://schemas.openxmlformats.org/officeDocument/2006/relationships/tags" Target="../tags/tag386.xml"/><Relationship Id="rId39" Type="http://schemas.openxmlformats.org/officeDocument/2006/relationships/tags" Target="../tags/tag407.xml"/><Relationship Id="rId109" Type="http://schemas.openxmlformats.org/officeDocument/2006/relationships/tags" Target="../tags/tag477.xml"/><Relationship Id="rId34" Type="http://schemas.openxmlformats.org/officeDocument/2006/relationships/tags" Target="../tags/tag402.xml"/><Relationship Id="rId50" Type="http://schemas.openxmlformats.org/officeDocument/2006/relationships/tags" Target="../tags/tag418.xml"/><Relationship Id="rId55" Type="http://schemas.openxmlformats.org/officeDocument/2006/relationships/tags" Target="../tags/tag423.xml"/><Relationship Id="rId76" Type="http://schemas.openxmlformats.org/officeDocument/2006/relationships/tags" Target="../tags/tag444.xml"/><Relationship Id="rId97" Type="http://schemas.openxmlformats.org/officeDocument/2006/relationships/tags" Target="../tags/tag465.xml"/><Relationship Id="rId104" Type="http://schemas.openxmlformats.org/officeDocument/2006/relationships/tags" Target="../tags/tag472.xml"/><Relationship Id="rId7" Type="http://schemas.openxmlformats.org/officeDocument/2006/relationships/tags" Target="../tags/tag375.xml"/><Relationship Id="rId71" Type="http://schemas.openxmlformats.org/officeDocument/2006/relationships/tags" Target="../tags/tag439.xml"/><Relationship Id="rId92" Type="http://schemas.openxmlformats.org/officeDocument/2006/relationships/tags" Target="../tags/tag460.xml"/><Relationship Id="rId2" Type="http://schemas.openxmlformats.org/officeDocument/2006/relationships/tags" Target="../tags/tag370.xml"/><Relationship Id="rId29" Type="http://schemas.openxmlformats.org/officeDocument/2006/relationships/tags" Target="../tags/tag397.xml"/></Relationships>
</file>

<file path=ppt/slides/_rels/slide9.xml.rels><?xml version="1.0" encoding="UTF-8" standalone="yes"?>
<Relationships xmlns="http://schemas.openxmlformats.org/package/2006/relationships"><Relationship Id="rId26" Type="http://schemas.openxmlformats.org/officeDocument/2006/relationships/tags" Target="../tags/tag509.xml"/><Relationship Id="rId117" Type="http://schemas.openxmlformats.org/officeDocument/2006/relationships/tags" Target="../tags/tag600.xml"/><Relationship Id="rId21" Type="http://schemas.openxmlformats.org/officeDocument/2006/relationships/tags" Target="../tags/tag504.xml"/><Relationship Id="rId42" Type="http://schemas.openxmlformats.org/officeDocument/2006/relationships/tags" Target="../tags/tag525.xml"/><Relationship Id="rId47" Type="http://schemas.openxmlformats.org/officeDocument/2006/relationships/tags" Target="../tags/tag530.xml"/><Relationship Id="rId63" Type="http://schemas.openxmlformats.org/officeDocument/2006/relationships/tags" Target="../tags/tag546.xml"/><Relationship Id="rId68" Type="http://schemas.openxmlformats.org/officeDocument/2006/relationships/tags" Target="../tags/tag551.xml"/><Relationship Id="rId84" Type="http://schemas.openxmlformats.org/officeDocument/2006/relationships/tags" Target="../tags/tag567.xml"/><Relationship Id="rId89" Type="http://schemas.openxmlformats.org/officeDocument/2006/relationships/tags" Target="../tags/tag572.xml"/><Relationship Id="rId112" Type="http://schemas.openxmlformats.org/officeDocument/2006/relationships/tags" Target="../tags/tag595.xml"/><Relationship Id="rId133" Type="http://schemas.openxmlformats.org/officeDocument/2006/relationships/slideLayout" Target="../slideLayouts/slideLayout23.xml"/><Relationship Id="rId16" Type="http://schemas.openxmlformats.org/officeDocument/2006/relationships/tags" Target="../tags/tag499.xml"/><Relationship Id="rId107" Type="http://schemas.openxmlformats.org/officeDocument/2006/relationships/tags" Target="../tags/tag590.xml"/><Relationship Id="rId11" Type="http://schemas.openxmlformats.org/officeDocument/2006/relationships/tags" Target="../tags/tag494.xml"/><Relationship Id="rId32" Type="http://schemas.openxmlformats.org/officeDocument/2006/relationships/tags" Target="../tags/tag515.xml"/><Relationship Id="rId37" Type="http://schemas.openxmlformats.org/officeDocument/2006/relationships/tags" Target="../tags/tag520.xml"/><Relationship Id="rId53" Type="http://schemas.openxmlformats.org/officeDocument/2006/relationships/tags" Target="../tags/tag536.xml"/><Relationship Id="rId58" Type="http://schemas.openxmlformats.org/officeDocument/2006/relationships/tags" Target="../tags/tag541.xml"/><Relationship Id="rId74" Type="http://schemas.openxmlformats.org/officeDocument/2006/relationships/tags" Target="../tags/tag557.xml"/><Relationship Id="rId79" Type="http://schemas.openxmlformats.org/officeDocument/2006/relationships/tags" Target="../tags/tag562.xml"/><Relationship Id="rId102" Type="http://schemas.openxmlformats.org/officeDocument/2006/relationships/tags" Target="../tags/tag585.xml"/><Relationship Id="rId123" Type="http://schemas.openxmlformats.org/officeDocument/2006/relationships/tags" Target="../tags/tag606.xml"/><Relationship Id="rId128" Type="http://schemas.openxmlformats.org/officeDocument/2006/relationships/tags" Target="../tags/tag611.xml"/><Relationship Id="rId5" Type="http://schemas.openxmlformats.org/officeDocument/2006/relationships/tags" Target="../tags/tag488.xml"/><Relationship Id="rId90" Type="http://schemas.openxmlformats.org/officeDocument/2006/relationships/tags" Target="../tags/tag573.xml"/><Relationship Id="rId95" Type="http://schemas.openxmlformats.org/officeDocument/2006/relationships/tags" Target="../tags/tag578.xml"/><Relationship Id="rId14" Type="http://schemas.openxmlformats.org/officeDocument/2006/relationships/tags" Target="../tags/tag497.xml"/><Relationship Id="rId22" Type="http://schemas.openxmlformats.org/officeDocument/2006/relationships/tags" Target="../tags/tag505.xml"/><Relationship Id="rId27" Type="http://schemas.openxmlformats.org/officeDocument/2006/relationships/tags" Target="../tags/tag510.xml"/><Relationship Id="rId30" Type="http://schemas.openxmlformats.org/officeDocument/2006/relationships/tags" Target="../tags/tag513.xml"/><Relationship Id="rId35" Type="http://schemas.openxmlformats.org/officeDocument/2006/relationships/tags" Target="../tags/tag518.xml"/><Relationship Id="rId43" Type="http://schemas.openxmlformats.org/officeDocument/2006/relationships/tags" Target="../tags/tag526.xml"/><Relationship Id="rId48" Type="http://schemas.openxmlformats.org/officeDocument/2006/relationships/tags" Target="../tags/tag531.xml"/><Relationship Id="rId56" Type="http://schemas.openxmlformats.org/officeDocument/2006/relationships/tags" Target="../tags/tag539.xml"/><Relationship Id="rId64" Type="http://schemas.openxmlformats.org/officeDocument/2006/relationships/tags" Target="../tags/tag547.xml"/><Relationship Id="rId69" Type="http://schemas.openxmlformats.org/officeDocument/2006/relationships/tags" Target="../tags/tag552.xml"/><Relationship Id="rId77" Type="http://schemas.openxmlformats.org/officeDocument/2006/relationships/tags" Target="../tags/tag560.xml"/><Relationship Id="rId100" Type="http://schemas.openxmlformats.org/officeDocument/2006/relationships/tags" Target="../tags/tag583.xml"/><Relationship Id="rId105" Type="http://schemas.openxmlformats.org/officeDocument/2006/relationships/tags" Target="../tags/tag588.xml"/><Relationship Id="rId113" Type="http://schemas.openxmlformats.org/officeDocument/2006/relationships/tags" Target="../tags/tag596.xml"/><Relationship Id="rId118" Type="http://schemas.openxmlformats.org/officeDocument/2006/relationships/tags" Target="../tags/tag601.xml"/><Relationship Id="rId126" Type="http://schemas.openxmlformats.org/officeDocument/2006/relationships/tags" Target="../tags/tag609.xml"/><Relationship Id="rId134" Type="http://schemas.openxmlformats.org/officeDocument/2006/relationships/image" Target="../media/image9.png"/><Relationship Id="rId8" Type="http://schemas.openxmlformats.org/officeDocument/2006/relationships/tags" Target="../tags/tag491.xml"/><Relationship Id="rId51" Type="http://schemas.openxmlformats.org/officeDocument/2006/relationships/tags" Target="../tags/tag534.xml"/><Relationship Id="rId72" Type="http://schemas.openxmlformats.org/officeDocument/2006/relationships/tags" Target="../tags/tag555.xml"/><Relationship Id="rId80" Type="http://schemas.openxmlformats.org/officeDocument/2006/relationships/tags" Target="../tags/tag563.xml"/><Relationship Id="rId85" Type="http://schemas.openxmlformats.org/officeDocument/2006/relationships/tags" Target="../tags/tag568.xml"/><Relationship Id="rId93" Type="http://schemas.openxmlformats.org/officeDocument/2006/relationships/tags" Target="../tags/tag576.xml"/><Relationship Id="rId98" Type="http://schemas.openxmlformats.org/officeDocument/2006/relationships/tags" Target="../tags/tag581.xml"/><Relationship Id="rId121" Type="http://schemas.openxmlformats.org/officeDocument/2006/relationships/tags" Target="../tags/tag604.xml"/><Relationship Id="rId3" Type="http://schemas.openxmlformats.org/officeDocument/2006/relationships/tags" Target="../tags/tag486.xml"/><Relationship Id="rId12" Type="http://schemas.openxmlformats.org/officeDocument/2006/relationships/tags" Target="../tags/tag495.xml"/><Relationship Id="rId17" Type="http://schemas.openxmlformats.org/officeDocument/2006/relationships/tags" Target="../tags/tag500.xml"/><Relationship Id="rId25" Type="http://schemas.openxmlformats.org/officeDocument/2006/relationships/tags" Target="../tags/tag508.xml"/><Relationship Id="rId33" Type="http://schemas.openxmlformats.org/officeDocument/2006/relationships/tags" Target="../tags/tag516.xml"/><Relationship Id="rId38" Type="http://schemas.openxmlformats.org/officeDocument/2006/relationships/tags" Target="../tags/tag521.xml"/><Relationship Id="rId46" Type="http://schemas.openxmlformats.org/officeDocument/2006/relationships/tags" Target="../tags/tag529.xml"/><Relationship Id="rId59" Type="http://schemas.openxmlformats.org/officeDocument/2006/relationships/tags" Target="../tags/tag542.xml"/><Relationship Id="rId67" Type="http://schemas.openxmlformats.org/officeDocument/2006/relationships/tags" Target="../tags/tag550.xml"/><Relationship Id="rId103" Type="http://schemas.openxmlformats.org/officeDocument/2006/relationships/tags" Target="../tags/tag586.xml"/><Relationship Id="rId108" Type="http://schemas.openxmlformats.org/officeDocument/2006/relationships/tags" Target="../tags/tag591.xml"/><Relationship Id="rId116" Type="http://schemas.openxmlformats.org/officeDocument/2006/relationships/tags" Target="../tags/tag599.xml"/><Relationship Id="rId124" Type="http://schemas.openxmlformats.org/officeDocument/2006/relationships/tags" Target="../tags/tag607.xml"/><Relationship Id="rId129" Type="http://schemas.openxmlformats.org/officeDocument/2006/relationships/tags" Target="../tags/tag612.xml"/><Relationship Id="rId137" Type="http://schemas.openxmlformats.org/officeDocument/2006/relationships/image" Target="../media/image3.png"/><Relationship Id="rId20" Type="http://schemas.openxmlformats.org/officeDocument/2006/relationships/tags" Target="../tags/tag503.xml"/><Relationship Id="rId41" Type="http://schemas.openxmlformats.org/officeDocument/2006/relationships/tags" Target="../tags/tag524.xml"/><Relationship Id="rId54" Type="http://schemas.openxmlformats.org/officeDocument/2006/relationships/tags" Target="../tags/tag537.xml"/><Relationship Id="rId62" Type="http://schemas.openxmlformats.org/officeDocument/2006/relationships/tags" Target="../tags/tag545.xml"/><Relationship Id="rId70" Type="http://schemas.openxmlformats.org/officeDocument/2006/relationships/tags" Target="../tags/tag553.xml"/><Relationship Id="rId75" Type="http://schemas.openxmlformats.org/officeDocument/2006/relationships/tags" Target="../tags/tag558.xml"/><Relationship Id="rId83" Type="http://schemas.openxmlformats.org/officeDocument/2006/relationships/tags" Target="../tags/tag566.xml"/><Relationship Id="rId88" Type="http://schemas.openxmlformats.org/officeDocument/2006/relationships/tags" Target="../tags/tag571.xml"/><Relationship Id="rId91" Type="http://schemas.openxmlformats.org/officeDocument/2006/relationships/tags" Target="../tags/tag574.xml"/><Relationship Id="rId96" Type="http://schemas.openxmlformats.org/officeDocument/2006/relationships/tags" Target="../tags/tag579.xml"/><Relationship Id="rId111" Type="http://schemas.openxmlformats.org/officeDocument/2006/relationships/tags" Target="../tags/tag594.xml"/><Relationship Id="rId132" Type="http://schemas.openxmlformats.org/officeDocument/2006/relationships/tags" Target="../tags/tag615.xml"/><Relationship Id="rId1" Type="http://schemas.openxmlformats.org/officeDocument/2006/relationships/tags" Target="../tags/tag484.xml"/><Relationship Id="rId6" Type="http://schemas.openxmlformats.org/officeDocument/2006/relationships/tags" Target="../tags/tag489.xml"/><Relationship Id="rId15" Type="http://schemas.openxmlformats.org/officeDocument/2006/relationships/tags" Target="../tags/tag498.xml"/><Relationship Id="rId23" Type="http://schemas.openxmlformats.org/officeDocument/2006/relationships/tags" Target="../tags/tag506.xml"/><Relationship Id="rId28" Type="http://schemas.openxmlformats.org/officeDocument/2006/relationships/tags" Target="../tags/tag511.xml"/><Relationship Id="rId36" Type="http://schemas.openxmlformats.org/officeDocument/2006/relationships/tags" Target="../tags/tag519.xml"/><Relationship Id="rId49" Type="http://schemas.openxmlformats.org/officeDocument/2006/relationships/tags" Target="../tags/tag532.xml"/><Relationship Id="rId57" Type="http://schemas.openxmlformats.org/officeDocument/2006/relationships/tags" Target="../tags/tag540.xml"/><Relationship Id="rId106" Type="http://schemas.openxmlformats.org/officeDocument/2006/relationships/tags" Target="../tags/tag589.xml"/><Relationship Id="rId114" Type="http://schemas.openxmlformats.org/officeDocument/2006/relationships/tags" Target="../tags/tag597.xml"/><Relationship Id="rId119" Type="http://schemas.openxmlformats.org/officeDocument/2006/relationships/tags" Target="../tags/tag602.xml"/><Relationship Id="rId127" Type="http://schemas.openxmlformats.org/officeDocument/2006/relationships/tags" Target="../tags/tag610.xml"/><Relationship Id="rId10" Type="http://schemas.openxmlformats.org/officeDocument/2006/relationships/tags" Target="../tags/tag493.xml"/><Relationship Id="rId31" Type="http://schemas.openxmlformats.org/officeDocument/2006/relationships/tags" Target="../tags/tag514.xml"/><Relationship Id="rId44" Type="http://schemas.openxmlformats.org/officeDocument/2006/relationships/tags" Target="../tags/tag527.xml"/><Relationship Id="rId52" Type="http://schemas.openxmlformats.org/officeDocument/2006/relationships/tags" Target="../tags/tag535.xml"/><Relationship Id="rId60" Type="http://schemas.openxmlformats.org/officeDocument/2006/relationships/tags" Target="../tags/tag543.xml"/><Relationship Id="rId65" Type="http://schemas.openxmlformats.org/officeDocument/2006/relationships/tags" Target="../tags/tag548.xml"/><Relationship Id="rId73" Type="http://schemas.openxmlformats.org/officeDocument/2006/relationships/tags" Target="../tags/tag556.xml"/><Relationship Id="rId78" Type="http://schemas.openxmlformats.org/officeDocument/2006/relationships/tags" Target="../tags/tag561.xml"/><Relationship Id="rId81" Type="http://schemas.openxmlformats.org/officeDocument/2006/relationships/tags" Target="../tags/tag564.xml"/><Relationship Id="rId86" Type="http://schemas.openxmlformats.org/officeDocument/2006/relationships/tags" Target="../tags/tag569.xml"/><Relationship Id="rId94" Type="http://schemas.openxmlformats.org/officeDocument/2006/relationships/tags" Target="../tags/tag577.xml"/><Relationship Id="rId99" Type="http://schemas.openxmlformats.org/officeDocument/2006/relationships/tags" Target="../tags/tag582.xml"/><Relationship Id="rId101" Type="http://schemas.openxmlformats.org/officeDocument/2006/relationships/tags" Target="../tags/tag584.xml"/><Relationship Id="rId122" Type="http://schemas.openxmlformats.org/officeDocument/2006/relationships/tags" Target="../tags/tag605.xml"/><Relationship Id="rId130" Type="http://schemas.openxmlformats.org/officeDocument/2006/relationships/tags" Target="../tags/tag613.xml"/><Relationship Id="rId135" Type="http://schemas.openxmlformats.org/officeDocument/2006/relationships/image" Target="../media/image8.png"/><Relationship Id="rId4" Type="http://schemas.openxmlformats.org/officeDocument/2006/relationships/tags" Target="../tags/tag487.xml"/><Relationship Id="rId9" Type="http://schemas.openxmlformats.org/officeDocument/2006/relationships/tags" Target="../tags/tag492.xml"/><Relationship Id="rId13" Type="http://schemas.openxmlformats.org/officeDocument/2006/relationships/tags" Target="../tags/tag496.xml"/><Relationship Id="rId18" Type="http://schemas.openxmlformats.org/officeDocument/2006/relationships/tags" Target="../tags/tag501.xml"/><Relationship Id="rId39" Type="http://schemas.openxmlformats.org/officeDocument/2006/relationships/tags" Target="../tags/tag522.xml"/><Relationship Id="rId109" Type="http://schemas.openxmlformats.org/officeDocument/2006/relationships/tags" Target="../tags/tag592.xml"/><Relationship Id="rId34" Type="http://schemas.openxmlformats.org/officeDocument/2006/relationships/tags" Target="../tags/tag517.xml"/><Relationship Id="rId50" Type="http://schemas.openxmlformats.org/officeDocument/2006/relationships/tags" Target="../tags/tag533.xml"/><Relationship Id="rId55" Type="http://schemas.openxmlformats.org/officeDocument/2006/relationships/tags" Target="../tags/tag538.xml"/><Relationship Id="rId76" Type="http://schemas.openxmlformats.org/officeDocument/2006/relationships/tags" Target="../tags/tag559.xml"/><Relationship Id="rId97" Type="http://schemas.openxmlformats.org/officeDocument/2006/relationships/tags" Target="../tags/tag580.xml"/><Relationship Id="rId104" Type="http://schemas.openxmlformats.org/officeDocument/2006/relationships/tags" Target="../tags/tag587.xml"/><Relationship Id="rId120" Type="http://schemas.openxmlformats.org/officeDocument/2006/relationships/tags" Target="../tags/tag603.xml"/><Relationship Id="rId125" Type="http://schemas.openxmlformats.org/officeDocument/2006/relationships/tags" Target="../tags/tag608.xml"/><Relationship Id="rId7" Type="http://schemas.openxmlformats.org/officeDocument/2006/relationships/tags" Target="../tags/tag490.xml"/><Relationship Id="rId71" Type="http://schemas.openxmlformats.org/officeDocument/2006/relationships/tags" Target="../tags/tag554.xml"/><Relationship Id="rId92" Type="http://schemas.openxmlformats.org/officeDocument/2006/relationships/tags" Target="../tags/tag575.xml"/><Relationship Id="rId2" Type="http://schemas.openxmlformats.org/officeDocument/2006/relationships/tags" Target="../tags/tag485.xml"/><Relationship Id="rId29" Type="http://schemas.openxmlformats.org/officeDocument/2006/relationships/tags" Target="../tags/tag512.xml"/><Relationship Id="rId24" Type="http://schemas.openxmlformats.org/officeDocument/2006/relationships/tags" Target="../tags/tag507.xml"/><Relationship Id="rId40" Type="http://schemas.openxmlformats.org/officeDocument/2006/relationships/tags" Target="../tags/tag523.xml"/><Relationship Id="rId45" Type="http://schemas.openxmlformats.org/officeDocument/2006/relationships/tags" Target="../tags/tag528.xml"/><Relationship Id="rId66" Type="http://schemas.openxmlformats.org/officeDocument/2006/relationships/tags" Target="../tags/tag549.xml"/><Relationship Id="rId87" Type="http://schemas.openxmlformats.org/officeDocument/2006/relationships/tags" Target="../tags/tag570.xml"/><Relationship Id="rId110" Type="http://schemas.openxmlformats.org/officeDocument/2006/relationships/tags" Target="../tags/tag593.xml"/><Relationship Id="rId115" Type="http://schemas.openxmlformats.org/officeDocument/2006/relationships/tags" Target="../tags/tag598.xml"/><Relationship Id="rId131" Type="http://schemas.openxmlformats.org/officeDocument/2006/relationships/tags" Target="../tags/tag614.xml"/><Relationship Id="rId136" Type="http://schemas.openxmlformats.org/officeDocument/2006/relationships/image" Target="../media/image4.png"/><Relationship Id="rId61" Type="http://schemas.openxmlformats.org/officeDocument/2006/relationships/tags" Target="../tags/tag544.xml"/><Relationship Id="rId82" Type="http://schemas.openxmlformats.org/officeDocument/2006/relationships/tags" Target="../tags/tag565.xml"/><Relationship Id="rId19" Type="http://schemas.openxmlformats.org/officeDocument/2006/relationships/tags" Target="../tags/tag5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CATSystem</a:t>
            </a:r>
            <a:br>
              <a:rPr lang="en-US" sz="4800" dirty="0"/>
            </a:br>
            <a:r>
              <a:rPr lang="en-US" sz="4800" dirty="0"/>
              <a:t>Cancer Tracking System</a:t>
            </a:r>
          </a:p>
        </p:txBody>
      </p:sp>
      <p:sp>
        <p:nvSpPr>
          <p:cNvPr id="3" name="Subtitle 2"/>
          <p:cNvSpPr>
            <a:spLocks noGrp="1"/>
          </p:cNvSpPr>
          <p:nvPr>
            <p:ph type="subTitle" idx="1"/>
          </p:nvPr>
        </p:nvSpPr>
        <p:spPr>
          <a:xfrm>
            <a:off x="1876424" y="3602038"/>
            <a:ext cx="8791575" cy="512762"/>
          </a:xfrm>
        </p:spPr>
        <p:txBody>
          <a:bodyPr/>
          <a:lstStyle/>
          <a:p>
            <a:r>
              <a:rPr lang="en-US" dirty="0"/>
              <a:t>Project Development Plan</a:t>
            </a:r>
          </a:p>
        </p:txBody>
      </p:sp>
      <p:sp>
        <p:nvSpPr>
          <p:cNvPr id="4" name="Subtitle 2"/>
          <p:cNvSpPr txBox="1">
            <a:spLocks/>
          </p:cNvSpPr>
          <p:nvPr/>
        </p:nvSpPr>
        <p:spPr>
          <a:xfrm>
            <a:off x="1876424" y="4802311"/>
            <a:ext cx="8791575" cy="512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cap="none" dirty="0"/>
              <a:t>Kevin Oyowe</a:t>
            </a:r>
          </a:p>
        </p:txBody>
      </p:sp>
      <p:cxnSp>
        <p:nvCxnSpPr>
          <p:cNvPr id="6" name="Straight Connector 5"/>
          <p:cNvCxnSpPr/>
          <p:nvPr/>
        </p:nvCxnSpPr>
        <p:spPr>
          <a:xfrm>
            <a:off x="1977656" y="4802311"/>
            <a:ext cx="869034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ubtitle 2"/>
          <p:cNvSpPr txBox="1">
            <a:spLocks/>
          </p:cNvSpPr>
          <p:nvPr/>
        </p:nvSpPr>
        <p:spPr>
          <a:xfrm>
            <a:off x="1876423" y="3950494"/>
            <a:ext cx="8791575" cy="512762"/>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cap="none" dirty="0"/>
              <a:t>May 31</a:t>
            </a:r>
            <a:r>
              <a:rPr lang="en-US" cap="none" baseline="30000" dirty="0"/>
              <a:t>st</a:t>
            </a:r>
            <a:r>
              <a:rPr lang="en-US" cap="none" dirty="0"/>
              <a:t>, 2019</a:t>
            </a:r>
            <a:br>
              <a:rPr lang="en-US" cap="none" dirty="0"/>
            </a:br>
            <a:r>
              <a:rPr lang="en-US" cap="none" dirty="0"/>
              <a:t>UPDATED: July 29</a:t>
            </a:r>
            <a:r>
              <a:rPr lang="en-US" cap="none" baseline="30000" dirty="0"/>
              <a:t>th</a:t>
            </a:r>
            <a:r>
              <a:rPr lang="en-US" cap="none" dirty="0"/>
              <a:t>, 2019</a:t>
            </a:r>
          </a:p>
        </p:txBody>
      </p:sp>
    </p:spTree>
    <p:extLst>
      <p:ext uri="{BB962C8B-B14F-4D97-AF65-F5344CB8AC3E}">
        <p14:creationId xmlns:p14="http://schemas.microsoft.com/office/powerpoint/2010/main" val="637541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plan</a:t>
            </a:r>
          </a:p>
        </p:txBody>
      </p:sp>
      <p:sp>
        <p:nvSpPr>
          <p:cNvPr id="5" name="Text Placeholder 4"/>
          <p:cNvSpPr>
            <a:spLocks noGrp="1"/>
          </p:cNvSpPr>
          <p:nvPr>
            <p:ph type="body" idx="1"/>
          </p:nvPr>
        </p:nvSpPr>
        <p:spPr/>
        <p:txBody>
          <a:bodyPr/>
          <a:lstStyle/>
          <a:p>
            <a:r>
              <a:rPr lang="en-US" dirty="0"/>
              <a:t>System Testing Plan</a:t>
            </a:r>
          </a:p>
        </p:txBody>
      </p:sp>
    </p:spTree>
    <p:extLst>
      <p:ext uri="{BB962C8B-B14F-4D97-AF65-F5344CB8AC3E}">
        <p14:creationId xmlns:p14="http://schemas.microsoft.com/office/powerpoint/2010/main" val="4157013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testing</a:t>
            </a:r>
          </a:p>
        </p:txBody>
      </p:sp>
      <p:sp>
        <p:nvSpPr>
          <p:cNvPr id="4" name="Content Placeholder 3"/>
          <p:cNvSpPr>
            <a:spLocks noGrp="1"/>
          </p:cNvSpPr>
          <p:nvPr>
            <p:ph idx="1"/>
          </p:nvPr>
        </p:nvSpPr>
        <p:spPr/>
        <p:txBody>
          <a:bodyPr>
            <a:normAutofit fontScale="92500"/>
          </a:bodyPr>
          <a:lstStyle/>
          <a:p>
            <a:pPr marL="0" indent="0">
              <a:buNone/>
            </a:pPr>
            <a:r>
              <a:rPr lang="en-US" dirty="0"/>
              <a:t>The project development plan has a provision for feature tests at the end of each iteration, however, the final product will be tested using the Manual Testing method.</a:t>
            </a:r>
          </a:p>
          <a:p>
            <a:pPr marL="0" indent="0">
              <a:buNone/>
            </a:pPr>
            <a:r>
              <a:rPr lang="en-US" dirty="0"/>
              <a:t>Manual Testing is the process of using the functions and features of an application as an end-user would in order to verify that the software is working as required.</a:t>
            </a:r>
          </a:p>
          <a:p>
            <a:pPr marL="0" indent="0">
              <a:buNone/>
            </a:pPr>
            <a:r>
              <a:rPr lang="en-US" dirty="0"/>
              <a:t>The process will involve first writing down the system requirements/functionalities to be tested, then developing detailed test cases for each requirement before the actual tests are conducted and a Test Report compiled.</a:t>
            </a:r>
          </a:p>
        </p:txBody>
      </p:sp>
    </p:spTree>
    <p:extLst>
      <p:ext uri="{BB962C8B-B14F-4D97-AF65-F5344CB8AC3E}">
        <p14:creationId xmlns:p14="http://schemas.microsoft.com/office/powerpoint/2010/main" val="307409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Title 1383"/>
          <p:cNvSpPr>
            <a:spLocks noGrp="1"/>
          </p:cNvSpPr>
          <p:nvPr>
            <p:ph type="title"/>
          </p:nvPr>
        </p:nvSpPr>
        <p:spPr>
          <a:xfrm>
            <a:off x="838200" y="365125"/>
            <a:ext cx="10515600" cy="1016339"/>
          </a:xfrm>
        </p:spPr>
        <p:style>
          <a:lnRef idx="1">
            <a:schemeClr val="accent5"/>
          </a:lnRef>
          <a:fillRef idx="3">
            <a:schemeClr val="accent5"/>
          </a:fillRef>
          <a:effectRef idx="2">
            <a:schemeClr val="accent5"/>
          </a:effectRef>
          <a:fontRef idx="minor">
            <a:schemeClr val="lt1"/>
          </a:fontRef>
        </p:style>
        <p:txBody>
          <a:bodyPr/>
          <a:lstStyle/>
          <a:p>
            <a:r>
              <a:rPr lang="en-US" dirty="0">
                <a:ln w="0"/>
                <a:effectLst>
                  <a:outerShdw blurRad="38100" dist="19050" dir="2700000" algn="tl" rotWithShape="0">
                    <a:schemeClr val="dk1">
                      <a:alpha val="40000"/>
                    </a:schemeClr>
                  </a:outerShdw>
                </a:effectLst>
              </a:rPr>
              <a:t>Testing</a:t>
            </a:r>
          </a:p>
        </p:txBody>
      </p:sp>
      <p:sp>
        <p:nvSpPr>
          <p:cNvPr id="2" name="OTLSHAPE_TB_00000000000000000000000000000000_LeftEndCaps" hidden="1"/>
          <p:cNvSpPr txBox="1"/>
          <p:nvPr>
            <p:custDataLst>
              <p:tags r:id="rId2"/>
            </p:custDataLst>
          </p:nvPr>
        </p:nvSpPr>
        <p:spPr>
          <a:xfrm>
            <a:off x="254000" y="5194469"/>
            <a:ext cx="469900" cy="279061"/>
          </a:xfrm>
          <a:prstGeom prst="rect">
            <a:avLst/>
          </a:prstGeom>
          <a:noFill/>
        </p:spPr>
        <p:txBody>
          <a:bodyPr vert="horz" wrap="none" lIns="0" tIns="0" rIns="0" bIns="0" rtlCol="0" anchor="ctr" anchorCtr="0">
            <a:spAutoFit/>
          </a:bodyPr>
          <a:lstStyle/>
          <a:p>
            <a:pPr algn="ctr"/>
            <a:r>
              <a:rPr lang="en-US" b="1">
                <a:solidFill>
                  <a:schemeClr val="accent2"/>
                </a:solidFill>
                <a:latin typeface="Calibri" panose="020F0502020204030204" pitchFamily="34" charset="0"/>
              </a:rPr>
              <a:t>2019</a:t>
            </a:r>
          </a:p>
        </p:txBody>
      </p:sp>
      <p:sp>
        <p:nvSpPr>
          <p:cNvPr id="5" name="OTLSHAPE_TB_00000000000000000000000000000000_ElapsedTime" hidden="1"/>
          <p:cNvSpPr/>
          <p:nvPr>
            <p:custDataLst>
              <p:tags r:id="rId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TLSHAPE_TB_00000000000000000000000000000000_TodayMarkerShape" hidden="1"/>
          <p:cNvSpPr/>
          <p:nvPr>
            <p:custDataLst>
              <p:tags r:id="rId4"/>
            </p:custDataLst>
          </p:nvPr>
        </p:nvSpPr>
        <p:spPr>
          <a:xfrm>
            <a:off x="790037" y="552450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TLSHAPE_TB_00000000000000000000000000000000_TodayMarkerText" hidden="1"/>
          <p:cNvSpPr txBox="1"/>
          <p:nvPr>
            <p:custDataLst>
              <p:tags r:id="rId5"/>
            </p:custDataLst>
          </p:nvPr>
        </p:nvSpPr>
        <p:spPr>
          <a:xfrm>
            <a:off x="844465" y="5651500"/>
            <a:ext cx="363369" cy="184666"/>
          </a:xfrm>
          <a:prstGeom prst="rect">
            <a:avLst/>
          </a:prstGeom>
          <a:noFill/>
        </p:spPr>
        <p:txBody>
          <a:bodyPr vert="horz" wrap="none" lIns="0" tIns="0" rIns="0" bIns="0" rtlCol="0" anchor="ctr" anchorCtr="0">
            <a:spAutoFit/>
          </a:bodyPr>
          <a:lstStyle/>
          <a:p>
            <a:pPr algn="ctr"/>
            <a:r>
              <a:rPr lang="en-US" sz="1200">
                <a:solidFill>
                  <a:schemeClr val="dk1"/>
                </a:solidFill>
                <a:latin typeface="Calibri" panose="020F0502020204030204" pitchFamily="34" charset="0"/>
              </a:rPr>
              <a:t>Today</a:t>
            </a:r>
          </a:p>
        </p:txBody>
      </p:sp>
      <p:cxnSp>
        <p:nvCxnSpPr>
          <p:cNvPr id="20" name="OTLSHAPE_T_d0858b697791424cae1fed7b40a4aef1_LeftVerticalConnector1" hidden="1"/>
          <p:cNvCxnSpPr/>
          <p:nvPr>
            <p:custDataLst>
              <p:tags r:id="rId6"/>
            </p:custDataLst>
          </p:nvPr>
        </p:nvCxnSpPr>
        <p:spPr>
          <a:xfrm>
            <a:off x="1344612" y="2364232"/>
            <a:ext cx="0" cy="13241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OTLSHAPE_T_d0858b697791424cae1fed7b40a4aef1_LeftVerticalConnector2" hidden="1"/>
          <p:cNvCxnSpPr/>
          <p:nvPr>
            <p:custDataLst>
              <p:tags r:id="rId7"/>
            </p:custDataLst>
          </p:nvPr>
        </p:nvCxnSpPr>
        <p:spPr>
          <a:xfrm>
            <a:off x="1344612" y="2699851"/>
            <a:ext cx="0" cy="7984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OTLSHAPE_T_d0858b697791424cae1fed7b40a4aef1_LeftVerticalConnector3" hidden="1"/>
          <p:cNvCxnSpPr/>
          <p:nvPr>
            <p:custDataLst>
              <p:tags r:id="rId8"/>
            </p:custDataLst>
          </p:nvPr>
        </p:nvCxnSpPr>
        <p:spPr>
          <a:xfrm>
            <a:off x="1344612" y="2950210"/>
            <a:ext cx="0" cy="219329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OTLSHAPE_T_ca6daeb549d848a196a9d7a1e715f964_LeftVerticalConnector1" hidden="1"/>
          <p:cNvCxnSpPr/>
          <p:nvPr>
            <p:custDataLst>
              <p:tags r:id="rId9"/>
            </p:custDataLst>
          </p:nvPr>
        </p:nvCxnSpPr>
        <p:spPr>
          <a:xfrm>
            <a:off x="1344612" y="2699851"/>
            <a:ext cx="0" cy="7984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OTLSHAPE_T_ca6daeb549d848a196a9d7a1e715f964_LeftVerticalConnector2" hidden="1"/>
          <p:cNvCxnSpPr/>
          <p:nvPr>
            <p:custDataLst>
              <p:tags r:id="rId10"/>
            </p:custDataLst>
          </p:nvPr>
        </p:nvCxnSpPr>
        <p:spPr>
          <a:xfrm>
            <a:off x="1344612" y="2950210"/>
            <a:ext cx="0" cy="219329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OTLSHAPE_T_ae86aedf21b94ccfb3a30dc23bb29603_LeftVerticalConnector1" hidden="1"/>
          <p:cNvCxnSpPr/>
          <p:nvPr>
            <p:custDataLst>
              <p:tags r:id="rId11"/>
            </p:custDataLst>
          </p:nvPr>
        </p:nvCxnSpPr>
        <p:spPr>
          <a:xfrm>
            <a:off x="2344905" y="2966551"/>
            <a:ext cx="0" cy="7984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76" name="OTLSHAPE_T_ae86aedf21b94ccfb3a30dc23bb29603_LeftVerticalConnector2" hidden="1"/>
          <p:cNvCxnSpPr/>
          <p:nvPr>
            <p:custDataLst>
              <p:tags r:id="rId12"/>
            </p:custDataLst>
          </p:nvPr>
        </p:nvCxnSpPr>
        <p:spPr>
          <a:xfrm>
            <a:off x="2344905" y="3216910"/>
            <a:ext cx="0" cy="192659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78" name="OTLSHAPE_T_c48ba21f71f241f69968960a6c4dc345_LeftVerticalConnector1" hidden="1"/>
          <p:cNvCxnSpPr/>
          <p:nvPr>
            <p:custDataLst>
              <p:tags r:id="rId13"/>
            </p:custDataLst>
          </p:nvPr>
        </p:nvCxnSpPr>
        <p:spPr>
          <a:xfrm>
            <a:off x="3345197" y="3233251"/>
            <a:ext cx="0" cy="191024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79" name="OTLSHAPE_T_c48ba21f71f241f69968960a6c4dc345_RightVerticalConnector1" hidden="1"/>
          <p:cNvCxnSpPr/>
          <p:nvPr>
            <p:custDataLst>
              <p:tags r:id="rId14"/>
            </p:custDataLst>
          </p:nvPr>
        </p:nvCxnSpPr>
        <p:spPr>
          <a:xfrm>
            <a:off x="3844997" y="3233251"/>
            <a:ext cx="0" cy="191024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32" name="OTLSHAPE_T_78353f21c3014b99beeac24e7dfdbb55_LeftVerticalConnector1" hidden="1"/>
          <p:cNvCxnSpPr/>
          <p:nvPr>
            <p:custDataLst>
              <p:tags r:id="rId15"/>
            </p:custDataLst>
          </p:nvPr>
        </p:nvCxnSpPr>
        <p:spPr>
          <a:xfrm>
            <a:off x="4845637" y="4033351"/>
            <a:ext cx="0" cy="111014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33" name="OTLSHAPE_T_78353f21c3014b99beeac24e7dfdbb55_RightVerticalConnector1" hidden="1"/>
          <p:cNvCxnSpPr/>
          <p:nvPr>
            <p:custDataLst>
              <p:tags r:id="rId16"/>
            </p:custDataLst>
          </p:nvPr>
        </p:nvCxnSpPr>
        <p:spPr>
          <a:xfrm>
            <a:off x="7346021" y="4033351"/>
            <a:ext cx="0" cy="7984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34" name="OTLSHAPE_T_78353f21c3014b99beeac24e7dfdbb55_RightVerticalConnector2" hidden="1"/>
          <p:cNvCxnSpPr/>
          <p:nvPr>
            <p:custDataLst>
              <p:tags r:id="rId17"/>
            </p:custDataLst>
          </p:nvPr>
        </p:nvCxnSpPr>
        <p:spPr>
          <a:xfrm>
            <a:off x="7346021" y="4283710"/>
            <a:ext cx="0" cy="85979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38" name="OTLSHAPE_T_c93ef3ad912f4d88b1e980cff7d886d8_LeftVerticalConnector1" hidden="1"/>
          <p:cNvCxnSpPr/>
          <p:nvPr>
            <p:custDataLst>
              <p:tags r:id="rId18"/>
            </p:custDataLst>
          </p:nvPr>
        </p:nvCxnSpPr>
        <p:spPr>
          <a:xfrm>
            <a:off x="9847101" y="4620175"/>
            <a:ext cx="0" cy="133265"/>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39" name="OTLSHAPE_T_c93ef3ad912f4d88b1e980cff7d886d8_LeftVerticalConnector2" hidden="1"/>
          <p:cNvCxnSpPr/>
          <p:nvPr>
            <p:custDataLst>
              <p:tags r:id="rId19"/>
            </p:custDataLst>
          </p:nvPr>
        </p:nvCxnSpPr>
        <p:spPr>
          <a:xfrm>
            <a:off x="9847101" y="4923960"/>
            <a:ext cx="0" cy="21954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43" name="OTLSHAPE_T_503e46b8d5d24875a80bf1dca902263f_RightVerticalConnector1" hidden="1"/>
          <p:cNvCxnSpPr/>
          <p:nvPr>
            <p:custDataLst>
              <p:tags r:id="rId20"/>
            </p:custDataLst>
          </p:nvPr>
        </p:nvCxnSpPr>
        <p:spPr>
          <a:xfrm>
            <a:off x="10847046" y="4940300"/>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1545" name="OTLSHAPE_T_bc7a12eae1e84ac88d57ea4564f3b84c_ShapePercentage" hidden="1"/>
          <p:cNvSpPr/>
          <p:nvPr>
            <p:custDataLst>
              <p:tags r:id="rId21"/>
            </p:custDataLst>
          </p:nvPr>
        </p:nvSpPr>
        <p:spPr>
          <a:xfrm>
            <a:off x="1344612" y="1420876"/>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6" name="OTLSHAPE_T_bc7a12eae1e84ac88d57ea4564f3b84c_Duration" hidden="1"/>
          <p:cNvSpPr txBox="1"/>
          <p:nvPr>
            <p:custDataLst>
              <p:tags r:id="rId22"/>
            </p:custDataLst>
          </p:nvPr>
        </p:nvSpPr>
        <p:spPr>
          <a:xfrm>
            <a:off x="0" y="1420876"/>
            <a:ext cx="3937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12 days</a:t>
            </a:r>
          </a:p>
        </p:txBody>
      </p:sp>
      <p:sp>
        <p:nvSpPr>
          <p:cNvPr id="1547" name="OTLSHAPE_T_bc7a12eae1e84ac88d57ea4564f3b84c_TextPercentage" hidden="1"/>
          <p:cNvSpPr txBox="1"/>
          <p:nvPr>
            <p:custDataLst>
              <p:tags r:id="rId23"/>
            </p:custDataLst>
          </p:nvPr>
        </p:nvSpPr>
        <p:spPr>
          <a:xfrm>
            <a:off x="0" y="1575901"/>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48" name="OTLSHAPE_T_bc7a12eae1e84ac88d57ea4564f3b84c_StartDate" hidden="1"/>
          <p:cNvSpPr txBox="1"/>
          <p:nvPr>
            <p:custDataLst>
              <p:tags r:id="rId24"/>
            </p:custDataLst>
          </p:nvPr>
        </p:nvSpPr>
        <p:spPr>
          <a:xfrm>
            <a:off x="0" y="1575901"/>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49" name="OTLSHAPE_T_bc7a12eae1e84ac88d57ea4564f3b84c_EndDate" hidden="1"/>
          <p:cNvSpPr txBox="1"/>
          <p:nvPr>
            <p:custDataLst>
              <p:tags r:id="rId25"/>
            </p:custDataLst>
          </p:nvPr>
        </p:nvSpPr>
        <p:spPr>
          <a:xfrm>
            <a:off x="0" y="1575901"/>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53" name="OTLSHAPE_T_8619dad29c6f466bb83af7a4256278e9_ShapePercentage" hidden="1"/>
          <p:cNvSpPr/>
          <p:nvPr>
            <p:custDataLst>
              <p:tags r:id="rId26"/>
            </p:custDataLst>
          </p:nvPr>
        </p:nvSpPr>
        <p:spPr>
          <a:xfrm>
            <a:off x="1344612" y="1756495"/>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4" name="OTLSHAPE_T_8619dad29c6f466bb83af7a4256278e9_Duration" hidden="1"/>
          <p:cNvSpPr txBox="1"/>
          <p:nvPr>
            <p:custDataLst>
              <p:tags r:id="rId27"/>
            </p:custDataLst>
          </p:nvPr>
        </p:nvSpPr>
        <p:spPr>
          <a:xfrm>
            <a:off x="0" y="1687576"/>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555" name="OTLSHAPE_T_8619dad29c6f466bb83af7a4256278e9_TextPercentage" hidden="1"/>
          <p:cNvSpPr txBox="1"/>
          <p:nvPr>
            <p:custDataLst>
              <p:tags r:id="rId28"/>
            </p:custDataLst>
          </p:nvPr>
        </p:nvSpPr>
        <p:spPr>
          <a:xfrm>
            <a:off x="0" y="1842601"/>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56" name="OTLSHAPE_T_8619dad29c6f466bb83af7a4256278e9_StartDate" hidden="1"/>
          <p:cNvSpPr txBox="1"/>
          <p:nvPr>
            <p:custDataLst>
              <p:tags r:id="rId29"/>
            </p:custDataLst>
          </p:nvPr>
        </p:nvSpPr>
        <p:spPr>
          <a:xfrm>
            <a:off x="0" y="1842601"/>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57" name="OTLSHAPE_T_8619dad29c6f466bb83af7a4256278e9_EndDate" hidden="1"/>
          <p:cNvSpPr txBox="1"/>
          <p:nvPr>
            <p:custDataLst>
              <p:tags r:id="rId30"/>
            </p:custDataLst>
          </p:nvPr>
        </p:nvSpPr>
        <p:spPr>
          <a:xfrm>
            <a:off x="0" y="1842601"/>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61" name="OTLSHAPE_T_d0858b697791424cae1fed7b40a4aef1_ShapePercentage" hidden="1"/>
          <p:cNvSpPr/>
          <p:nvPr>
            <p:custDataLst>
              <p:tags r:id="rId31"/>
            </p:custDataLst>
          </p:nvPr>
        </p:nvSpPr>
        <p:spPr>
          <a:xfrm>
            <a:off x="1344612" y="2161032"/>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2" name="OTLSHAPE_T_d0858b697791424cae1fed7b40a4aef1_Duration" hidden="1"/>
          <p:cNvSpPr txBox="1"/>
          <p:nvPr>
            <p:custDataLst>
              <p:tags r:id="rId32"/>
            </p:custDataLst>
          </p:nvPr>
        </p:nvSpPr>
        <p:spPr>
          <a:xfrm>
            <a:off x="0" y="2092113"/>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2 days</a:t>
            </a:r>
          </a:p>
        </p:txBody>
      </p:sp>
      <p:sp>
        <p:nvSpPr>
          <p:cNvPr id="1563" name="OTLSHAPE_T_d0858b697791424cae1fed7b40a4aef1_TextPercentage" hidden="1"/>
          <p:cNvSpPr txBox="1"/>
          <p:nvPr>
            <p:custDataLst>
              <p:tags r:id="rId33"/>
            </p:custDataLst>
          </p:nvPr>
        </p:nvSpPr>
        <p:spPr>
          <a:xfrm>
            <a:off x="0" y="2247138"/>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64" name="OTLSHAPE_T_d0858b697791424cae1fed7b40a4aef1_StartDate" hidden="1"/>
          <p:cNvSpPr txBox="1"/>
          <p:nvPr>
            <p:custDataLst>
              <p:tags r:id="rId34"/>
            </p:custDataLst>
          </p:nvPr>
        </p:nvSpPr>
        <p:spPr>
          <a:xfrm>
            <a:off x="0" y="22471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65" name="OTLSHAPE_T_d0858b697791424cae1fed7b40a4aef1_EndDate" hidden="1"/>
          <p:cNvSpPr txBox="1"/>
          <p:nvPr>
            <p:custDataLst>
              <p:tags r:id="rId35"/>
            </p:custDataLst>
          </p:nvPr>
        </p:nvSpPr>
        <p:spPr>
          <a:xfrm>
            <a:off x="0" y="22471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69" name="OTLSHAPE_T_ca6daeb549d848a196a9d7a1e715f964_ShapePercentage" hidden="1"/>
          <p:cNvSpPr/>
          <p:nvPr>
            <p:custDataLst>
              <p:tags r:id="rId36"/>
            </p:custDataLst>
          </p:nvPr>
        </p:nvSpPr>
        <p:spPr>
          <a:xfrm>
            <a:off x="1344612" y="24966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0" name="OTLSHAPE_T_ca6daeb549d848a196a9d7a1e715f964_Duration" hidden="1"/>
          <p:cNvSpPr txBox="1"/>
          <p:nvPr>
            <p:custDataLst>
              <p:tags r:id="rId37"/>
            </p:custDataLst>
          </p:nvPr>
        </p:nvSpPr>
        <p:spPr>
          <a:xfrm>
            <a:off x="0" y="24966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1571" name="OTLSHAPE_T_ca6daeb549d848a196a9d7a1e715f964_TextPercentage" hidden="1"/>
          <p:cNvSpPr txBox="1"/>
          <p:nvPr>
            <p:custDataLst>
              <p:tags r:id="rId38"/>
            </p:custDataLst>
          </p:nvPr>
        </p:nvSpPr>
        <p:spPr>
          <a:xfrm>
            <a:off x="0" y="26516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72" name="OTLSHAPE_T_ca6daeb549d848a196a9d7a1e715f964_StartDate" hidden="1"/>
          <p:cNvSpPr txBox="1"/>
          <p:nvPr>
            <p:custDataLst>
              <p:tags r:id="rId39"/>
            </p:custDataLst>
          </p:nvPr>
        </p:nvSpPr>
        <p:spPr>
          <a:xfrm>
            <a:off x="0" y="26516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73" name="OTLSHAPE_T_ca6daeb549d848a196a9d7a1e715f964_EndDate" hidden="1"/>
          <p:cNvSpPr txBox="1"/>
          <p:nvPr>
            <p:custDataLst>
              <p:tags r:id="rId40"/>
            </p:custDataLst>
          </p:nvPr>
        </p:nvSpPr>
        <p:spPr>
          <a:xfrm>
            <a:off x="0" y="26516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77" name="OTLSHAPE_T_ae86aedf21b94ccfb3a30dc23bb29603_ShapePercentage" hidden="1"/>
          <p:cNvSpPr/>
          <p:nvPr>
            <p:custDataLst>
              <p:tags r:id="rId41"/>
            </p:custDataLst>
          </p:nvPr>
        </p:nvSpPr>
        <p:spPr>
          <a:xfrm>
            <a:off x="2344905" y="27633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8" name="OTLSHAPE_T_ae86aedf21b94ccfb3a30dc23bb29603_Duration" hidden="1"/>
          <p:cNvSpPr txBox="1"/>
          <p:nvPr>
            <p:custDataLst>
              <p:tags r:id="rId42"/>
            </p:custDataLst>
          </p:nvPr>
        </p:nvSpPr>
        <p:spPr>
          <a:xfrm>
            <a:off x="0" y="27633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2 days</a:t>
            </a:r>
          </a:p>
        </p:txBody>
      </p:sp>
      <p:sp>
        <p:nvSpPr>
          <p:cNvPr id="1579" name="OTLSHAPE_T_ae86aedf21b94ccfb3a30dc23bb29603_TextPercentage" hidden="1"/>
          <p:cNvSpPr txBox="1"/>
          <p:nvPr>
            <p:custDataLst>
              <p:tags r:id="rId43"/>
            </p:custDataLst>
          </p:nvPr>
        </p:nvSpPr>
        <p:spPr>
          <a:xfrm>
            <a:off x="0" y="29183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80" name="OTLSHAPE_T_ae86aedf21b94ccfb3a30dc23bb29603_StartDate" hidden="1"/>
          <p:cNvSpPr txBox="1"/>
          <p:nvPr>
            <p:custDataLst>
              <p:tags r:id="rId44"/>
            </p:custDataLst>
          </p:nvPr>
        </p:nvSpPr>
        <p:spPr>
          <a:xfrm>
            <a:off x="0" y="29183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81" name="OTLSHAPE_T_ae86aedf21b94ccfb3a30dc23bb29603_EndDate" hidden="1"/>
          <p:cNvSpPr txBox="1"/>
          <p:nvPr>
            <p:custDataLst>
              <p:tags r:id="rId45"/>
            </p:custDataLst>
          </p:nvPr>
        </p:nvSpPr>
        <p:spPr>
          <a:xfrm>
            <a:off x="0" y="29183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85" name="OTLSHAPE_T_c48ba21f71f241f69968960a6c4dc345_ShapePercentage" hidden="1"/>
          <p:cNvSpPr/>
          <p:nvPr>
            <p:custDataLst>
              <p:tags r:id="rId46"/>
            </p:custDataLst>
          </p:nvPr>
        </p:nvSpPr>
        <p:spPr>
          <a:xfrm>
            <a:off x="3345197" y="30300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6" name="OTLSHAPE_T_c48ba21f71f241f69968960a6c4dc345_Duration" hidden="1"/>
          <p:cNvSpPr txBox="1"/>
          <p:nvPr>
            <p:custDataLst>
              <p:tags r:id="rId47"/>
            </p:custDataLst>
          </p:nvPr>
        </p:nvSpPr>
        <p:spPr>
          <a:xfrm>
            <a:off x="0" y="3030051"/>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587" name="OTLSHAPE_T_c48ba21f71f241f69968960a6c4dc345_TextPercentage" hidden="1"/>
          <p:cNvSpPr txBox="1"/>
          <p:nvPr>
            <p:custDataLst>
              <p:tags r:id="rId48"/>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88" name="OTLSHAPE_T_c48ba21f71f241f69968960a6c4dc345_StartDate" hidden="1"/>
          <p:cNvSpPr txBox="1"/>
          <p:nvPr>
            <p:custDataLst>
              <p:tags r:id="rId49"/>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89" name="OTLSHAPE_T_c48ba21f71f241f69968960a6c4dc345_EndDate" hidden="1"/>
          <p:cNvSpPr txBox="1"/>
          <p:nvPr>
            <p:custDataLst>
              <p:tags r:id="rId50"/>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93" name="OTLSHAPE_T_0e8833de3b8d4b1987e41b89d610a952_ShapePercentage" hidden="1"/>
          <p:cNvSpPr/>
          <p:nvPr>
            <p:custDataLst>
              <p:tags r:id="rId51"/>
            </p:custDataLst>
          </p:nvPr>
        </p:nvSpPr>
        <p:spPr>
          <a:xfrm>
            <a:off x="4845637" y="32967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4" name="OTLSHAPE_T_0e8833de3b8d4b1987e41b89d610a952_Duration" hidden="1"/>
          <p:cNvSpPr txBox="1"/>
          <p:nvPr>
            <p:custDataLst>
              <p:tags r:id="rId52"/>
            </p:custDataLst>
          </p:nvPr>
        </p:nvSpPr>
        <p:spPr>
          <a:xfrm>
            <a:off x="0" y="32967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1595" name="OTLSHAPE_T_0e8833de3b8d4b1987e41b89d610a952_TextPercentage" hidden="1"/>
          <p:cNvSpPr txBox="1"/>
          <p:nvPr>
            <p:custDataLst>
              <p:tags r:id="rId53"/>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96" name="OTLSHAPE_T_0e8833de3b8d4b1987e41b89d610a952_StartDate" hidden="1"/>
          <p:cNvSpPr txBox="1"/>
          <p:nvPr>
            <p:custDataLst>
              <p:tags r:id="rId54"/>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97" name="OTLSHAPE_T_0e8833de3b8d4b1987e41b89d610a952_EndDate" hidden="1"/>
          <p:cNvSpPr txBox="1"/>
          <p:nvPr>
            <p:custDataLst>
              <p:tags r:id="rId55"/>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01" name="OTLSHAPE_T_13de6a21c9554cb98dd51b876cc9239f_ShapePercentage" hidden="1"/>
          <p:cNvSpPr/>
          <p:nvPr>
            <p:custDataLst>
              <p:tags r:id="rId56"/>
            </p:custDataLst>
          </p:nvPr>
        </p:nvSpPr>
        <p:spPr>
          <a:xfrm>
            <a:off x="6346076" y="35634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2" name="OTLSHAPE_T_13de6a21c9554cb98dd51b876cc9239f_Duration" hidden="1"/>
          <p:cNvSpPr txBox="1"/>
          <p:nvPr>
            <p:custDataLst>
              <p:tags r:id="rId57"/>
            </p:custDataLst>
          </p:nvPr>
        </p:nvSpPr>
        <p:spPr>
          <a:xfrm>
            <a:off x="0" y="3563451"/>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603" name="OTLSHAPE_T_13de6a21c9554cb98dd51b876cc9239f_TextPercentage" hidden="1"/>
          <p:cNvSpPr txBox="1"/>
          <p:nvPr>
            <p:custDataLst>
              <p:tags r:id="rId58"/>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604" name="OTLSHAPE_T_13de6a21c9554cb98dd51b876cc9239f_StartDate" hidden="1"/>
          <p:cNvSpPr txBox="1"/>
          <p:nvPr>
            <p:custDataLst>
              <p:tags r:id="rId59"/>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05" name="OTLSHAPE_T_13de6a21c9554cb98dd51b876cc9239f_EndDate" hidden="1"/>
          <p:cNvSpPr txBox="1"/>
          <p:nvPr>
            <p:custDataLst>
              <p:tags r:id="rId60"/>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09" name="OTLSHAPE_T_78353f21c3014b99beeac24e7dfdbb55_ShapePercentage" hidden="1"/>
          <p:cNvSpPr/>
          <p:nvPr>
            <p:custDataLst>
              <p:tags r:id="rId61"/>
            </p:custDataLst>
          </p:nvPr>
        </p:nvSpPr>
        <p:spPr>
          <a:xfrm>
            <a:off x="4845637" y="38301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0" name="OTLSHAPE_T_78353f21c3014b99beeac24e7dfdbb55_Duration" hidden="1"/>
          <p:cNvSpPr txBox="1"/>
          <p:nvPr>
            <p:custDataLst>
              <p:tags r:id="rId62"/>
            </p:custDataLst>
          </p:nvPr>
        </p:nvSpPr>
        <p:spPr>
          <a:xfrm>
            <a:off x="0" y="38301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1611" name="OTLSHAPE_T_78353f21c3014b99beeac24e7dfdbb55_TextPercentage" hidden="1"/>
          <p:cNvSpPr txBox="1"/>
          <p:nvPr>
            <p:custDataLst>
              <p:tags r:id="rId63"/>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612" name="OTLSHAPE_T_78353f21c3014b99beeac24e7dfdbb55_StartDate" hidden="1"/>
          <p:cNvSpPr txBox="1"/>
          <p:nvPr>
            <p:custDataLst>
              <p:tags r:id="rId64"/>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13" name="OTLSHAPE_T_78353f21c3014b99beeac24e7dfdbb55_EndDate" hidden="1"/>
          <p:cNvSpPr txBox="1"/>
          <p:nvPr>
            <p:custDataLst>
              <p:tags r:id="rId65"/>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17" name="OTLSHAPE_T_f8d970e874a44580ae428f965d939b27_ShapePercentage" hidden="1"/>
          <p:cNvSpPr/>
          <p:nvPr>
            <p:custDataLst>
              <p:tags r:id="rId66"/>
            </p:custDataLst>
          </p:nvPr>
        </p:nvSpPr>
        <p:spPr>
          <a:xfrm>
            <a:off x="8346662" y="40968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8" name="OTLSHAPE_T_f8d970e874a44580ae428f965d939b27_Duration" hidden="1"/>
          <p:cNvSpPr txBox="1"/>
          <p:nvPr>
            <p:custDataLst>
              <p:tags r:id="rId67"/>
            </p:custDataLst>
          </p:nvPr>
        </p:nvSpPr>
        <p:spPr>
          <a:xfrm>
            <a:off x="0" y="40968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3 days</a:t>
            </a:r>
          </a:p>
        </p:txBody>
      </p:sp>
      <p:sp>
        <p:nvSpPr>
          <p:cNvPr id="1619" name="OTLSHAPE_T_f8d970e874a44580ae428f965d939b27_TextPercentage" hidden="1"/>
          <p:cNvSpPr txBox="1"/>
          <p:nvPr>
            <p:custDataLst>
              <p:tags r:id="rId68"/>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620" name="OTLSHAPE_T_f8d970e874a44580ae428f965d939b27_StartDate" hidden="1"/>
          <p:cNvSpPr txBox="1"/>
          <p:nvPr>
            <p:custDataLst>
              <p:tags r:id="rId69"/>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21" name="OTLSHAPE_T_f8d970e874a44580ae428f965d939b27_EndDate" hidden="1"/>
          <p:cNvSpPr txBox="1"/>
          <p:nvPr>
            <p:custDataLst>
              <p:tags r:id="rId70"/>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25" name="OTLSHAPE_T_c93ef3ad912f4d88b1e980cff7d886d8_ShapePercentage" hidden="1"/>
          <p:cNvSpPr/>
          <p:nvPr>
            <p:custDataLst>
              <p:tags r:id="rId71"/>
            </p:custDataLst>
          </p:nvPr>
        </p:nvSpPr>
        <p:spPr>
          <a:xfrm>
            <a:off x="9847101" y="4416975"/>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6" name="OTLSHAPE_T_c93ef3ad912f4d88b1e980cff7d886d8_Duration" hidden="1"/>
          <p:cNvSpPr txBox="1"/>
          <p:nvPr>
            <p:custDataLst>
              <p:tags r:id="rId72"/>
            </p:custDataLst>
          </p:nvPr>
        </p:nvSpPr>
        <p:spPr>
          <a:xfrm>
            <a:off x="0" y="43635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2 days</a:t>
            </a:r>
          </a:p>
        </p:txBody>
      </p:sp>
      <p:sp>
        <p:nvSpPr>
          <p:cNvPr id="1627" name="OTLSHAPE_T_c93ef3ad912f4d88b1e980cff7d886d8_TextPercentage" hidden="1"/>
          <p:cNvSpPr txBox="1"/>
          <p:nvPr>
            <p:custDataLst>
              <p:tags r:id="rId73"/>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628" name="OTLSHAPE_T_c93ef3ad912f4d88b1e980cff7d886d8_StartDate" hidden="1"/>
          <p:cNvSpPr txBox="1"/>
          <p:nvPr>
            <p:custDataLst>
              <p:tags r:id="rId74"/>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29" name="OTLSHAPE_T_c93ef3ad912f4d88b1e980cff7d886d8_EndDate" hidden="1"/>
          <p:cNvSpPr txBox="1"/>
          <p:nvPr>
            <p:custDataLst>
              <p:tags r:id="rId75"/>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33" name="OTLSHAPE_T_503e46b8d5d24875a80bf1dca902263f_ShapePercentage" hidden="1"/>
          <p:cNvSpPr/>
          <p:nvPr>
            <p:custDataLst>
              <p:tags r:id="rId76"/>
            </p:custDataLst>
          </p:nvPr>
        </p:nvSpPr>
        <p:spPr>
          <a:xfrm>
            <a:off x="10347247" y="47371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4" name="OTLSHAPE_T_503e46b8d5d24875a80bf1dca902263f_Duration" hidden="1"/>
          <p:cNvSpPr txBox="1"/>
          <p:nvPr>
            <p:custDataLst>
              <p:tags r:id="rId77"/>
            </p:custDataLst>
          </p:nvPr>
        </p:nvSpPr>
        <p:spPr>
          <a:xfrm>
            <a:off x="0" y="4737100"/>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635" name="OTLSHAPE_T_503e46b8d5d24875a80bf1dca902263f_TextPercentage" hidden="1"/>
          <p:cNvSpPr txBox="1"/>
          <p:nvPr>
            <p:custDataLst>
              <p:tags r:id="rId78"/>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636" name="OTLSHAPE_T_503e46b8d5d24875a80bf1dca902263f_StartDate" hidden="1"/>
          <p:cNvSpPr txBox="1"/>
          <p:nvPr>
            <p:custDataLst>
              <p:tags r:id="rId79"/>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37" name="OTLSHAPE_T_503e46b8d5d24875a80bf1dca902263f_EndDate" hidden="1"/>
          <p:cNvSpPr txBox="1"/>
          <p:nvPr>
            <p:custDataLst>
              <p:tags r:id="rId80"/>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grpSp>
        <p:nvGrpSpPr>
          <p:cNvPr id="1385" name="Group 1384"/>
          <p:cNvGrpSpPr/>
          <p:nvPr/>
        </p:nvGrpSpPr>
        <p:grpSpPr>
          <a:xfrm>
            <a:off x="392281" y="1420876"/>
            <a:ext cx="11533915" cy="4103624"/>
            <a:chOff x="392281" y="1420876"/>
            <a:chExt cx="11533915" cy="4103624"/>
          </a:xfrm>
        </p:grpSpPr>
        <p:cxnSp>
          <p:nvCxnSpPr>
            <p:cNvPr id="1542" name="OTLSHAPE_T_503e46b8d5d24875a80bf1dca902263f_LeftVerticalConnector1"/>
            <p:cNvCxnSpPr/>
            <p:nvPr>
              <p:custDataLst>
                <p:tags r:id="rId81"/>
              </p:custDataLst>
            </p:nvPr>
          </p:nvCxnSpPr>
          <p:spPr>
            <a:xfrm>
              <a:off x="10347247" y="4940300"/>
              <a:ext cx="0" cy="2032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1" name="OTLSHAPE_T_c93ef3ad912f4d88b1e980cff7d886d8_RightVerticalConnector2"/>
            <p:cNvCxnSpPr/>
            <p:nvPr>
              <p:custDataLst>
                <p:tags r:id="rId82"/>
              </p:custDataLst>
            </p:nvPr>
          </p:nvCxnSpPr>
          <p:spPr>
            <a:xfrm>
              <a:off x="10847046" y="4940300"/>
              <a:ext cx="0" cy="2032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0" name="OTLSHAPE_T_c93ef3ad912f4d88b1e980cff7d886d8_RightVerticalConnector1"/>
            <p:cNvCxnSpPr/>
            <p:nvPr>
              <p:custDataLst>
                <p:tags r:id="rId83"/>
              </p:custDataLst>
            </p:nvPr>
          </p:nvCxnSpPr>
          <p:spPr>
            <a:xfrm>
              <a:off x="10847046" y="4620175"/>
              <a:ext cx="0" cy="1169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7" name="OTLSHAPE_T_f8d970e874a44580ae428f965d939b27_RightVerticalConnector2"/>
            <p:cNvCxnSpPr/>
            <p:nvPr>
              <p:custDataLst>
                <p:tags r:id="rId84"/>
              </p:custDataLst>
            </p:nvPr>
          </p:nvCxnSpPr>
          <p:spPr>
            <a:xfrm>
              <a:off x="9846754"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6" name="OTLSHAPE_T_f8d970e874a44580ae428f965d939b27_RightVerticalConnector1"/>
            <p:cNvCxnSpPr/>
            <p:nvPr>
              <p:custDataLst>
                <p:tags r:id="rId85"/>
              </p:custDataLst>
            </p:nvPr>
          </p:nvCxnSpPr>
          <p:spPr>
            <a:xfrm>
              <a:off x="9846754" y="4300050"/>
              <a:ext cx="0" cy="4533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5" name="OTLSHAPE_T_f8d970e874a44580ae428f965d939b27_LeftVerticalConnector1"/>
            <p:cNvCxnSpPr/>
            <p:nvPr>
              <p:custDataLst>
                <p:tags r:id="rId86"/>
              </p:custDataLst>
            </p:nvPr>
          </p:nvCxnSpPr>
          <p:spPr>
            <a:xfrm>
              <a:off x="8346662" y="4300051"/>
              <a:ext cx="0" cy="8434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1" name="OTLSHAPE_T_13de6a21c9554cb98dd51b876cc9239f_RightVerticalConnector3"/>
            <p:cNvCxnSpPr/>
            <p:nvPr>
              <p:custDataLst>
                <p:tags r:id="rId87"/>
              </p:custDataLst>
            </p:nvPr>
          </p:nvCxnSpPr>
          <p:spPr>
            <a:xfrm>
              <a:off x="6845875" y="4096771"/>
              <a:ext cx="0" cy="104672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0" name="OTLSHAPE_T_13de6a21c9554cb98dd51b876cc9239f_RightVerticalConnector2"/>
            <p:cNvCxnSpPr/>
            <p:nvPr>
              <p:custDataLst>
                <p:tags r:id="rId88"/>
              </p:custDataLst>
            </p:nvPr>
          </p:nvCxnSpPr>
          <p:spPr>
            <a:xfrm>
              <a:off x="6845875" y="4033351"/>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9" name="OTLSHAPE_T_13de6a21c9554cb98dd51b876cc9239f_RightVerticalConnector1"/>
            <p:cNvCxnSpPr/>
            <p:nvPr>
              <p:custDataLst>
                <p:tags r:id="rId89"/>
              </p:custDataLst>
            </p:nvPr>
          </p:nvCxnSpPr>
          <p:spPr>
            <a:xfrm>
              <a:off x="6845875" y="376665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8" name="OTLSHAPE_T_13de6a21c9554cb98dd51b876cc9239f_LeftVerticalConnector2"/>
            <p:cNvCxnSpPr/>
            <p:nvPr>
              <p:custDataLst>
                <p:tags r:id="rId90"/>
              </p:custDataLst>
            </p:nvPr>
          </p:nvCxnSpPr>
          <p:spPr>
            <a:xfrm>
              <a:off x="6346076" y="4017010"/>
              <a:ext cx="0" cy="11264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7" name="OTLSHAPE_T_13de6a21c9554cb98dd51b876cc9239f_LeftVerticalConnector1"/>
            <p:cNvCxnSpPr/>
            <p:nvPr>
              <p:custDataLst>
                <p:tags r:id="rId91"/>
              </p:custDataLst>
            </p:nvPr>
          </p:nvCxnSpPr>
          <p:spPr>
            <a:xfrm>
              <a:off x="6346076" y="376665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6" name="OTLSHAPE_T_0e8833de3b8d4b1987e41b89d610a952_RightVerticalConnector4"/>
            <p:cNvCxnSpPr/>
            <p:nvPr>
              <p:custDataLst>
                <p:tags r:id="rId92"/>
              </p:custDataLst>
            </p:nvPr>
          </p:nvCxnSpPr>
          <p:spPr>
            <a:xfrm>
              <a:off x="7346021" y="4096771"/>
              <a:ext cx="0" cy="104672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5" name="OTLSHAPE_T_0e8833de3b8d4b1987e41b89d610a952_RightVerticalConnector3"/>
            <p:cNvCxnSpPr/>
            <p:nvPr>
              <p:custDataLst>
                <p:tags r:id="rId93"/>
              </p:custDataLst>
            </p:nvPr>
          </p:nvCxnSpPr>
          <p:spPr>
            <a:xfrm>
              <a:off x="7346021" y="4033351"/>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4" name="OTLSHAPE_T_0e8833de3b8d4b1987e41b89d610a952_RightVerticalConnector2"/>
            <p:cNvCxnSpPr/>
            <p:nvPr>
              <p:custDataLst>
                <p:tags r:id="rId94"/>
              </p:custDataLst>
            </p:nvPr>
          </p:nvCxnSpPr>
          <p:spPr>
            <a:xfrm>
              <a:off x="7346021" y="3742563"/>
              <a:ext cx="0" cy="8758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3" name="OTLSHAPE_T_0e8833de3b8d4b1987e41b89d610a952_RightVerticalConnector1"/>
            <p:cNvCxnSpPr/>
            <p:nvPr>
              <p:custDataLst>
                <p:tags r:id="rId95"/>
              </p:custDataLst>
            </p:nvPr>
          </p:nvCxnSpPr>
          <p:spPr>
            <a:xfrm>
              <a:off x="7346021" y="3499950"/>
              <a:ext cx="0" cy="8758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2" name="OTLSHAPE_T_0e8833de3b8d4b1987e41b89d610a952_LeftVerticalConnector3"/>
            <p:cNvCxnSpPr/>
            <p:nvPr>
              <p:custDataLst>
                <p:tags r:id="rId96"/>
              </p:custDataLst>
            </p:nvPr>
          </p:nvCxnSpPr>
          <p:spPr>
            <a:xfrm>
              <a:off x="4845637" y="4033351"/>
              <a:ext cx="0" cy="11101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1" name="OTLSHAPE_T_0e8833de3b8d4b1987e41b89d610a952_LeftVerticalConnector2"/>
            <p:cNvCxnSpPr/>
            <p:nvPr>
              <p:custDataLst>
                <p:tags r:id="rId97"/>
              </p:custDataLst>
            </p:nvPr>
          </p:nvCxnSpPr>
          <p:spPr>
            <a:xfrm>
              <a:off x="4845637" y="3750310"/>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0" name="OTLSHAPE_T_0e8833de3b8d4b1987e41b89d610a952_LeftVerticalConnector1"/>
            <p:cNvCxnSpPr/>
            <p:nvPr>
              <p:custDataLst>
                <p:tags r:id="rId98"/>
              </p:custDataLst>
            </p:nvPr>
          </p:nvCxnSpPr>
          <p:spPr>
            <a:xfrm>
              <a:off x="4845637" y="3499951"/>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7" name="OTLSHAPE_T_ae86aedf21b94ccfb3a30dc23bb29603_RightVerticalConnector1"/>
            <p:cNvCxnSpPr/>
            <p:nvPr>
              <p:custDataLst>
                <p:tags r:id="rId99"/>
              </p:custDataLst>
            </p:nvPr>
          </p:nvCxnSpPr>
          <p:spPr>
            <a:xfrm>
              <a:off x="3344850" y="2966551"/>
              <a:ext cx="0" cy="21769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OTLSHAPE_T_ca6daeb549d848a196a9d7a1e715f964_RightVerticalConnector3"/>
            <p:cNvCxnSpPr/>
            <p:nvPr>
              <p:custDataLst>
                <p:tags r:id="rId100"/>
              </p:custDataLst>
            </p:nvPr>
          </p:nvCxnSpPr>
          <p:spPr>
            <a:xfrm>
              <a:off x="3844997" y="3233251"/>
              <a:ext cx="0" cy="19102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_ca6daeb549d848a196a9d7a1e715f964_RightVerticalConnector2"/>
            <p:cNvCxnSpPr/>
            <p:nvPr>
              <p:custDataLst>
                <p:tags r:id="rId101"/>
              </p:custDataLst>
            </p:nvPr>
          </p:nvCxnSpPr>
          <p:spPr>
            <a:xfrm>
              <a:off x="3844997" y="2942463"/>
              <a:ext cx="0" cy="8758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OTLSHAPE_T_ca6daeb549d848a196a9d7a1e715f964_RightVerticalConnector1"/>
            <p:cNvCxnSpPr/>
            <p:nvPr>
              <p:custDataLst>
                <p:tags r:id="rId102"/>
              </p:custDataLst>
            </p:nvPr>
          </p:nvCxnSpPr>
          <p:spPr>
            <a:xfrm>
              <a:off x="3844997" y="2699850"/>
              <a:ext cx="0" cy="8758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T_d0858b697791424cae1fed7b40a4aef1_RightVerticalConnector3"/>
            <p:cNvCxnSpPr/>
            <p:nvPr>
              <p:custDataLst>
                <p:tags r:id="rId103"/>
              </p:custDataLst>
            </p:nvPr>
          </p:nvCxnSpPr>
          <p:spPr>
            <a:xfrm>
              <a:off x="2344557" y="3030051"/>
              <a:ext cx="0" cy="21134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OTLSHAPE_T_d0858b697791424cae1fed7b40a4aef1_RightVerticalConnector2"/>
            <p:cNvCxnSpPr/>
            <p:nvPr>
              <p:custDataLst>
                <p:tags r:id="rId104"/>
              </p:custDataLst>
            </p:nvPr>
          </p:nvCxnSpPr>
          <p:spPr>
            <a:xfrm>
              <a:off x="2344557" y="2683510"/>
              <a:ext cx="0" cy="36288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OTLSHAPE_T_d0858b697791424cae1fed7b40a4aef1_RightVerticalConnector1"/>
            <p:cNvCxnSpPr/>
            <p:nvPr>
              <p:custDataLst>
                <p:tags r:id="rId105"/>
              </p:custDataLst>
            </p:nvPr>
          </p:nvCxnSpPr>
          <p:spPr>
            <a:xfrm>
              <a:off x="2344557" y="2364232"/>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T_8619dad29c6f466bb83af7a4256278e9_RightVerticalConnector4"/>
            <p:cNvCxnSpPr/>
            <p:nvPr>
              <p:custDataLst>
                <p:tags r:id="rId106"/>
              </p:custDataLst>
            </p:nvPr>
          </p:nvCxnSpPr>
          <p:spPr>
            <a:xfrm>
              <a:off x="1844411" y="2950210"/>
              <a:ext cx="0" cy="21932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T_8619dad29c6f466bb83af7a4256278e9_RightVerticalConnector3"/>
            <p:cNvCxnSpPr/>
            <p:nvPr>
              <p:custDataLst>
                <p:tags r:id="rId107"/>
              </p:custDataLst>
            </p:nvPr>
          </p:nvCxnSpPr>
          <p:spPr>
            <a:xfrm>
              <a:off x="1844411" y="2683510"/>
              <a:ext cx="0" cy="9618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T_8619dad29c6f466bb83af7a4256278e9_RightVerticalConnector2"/>
            <p:cNvCxnSpPr/>
            <p:nvPr>
              <p:custDataLst>
                <p:tags r:id="rId108"/>
              </p:custDataLst>
            </p:nvPr>
          </p:nvCxnSpPr>
          <p:spPr>
            <a:xfrm>
              <a:off x="1844411" y="2364232"/>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OTLSHAPE_T_8619dad29c6f466bb83af7a4256278e9_RightVerticalConnector1"/>
            <p:cNvCxnSpPr/>
            <p:nvPr>
              <p:custDataLst>
                <p:tags r:id="rId109"/>
              </p:custDataLst>
            </p:nvPr>
          </p:nvCxnSpPr>
          <p:spPr>
            <a:xfrm>
              <a:off x="1844411" y="1959695"/>
              <a:ext cx="0" cy="20133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OTLSHAPE_T_8619dad29c6f466bb83af7a4256278e9_LeftVerticalConnector4"/>
            <p:cNvCxnSpPr/>
            <p:nvPr>
              <p:custDataLst>
                <p:tags r:id="rId110"/>
              </p:custDataLst>
            </p:nvPr>
          </p:nvCxnSpPr>
          <p:spPr>
            <a:xfrm>
              <a:off x="1344612" y="2763351"/>
              <a:ext cx="0" cy="23801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OTLSHAPE_T_8619dad29c6f466bb83af7a4256278e9_LeftVerticalConnector3"/>
            <p:cNvCxnSpPr/>
            <p:nvPr>
              <p:custDataLst>
                <p:tags r:id="rId111"/>
              </p:custDataLst>
            </p:nvPr>
          </p:nvCxnSpPr>
          <p:spPr>
            <a:xfrm>
              <a:off x="1344612" y="2699851"/>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T_8619dad29c6f466bb83af7a4256278e9_LeftVerticalConnector2"/>
            <p:cNvCxnSpPr/>
            <p:nvPr>
              <p:custDataLst>
                <p:tags r:id="rId112"/>
              </p:custDataLst>
            </p:nvPr>
          </p:nvCxnSpPr>
          <p:spPr>
            <a:xfrm>
              <a:off x="1344612" y="2364232"/>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OTLSHAPE_T_8619dad29c6f466bb83af7a4256278e9_LeftVerticalConnector1"/>
            <p:cNvCxnSpPr/>
            <p:nvPr>
              <p:custDataLst>
                <p:tags r:id="rId113"/>
              </p:custDataLst>
            </p:nvPr>
          </p:nvCxnSpPr>
          <p:spPr>
            <a:xfrm>
              <a:off x="1344612" y="1959695"/>
              <a:ext cx="0" cy="20133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OTLSHAPE_TB_00000000000000000000000000000000_ElapsedTimeExtension"/>
            <p:cNvSpPr/>
            <p:nvPr>
              <p:custDataLst>
                <p:tags r:id="rId114"/>
              </p:custDataLst>
            </p:nvPr>
          </p:nvSpPr>
          <p:spPr>
            <a:xfrm>
              <a:off x="844465" y="1420876"/>
              <a:ext cx="0" cy="3722624"/>
            </a:xfrm>
            <a:prstGeom prst="rect">
              <a:avLst/>
            </a:prstGeom>
            <a:gradFill flip="none" rotWithShape="1">
              <a:gsLst>
                <a:gs pos="100000">
                  <a:srgbClr val="FFC000">
                    <a:alpha val="30196"/>
                  </a:srgbClr>
                </a:gs>
                <a:gs pos="0">
                  <a:srgbClr val="FFC000">
                    <a:alpha val="0"/>
                  </a:srgbClr>
                </a:gs>
              </a:gsLst>
              <a:lin ang="5400000" scaled="1"/>
              <a:tileRect/>
            </a:gra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2" name="TextBox 1521"/>
            <p:cNvSpPr txBox="1"/>
            <p:nvPr/>
          </p:nvSpPr>
          <p:spPr>
            <a:xfrm>
              <a:off x="5350696" y="4287018"/>
              <a:ext cx="1344417" cy="553998"/>
            </a:xfrm>
            <a:prstGeom prst="rect">
              <a:avLst/>
            </a:prstGeom>
            <a:noFill/>
          </p:spPr>
          <p:txBody>
            <a:bodyPr wrap="square" rtlCol="0">
              <a:spAutoFit/>
            </a:bodyPr>
            <a:lstStyle/>
            <a:p>
              <a:pPr algn="ctr"/>
              <a:r>
                <a:rPr lang="en-US" sz="1000" dirty="0">
                  <a:solidFill>
                    <a:schemeClr val="tx1">
                      <a:lumMod val="50000"/>
                      <a:lumOff val="50000"/>
                    </a:schemeClr>
                  </a:solidFill>
                </a:rPr>
                <a:t>Test &amp; Log bug reports where applicable.</a:t>
              </a:r>
            </a:p>
          </p:txBody>
        </p:sp>
        <p:sp>
          <p:nvSpPr>
            <p:cNvPr id="3" name="OTLSHAPE_TB_00000000000000000000000000000000_RightEndCaps"/>
            <p:cNvSpPr txBox="1"/>
            <p:nvPr>
              <p:custDataLst>
                <p:tags r:id="rId115"/>
              </p:custDataLst>
            </p:nvPr>
          </p:nvSpPr>
          <p:spPr>
            <a:xfrm>
              <a:off x="11474534" y="5194469"/>
              <a:ext cx="451662" cy="279061"/>
            </a:xfrm>
            <a:prstGeom prst="rect">
              <a:avLst/>
            </a:prstGeom>
            <a:noFill/>
          </p:spPr>
          <p:txBody>
            <a:bodyPr vert="horz" wrap="none" lIns="0" tIns="0" rIns="0" bIns="0" rtlCol="0" anchor="ctr" anchorCtr="0">
              <a:spAutoFit/>
            </a:bodyPr>
            <a:lstStyle/>
            <a:p>
              <a:pPr algn="ctr"/>
              <a:r>
                <a:rPr lang="en-US" b="1" spc="-38">
                  <a:solidFill>
                    <a:schemeClr val="accent2"/>
                  </a:solidFill>
                  <a:latin typeface="Calibri" panose="020F0502020204030204" pitchFamily="34" charset="0"/>
                </a:rPr>
                <a:t>2019</a:t>
              </a:r>
            </a:p>
          </p:txBody>
        </p:sp>
        <p:sp>
          <p:nvSpPr>
            <p:cNvPr id="4" name="OTLSHAPE_TB_00000000000000000000000000000000_ScaleContainer"/>
            <p:cNvSpPr/>
            <p:nvPr>
              <p:custDataLst>
                <p:tags r:id="rId116"/>
              </p:custDataLst>
            </p:nvPr>
          </p:nvSpPr>
          <p:spPr>
            <a:xfrm>
              <a:off x="844465" y="5143500"/>
              <a:ext cx="10515600" cy="381000"/>
            </a:xfrm>
            <a:prstGeom prst="rect">
              <a:avLst/>
            </a:prstGeom>
            <a:gradFill flip="none" rotWithShape="1">
              <a:gsLst>
                <a:gs pos="0">
                  <a:srgbClr val="B2B2B2"/>
                </a:gs>
                <a:gs pos="100000">
                  <a:srgbClr val="B2B2B2"/>
                </a:gs>
                <a:gs pos="50000">
                  <a:srgbClr val="F2F2F2"/>
                </a:gs>
                <a:gs pos="100000">
                  <a:srgbClr val="FFFFF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TLSHAPE_TB_00000000000000000000000000000000_TimescaleInterval1"/>
            <p:cNvSpPr txBox="1"/>
            <p:nvPr>
              <p:custDataLst>
                <p:tags r:id="rId117"/>
              </p:custDataLst>
            </p:nvPr>
          </p:nvSpPr>
          <p:spPr>
            <a:xfrm>
              <a:off x="907965" y="5240972"/>
              <a:ext cx="469900" cy="186055"/>
            </a:xfrm>
            <a:prstGeom prst="rect">
              <a:avLst/>
            </a:prstGeom>
            <a:noFill/>
          </p:spPr>
          <p:txBody>
            <a:bodyPr vert="horz" wrap="none" lIns="0" tIns="0" rIns="0" bIns="0" rtlCol="0" anchor="ctr" anchorCtr="0">
              <a:noAutofit/>
            </a:bodyPr>
            <a:lstStyle/>
            <a:p>
              <a:r>
                <a:rPr lang="en-US" sz="1200" spc="-14">
                  <a:solidFill>
                    <a:schemeClr val="dk1"/>
                  </a:solidFill>
                  <a:latin typeface="Calibri" panose="020F0502020204030204" pitchFamily="34" charset="0"/>
                </a:rPr>
                <a:t>Week 1</a:t>
              </a:r>
            </a:p>
          </p:txBody>
        </p:sp>
        <p:sp>
          <p:nvSpPr>
            <p:cNvPr id="10" name="OTLSHAPE_TB_00000000000000000000000000000000_TimescaleInterval2"/>
            <p:cNvSpPr txBox="1"/>
            <p:nvPr>
              <p:custDataLst>
                <p:tags r:id="rId118"/>
              </p:custDataLst>
            </p:nvPr>
          </p:nvSpPr>
          <p:spPr>
            <a:xfrm>
              <a:off x="4408990"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2</a:t>
              </a:r>
            </a:p>
          </p:txBody>
        </p:sp>
        <p:sp>
          <p:nvSpPr>
            <p:cNvPr id="11" name="OTLSHAPE_TB_00000000000000000000000000000000_TimescaleInterval3"/>
            <p:cNvSpPr txBox="1"/>
            <p:nvPr>
              <p:custDataLst>
                <p:tags r:id="rId119"/>
              </p:custDataLst>
            </p:nvPr>
          </p:nvSpPr>
          <p:spPr>
            <a:xfrm>
              <a:off x="7910016"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3</a:t>
              </a:r>
            </a:p>
          </p:txBody>
        </p:sp>
        <p:sp>
          <p:nvSpPr>
            <p:cNvPr id="1544" name="OTLSHAPE_T_bc7a12eae1e84ac88d57ea4564f3b84c_Shape"/>
            <p:cNvSpPr/>
            <p:nvPr>
              <p:custDataLst>
                <p:tags r:id="rId120"/>
              </p:custDataLst>
            </p:nvPr>
          </p:nvSpPr>
          <p:spPr>
            <a:xfrm>
              <a:off x="1344612" y="1420876"/>
              <a:ext cx="6007100" cy="203200"/>
            </a:xfrm>
            <a:prstGeom prst="rect">
              <a:avLst/>
            </a:prstGeom>
            <a:ln/>
            <a:extLst>
              <a:ext uri="{53640926-AAD7-44D8-BBD7-CCE9431645EC}">
                <a14:shadowObscured xmlns:a14="http://schemas.microsoft.com/office/drawing/2010/main" val="1"/>
              </a:ext>
            </a:ex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550" name="OTLSHAPE_T_bc7a12eae1e84ac88d57ea4564f3b84c_JoinedDate"/>
            <p:cNvSpPr txBox="1"/>
            <p:nvPr>
              <p:custDataLst>
                <p:tags r:id="rId121"/>
              </p:custDataLst>
            </p:nvPr>
          </p:nvSpPr>
          <p:spPr>
            <a:xfrm>
              <a:off x="7396821" y="1444964"/>
              <a:ext cx="12700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12/2/2019 - 12/13/2019</a:t>
              </a:r>
            </a:p>
          </p:txBody>
        </p:sp>
        <p:sp>
          <p:nvSpPr>
            <p:cNvPr id="1551" name="OTLSHAPE_T_bc7a12eae1e84ac88d57ea4564f3b84c_Title"/>
            <p:cNvSpPr txBox="1"/>
            <p:nvPr>
              <p:custDataLst>
                <p:tags r:id="rId122"/>
              </p:custDataLst>
            </p:nvPr>
          </p:nvSpPr>
          <p:spPr>
            <a:xfrm>
              <a:off x="3920163" y="1437217"/>
              <a:ext cx="850900" cy="170519"/>
            </a:xfrm>
            <a:prstGeom prst="rect">
              <a:avLst/>
            </a:prstGeom>
            <a:noFill/>
          </p:spPr>
          <p:txBody>
            <a:bodyPr vert="horz" wrap="square" lIns="0" tIns="0" rIns="0" bIns="0" rtlCol="0" anchor="ctr" anchorCtr="0">
              <a:spAutoFit/>
            </a:bodyPr>
            <a:lstStyle/>
            <a:p>
              <a:pPr algn="ctr"/>
              <a:r>
                <a:rPr lang="en-US" sz="1100" b="1" spc="-18">
                  <a:solidFill>
                    <a:schemeClr val="dk1"/>
                  </a:solidFill>
                  <a:latin typeface="Calibri" panose="020F0502020204030204" pitchFamily="34" charset="0"/>
                </a:rPr>
                <a:t>System Testing</a:t>
              </a:r>
            </a:p>
          </p:txBody>
        </p:sp>
        <p:sp>
          <p:nvSpPr>
            <p:cNvPr id="1552" name="OTLSHAPE_T_8619dad29c6f466bb83af7a4256278e9_Shape"/>
            <p:cNvSpPr/>
            <p:nvPr>
              <p:custDataLst>
                <p:tags r:id="rId123"/>
              </p:custDataLst>
            </p:nvPr>
          </p:nvSpPr>
          <p:spPr>
            <a:xfrm>
              <a:off x="1344612" y="1756495"/>
              <a:ext cx="5080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58" name="OTLSHAPE_T_8619dad29c6f466bb83af7a4256278e9_Title"/>
            <p:cNvSpPr txBox="1"/>
            <p:nvPr>
              <p:custDataLst>
                <p:tags r:id="rId124"/>
              </p:custDataLst>
            </p:nvPr>
          </p:nvSpPr>
          <p:spPr>
            <a:xfrm>
              <a:off x="392281" y="1687576"/>
              <a:ext cx="901700" cy="341037"/>
            </a:xfrm>
            <a:prstGeom prst="rect">
              <a:avLst/>
            </a:prstGeom>
            <a:noFill/>
          </p:spPr>
          <p:txBody>
            <a:bodyPr vert="horz" wrap="square" lIns="0" tIns="0" rIns="0" bIns="0" rtlCol="0" anchor="ctr" anchorCtr="0">
              <a:spAutoFit/>
            </a:bodyPr>
            <a:lstStyle/>
            <a:p>
              <a:pPr algn="r"/>
              <a:r>
                <a:rPr lang="en-US" sz="1100" b="1" spc="-8">
                  <a:solidFill>
                    <a:schemeClr val="dk1"/>
                  </a:solidFill>
                  <a:latin typeface="Calibri" panose="020F0502020204030204" pitchFamily="34" charset="0"/>
                </a:rPr>
                <a:t>Kick-off communication</a:t>
              </a:r>
            </a:p>
          </p:txBody>
        </p:sp>
        <p:sp>
          <p:nvSpPr>
            <p:cNvPr id="1559" name="OTLSHAPE_T_8619dad29c6f466bb83af7a4256278e9_JoinedDate"/>
            <p:cNvSpPr txBox="1"/>
            <p:nvPr>
              <p:custDataLst>
                <p:tags r:id="rId125"/>
              </p:custDataLst>
            </p:nvPr>
          </p:nvSpPr>
          <p:spPr>
            <a:xfrm>
              <a:off x="1895211" y="1780582"/>
              <a:ext cx="5588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12/2/2019</a:t>
              </a:r>
            </a:p>
          </p:txBody>
        </p:sp>
        <p:sp>
          <p:nvSpPr>
            <p:cNvPr id="1560" name="OTLSHAPE_T_d0858b697791424cae1fed7b40a4aef1_Shape"/>
            <p:cNvSpPr/>
            <p:nvPr>
              <p:custDataLst>
                <p:tags r:id="rId126"/>
              </p:custDataLst>
            </p:nvPr>
          </p:nvSpPr>
          <p:spPr>
            <a:xfrm>
              <a:off x="1344612" y="2161032"/>
              <a:ext cx="10033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66" name="OTLSHAPE_T_d0858b697791424cae1fed7b40a4aef1_Title"/>
            <p:cNvSpPr txBox="1"/>
            <p:nvPr>
              <p:custDataLst>
                <p:tags r:id="rId127"/>
              </p:custDataLst>
            </p:nvPr>
          </p:nvSpPr>
          <p:spPr>
            <a:xfrm>
              <a:off x="482493" y="2092113"/>
              <a:ext cx="812800" cy="341037"/>
            </a:xfrm>
            <a:prstGeom prst="rect">
              <a:avLst/>
            </a:prstGeom>
            <a:noFill/>
          </p:spPr>
          <p:txBody>
            <a:bodyPr vert="horz" wrap="square" lIns="0" tIns="0" rIns="0" bIns="0" rtlCol="0" anchor="ctr" anchorCtr="0">
              <a:spAutoFit/>
            </a:bodyPr>
            <a:lstStyle/>
            <a:p>
              <a:pPr algn="r"/>
              <a:r>
                <a:rPr lang="en-US" sz="1100" b="1" spc="-8">
                  <a:solidFill>
                    <a:schemeClr val="dk1"/>
                  </a:solidFill>
                  <a:latin typeface="Calibri" panose="020F0502020204030204" pitchFamily="34" charset="0"/>
                </a:rPr>
                <a:t>Write Test Requirements</a:t>
              </a:r>
            </a:p>
          </p:txBody>
        </p:sp>
        <p:sp>
          <p:nvSpPr>
            <p:cNvPr id="1567" name="OTLSHAPE_T_d0858b697791424cae1fed7b40a4aef1_JoinedDate"/>
            <p:cNvSpPr txBox="1"/>
            <p:nvPr>
              <p:custDataLst>
                <p:tags r:id="rId128"/>
              </p:custDataLst>
            </p:nvPr>
          </p:nvSpPr>
          <p:spPr>
            <a:xfrm>
              <a:off x="2395357" y="2185120"/>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12/2/2019 - 12/3/2019</a:t>
              </a:r>
            </a:p>
          </p:txBody>
        </p:sp>
        <p:sp>
          <p:nvSpPr>
            <p:cNvPr id="1568" name="OTLSHAPE_T_ca6daeb549d848a196a9d7a1e715f964_Shape"/>
            <p:cNvSpPr/>
            <p:nvPr>
              <p:custDataLst>
                <p:tags r:id="rId129"/>
              </p:custDataLst>
            </p:nvPr>
          </p:nvSpPr>
          <p:spPr>
            <a:xfrm>
              <a:off x="1344612" y="2496651"/>
              <a:ext cx="25019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74" name="OTLSHAPE_T_ca6daeb549d848a196a9d7a1e715f964_JoinedDate"/>
            <p:cNvSpPr txBox="1"/>
            <p:nvPr>
              <p:custDataLst>
                <p:tags r:id="rId130"/>
              </p:custDataLst>
            </p:nvPr>
          </p:nvSpPr>
          <p:spPr>
            <a:xfrm>
              <a:off x="3895797" y="252073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12/2/2019 - 12/6/2019</a:t>
              </a:r>
            </a:p>
          </p:txBody>
        </p:sp>
        <p:sp>
          <p:nvSpPr>
            <p:cNvPr id="1575" name="OTLSHAPE_T_ca6daeb549d848a196a9d7a1e715f964_Title"/>
            <p:cNvSpPr txBox="1"/>
            <p:nvPr>
              <p:custDataLst>
                <p:tags r:id="rId131"/>
              </p:custDataLst>
            </p:nvPr>
          </p:nvSpPr>
          <p:spPr>
            <a:xfrm>
              <a:off x="1735247" y="2512991"/>
              <a:ext cx="1727200" cy="170519"/>
            </a:xfrm>
            <a:prstGeom prst="rect">
              <a:avLst/>
            </a:prstGeom>
            <a:noFill/>
          </p:spPr>
          <p:txBody>
            <a:bodyPr vert="horz" wrap="square" lIns="0" tIns="0" rIns="0" bIns="0" rtlCol="0" anchor="ctr" anchorCtr="0">
              <a:spAutoFit/>
            </a:bodyPr>
            <a:lstStyle/>
            <a:p>
              <a:pPr algn="ctr"/>
              <a:r>
                <a:rPr lang="en-US" sz="1100" b="1" spc="-8">
                  <a:solidFill>
                    <a:schemeClr val="dk1"/>
                  </a:solidFill>
                  <a:latin typeface="Calibri" panose="020F0502020204030204" pitchFamily="34" charset="0"/>
                </a:rPr>
                <a:t>Prepare the Test Environment</a:t>
              </a:r>
            </a:p>
          </p:txBody>
        </p:sp>
        <p:sp>
          <p:nvSpPr>
            <p:cNvPr id="1576" name="OTLSHAPE_T_ae86aedf21b94ccfb3a30dc23bb29603_Shape"/>
            <p:cNvSpPr/>
            <p:nvPr>
              <p:custDataLst>
                <p:tags r:id="rId132"/>
              </p:custDataLst>
            </p:nvPr>
          </p:nvSpPr>
          <p:spPr>
            <a:xfrm>
              <a:off x="2344905" y="2763351"/>
              <a:ext cx="10033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82" name="OTLSHAPE_T_ae86aedf21b94ccfb3a30dc23bb29603_Title"/>
            <p:cNvSpPr txBox="1"/>
            <p:nvPr>
              <p:custDataLst>
                <p:tags r:id="rId133"/>
              </p:custDataLst>
            </p:nvPr>
          </p:nvSpPr>
          <p:spPr>
            <a:xfrm>
              <a:off x="1587405" y="2695674"/>
              <a:ext cx="716606" cy="338554"/>
            </a:xfrm>
            <a:prstGeom prst="rect">
              <a:avLst/>
            </a:prstGeom>
            <a:noFill/>
          </p:spPr>
          <p:txBody>
            <a:bodyPr vert="horz" wrap="square" lIns="0" tIns="0" rIns="0" bIns="0" rtlCol="0" anchor="ctr" anchorCtr="0">
              <a:spAutoFit/>
            </a:bodyPr>
            <a:lstStyle/>
            <a:p>
              <a:pPr algn="r"/>
              <a:r>
                <a:rPr lang="en-US" sz="1100" b="1" spc="-10" dirty="0">
                  <a:solidFill>
                    <a:schemeClr val="dk1"/>
                  </a:solidFill>
                  <a:latin typeface="Calibri" panose="020F0502020204030204" pitchFamily="34" charset="0"/>
                </a:rPr>
                <a:t>Develop </a:t>
              </a:r>
            </a:p>
            <a:p>
              <a:pPr algn="r"/>
              <a:r>
                <a:rPr lang="en-US" sz="1100" b="1" spc="-10" dirty="0">
                  <a:solidFill>
                    <a:schemeClr val="dk1"/>
                  </a:solidFill>
                  <a:latin typeface="Calibri" panose="020F0502020204030204" pitchFamily="34" charset="0"/>
                </a:rPr>
                <a:t>Test Cases</a:t>
              </a:r>
            </a:p>
          </p:txBody>
        </p:sp>
        <p:sp>
          <p:nvSpPr>
            <p:cNvPr id="1583" name="OTLSHAPE_T_ae86aedf21b94ccfb3a30dc23bb29603_JoinedDate"/>
            <p:cNvSpPr txBox="1"/>
            <p:nvPr>
              <p:custDataLst>
                <p:tags r:id="rId134"/>
              </p:custDataLst>
            </p:nvPr>
          </p:nvSpPr>
          <p:spPr>
            <a:xfrm>
              <a:off x="3395650" y="278743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12/4/2019 - 12/5/2019</a:t>
              </a:r>
            </a:p>
          </p:txBody>
        </p:sp>
        <p:sp>
          <p:nvSpPr>
            <p:cNvPr id="1584" name="OTLSHAPE_T_c48ba21f71f241f69968960a6c4dc345_Shape"/>
            <p:cNvSpPr/>
            <p:nvPr>
              <p:custDataLst>
                <p:tags r:id="rId135"/>
              </p:custDataLst>
            </p:nvPr>
          </p:nvSpPr>
          <p:spPr>
            <a:xfrm>
              <a:off x="3345197" y="3030051"/>
              <a:ext cx="5080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90" name="OTLSHAPE_T_c48ba21f71f241f69968960a6c4dc345_Title"/>
            <p:cNvSpPr txBox="1"/>
            <p:nvPr>
              <p:custDataLst>
                <p:tags r:id="rId136"/>
              </p:custDataLst>
            </p:nvPr>
          </p:nvSpPr>
          <p:spPr>
            <a:xfrm>
              <a:off x="2774734" y="2962374"/>
              <a:ext cx="531473" cy="338554"/>
            </a:xfrm>
            <a:prstGeom prst="rect">
              <a:avLst/>
            </a:prstGeom>
            <a:noFill/>
          </p:spPr>
          <p:txBody>
            <a:bodyPr vert="horz" wrap="square" lIns="0" tIns="0" rIns="0" bIns="0" rtlCol="0" anchor="ctr" anchorCtr="0">
              <a:spAutoFit/>
            </a:bodyPr>
            <a:lstStyle/>
            <a:p>
              <a:pPr algn="r"/>
              <a:r>
                <a:rPr lang="en-US" sz="1100" b="1" spc="-14" dirty="0">
                  <a:solidFill>
                    <a:schemeClr val="dk1"/>
                  </a:solidFill>
                  <a:latin typeface="Calibri" panose="020F0502020204030204" pitchFamily="34" charset="0"/>
                </a:rPr>
                <a:t>Review </a:t>
              </a:r>
            </a:p>
            <a:p>
              <a:pPr algn="r"/>
              <a:r>
                <a:rPr lang="en-US" sz="1100" b="1" spc="-14" dirty="0">
                  <a:solidFill>
                    <a:schemeClr val="dk1"/>
                  </a:solidFill>
                  <a:latin typeface="Calibri" panose="020F0502020204030204" pitchFamily="34" charset="0"/>
                </a:rPr>
                <a:t>Test Plan</a:t>
              </a:r>
            </a:p>
          </p:txBody>
        </p:sp>
        <p:sp>
          <p:nvSpPr>
            <p:cNvPr id="1591" name="OTLSHAPE_T_c48ba21f71f241f69968960a6c4dc345_JoinedDate"/>
            <p:cNvSpPr txBox="1"/>
            <p:nvPr>
              <p:custDataLst>
                <p:tags r:id="rId137"/>
              </p:custDataLst>
            </p:nvPr>
          </p:nvSpPr>
          <p:spPr>
            <a:xfrm>
              <a:off x="3895797" y="3054138"/>
              <a:ext cx="5588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12/6/2019</a:t>
              </a:r>
            </a:p>
          </p:txBody>
        </p:sp>
        <p:sp>
          <p:nvSpPr>
            <p:cNvPr id="1592" name="OTLSHAPE_T_0e8833de3b8d4b1987e41b89d610a952_Shape"/>
            <p:cNvSpPr/>
            <p:nvPr>
              <p:custDataLst>
                <p:tags r:id="rId138"/>
              </p:custDataLst>
            </p:nvPr>
          </p:nvSpPr>
          <p:spPr>
            <a:xfrm>
              <a:off x="4845637" y="3296751"/>
              <a:ext cx="2501900" cy="203200"/>
            </a:xfrm>
            <a:prstGeom prst="rect">
              <a:avLst/>
            </a:prstGeom>
            <a:ln/>
            <a:extLst>
              <a:ext uri="{53640926-AAD7-44D8-BBD7-CCE9431645EC}">
                <a14:shadowObscured xmlns:a14="http://schemas.microsoft.com/office/drawing/2010/main" val="1"/>
              </a:ext>
            </a:ex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598" name="OTLSHAPE_T_0e8833de3b8d4b1987e41b89d610a952_JoinedDate"/>
            <p:cNvSpPr txBox="1"/>
            <p:nvPr>
              <p:custDataLst>
                <p:tags r:id="rId139"/>
              </p:custDataLst>
            </p:nvPr>
          </p:nvSpPr>
          <p:spPr>
            <a:xfrm>
              <a:off x="7396821" y="3320838"/>
              <a:ext cx="12700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12/9/2019 - 12/13/2019</a:t>
              </a:r>
            </a:p>
          </p:txBody>
        </p:sp>
        <p:sp>
          <p:nvSpPr>
            <p:cNvPr id="1599" name="OTLSHAPE_T_0e8833de3b8d4b1987e41b89d610a952_Title"/>
            <p:cNvSpPr txBox="1"/>
            <p:nvPr>
              <p:custDataLst>
                <p:tags r:id="rId140"/>
              </p:custDataLst>
            </p:nvPr>
          </p:nvSpPr>
          <p:spPr>
            <a:xfrm>
              <a:off x="5573732" y="3313091"/>
              <a:ext cx="1054100" cy="170519"/>
            </a:xfrm>
            <a:prstGeom prst="rect">
              <a:avLst/>
            </a:prstGeom>
            <a:noFill/>
          </p:spPr>
          <p:txBody>
            <a:bodyPr vert="horz" wrap="square" lIns="0" tIns="0" rIns="0" bIns="0" rtlCol="0" anchor="ctr" anchorCtr="0">
              <a:spAutoFit/>
            </a:bodyPr>
            <a:lstStyle/>
            <a:p>
              <a:pPr algn="ctr"/>
              <a:r>
                <a:rPr lang="en-US" sz="1100" b="1" spc="-10">
                  <a:solidFill>
                    <a:schemeClr val="dk1"/>
                  </a:solidFill>
                  <a:latin typeface="Calibri" panose="020F0502020204030204" pitchFamily="34" charset="0"/>
                </a:rPr>
                <a:t>Conduct The Tests</a:t>
              </a:r>
            </a:p>
          </p:txBody>
        </p:sp>
        <p:sp>
          <p:nvSpPr>
            <p:cNvPr id="1600" name="OTLSHAPE_T_13de6a21c9554cb98dd51b876cc9239f_Shape"/>
            <p:cNvSpPr/>
            <p:nvPr>
              <p:custDataLst>
                <p:tags r:id="rId141"/>
              </p:custDataLst>
            </p:nvPr>
          </p:nvSpPr>
          <p:spPr>
            <a:xfrm>
              <a:off x="6346076" y="3563451"/>
              <a:ext cx="508000" cy="203200"/>
            </a:xfrm>
            <a:prstGeom prst="rect">
              <a:avLst/>
            </a:prstGeom>
            <a:ln/>
            <a:extLst>
              <a:ext uri="{53640926-AAD7-44D8-BBD7-CCE9431645EC}">
                <a14:shadowObscured xmlns:a14="http://schemas.microsoft.com/office/drawing/2010/main" val="1"/>
              </a:ext>
            </a:ex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06" name="OTLSHAPE_T_13de6a21c9554cb98dd51b876cc9239f_Title"/>
            <p:cNvSpPr txBox="1"/>
            <p:nvPr>
              <p:custDataLst>
                <p:tags r:id="rId142"/>
              </p:custDataLst>
            </p:nvPr>
          </p:nvSpPr>
          <p:spPr>
            <a:xfrm>
              <a:off x="4771869" y="3579791"/>
              <a:ext cx="1524000" cy="170519"/>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Holiday - Jamhuri Day (KE)</a:t>
              </a:r>
            </a:p>
          </p:txBody>
        </p:sp>
        <p:sp>
          <p:nvSpPr>
            <p:cNvPr id="1607" name="OTLSHAPE_T_13de6a21c9554cb98dd51b876cc9239f_JoinedDate"/>
            <p:cNvSpPr txBox="1"/>
            <p:nvPr>
              <p:custDataLst>
                <p:tags r:id="rId143"/>
              </p:custDataLst>
            </p:nvPr>
          </p:nvSpPr>
          <p:spPr>
            <a:xfrm>
              <a:off x="6896675" y="3587538"/>
              <a:ext cx="622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12/12/2019</a:t>
              </a:r>
            </a:p>
          </p:txBody>
        </p:sp>
        <p:sp>
          <p:nvSpPr>
            <p:cNvPr id="1608" name="OTLSHAPE_T_78353f21c3014b99beeac24e7dfdbb55_Shape"/>
            <p:cNvSpPr/>
            <p:nvPr>
              <p:custDataLst>
                <p:tags r:id="rId144"/>
              </p:custDataLst>
            </p:nvPr>
          </p:nvSpPr>
          <p:spPr>
            <a:xfrm>
              <a:off x="4845637" y="3830151"/>
              <a:ext cx="2501900" cy="203200"/>
            </a:xfrm>
            <a:prstGeom prst="rect">
              <a:avLst/>
            </a:prstGeom>
            <a:ln>
              <a:headEnd type="none" w="med" len="med"/>
              <a:tailEnd type="none" w="med" len="med"/>
            </a:ln>
            <a:extLst>
              <a:ext uri="{53640926-AAD7-44D8-BBD7-CCE9431645EC}">
                <a14:shadowObscured xmlns:a14="http://schemas.microsoft.com/office/drawing/2010/main" val="1"/>
              </a:ext>
            </a:ex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14" name="OTLSHAPE_T_78353f21c3014b99beeac24e7dfdbb55_JoinedDate"/>
            <p:cNvSpPr txBox="1"/>
            <p:nvPr>
              <p:custDataLst>
                <p:tags r:id="rId145"/>
              </p:custDataLst>
            </p:nvPr>
          </p:nvSpPr>
          <p:spPr>
            <a:xfrm>
              <a:off x="7396821" y="3854238"/>
              <a:ext cx="12700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12/9/2019 - 12/13/2019</a:t>
              </a:r>
            </a:p>
          </p:txBody>
        </p:sp>
        <p:sp>
          <p:nvSpPr>
            <p:cNvPr id="1615" name="OTLSHAPE_T_78353f21c3014b99beeac24e7dfdbb55_Title"/>
            <p:cNvSpPr txBox="1"/>
            <p:nvPr>
              <p:custDataLst>
                <p:tags r:id="rId146"/>
              </p:custDataLst>
            </p:nvPr>
          </p:nvSpPr>
          <p:spPr>
            <a:xfrm>
              <a:off x="5528901" y="3846491"/>
              <a:ext cx="1143000" cy="170519"/>
            </a:xfrm>
            <a:prstGeom prst="rect">
              <a:avLst/>
            </a:prstGeom>
            <a:noFill/>
          </p:spPr>
          <p:txBody>
            <a:bodyPr vert="horz" wrap="square" lIns="0" tIns="0" rIns="0" bIns="0" rtlCol="0" anchor="ctr" anchorCtr="0">
              <a:spAutoFit/>
            </a:bodyPr>
            <a:lstStyle/>
            <a:p>
              <a:pPr algn="ctr"/>
              <a:r>
                <a:rPr lang="en-US" sz="1100" b="1" spc="-4">
                  <a:solidFill>
                    <a:schemeClr val="dk1"/>
                  </a:solidFill>
                  <a:latin typeface="Calibri" panose="020F0502020204030204" pitchFamily="34" charset="0"/>
                </a:rPr>
                <a:t>Log Errors and Bugs</a:t>
              </a:r>
            </a:p>
          </p:txBody>
        </p:sp>
        <p:sp>
          <p:nvSpPr>
            <p:cNvPr id="1616" name="OTLSHAPE_T_f8d970e874a44580ae428f965d939b27_Shape"/>
            <p:cNvSpPr/>
            <p:nvPr>
              <p:custDataLst>
                <p:tags r:id="rId147"/>
              </p:custDataLst>
            </p:nvPr>
          </p:nvSpPr>
          <p:spPr>
            <a:xfrm>
              <a:off x="8346662" y="4096851"/>
              <a:ext cx="15113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22" name="OTLSHAPE_T_f8d970e874a44580ae428f965d939b27_Title"/>
            <p:cNvSpPr txBox="1"/>
            <p:nvPr>
              <p:custDataLst>
                <p:tags r:id="rId148"/>
              </p:custDataLst>
            </p:nvPr>
          </p:nvSpPr>
          <p:spPr>
            <a:xfrm>
              <a:off x="7518974" y="4029174"/>
              <a:ext cx="776929" cy="338554"/>
            </a:xfrm>
            <a:prstGeom prst="rect">
              <a:avLst/>
            </a:prstGeom>
            <a:noFill/>
          </p:spPr>
          <p:txBody>
            <a:bodyPr vert="horz" wrap="square" lIns="0" tIns="0" rIns="0" bIns="0" rtlCol="0" anchor="ctr" anchorCtr="0">
              <a:spAutoFit/>
            </a:bodyPr>
            <a:lstStyle/>
            <a:p>
              <a:pPr algn="r"/>
              <a:r>
                <a:rPr lang="en-US" sz="1100" b="1" spc="-8" dirty="0">
                  <a:solidFill>
                    <a:schemeClr val="dk1"/>
                  </a:solidFill>
                  <a:latin typeface="Calibri" panose="020F0502020204030204" pitchFamily="34" charset="0"/>
                </a:rPr>
                <a:t>Report on </a:t>
              </a:r>
            </a:p>
            <a:p>
              <a:pPr algn="r"/>
              <a:r>
                <a:rPr lang="en-US" sz="1100" b="1" spc="-8" dirty="0">
                  <a:solidFill>
                    <a:schemeClr val="dk1"/>
                  </a:solidFill>
                  <a:latin typeface="Calibri" panose="020F0502020204030204" pitchFamily="34" charset="0"/>
                </a:rPr>
                <a:t>Test Results</a:t>
              </a:r>
            </a:p>
          </p:txBody>
        </p:sp>
        <p:sp>
          <p:nvSpPr>
            <p:cNvPr id="1623" name="OTLSHAPE_T_f8d970e874a44580ae428f965d939b27_JoinedDate"/>
            <p:cNvSpPr txBox="1"/>
            <p:nvPr>
              <p:custDataLst>
                <p:tags r:id="rId149"/>
              </p:custDataLst>
            </p:nvPr>
          </p:nvSpPr>
          <p:spPr>
            <a:xfrm>
              <a:off x="9897554" y="4120938"/>
              <a:ext cx="1333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12/16/2019 - 12/18/2019</a:t>
              </a:r>
            </a:p>
          </p:txBody>
        </p:sp>
        <p:sp>
          <p:nvSpPr>
            <p:cNvPr id="1624" name="OTLSHAPE_T_c93ef3ad912f4d88b1e980cff7d886d8_Shape"/>
            <p:cNvSpPr/>
            <p:nvPr>
              <p:custDataLst>
                <p:tags r:id="rId150"/>
              </p:custDataLst>
            </p:nvPr>
          </p:nvSpPr>
          <p:spPr>
            <a:xfrm>
              <a:off x="9847101" y="4416975"/>
              <a:ext cx="10033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30" name="OTLSHAPE_T_c93ef3ad912f4d88b1e980cff7d886d8_Title"/>
            <p:cNvSpPr txBox="1"/>
            <p:nvPr>
              <p:custDataLst>
                <p:tags r:id="rId151"/>
              </p:custDataLst>
            </p:nvPr>
          </p:nvSpPr>
          <p:spPr>
            <a:xfrm>
              <a:off x="8794694" y="4433316"/>
              <a:ext cx="1003300" cy="170519"/>
            </a:xfrm>
            <a:prstGeom prst="rect">
              <a:avLst/>
            </a:prstGeom>
            <a:noFill/>
          </p:spPr>
          <p:txBody>
            <a:bodyPr vert="horz" wrap="square" lIns="0" tIns="0" rIns="0" bIns="0" rtlCol="0" anchor="ctr" anchorCtr="0">
              <a:spAutoFit/>
            </a:bodyPr>
            <a:lstStyle/>
            <a:p>
              <a:pPr algn="r"/>
              <a:r>
                <a:rPr lang="en-US" sz="1100" b="1" spc="-10">
                  <a:solidFill>
                    <a:schemeClr val="dk1"/>
                  </a:solidFill>
                  <a:latin typeface="Calibri" panose="020F0502020204030204" pitchFamily="34" charset="0"/>
                </a:rPr>
                <a:t>Executive Review</a:t>
              </a:r>
            </a:p>
          </p:txBody>
        </p:sp>
        <p:sp>
          <p:nvSpPr>
            <p:cNvPr id="1631" name="OTLSHAPE_T_c93ef3ad912f4d88b1e980cff7d886d8_JoinedDate"/>
            <p:cNvSpPr txBox="1"/>
            <p:nvPr>
              <p:custDataLst>
                <p:tags r:id="rId152"/>
              </p:custDataLst>
            </p:nvPr>
          </p:nvSpPr>
          <p:spPr>
            <a:xfrm>
              <a:off x="10897846" y="4363551"/>
              <a:ext cx="711200" cy="310049"/>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12/19/2019 - 12/20/2019</a:t>
              </a:r>
            </a:p>
          </p:txBody>
        </p:sp>
        <p:sp>
          <p:nvSpPr>
            <p:cNvPr id="1632" name="OTLSHAPE_T_503e46b8d5d24875a80bf1dca902263f_Shape"/>
            <p:cNvSpPr/>
            <p:nvPr>
              <p:custDataLst>
                <p:tags r:id="rId153"/>
              </p:custDataLst>
            </p:nvPr>
          </p:nvSpPr>
          <p:spPr>
            <a:xfrm>
              <a:off x="10347247" y="4737100"/>
              <a:ext cx="5080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38" name="OTLSHAPE_T_503e46b8d5d24875a80bf1dca902263f_Title"/>
            <p:cNvSpPr txBox="1"/>
            <p:nvPr>
              <p:custDataLst>
                <p:tags r:id="rId154"/>
              </p:custDataLst>
            </p:nvPr>
          </p:nvSpPr>
          <p:spPr>
            <a:xfrm>
              <a:off x="9497025" y="4753440"/>
              <a:ext cx="800100" cy="170519"/>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Final Decision</a:t>
              </a:r>
            </a:p>
          </p:txBody>
        </p:sp>
        <p:sp>
          <p:nvSpPr>
            <p:cNvPr id="1639" name="OTLSHAPE_T_503e46b8d5d24875a80bf1dca902263f_JoinedDate"/>
            <p:cNvSpPr txBox="1"/>
            <p:nvPr>
              <p:custDataLst>
                <p:tags r:id="rId155"/>
              </p:custDataLst>
            </p:nvPr>
          </p:nvSpPr>
          <p:spPr>
            <a:xfrm>
              <a:off x="10897846" y="4761188"/>
              <a:ext cx="622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12/20/2019</a:t>
              </a:r>
            </a:p>
          </p:txBody>
        </p:sp>
        <p:pic>
          <p:nvPicPr>
            <p:cNvPr id="1640" name="Picture 1639"/>
            <p:cNvPicPr>
              <a:picLocks noChangeAspect="1"/>
            </p:cNvPicPr>
            <p:nvPr/>
          </p:nvPicPr>
          <p:blipFill>
            <a:blip r:embed="rId157" cstate="print">
              <a:extLst>
                <a:ext uri="{28A0092B-C50C-407E-A947-70E740481C1C}">
                  <a14:useLocalDpi xmlns:a14="http://schemas.microsoft.com/office/drawing/2010/main" val="0"/>
                </a:ext>
              </a:extLst>
            </a:blip>
            <a:stretch>
              <a:fillRect/>
            </a:stretch>
          </p:blipFill>
          <p:spPr>
            <a:xfrm>
              <a:off x="1224783" y="2670118"/>
              <a:ext cx="689597" cy="459444"/>
            </a:xfrm>
            <a:prstGeom prst="rect">
              <a:avLst/>
            </a:prstGeom>
          </p:spPr>
        </p:pic>
        <p:pic>
          <p:nvPicPr>
            <p:cNvPr id="1641" name="Picture 1640"/>
            <p:cNvPicPr>
              <a:picLocks noChangeAspect="1"/>
            </p:cNvPicPr>
            <p:nvPr/>
          </p:nvPicPr>
          <p:blipFill rotWithShape="1">
            <a:blip r:embed="rId158" cstate="print">
              <a:extLst>
                <a:ext uri="{28A0092B-C50C-407E-A947-70E740481C1C}">
                  <a14:useLocalDpi xmlns:a14="http://schemas.microsoft.com/office/drawing/2010/main" val="0"/>
                </a:ext>
              </a:extLst>
            </a:blip>
            <a:srcRect l="24145" t="1" r="23778" b="3257"/>
            <a:stretch/>
          </p:blipFill>
          <p:spPr>
            <a:xfrm>
              <a:off x="2374878" y="3049651"/>
              <a:ext cx="412595" cy="463220"/>
            </a:xfrm>
            <a:prstGeom prst="rect">
              <a:avLst/>
            </a:prstGeom>
          </p:spPr>
        </p:pic>
        <p:pic>
          <p:nvPicPr>
            <p:cNvPr id="1642" name="Picture 1641"/>
            <p:cNvPicPr>
              <a:picLocks noChangeAspect="1"/>
            </p:cNvPicPr>
            <p:nvPr/>
          </p:nvPicPr>
          <p:blipFill>
            <a:blip r:embed="rId159" cstate="print">
              <a:extLst>
                <a:ext uri="{28A0092B-C50C-407E-A947-70E740481C1C}">
                  <a14:useLocalDpi xmlns:a14="http://schemas.microsoft.com/office/drawing/2010/main" val="0"/>
                </a:ext>
              </a:extLst>
            </a:blip>
            <a:stretch>
              <a:fillRect/>
            </a:stretch>
          </p:blipFill>
          <p:spPr>
            <a:xfrm>
              <a:off x="4909704" y="4096771"/>
              <a:ext cx="358383" cy="358383"/>
            </a:xfrm>
            <a:prstGeom prst="rect">
              <a:avLst/>
            </a:prstGeom>
          </p:spPr>
        </p:pic>
        <p:pic>
          <p:nvPicPr>
            <p:cNvPr id="1645" name="Picture 1644"/>
            <p:cNvPicPr>
              <a:picLocks noChangeAspect="1"/>
            </p:cNvPicPr>
            <p:nvPr/>
          </p:nvPicPr>
          <p:blipFill>
            <a:blip r:embed="rId160" cstate="print">
              <a:extLst>
                <a:ext uri="{28A0092B-C50C-407E-A947-70E740481C1C}">
                  <a14:useLocalDpi xmlns:a14="http://schemas.microsoft.com/office/drawing/2010/main" val="0"/>
                </a:ext>
              </a:extLst>
            </a:blip>
            <a:stretch>
              <a:fillRect/>
            </a:stretch>
          </p:blipFill>
          <p:spPr>
            <a:xfrm>
              <a:off x="8424168" y="4373465"/>
              <a:ext cx="388958" cy="388958"/>
            </a:xfrm>
            <a:prstGeom prst="rect">
              <a:avLst/>
            </a:prstGeom>
          </p:spPr>
        </p:pic>
      </p:grpSp>
    </p:spTree>
    <p:custDataLst>
      <p:tags r:id="rId1"/>
    </p:custDataLst>
    <p:extLst>
      <p:ext uri="{BB962C8B-B14F-4D97-AF65-F5344CB8AC3E}">
        <p14:creationId xmlns:p14="http://schemas.microsoft.com/office/powerpoint/2010/main" val="348315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2">
            <a:schemeClr val="accent6"/>
          </a:lnRef>
          <a:fillRef idx="1">
            <a:schemeClr val="lt1"/>
          </a:fillRef>
          <a:effectRef idx="0">
            <a:schemeClr val="accent6"/>
          </a:effectRef>
          <a:fontRef idx="minor">
            <a:schemeClr val="dk1"/>
          </a:fontRef>
        </p:style>
        <p:txBody>
          <a:bodyPr/>
          <a:lstStyle/>
          <a:p>
            <a:r>
              <a:rPr lang="en-US" b="1" cap="none" spc="50" dirty="0">
                <a:ln w="0"/>
                <a:solidFill>
                  <a:schemeClr val="bg2"/>
                </a:solidFill>
                <a:effectLst>
                  <a:innerShdw blurRad="63500" dist="50800" dir="13500000">
                    <a:srgbClr val="000000">
                      <a:alpha val="50000"/>
                    </a:srgbClr>
                  </a:innerShdw>
                </a:effectLst>
              </a:rPr>
              <a:t>Green Light</a:t>
            </a:r>
          </a:p>
        </p:txBody>
      </p:sp>
      <p:sp>
        <p:nvSpPr>
          <p:cNvPr id="6" name="Text Placeholder 5"/>
          <p:cNvSpPr>
            <a:spLocks noGrp="1"/>
          </p:cNvSpPr>
          <p:nvPr>
            <p:ph type="body" idx="1"/>
          </p:nvPr>
        </p:nvSpPr>
        <p:spPr/>
        <p:txBody>
          <a:bodyPr/>
          <a:lstStyle/>
          <a:p>
            <a:r>
              <a:rPr lang="en-US" dirty="0"/>
              <a:t>Proceed with System Implementation</a:t>
            </a:r>
          </a:p>
        </p:txBody>
      </p:sp>
    </p:spTree>
    <p:extLst>
      <p:ext uri="{BB962C8B-B14F-4D97-AF65-F5344CB8AC3E}">
        <p14:creationId xmlns:p14="http://schemas.microsoft.com/office/powerpoint/2010/main" val="30214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775" y="1752600"/>
            <a:ext cx="4362450" cy="3352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4656" y="3222701"/>
            <a:ext cx="1202687" cy="1202687"/>
          </a:xfrm>
          <a:prstGeom prst="rect">
            <a:avLst/>
          </a:prstGeom>
        </p:spPr>
      </p:pic>
    </p:spTree>
    <p:extLst>
      <p:ext uri="{BB962C8B-B14F-4D97-AF65-F5344CB8AC3E}">
        <p14:creationId xmlns:p14="http://schemas.microsoft.com/office/powerpoint/2010/main" val="353823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Methodology</a:t>
            </a:r>
          </a:p>
        </p:txBody>
      </p:sp>
      <p:sp>
        <p:nvSpPr>
          <p:cNvPr id="5" name="Text Placeholder 4"/>
          <p:cNvSpPr>
            <a:spLocks noGrp="1"/>
          </p:cNvSpPr>
          <p:nvPr>
            <p:ph type="body" idx="1"/>
          </p:nvPr>
        </p:nvSpPr>
        <p:spPr/>
        <p:txBody>
          <a:bodyPr/>
          <a:lstStyle/>
          <a:p>
            <a:r>
              <a:rPr lang="en-US" dirty="0"/>
              <a:t>Evolutionary Prototyping model</a:t>
            </a:r>
          </a:p>
        </p:txBody>
      </p:sp>
    </p:spTree>
    <p:extLst>
      <p:ext uri="{BB962C8B-B14F-4D97-AF65-F5344CB8AC3E}">
        <p14:creationId xmlns:p14="http://schemas.microsoft.com/office/powerpoint/2010/main" val="337663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lnSpcReduction="10000"/>
          </a:bodyPr>
          <a:lstStyle/>
          <a:p>
            <a:pPr marL="0" indent="0">
              <a:buNone/>
            </a:pPr>
            <a:r>
              <a:rPr lang="en-US" dirty="0"/>
              <a:t>In the Evolutionary Prototyping Software Development model, an actual functional prototype with minimal functionality is built in the beginning. The prototype developed forms the heart of the future prototypes on top of which the entire system is built.</a:t>
            </a:r>
          </a:p>
          <a:p>
            <a:pPr marL="0" indent="0">
              <a:buNone/>
            </a:pPr>
            <a:r>
              <a:rPr lang="en-US" dirty="0"/>
              <a:t>This method was chosen as the ideal model for the CATSystem project since a skeleton prototype of the system already exists, a pilot site for the CATSystem project has been identified, the end-users are available, and there is sufficient data to test with.</a:t>
            </a:r>
          </a:p>
        </p:txBody>
      </p:sp>
    </p:spTree>
    <p:extLst>
      <p:ext uri="{BB962C8B-B14F-4D97-AF65-F5344CB8AC3E}">
        <p14:creationId xmlns:p14="http://schemas.microsoft.com/office/powerpoint/2010/main" val="335387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Development Plan</a:t>
            </a:r>
          </a:p>
        </p:txBody>
      </p:sp>
      <p:sp>
        <p:nvSpPr>
          <p:cNvPr id="4" name="Text Placeholder 3"/>
          <p:cNvSpPr>
            <a:spLocks noGrp="1"/>
          </p:cNvSpPr>
          <p:nvPr>
            <p:ph type="body" idx="1"/>
          </p:nvPr>
        </p:nvSpPr>
        <p:spPr/>
        <p:txBody>
          <a:bodyPr/>
          <a:lstStyle/>
          <a:p>
            <a:r>
              <a:rPr lang="en-US" dirty="0"/>
              <a:t>Project Development Plan</a:t>
            </a:r>
          </a:p>
        </p:txBody>
      </p:sp>
    </p:spTree>
    <p:extLst>
      <p:ext uri="{BB962C8B-B14F-4D97-AF65-F5344CB8AC3E}">
        <p14:creationId xmlns:p14="http://schemas.microsoft.com/office/powerpoint/2010/main" val="29018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 name="Title 2395"/>
          <p:cNvSpPr>
            <a:spLocks noGrp="1"/>
          </p:cNvSpPr>
          <p:nvPr>
            <p:ph type="title"/>
          </p:nvPr>
        </p:nvSpPr>
        <p:spPr>
          <a:xfrm>
            <a:off x="838200" y="365125"/>
            <a:ext cx="10515600" cy="1140375"/>
          </a:xfrm>
        </p:spPr>
        <p:style>
          <a:lnRef idx="1">
            <a:schemeClr val="accent5"/>
          </a:lnRef>
          <a:fillRef idx="3">
            <a:schemeClr val="accent5"/>
          </a:fillRef>
          <a:effectRef idx="2">
            <a:schemeClr val="accent5"/>
          </a:effectRef>
          <a:fontRef idx="minor">
            <a:schemeClr val="lt1"/>
          </a:fontRef>
        </p:style>
        <p:txBody>
          <a:bodyPr/>
          <a:lstStyle/>
          <a:p>
            <a:r>
              <a:rPr lang="en-US" dirty="0">
                <a:ln w="0"/>
                <a:effectLst>
                  <a:outerShdw blurRad="38100" dist="19050" dir="2700000" algn="tl" rotWithShape="0">
                    <a:schemeClr val="dk1">
                      <a:alpha val="40000"/>
                    </a:schemeClr>
                  </a:outerShdw>
                </a:effectLst>
              </a:rPr>
              <a:t>June 2019 (1</a:t>
            </a:r>
            <a:r>
              <a:rPr lang="en-US" baseline="30000" dirty="0">
                <a:ln w="0"/>
                <a:effectLst>
                  <a:outerShdw blurRad="38100" dist="19050" dir="2700000" algn="tl" rotWithShape="0">
                    <a:schemeClr val="dk1">
                      <a:alpha val="40000"/>
                    </a:schemeClr>
                  </a:outerShdw>
                </a:effectLst>
              </a:rPr>
              <a:t>st</a:t>
            </a:r>
            <a:r>
              <a:rPr lang="en-US" dirty="0">
                <a:ln w="0"/>
                <a:effectLst>
                  <a:outerShdw blurRad="38100" dist="19050" dir="2700000" algn="tl" rotWithShape="0">
                    <a:schemeClr val="dk1">
                      <a:alpha val="40000"/>
                    </a:schemeClr>
                  </a:outerShdw>
                </a:effectLst>
              </a:rPr>
              <a:t> Prototype)</a:t>
            </a:r>
          </a:p>
        </p:txBody>
      </p:sp>
      <p:sp>
        <p:nvSpPr>
          <p:cNvPr id="2" name="OTLSHAPE_TB_00000000000000000000000000000000_LeftEndCaps" hidden="1"/>
          <p:cNvSpPr txBox="1"/>
          <p:nvPr>
            <p:custDataLst>
              <p:tags r:id="rId2"/>
            </p:custDataLst>
          </p:nvPr>
        </p:nvSpPr>
        <p:spPr>
          <a:xfrm>
            <a:off x="254000" y="5194469"/>
            <a:ext cx="469900" cy="279061"/>
          </a:xfrm>
          <a:prstGeom prst="rect">
            <a:avLst/>
          </a:prstGeom>
          <a:noFill/>
        </p:spPr>
        <p:txBody>
          <a:bodyPr vert="horz" wrap="none" lIns="0" tIns="0" rIns="0" bIns="0" rtlCol="0" anchor="ctr" anchorCtr="0">
            <a:spAutoFit/>
          </a:bodyPr>
          <a:lstStyle/>
          <a:p>
            <a:pPr algn="ctr"/>
            <a:r>
              <a:rPr lang="en-US" b="1">
                <a:solidFill>
                  <a:schemeClr val="accent2"/>
                </a:solidFill>
                <a:latin typeface="Calibri" panose="020F0502020204030204" pitchFamily="34" charset="0"/>
              </a:rPr>
              <a:t>2019</a:t>
            </a:r>
          </a:p>
        </p:txBody>
      </p:sp>
      <p:sp>
        <p:nvSpPr>
          <p:cNvPr id="2496" name="OTLSHAPE_T_20da6b0eda8441a18712746636668096_ShapePercentage" hidden="1"/>
          <p:cNvSpPr/>
          <p:nvPr>
            <p:custDataLst>
              <p:tags r:id="rId3"/>
            </p:custDataLst>
          </p:nvPr>
        </p:nvSpPr>
        <p:spPr>
          <a:xfrm>
            <a:off x="2344904" y="1656588"/>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7" name="OTLSHAPE_T_20da6b0eda8441a18712746636668096_Duration" hidden="1"/>
          <p:cNvSpPr txBox="1"/>
          <p:nvPr>
            <p:custDataLst>
              <p:tags r:id="rId4"/>
            </p:custDataLst>
          </p:nvPr>
        </p:nvSpPr>
        <p:spPr>
          <a:xfrm>
            <a:off x="0" y="1656588"/>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2498" name="OTLSHAPE_T_20da6b0eda8441a18712746636668096_TextPercentage" hidden="1"/>
          <p:cNvSpPr txBox="1"/>
          <p:nvPr>
            <p:custDataLst>
              <p:tags r:id="rId5"/>
            </p:custDataLst>
          </p:nvPr>
        </p:nvSpPr>
        <p:spPr>
          <a:xfrm>
            <a:off x="0" y="1811613"/>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2499" name="OTLSHAPE_T_20da6b0eda8441a18712746636668096_StartDate" hidden="1"/>
          <p:cNvSpPr txBox="1"/>
          <p:nvPr>
            <p:custDataLst>
              <p:tags r:id="rId6"/>
            </p:custDataLst>
          </p:nvPr>
        </p:nvSpPr>
        <p:spPr>
          <a:xfrm>
            <a:off x="0" y="1811613"/>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500" name="OTLSHAPE_T_20da6b0eda8441a18712746636668096_EndDate" hidden="1"/>
          <p:cNvSpPr txBox="1"/>
          <p:nvPr>
            <p:custDataLst>
              <p:tags r:id="rId7"/>
            </p:custDataLst>
          </p:nvPr>
        </p:nvSpPr>
        <p:spPr>
          <a:xfrm>
            <a:off x="0" y="1811613"/>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504" name="OTLSHAPE_T_392e863a6b9d464b83479a067890bf45_ShapePercentage" hidden="1"/>
          <p:cNvSpPr/>
          <p:nvPr>
            <p:custDataLst>
              <p:tags r:id="rId8"/>
            </p:custDataLst>
          </p:nvPr>
        </p:nvSpPr>
        <p:spPr>
          <a:xfrm>
            <a:off x="2644992" y="1923288"/>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5" name="OTLSHAPE_T_392e863a6b9d464b83479a067890bf45_Duration" hidden="1"/>
          <p:cNvSpPr txBox="1"/>
          <p:nvPr>
            <p:custDataLst>
              <p:tags r:id="rId9"/>
            </p:custDataLst>
          </p:nvPr>
        </p:nvSpPr>
        <p:spPr>
          <a:xfrm>
            <a:off x="0" y="1923288"/>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2506" name="OTLSHAPE_T_392e863a6b9d464b83479a067890bf45_TextPercentage" hidden="1"/>
          <p:cNvSpPr txBox="1"/>
          <p:nvPr>
            <p:custDataLst>
              <p:tags r:id="rId10"/>
            </p:custDataLst>
          </p:nvPr>
        </p:nvSpPr>
        <p:spPr>
          <a:xfrm>
            <a:off x="0" y="2078313"/>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2507" name="OTLSHAPE_T_392e863a6b9d464b83479a067890bf45_StartDate" hidden="1"/>
          <p:cNvSpPr txBox="1"/>
          <p:nvPr>
            <p:custDataLst>
              <p:tags r:id="rId11"/>
            </p:custDataLst>
          </p:nvPr>
        </p:nvSpPr>
        <p:spPr>
          <a:xfrm>
            <a:off x="0" y="2078313"/>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508" name="OTLSHAPE_T_392e863a6b9d464b83479a067890bf45_EndDate" hidden="1"/>
          <p:cNvSpPr txBox="1"/>
          <p:nvPr>
            <p:custDataLst>
              <p:tags r:id="rId12"/>
            </p:custDataLst>
          </p:nvPr>
        </p:nvSpPr>
        <p:spPr>
          <a:xfrm>
            <a:off x="0" y="2078313"/>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512" name="OTLSHAPE_T_0548eb81c4e643e9974d2b72f75c53fd_ShapePercentage" hidden="1"/>
          <p:cNvSpPr/>
          <p:nvPr>
            <p:custDataLst>
              <p:tags r:id="rId13"/>
            </p:custDataLst>
          </p:nvPr>
        </p:nvSpPr>
        <p:spPr>
          <a:xfrm>
            <a:off x="3245168" y="2189988"/>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3" name="OTLSHAPE_T_0548eb81c4e643e9974d2b72f75c53fd_Duration" hidden="1"/>
          <p:cNvSpPr txBox="1"/>
          <p:nvPr>
            <p:custDataLst>
              <p:tags r:id="rId14"/>
            </p:custDataLst>
          </p:nvPr>
        </p:nvSpPr>
        <p:spPr>
          <a:xfrm>
            <a:off x="0" y="2189988"/>
            <a:ext cx="3937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19 days</a:t>
            </a:r>
          </a:p>
        </p:txBody>
      </p:sp>
      <p:sp>
        <p:nvSpPr>
          <p:cNvPr id="2514" name="OTLSHAPE_T_0548eb81c4e643e9974d2b72f75c53fd_TextPercentage" hidden="1"/>
          <p:cNvSpPr txBox="1"/>
          <p:nvPr>
            <p:custDataLst>
              <p:tags r:id="rId15"/>
            </p:custDataLst>
          </p:nvPr>
        </p:nvSpPr>
        <p:spPr>
          <a:xfrm>
            <a:off x="0" y="2345013"/>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2515" name="OTLSHAPE_T_0548eb81c4e643e9974d2b72f75c53fd_StartDate" hidden="1"/>
          <p:cNvSpPr txBox="1"/>
          <p:nvPr>
            <p:custDataLst>
              <p:tags r:id="rId16"/>
            </p:custDataLst>
          </p:nvPr>
        </p:nvSpPr>
        <p:spPr>
          <a:xfrm>
            <a:off x="0" y="2345013"/>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516" name="OTLSHAPE_T_0548eb81c4e643e9974d2b72f75c53fd_EndDate" hidden="1"/>
          <p:cNvSpPr txBox="1"/>
          <p:nvPr>
            <p:custDataLst>
              <p:tags r:id="rId17"/>
            </p:custDataLst>
          </p:nvPr>
        </p:nvSpPr>
        <p:spPr>
          <a:xfrm>
            <a:off x="0" y="2345013"/>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520" name="OTLSHAPE_T_bfe49a65607d4c93be5fe45b0808a116_ShapePercentage" hidden="1"/>
          <p:cNvSpPr/>
          <p:nvPr>
            <p:custDataLst>
              <p:tags r:id="rId18"/>
            </p:custDataLst>
          </p:nvPr>
        </p:nvSpPr>
        <p:spPr>
          <a:xfrm>
            <a:off x="3245168" y="2456688"/>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1" name="OTLSHAPE_T_bfe49a65607d4c93be5fe45b0808a116_Duration" hidden="1"/>
          <p:cNvSpPr txBox="1"/>
          <p:nvPr>
            <p:custDataLst>
              <p:tags r:id="rId19"/>
            </p:custDataLst>
          </p:nvPr>
        </p:nvSpPr>
        <p:spPr>
          <a:xfrm>
            <a:off x="0" y="2456688"/>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2522" name="OTLSHAPE_T_bfe49a65607d4c93be5fe45b0808a116_TextPercentage" hidden="1"/>
          <p:cNvSpPr txBox="1"/>
          <p:nvPr>
            <p:custDataLst>
              <p:tags r:id="rId20"/>
            </p:custDataLst>
          </p:nvPr>
        </p:nvSpPr>
        <p:spPr>
          <a:xfrm>
            <a:off x="0" y="2611713"/>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2524" name="OTLSHAPE_T_bfe49a65607d4c93be5fe45b0808a116_StartDate" hidden="1"/>
          <p:cNvSpPr txBox="1"/>
          <p:nvPr>
            <p:custDataLst>
              <p:tags r:id="rId21"/>
            </p:custDataLst>
          </p:nvPr>
        </p:nvSpPr>
        <p:spPr>
          <a:xfrm>
            <a:off x="0" y="2611713"/>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525" name="OTLSHAPE_T_bfe49a65607d4c93be5fe45b0808a116_EndDate" hidden="1"/>
          <p:cNvSpPr txBox="1"/>
          <p:nvPr>
            <p:custDataLst>
              <p:tags r:id="rId22"/>
            </p:custDataLst>
          </p:nvPr>
        </p:nvSpPr>
        <p:spPr>
          <a:xfrm>
            <a:off x="0" y="2611713"/>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757" name="OTLSHAPE_T_6e9728aff34544b9af59e0d919462937_ShapePercentage" hidden="1"/>
          <p:cNvSpPr/>
          <p:nvPr>
            <p:custDataLst>
              <p:tags r:id="rId23"/>
            </p:custDataLst>
          </p:nvPr>
        </p:nvSpPr>
        <p:spPr>
          <a:xfrm>
            <a:off x="3245168" y="2723388"/>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8" name="OTLSHAPE_T_6e9728aff34544b9af59e0d919462937_Duration" hidden="1"/>
          <p:cNvSpPr txBox="1"/>
          <p:nvPr>
            <p:custDataLst>
              <p:tags r:id="rId24"/>
            </p:custDataLst>
          </p:nvPr>
        </p:nvSpPr>
        <p:spPr>
          <a:xfrm>
            <a:off x="0" y="2723388"/>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2759" name="OTLSHAPE_T_6e9728aff34544b9af59e0d919462937_TextPercentage" hidden="1"/>
          <p:cNvSpPr txBox="1"/>
          <p:nvPr>
            <p:custDataLst>
              <p:tags r:id="rId25"/>
            </p:custDataLst>
          </p:nvPr>
        </p:nvSpPr>
        <p:spPr>
          <a:xfrm>
            <a:off x="0" y="2878413"/>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2760" name="OTLSHAPE_T_6e9728aff34544b9af59e0d919462937_StartDate" hidden="1"/>
          <p:cNvSpPr txBox="1"/>
          <p:nvPr>
            <p:custDataLst>
              <p:tags r:id="rId26"/>
            </p:custDataLst>
          </p:nvPr>
        </p:nvSpPr>
        <p:spPr>
          <a:xfrm>
            <a:off x="0" y="2878413"/>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761" name="OTLSHAPE_T_6e9728aff34544b9af59e0d919462937_EndDate" hidden="1"/>
          <p:cNvSpPr txBox="1"/>
          <p:nvPr>
            <p:custDataLst>
              <p:tags r:id="rId27"/>
            </p:custDataLst>
          </p:nvPr>
        </p:nvSpPr>
        <p:spPr>
          <a:xfrm>
            <a:off x="0" y="2878413"/>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765" name="OTLSHAPE_T_2283708ad0844c7abcf805b2355f2d4f_ShapePercentage" hidden="1"/>
          <p:cNvSpPr/>
          <p:nvPr>
            <p:custDataLst>
              <p:tags r:id="rId28"/>
            </p:custDataLst>
          </p:nvPr>
        </p:nvSpPr>
        <p:spPr>
          <a:xfrm>
            <a:off x="5345782" y="3127925"/>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 name="OTLSHAPE_T_2283708ad0844c7abcf805b2355f2d4f_Duration" hidden="1"/>
          <p:cNvSpPr txBox="1"/>
          <p:nvPr>
            <p:custDataLst>
              <p:tags r:id="rId29"/>
            </p:custDataLst>
          </p:nvPr>
        </p:nvSpPr>
        <p:spPr>
          <a:xfrm>
            <a:off x="0" y="3127925"/>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2767" name="OTLSHAPE_T_2283708ad0844c7abcf805b2355f2d4f_TextPercentage" hidden="1"/>
          <p:cNvSpPr txBox="1"/>
          <p:nvPr>
            <p:custDataLst>
              <p:tags r:id="rId30"/>
            </p:custDataLst>
          </p:nvPr>
        </p:nvSpPr>
        <p:spPr>
          <a:xfrm>
            <a:off x="0" y="3282950"/>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2768" name="OTLSHAPE_T_2283708ad0844c7abcf805b2355f2d4f_StartDate" hidden="1"/>
          <p:cNvSpPr txBox="1"/>
          <p:nvPr>
            <p:custDataLst>
              <p:tags r:id="rId31"/>
            </p:custDataLst>
          </p:nvPr>
        </p:nvSpPr>
        <p:spPr>
          <a:xfrm>
            <a:off x="0" y="3282950"/>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769" name="OTLSHAPE_T_2283708ad0844c7abcf805b2355f2d4f_EndDate" hidden="1"/>
          <p:cNvSpPr txBox="1"/>
          <p:nvPr>
            <p:custDataLst>
              <p:tags r:id="rId32"/>
            </p:custDataLst>
          </p:nvPr>
        </p:nvSpPr>
        <p:spPr>
          <a:xfrm>
            <a:off x="0" y="3282950"/>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773" name="OTLSHAPE_T_43404726c8684644891d4315d0ddb64d_ShapePercentage" hidden="1"/>
          <p:cNvSpPr/>
          <p:nvPr>
            <p:custDataLst>
              <p:tags r:id="rId33"/>
            </p:custDataLst>
          </p:nvPr>
        </p:nvSpPr>
        <p:spPr>
          <a:xfrm>
            <a:off x="7446397" y="353246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4" name="OTLSHAPE_T_43404726c8684644891d4315d0ddb64d_Duration" hidden="1"/>
          <p:cNvSpPr txBox="1"/>
          <p:nvPr>
            <p:custDataLst>
              <p:tags r:id="rId34"/>
            </p:custDataLst>
          </p:nvPr>
        </p:nvSpPr>
        <p:spPr>
          <a:xfrm>
            <a:off x="0" y="3532463"/>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2775" name="OTLSHAPE_T_43404726c8684644891d4315d0ddb64d_TextPercentage" hidden="1"/>
          <p:cNvSpPr txBox="1"/>
          <p:nvPr>
            <p:custDataLst>
              <p:tags r:id="rId35"/>
            </p:custDataLst>
          </p:nvPr>
        </p:nvSpPr>
        <p:spPr>
          <a:xfrm>
            <a:off x="0" y="3687487"/>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2776" name="OTLSHAPE_T_43404726c8684644891d4315d0ddb64d_StartDate" hidden="1"/>
          <p:cNvSpPr txBox="1"/>
          <p:nvPr>
            <p:custDataLst>
              <p:tags r:id="rId36"/>
            </p:custDataLst>
          </p:nvPr>
        </p:nvSpPr>
        <p:spPr>
          <a:xfrm>
            <a:off x="0" y="36874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777" name="OTLSHAPE_T_43404726c8684644891d4315d0ddb64d_EndDate" hidden="1"/>
          <p:cNvSpPr txBox="1"/>
          <p:nvPr>
            <p:custDataLst>
              <p:tags r:id="rId37"/>
            </p:custDataLst>
          </p:nvPr>
        </p:nvSpPr>
        <p:spPr>
          <a:xfrm>
            <a:off x="0" y="36874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781" name="OTLSHAPE_T_3622bd0f0005477fba6993adcd2deb23_ShapePercentage" hidden="1"/>
          <p:cNvSpPr/>
          <p:nvPr>
            <p:custDataLst>
              <p:tags r:id="rId38"/>
            </p:custDataLst>
          </p:nvPr>
        </p:nvSpPr>
        <p:spPr>
          <a:xfrm>
            <a:off x="9547011" y="379916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2" name="OTLSHAPE_T_3622bd0f0005477fba6993adcd2deb23_Duration" hidden="1"/>
          <p:cNvSpPr txBox="1"/>
          <p:nvPr>
            <p:custDataLst>
              <p:tags r:id="rId39"/>
            </p:custDataLst>
          </p:nvPr>
        </p:nvSpPr>
        <p:spPr>
          <a:xfrm>
            <a:off x="0" y="3799163"/>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3 days</a:t>
            </a:r>
          </a:p>
        </p:txBody>
      </p:sp>
      <p:sp>
        <p:nvSpPr>
          <p:cNvPr id="2783" name="OTLSHAPE_T_3622bd0f0005477fba6993adcd2deb23_TextPercentage" hidden="1"/>
          <p:cNvSpPr txBox="1"/>
          <p:nvPr>
            <p:custDataLst>
              <p:tags r:id="rId40"/>
            </p:custDataLst>
          </p:nvPr>
        </p:nvSpPr>
        <p:spPr>
          <a:xfrm>
            <a:off x="0" y="3954187"/>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2368" name="OTLSHAPE_T_3622bd0f0005477fba6993adcd2deb23_StartDate" hidden="1"/>
          <p:cNvSpPr txBox="1"/>
          <p:nvPr>
            <p:custDataLst>
              <p:tags r:id="rId41"/>
            </p:custDataLst>
          </p:nvPr>
        </p:nvSpPr>
        <p:spPr>
          <a:xfrm>
            <a:off x="0" y="39541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369" name="OTLSHAPE_T_3622bd0f0005477fba6993adcd2deb23_EndDate" hidden="1"/>
          <p:cNvSpPr txBox="1"/>
          <p:nvPr>
            <p:custDataLst>
              <p:tags r:id="rId42"/>
            </p:custDataLst>
          </p:nvPr>
        </p:nvSpPr>
        <p:spPr>
          <a:xfrm>
            <a:off x="0" y="39541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373" name="OTLSHAPE_T_709f5ee8f5c04839bc509959eadc7061_ShapePercentage" hidden="1"/>
          <p:cNvSpPr/>
          <p:nvPr>
            <p:custDataLst>
              <p:tags r:id="rId43"/>
            </p:custDataLst>
          </p:nvPr>
        </p:nvSpPr>
        <p:spPr>
          <a:xfrm>
            <a:off x="9847099" y="406586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4" name="OTLSHAPE_T_709f5ee8f5c04839bc509959eadc7061_Duration" hidden="1"/>
          <p:cNvSpPr txBox="1"/>
          <p:nvPr>
            <p:custDataLst>
              <p:tags r:id="rId44"/>
            </p:custDataLst>
          </p:nvPr>
        </p:nvSpPr>
        <p:spPr>
          <a:xfrm>
            <a:off x="0" y="4065863"/>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3 days</a:t>
            </a:r>
          </a:p>
        </p:txBody>
      </p:sp>
      <p:sp>
        <p:nvSpPr>
          <p:cNvPr id="2375" name="OTLSHAPE_T_709f5ee8f5c04839bc509959eadc7061_TextPercentage" hidden="1"/>
          <p:cNvSpPr txBox="1"/>
          <p:nvPr>
            <p:custDataLst>
              <p:tags r:id="rId45"/>
            </p:custDataLst>
          </p:nvPr>
        </p:nvSpPr>
        <p:spPr>
          <a:xfrm>
            <a:off x="0" y="4220887"/>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2376" name="OTLSHAPE_T_709f5ee8f5c04839bc509959eadc7061_StartDate" hidden="1"/>
          <p:cNvSpPr txBox="1"/>
          <p:nvPr>
            <p:custDataLst>
              <p:tags r:id="rId46"/>
            </p:custDataLst>
          </p:nvPr>
        </p:nvSpPr>
        <p:spPr>
          <a:xfrm>
            <a:off x="0" y="42208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377" name="OTLSHAPE_T_709f5ee8f5c04839bc509959eadc7061_EndDate" hidden="1"/>
          <p:cNvSpPr txBox="1"/>
          <p:nvPr>
            <p:custDataLst>
              <p:tags r:id="rId47"/>
            </p:custDataLst>
          </p:nvPr>
        </p:nvSpPr>
        <p:spPr>
          <a:xfrm>
            <a:off x="0" y="42208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381" name="OTLSHAPE_T_d786d4084c924e7db6b85c1b9fe410e3_ShapePercentage" hidden="1"/>
          <p:cNvSpPr/>
          <p:nvPr>
            <p:custDataLst>
              <p:tags r:id="rId48"/>
            </p:custDataLst>
          </p:nvPr>
        </p:nvSpPr>
        <p:spPr>
          <a:xfrm>
            <a:off x="10447275" y="433256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2" name="OTLSHAPE_T_d786d4084c924e7db6b85c1b9fe410e3_Duration" hidden="1"/>
          <p:cNvSpPr txBox="1"/>
          <p:nvPr>
            <p:custDataLst>
              <p:tags r:id="rId49"/>
            </p:custDataLst>
          </p:nvPr>
        </p:nvSpPr>
        <p:spPr>
          <a:xfrm>
            <a:off x="0" y="4332563"/>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2383" name="OTLSHAPE_T_d786d4084c924e7db6b85c1b9fe410e3_TextPercentage" hidden="1"/>
          <p:cNvSpPr txBox="1"/>
          <p:nvPr>
            <p:custDataLst>
              <p:tags r:id="rId50"/>
            </p:custDataLst>
          </p:nvPr>
        </p:nvSpPr>
        <p:spPr>
          <a:xfrm>
            <a:off x="0" y="4487587"/>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2384" name="OTLSHAPE_T_d786d4084c924e7db6b85c1b9fe410e3_StartDate" hidden="1"/>
          <p:cNvSpPr txBox="1"/>
          <p:nvPr>
            <p:custDataLst>
              <p:tags r:id="rId51"/>
            </p:custDataLst>
          </p:nvPr>
        </p:nvSpPr>
        <p:spPr>
          <a:xfrm>
            <a:off x="0" y="44875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385" name="OTLSHAPE_T_d786d4084c924e7db6b85c1b9fe410e3_EndDate" hidden="1"/>
          <p:cNvSpPr txBox="1"/>
          <p:nvPr>
            <p:custDataLst>
              <p:tags r:id="rId52"/>
            </p:custDataLst>
          </p:nvPr>
        </p:nvSpPr>
        <p:spPr>
          <a:xfrm>
            <a:off x="0" y="44875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389" name="OTLSHAPE_T_aad7f1d95d1f42b6944ee4a750c090ee_ShapePercentage" hidden="1"/>
          <p:cNvSpPr/>
          <p:nvPr>
            <p:custDataLst>
              <p:tags r:id="rId53"/>
            </p:custDataLst>
          </p:nvPr>
        </p:nvSpPr>
        <p:spPr>
          <a:xfrm>
            <a:off x="10747363" y="466818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0" name="OTLSHAPE_T_aad7f1d95d1f42b6944ee4a750c090ee_Duration" hidden="1"/>
          <p:cNvSpPr txBox="1"/>
          <p:nvPr>
            <p:custDataLst>
              <p:tags r:id="rId54"/>
            </p:custDataLst>
          </p:nvPr>
        </p:nvSpPr>
        <p:spPr>
          <a:xfrm>
            <a:off x="0" y="4599263"/>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2391" name="OTLSHAPE_T_aad7f1d95d1f42b6944ee4a750c090ee_TextPercentage" hidden="1"/>
          <p:cNvSpPr txBox="1"/>
          <p:nvPr>
            <p:custDataLst>
              <p:tags r:id="rId55"/>
            </p:custDataLst>
          </p:nvPr>
        </p:nvSpPr>
        <p:spPr>
          <a:xfrm>
            <a:off x="0" y="4754287"/>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2392" name="OTLSHAPE_T_aad7f1d95d1f42b6944ee4a750c090ee_StartDate" hidden="1"/>
          <p:cNvSpPr txBox="1"/>
          <p:nvPr>
            <p:custDataLst>
              <p:tags r:id="rId56"/>
            </p:custDataLst>
          </p:nvPr>
        </p:nvSpPr>
        <p:spPr>
          <a:xfrm>
            <a:off x="0" y="47542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393" name="OTLSHAPE_T_aad7f1d95d1f42b6944ee4a750c090ee_EndDate" hidden="1"/>
          <p:cNvSpPr txBox="1"/>
          <p:nvPr>
            <p:custDataLst>
              <p:tags r:id="rId57"/>
            </p:custDataLst>
          </p:nvPr>
        </p:nvSpPr>
        <p:spPr>
          <a:xfrm>
            <a:off x="0" y="47542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2523" name="TextBox 2522"/>
          <p:cNvSpPr txBox="1"/>
          <p:nvPr/>
        </p:nvSpPr>
        <p:spPr>
          <a:xfrm>
            <a:off x="7521329" y="4126511"/>
            <a:ext cx="1344417" cy="861774"/>
          </a:xfrm>
          <a:prstGeom prst="rect">
            <a:avLst/>
          </a:prstGeom>
          <a:noFill/>
        </p:spPr>
        <p:txBody>
          <a:bodyPr wrap="square" rtlCol="0">
            <a:spAutoFit/>
          </a:bodyPr>
          <a:lstStyle/>
          <a:p>
            <a:r>
              <a:rPr lang="en-US" sz="1000" dirty="0">
                <a:solidFill>
                  <a:schemeClr val="tx1">
                    <a:lumMod val="50000"/>
                    <a:lumOff val="50000"/>
                  </a:schemeClr>
                </a:solidFill>
              </a:rPr>
              <a:t>First CC Screening Form </a:t>
            </a:r>
            <a:br>
              <a:rPr lang="en-US" sz="1000" dirty="0">
                <a:solidFill>
                  <a:schemeClr val="tx1">
                    <a:lumMod val="50000"/>
                    <a:lumOff val="50000"/>
                  </a:schemeClr>
                </a:solidFill>
              </a:rPr>
            </a:br>
            <a:r>
              <a:rPr lang="en-US" sz="1000" b="1" dirty="0">
                <a:solidFill>
                  <a:srgbClr val="002060"/>
                </a:solidFill>
              </a:rPr>
              <a:t>(Release of Initial system prototype – Non-Hosted)</a:t>
            </a:r>
          </a:p>
        </p:txBody>
      </p:sp>
      <p:sp>
        <p:nvSpPr>
          <p:cNvPr id="2754" name="TextBox 2753"/>
          <p:cNvSpPr txBox="1"/>
          <p:nvPr/>
        </p:nvSpPr>
        <p:spPr>
          <a:xfrm>
            <a:off x="3329262" y="3950952"/>
            <a:ext cx="1344417" cy="400110"/>
          </a:xfrm>
          <a:prstGeom prst="rect">
            <a:avLst/>
          </a:prstGeom>
          <a:noFill/>
        </p:spPr>
        <p:txBody>
          <a:bodyPr wrap="square" rtlCol="0">
            <a:spAutoFit/>
          </a:bodyPr>
          <a:lstStyle/>
          <a:p>
            <a:r>
              <a:rPr lang="en-US" sz="1000" dirty="0">
                <a:solidFill>
                  <a:schemeClr val="tx1">
                    <a:lumMod val="50000"/>
                    <a:lumOff val="50000"/>
                  </a:schemeClr>
                </a:solidFill>
              </a:rPr>
              <a:t>Logical Database Design (Paper work)</a:t>
            </a:r>
          </a:p>
        </p:txBody>
      </p:sp>
      <p:sp>
        <p:nvSpPr>
          <p:cNvPr id="2755" name="TextBox 2754"/>
          <p:cNvSpPr txBox="1"/>
          <p:nvPr/>
        </p:nvSpPr>
        <p:spPr>
          <a:xfrm>
            <a:off x="5416250" y="4104366"/>
            <a:ext cx="1344417" cy="553998"/>
          </a:xfrm>
          <a:prstGeom prst="rect">
            <a:avLst/>
          </a:prstGeom>
          <a:noFill/>
        </p:spPr>
        <p:txBody>
          <a:bodyPr wrap="square" rtlCol="0">
            <a:spAutoFit/>
          </a:bodyPr>
          <a:lstStyle/>
          <a:p>
            <a:r>
              <a:rPr lang="en-US" sz="1000" dirty="0">
                <a:solidFill>
                  <a:schemeClr val="tx1">
                    <a:lumMod val="50000"/>
                    <a:lumOff val="50000"/>
                  </a:schemeClr>
                </a:solidFill>
              </a:rPr>
              <a:t>Physical Database Design (Computer work)</a:t>
            </a:r>
          </a:p>
        </p:txBody>
      </p:sp>
      <p:pic>
        <p:nvPicPr>
          <p:cNvPr id="7" name="Picture 6"/>
          <p:cNvPicPr>
            <a:picLocks noChangeAspect="1"/>
          </p:cNvPicPr>
          <p:nvPr/>
        </p:nvPicPr>
        <p:blipFill>
          <a:blip r:embed="rId116" cstate="print">
            <a:extLst>
              <a:ext uri="{28A0092B-C50C-407E-A947-70E740481C1C}">
                <a14:useLocalDpi xmlns:a14="http://schemas.microsoft.com/office/drawing/2010/main" val="0"/>
              </a:ext>
            </a:extLst>
          </a:blip>
          <a:stretch>
            <a:fillRect/>
          </a:stretch>
        </p:blipFill>
        <p:spPr>
          <a:xfrm>
            <a:off x="3299127" y="3417991"/>
            <a:ext cx="272152" cy="272152"/>
          </a:xfrm>
          <a:prstGeom prst="rect">
            <a:avLst/>
          </a:prstGeom>
        </p:spPr>
      </p:pic>
      <p:pic>
        <p:nvPicPr>
          <p:cNvPr id="134" name="Picture 133"/>
          <p:cNvPicPr>
            <a:picLocks noChangeAspect="1"/>
          </p:cNvPicPr>
          <p:nvPr/>
        </p:nvPicPr>
        <p:blipFill>
          <a:blip r:embed="rId116" cstate="print">
            <a:extLst>
              <a:ext uri="{28A0092B-C50C-407E-A947-70E740481C1C}">
                <a14:useLocalDpi xmlns:a14="http://schemas.microsoft.com/office/drawing/2010/main" val="0"/>
              </a:ext>
            </a:extLst>
          </a:blip>
          <a:stretch>
            <a:fillRect/>
          </a:stretch>
        </p:blipFill>
        <p:spPr>
          <a:xfrm>
            <a:off x="5368038" y="3658303"/>
            <a:ext cx="272152" cy="272152"/>
          </a:xfrm>
          <a:prstGeom prst="rect">
            <a:avLst/>
          </a:prstGeom>
        </p:spPr>
      </p:pic>
      <p:pic>
        <p:nvPicPr>
          <p:cNvPr id="8" name="Picture 7"/>
          <p:cNvPicPr>
            <a:picLocks noChangeAspect="1"/>
          </p:cNvPicPr>
          <p:nvPr/>
        </p:nvPicPr>
        <p:blipFill>
          <a:blip r:embed="rId117" cstate="print">
            <a:extLst>
              <a:ext uri="{28A0092B-C50C-407E-A947-70E740481C1C}">
                <a14:useLocalDpi xmlns:a14="http://schemas.microsoft.com/office/drawing/2010/main" val="0"/>
              </a:ext>
            </a:extLst>
          </a:blip>
          <a:stretch>
            <a:fillRect/>
          </a:stretch>
        </p:blipFill>
        <p:spPr>
          <a:xfrm>
            <a:off x="7500063" y="3924264"/>
            <a:ext cx="272190" cy="272190"/>
          </a:xfrm>
          <a:prstGeom prst="rect">
            <a:avLst/>
          </a:prstGeom>
        </p:spPr>
      </p:pic>
      <p:cxnSp>
        <p:nvCxnSpPr>
          <p:cNvPr id="30" name="OTLSHAPE_T_aad7f1d95d1f42b6944ee4a750c090ee_RightVerticalConnector1"/>
          <p:cNvCxnSpPr/>
          <p:nvPr>
            <p:custDataLst>
              <p:tags r:id="rId58"/>
            </p:custDataLst>
          </p:nvPr>
        </p:nvCxnSpPr>
        <p:spPr>
          <a:xfrm>
            <a:off x="11047242" y="4871381"/>
            <a:ext cx="0" cy="2721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_aad7f1d95d1f42b6944ee4a750c090ee_LeftVerticalConnector1"/>
          <p:cNvCxnSpPr/>
          <p:nvPr>
            <p:custDataLst>
              <p:tags r:id="rId59"/>
            </p:custDataLst>
          </p:nvPr>
        </p:nvCxnSpPr>
        <p:spPr>
          <a:xfrm>
            <a:off x="10747363" y="4871381"/>
            <a:ext cx="0" cy="2721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OTLSHAPE_T_43404726c8684644891d4315d0ddb64d_RightVerticalConnector2"/>
          <p:cNvCxnSpPr/>
          <p:nvPr>
            <p:custDataLst>
              <p:tags r:id="rId60"/>
            </p:custDataLst>
          </p:nvPr>
        </p:nvCxnSpPr>
        <p:spPr>
          <a:xfrm>
            <a:off x="8946628" y="3986022"/>
            <a:ext cx="0" cy="115747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OTLSHAPE_T_43404726c8684644891d4315d0ddb64d_RightVerticalConnector1"/>
          <p:cNvCxnSpPr/>
          <p:nvPr>
            <p:custDataLst>
              <p:tags r:id="rId61"/>
            </p:custDataLst>
          </p:nvPr>
        </p:nvCxnSpPr>
        <p:spPr>
          <a:xfrm>
            <a:off x="8946628" y="3735663"/>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T_43404726c8684644891d4315d0ddb64d_LeftVerticalConnector1"/>
          <p:cNvCxnSpPr/>
          <p:nvPr>
            <p:custDataLst>
              <p:tags r:id="rId62"/>
            </p:custDataLst>
          </p:nvPr>
        </p:nvCxnSpPr>
        <p:spPr>
          <a:xfrm>
            <a:off x="7446397" y="3735663"/>
            <a:ext cx="0" cy="140783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T_2283708ad0844c7abcf805b2355f2d4f_RightVerticalConnector1"/>
          <p:cNvCxnSpPr/>
          <p:nvPr>
            <p:custDataLst>
              <p:tags r:id="rId63"/>
            </p:custDataLst>
          </p:nvPr>
        </p:nvCxnSpPr>
        <p:spPr>
          <a:xfrm>
            <a:off x="6846013" y="3468963"/>
            <a:ext cx="0" cy="167453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OTLSHAPE_T_2283708ad0844c7abcf805b2355f2d4f_LeftVerticalConnector1"/>
          <p:cNvCxnSpPr/>
          <p:nvPr>
            <p:custDataLst>
              <p:tags r:id="rId64"/>
            </p:custDataLst>
          </p:nvPr>
        </p:nvCxnSpPr>
        <p:spPr>
          <a:xfrm>
            <a:off x="5345782" y="3468963"/>
            <a:ext cx="0" cy="167453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OTLSHAPE_T_6e9728aff34544b9af59e0d919462937_RightVerticalConnector1"/>
          <p:cNvCxnSpPr/>
          <p:nvPr>
            <p:custDataLst>
              <p:tags r:id="rId65"/>
            </p:custDataLst>
          </p:nvPr>
        </p:nvCxnSpPr>
        <p:spPr>
          <a:xfrm>
            <a:off x="4745398" y="3064425"/>
            <a:ext cx="0" cy="207907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OTLSHAPE_T_6e9728aff34544b9af59e0d919462937_LeftVerticalConnector1"/>
          <p:cNvCxnSpPr/>
          <p:nvPr>
            <p:custDataLst>
              <p:tags r:id="rId66"/>
            </p:custDataLst>
          </p:nvPr>
        </p:nvCxnSpPr>
        <p:spPr>
          <a:xfrm>
            <a:off x="3245168" y="3064425"/>
            <a:ext cx="0" cy="207907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OTLSHAPE_T_20da6b0eda8441a18712746636668096_RightVerticalConnector2"/>
          <p:cNvCxnSpPr/>
          <p:nvPr>
            <p:custDataLst>
              <p:tags r:id="rId67"/>
            </p:custDataLst>
          </p:nvPr>
        </p:nvCxnSpPr>
        <p:spPr>
          <a:xfrm>
            <a:off x="2644784" y="2643547"/>
            <a:ext cx="0" cy="2499953"/>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OTLSHAPE_T_20da6b0eda8441a18712746636668096_RightVerticalConnector1"/>
          <p:cNvCxnSpPr/>
          <p:nvPr>
            <p:custDataLst>
              <p:tags r:id="rId68"/>
            </p:custDataLst>
          </p:nvPr>
        </p:nvCxnSpPr>
        <p:spPr>
          <a:xfrm>
            <a:off x="2644784" y="1859788"/>
            <a:ext cx="0" cy="6132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T_20da6b0eda8441a18712746636668096_LeftVerticalConnector3"/>
          <p:cNvCxnSpPr/>
          <p:nvPr>
            <p:custDataLst>
              <p:tags r:id="rId69"/>
            </p:custDataLst>
          </p:nvPr>
        </p:nvCxnSpPr>
        <p:spPr>
          <a:xfrm>
            <a:off x="2344904" y="2643547"/>
            <a:ext cx="0" cy="2499953"/>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T_20da6b0eda8441a18712746636668096_LeftVerticalConnector2"/>
          <p:cNvCxnSpPr/>
          <p:nvPr>
            <p:custDataLst>
              <p:tags r:id="rId70"/>
            </p:custDataLst>
          </p:nvPr>
        </p:nvCxnSpPr>
        <p:spPr>
          <a:xfrm>
            <a:off x="2344904" y="2110148"/>
            <a:ext cx="0" cy="36288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T_20da6b0eda8441a18712746636668096_LeftVerticalConnector1"/>
          <p:cNvCxnSpPr/>
          <p:nvPr>
            <p:custDataLst>
              <p:tags r:id="rId71"/>
            </p:custDataLst>
          </p:nvPr>
        </p:nvCxnSpPr>
        <p:spPr>
          <a:xfrm>
            <a:off x="2344904" y="1859788"/>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TLSHAPE_TB_00000000000000000000000000000000_ElapsedTimeExtension"/>
          <p:cNvSpPr/>
          <p:nvPr>
            <p:custDataLst>
              <p:tags r:id="rId72"/>
            </p:custDataLst>
          </p:nvPr>
        </p:nvSpPr>
        <p:spPr>
          <a:xfrm>
            <a:off x="844464" y="1656588"/>
            <a:ext cx="10512289" cy="3486912"/>
          </a:xfrm>
          <a:prstGeom prst="rect">
            <a:avLst/>
          </a:prstGeom>
          <a:gradFill flip="none" rotWithShape="1">
            <a:gsLst>
              <a:gs pos="100000">
                <a:srgbClr val="FFC000">
                  <a:alpha val="30196"/>
                </a:srgbClr>
              </a:gs>
              <a:gs pos="0">
                <a:srgbClr val="FFC000">
                  <a:alpha val="0"/>
                </a:srgbClr>
              </a:gs>
            </a:gsLst>
            <a:lin ang="5400000" scaled="1"/>
            <a:tileRect/>
          </a:gra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TLSHAPE_TB_00000000000000000000000000000000_RightEndCaps"/>
          <p:cNvSpPr txBox="1"/>
          <p:nvPr>
            <p:custDataLst>
              <p:tags r:id="rId73"/>
            </p:custDataLst>
          </p:nvPr>
        </p:nvSpPr>
        <p:spPr>
          <a:xfrm>
            <a:off x="11474534" y="5194469"/>
            <a:ext cx="451662" cy="279061"/>
          </a:xfrm>
          <a:prstGeom prst="rect">
            <a:avLst/>
          </a:prstGeom>
          <a:noFill/>
        </p:spPr>
        <p:txBody>
          <a:bodyPr vert="horz" wrap="none" lIns="0" tIns="0" rIns="0" bIns="0" rtlCol="0" anchor="ctr" anchorCtr="0">
            <a:spAutoFit/>
          </a:bodyPr>
          <a:lstStyle/>
          <a:p>
            <a:pPr algn="ctr"/>
            <a:r>
              <a:rPr lang="en-US" b="1" spc="-38">
                <a:solidFill>
                  <a:schemeClr val="accent2"/>
                </a:solidFill>
                <a:latin typeface="Calibri" panose="020F0502020204030204" pitchFamily="34" charset="0"/>
              </a:rPr>
              <a:t>2019</a:t>
            </a:r>
          </a:p>
        </p:txBody>
      </p:sp>
      <p:sp>
        <p:nvSpPr>
          <p:cNvPr id="5" name="OTLSHAPE_TB_00000000000000000000000000000000_ScaleContainer"/>
          <p:cNvSpPr/>
          <p:nvPr>
            <p:custDataLst>
              <p:tags r:id="rId74"/>
            </p:custDataLst>
          </p:nvPr>
        </p:nvSpPr>
        <p:spPr>
          <a:xfrm>
            <a:off x="844465" y="5143500"/>
            <a:ext cx="10515600" cy="381000"/>
          </a:xfrm>
          <a:prstGeom prst="rect">
            <a:avLst/>
          </a:prstGeom>
          <a:gradFill flip="none" rotWithShape="1">
            <a:gsLst>
              <a:gs pos="0">
                <a:srgbClr val="B2B2B2"/>
              </a:gs>
              <a:gs pos="100000">
                <a:srgbClr val="B2B2B2"/>
              </a:gs>
              <a:gs pos="50000">
                <a:srgbClr val="F2F2F2"/>
              </a:gs>
              <a:gs pos="100000">
                <a:srgbClr val="FFFFF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TLSHAPE_TB_00000000000000000000000000000000_ElapsedTime"/>
          <p:cNvSpPr/>
          <p:nvPr>
            <p:custDataLst>
              <p:tags r:id="rId75"/>
            </p:custDataLst>
          </p:nvPr>
        </p:nvSpPr>
        <p:spPr>
          <a:xfrm>
            <a:off x="844464" y="5143500"/>
            <a:ext cx="10503070" cy="381000"/>
          </a:xfrm>
          <a:prstGeom prst="rect">
            <a:avLst/>
          </a:prstGeom>
          <a:solidFill>
            <a:schemeClr val="accent4">
              <a:alpha val="30196"/>
            </a:schemeClr>
          </a:solidFill>
          <a:ln w="12700" cap="flat" cmpd="sng" algn="ctr">
            <a:noFill/>
            <a:prstDash val="solid"/>
            <a:miter lim="800000"/>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TLSHAPE_TB_00000000000000000000000000000000_TodayMarkerText"/>
          <p:cNvSpPr txBox="1"/>
          <p:nvPr>
            <p:custDataLst>
              <p:tags r:id="rId76"/>
            </p:custDataLst>
          </p:nvPr>
        </p:nvSpPr>
        <p:spPr>
          <a:xfrm>
            <a:off x="3202979" y="5652157"/>
            <a:ext cx="368300" cy="186055"/>
          </a:xfrm>
          <a:prstGeom prst="rect">
            <a:avLst/>
          </a:prstGeom>
          <a:noFill/>
        </p:spPr>
        <p:txBody>
          <a:bodyPr vert="horz" wrap="none" lIns="0" tIns="0" rIns="0" bIns="0" rtlCol="0" anchor="ctr" anchorCtr="0">
            <a:spAutoFit/>
          </a:bodyPr>
          <a:lstStyle/>
          <a:p>
            <a:pPr algn="ctr"/>
            <a:r>
              <a:rPr lang="en-US" sz="1200" spc="-12" dirty="0">
                <a:solidFill>
                  <a:schemeClr val="dk1"/>
                </a:solidFill>
                <a:latin typeface="Calibri" panose="020F0502020204030204" pitchFamily="34" charset="0"/>
              </a:rPr>
              <a:t>Today</a:t>
            </a:r>
          </a:p>
        </p:txBody>
      </p:sp>
      <p:sp>
        <p:nvSpPr>
          <p:cNvPr id="12" name="OTLSHAPE_TB_00000000000000000000000000000000_TimescaleInterval1"/>
          <p:cNvSpPr txBox="1"/>
          <p:nvPr>
            <p:custDataLst>
              <p:tags r:id="rId77"/>
            </p:custDataLst>
          </p:nvPr>
        </p:nvSpPr>
        <p:spPr>
          <a:xfrm>
            <a:off x="907965" y="5240972"/>
            <a:ext cx="469900" cy="186055"/>
          </a:xfrm>
          <a:prstGeom prst="rect">
            <a:avLst/>
          </a:prstGeom>
          <a:noFill/>
        </p:spPr>
        <p:txBody>
          <a:bodyPr vert="horz" wrap="none" lIns="0" tIns="0" rIns="0" bIns="0" rtlCol="0" anchor="ctr" anchorCtr="0">
            <a:noAutofit/>
          </a:bodyPr>
          <a:lstStyle/>
          <a:p>
            <a:r>
              <a:rPr lang="en-US" sz="1200" spc="-14">
                <a:solidFill>
                  <a:schemeClr val="dk1"/>
                </a:solidFill>
                <a:latin typeface="Calibri" panose="020F0502020204030204" pitchFamily="34" charset="0"/>
              </a:rPr>
              <a:t>Week 1</a:t>
            </a:r>
          </a:p>
        </p:txBody>
      </p:sp>
      <p:sp>
        <p:nvSpPr>
          <p:cNvPr id="13" name="OTLSHAPE_TB_00000000000000000000000000000000_TimescaleInterval2"/>
          <p:cNvSpPr txBox="1"/>
          <p:nvPr>
            <p:custDataLst>
              <p:tags r:id="rId78"/>
            </p:custDataLst>
          </p:nvPr>
        </p:nvSpPr>
        <p:spPr>
          <a:xfrm>
            <a:off x="3008580"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2</a:t>
            </a:r>
          </a:p>
        </p:txBody>
      </p:sp>
      <p:sp>
        <p:nvSpPr>
          <p:cNvPr id="14" name="OTLSHAPE_TB_00000000000000000000000000000000_TimescaleInterval3"/>
          <p:cNvSpPr txBox="1"/>
          <p:nvPr>
            <p:custDataLst>
              <p:tags r:id="rId79"/>
            </p:custDataLst>
          </p:nvPr>
        </p:nvSpPr>
        <p:spPr>
          <a:xfrm>
            <a:off x="5109194" y="5240972"/>
            <a:ext cx="75470" cy="186055"/>
          </a:xfrm>
          <a:prstGeom prst="rect">
            <a:avLst/>
          </a:prstGeom>
          <a:noFill/>
        </p:spPr>
        <p:txBody>
          <a:bodyPr vert="horz" wrap="none" lIns="0" tIns="0" rIns="0" bIns="0" rtlCol="0" anchor="ctr" anchorCtr="0">
            <a:noAutofit/>
          </a:bodyPr>
          <a:lstStyle/>
          <a:p>
            <a:r>
              <a:rPr lang="en-US" sz="1200" spc="-26" dirty="0">
                <a:solidFill>
                  <a:schemeClr val="dk1"/>
                </a:solidFill>
                <a:latin typeface="Calibri" panose="020F0502020204030204" pitchFamily="34" charset="0"/>
              </a:rPr>
              <a:t>3</a:t>
            </a:r>
          </a:p>
        </p:txBody>
      </p:sp>
      <p:sp>
        <p:nvSpPr>
          <p:cNvPr id="15" name="OTLSHAPE_TB_00000000000000000000000000000000_TimescaleInterval4"/>
          <p:cNvSpPr txBox="1"/>
          <p:nvPr>
            <p:custDataLst>
              <p:tags r:id="rId80"/>
            </p:custDataLst>
          </p:nvPr>
        </p:nvSpPr>
        <p:spPr>
          <a:xfrm>
            <a:off x="7209809"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4</a:t>
            </a:r>
          </a:p>
        </p:txBody>
      </p:sp>
      <p:sp>
        <p:nvSpPr>
          <p:cNvPr id="16" name="OTLSHAPE_TB_00000000000000000000000000000000_TimescaleInterval5"/>
          <p:cNvSpPr txBox="1"/>
          <p:nvPr>
            <p:custDataLst>
              <p:tags r:id="rId81"/>
            </p:custDataLst>
          </p:nvPr>
        </p:nvSpPr>
        <p:spPr>
          <a:xfrm>
            <a:off x="9310424"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5</a:t>
            </a:r>
          </a:p>
        </p:txBody>
      </p:sp>
      <p:sp>
        <p:nvSpPr>
          <p:cNvPr id="31" name="OTLSHAPE_T_20da6b0eda8441a18712746636668096_Shape"/>
          <p:cNvSpPr/>
          <p:nvPr>
            <p:custDataLst>
              <p:tags r:id="rId82"/>
            </p:custDataLst>
          </p:nvPr>
        </p:nvSpPr>
        <p:spPr>
          <a:xfrm>
            <a:off x="2344904" y="1656588"/>
            <a:ext cx="304800" cy="203200"/>
          </a:xfrm>
          <a:prstGeom prst="rect">
            <a:avLst/>
          </a:prstGeom>
          <a:ln/>
          <a:extLst>
            <a:ext uri="{53640926-AAD7-44D8-BBD7-CCE9431645EC}">
              <a14:shadowObscured xmlns:a14="http://schemas.microsoft.com/office/drawing/2010/main" val="1"/>
            </a:ext>
          </a:ex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501" name="OTLSHAPE_T_20da6b0eda8441a18712746636668096_Title"/>
          <p:cNvSpPr txBox="1"/>
          <p:nvPr>
            <p:custDataLst>
              <p:tags r:id="rId83"/>
            </p:custDataLst>
          </p:nvPr>
        </p:nvSpPr>
        <p:spPr>
          <a:xfrm>
            <a:off x="1191025" y="1672929"/>
            <a:ext cx="1104900" cy="170519"/>
          </a:xfrm>
          <a:prstGeom prst="rect">
            <a:avLst/>
          </a:prstGeom>
          <a:noFill/>
        </p:spPr>
        <p:txBody>
          <a:bodyPr vert="horz" wrap="square" lIns="0" tIns="0" rIns="0" bIns="0" rtlCol="0" anchor="ctr" anchorCtr="0">
            <a:noAutofit/>
          </a:bodyPr>
          <a:lstStyle/>
          <a:p>
            <a:pPr algn="r"/>
            <a:r>
              <a:rPr lang="en-US" sz="1100" b="1" spc="-6">
                <a:solidFill>
                  <a:schemeClr val="dk1"/>
                </a:solidFill>
                <a:latin typeface="Calibri" panose="020F0502020204030204" pitchFamily="34" charset="0"/>
              </a:rPr>
              <a:t>Create Project Plan</a:t>
            </a:r>
          </a:p>
        </p:txBody>
      </p:sp>
      <p:sp>
        <p:nvSpPr>
          <p:cNvPr id="2502" name="OTLSHAPE_T_20da6b0eda8441a18712746636668096_JoinedDate"/>
          <p:cNvSpPr txBox="1"/>
          <p:nvPr>
            <p:custDataLst>
              <p:tags r:id="rId84"/>
            </p:custDataLst>
          </p:nvPr>
        </p:nvSpPr>
        <p:spPr>
          <a:xfrm>
            <a:off x="2695584" y="1680676"/>
            <a:ext cx="5588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5/31/2019</a:t>
            </a:r>
          </a:p>
        </p:txBody>
      </p:sp>
      <p:sp>
        <p:nvSpPr>
          <p:cNvPr id="2503" name="OTLSHAPE_T_392e863a6b9d464b83479a067890bf45_Shape"/>
          <p:cNvSpPr/>
          <p:nvPr>
            <p:custDataLst>
              <p:tags r:id="rId85"/>
            </p:custDataLst>
          </p:nvPr>
        </p:nvSpPr>
        <p:spPr>
          <a:xfrm>
            <a:off x="2644992" y="1923288"/>
            <a:ext cx="304800" cy="203200"/>
          </a:xfrm>
          <a:prstGeom prst="rect">
            <a:avLst/>
          </a:prstGeom>
          <a:ln>
            <a:headEnd type="none" w="med" len="med"/>
            <a:tailEnd type="none" w="med" len="med"/>
          </a:ln>
          <a:extLst>
            <a:ext uri="{53640926-AAD7-44D8-BBD7-CCE9431645EC}">
              <a14:shadowObscured xmlns:a14="http://schemas.microsoft.com/office/drawing/2010/main" val="1"/>
            </a:ext>
          </a:ex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509" name="OTLSHAPE_T_392e863a6b9d464b83479a067890bf45_Title"/>
          <p:cNvSpPr txBox="1"/>
          <p:nvPr>
            <p:custDataLst>
              <p:tags r:id="rId86"/>
            </p:custDataLst>
          </p:nvPr>
        </p:nvSpPr>
        <p:spPr>
          <a:xfrm>
            <a:off x="948611" y="1939629"/>
            <a:ext cx="1651000" cy="170519"/>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Holiday - Madaraka Day (KE)</a:t>
            </a:r>
          </a:p>
        </p:txBody>
      </p:sp>
      <p:sp>
        <p:nvSpPr>
          <p:cNvPr id="2510" name="OTLSHAPE_T_392e863a6b9d464b83479a067890bf45_JoinedDate"/>
          <p:cNvSpPr txBox="1"/>
          <p:nvPr>
            <p:custDataLst>
              <p:tags r:id="rId87"/>
            </p:custDataLst>
          </p:nvPr>
        </p:nvSpPr>
        <p:spPr>
          <a:xfrm>
            <a:off x="2995671" y="1947376"/>
            <a:ext cx="495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6/1/2019</a:t>
            </a:r>
          </a:p>
        </p:txBody>
      </p:sp>
      <p:sp>
        <p:nvSpPr>
          <p:cNvPr id="2511" name="OTLSHAPE_T_0548eb81c4e643e9974d2b72f75c53fd_Shape"/>
          <p:cNvSpPr/>
          <p:nvPr>
            <p:custDataLst>
              <p:tags r:id="rId88"/>
            </p:custDataLst>
          </p:nvPr>
        </p:nvSpPr>
        <p:spPr>
          <a:xfrm>
            <a:off x="3245168" y="2189988"/>
            <a:ext cx="5702300" cy="203200"/>
          </a:xfrm>
          <a:prstGeom prst="rect">
            <a:avLst/>
          </a:prstGeom>
          <a:ln/>
          <a:extLst>
            <a:ext uri="{53640926-AAD7-44D8-BBD7-CCE9431645EC}">
              <a14:shadowObscured xmlns:a14="http://schemas.microsoft.com/office/drawing/2010/main" val="1"/>
            </a:ext>
          </a:ex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517" name="OTLSHAPE_T_0548eb81c4e643e9974d2b72f75c53fd_JoinedDate"/>
          <p:cNvSpPr txBox="1"/>
          <p:nvPr>
            <p:custDataLst>
              <p:tags r:id="rId89"/>
            </p:custDataLst>
          </p:nvPr>
        </p:nvSpPr>
        <p:spPr>
          <a:xfrm>
            <a:off x="8997428" y="2214076"/>
            <a:ext cx="11303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6/3/2019 - 6/21/2019</a:t>
            </a:r>
          </a:p>
        </p:txBody>
      </p:sp>
      <p:sp>
        <p:nvSpPr>
          <p:cNvPr id="2518" name="OTLSHAPE_T_0548eb81c4e643e9974d2b72f75c53fd_Title"/>
          <p:cNvSpPr txBox="1"/>
          <p:nvPr>
            <p:custDataLst>
              <p:tags r:id="rId90"/>
            </p:custDataLst>
          </p:nvPr>
        </p:nvSpPr>
        <p:spPr>
          <a:xfrm>
            <a:off x="5260999" y="2206329"/>
            <a:ext cx="1676400" cy="170519"/>
          </a:xfrm>
          <a:prstGeom prst="rect">
            <a:avLst/>
          </a:prstGeom>
          <a:noFill/>
        </p:spPr>
        <p:txBody>
          <a:bodyPr vert="horz" wrap="square" lIns="0" tIns="0" rIns="0" bIns="0" rtlCol="0" anchor="ctr" anchorCtr="0">
            <a:spAutoFit/>
          </a:bodyPr>
          <a:lstStyle/>
          <a:p>
            <a:pPr algn="ctr"/>
            <a:r>
              <a:rPr lang="en-US" sz="1100" b="1" spc="-4">
                <a:solidFill>
                  <a:schemeClr val="dk1"/>
                </a:solidFill>
                <a:latin typeface="Calibri" panose="020F0502020204030204" pitchFamily="34" charset="0"/>
              </a:rPr>
              <a:t>Project Development Phase I</a:t>
            </a:r>
          </a:p>
        </p:txBody>
      </p:sp>
      <p:sp>
        <p:nvSpPr>
          <p:cNvPr id="2519" name="OTLSHAPE_T_bfe49a65607d4c93be5fe45b0808a116_Shape"/>
          <p:cNvSpPr/>
          <p:nvPr>
            <p:custDataLst>
              <p:tags r:id="rId91"/>
            </p:custDataLst>
          </p:nvPr>
        </p:nvSpPr>
        <p:spPr>
          <a:xfrm>
            <a:off x="3245168" y="2456688"/>
            <a:ext cx="3048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26" name="OTLSHAPE_T_bfe49a65607d4c93be5fe45b0808a116_Title"/>
          <p:cNvSpPr txBox="1"/>
          <p:nvPr>
            <p:custDataLst>
              <p:tags r:id="rId92"/>
            </p:custDataLst>
          </p:nvPr>
        </p:nvSpPr>
        <p:spPr>
          <a:xfrm>
            <a:off x="1823276" y="2473029"/>
            <a:ext cx="1371600" cy="170519"/>
          </a:xfrm>
          <a:prstGeom prst="rect">
            <a:avLst/>
          </a:prstGeom>
          <a:noFill/>
        </p:spPr>
        <p:txBody>
          <a:bodyPr vert="horz" wrap="square" lIns="0" tIns="0" rIns="0" bIns="0" rtlCol="0" anchor="ctr" anchorCtr="0">
            <a:spAutoFit/>
          </a:bodyPr>
          <a:lstStyle/>
          <a:p>
            <a:pPr algn="r"/>
            <a:r>
              <a:rPr lang="en-US" sz="1100" b="1" spc="-6">
                <a:solidFill>
                  <a:schemeClr val="dk1"/>
                </a:solidFill>
                <a:latin typeface="Calibri" panose="020F0502020204030204" pitchFamily="34" charset="0"/>
              </a:rPr>
              <a:t>Kick-off communication</a:t>
            </a:r>
          </a:p>
        </p:txBody>
      </p:sp>
      <p:sp>
        <p:nvSpPr>
          <p:cNvPr id="2527" name="OTLSHAPE_T_bfe49a65607d4c93be5fe45b0808a116_JoinedDate"/>
          <p:cNvSpPr txBox="1"/>
          <p:nvPr>
            <p:custDataLst>
              <p:tags r:id="rId93"/>
            </p:custDataLst>
          </p:nvPr>
        </p:nvSpPr>
        <p:spPr>
          <a:xfrm>
            <a:off x="3595847" y="2480776"/>
            <a:ext cx="495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6/3/2019</a:t>
            </a:r>
          </a:p>
        </p:txBody>
      </p:sp>
      <p:sp>
        <p:nvSpPr>
          <p:cNvPr id="2756" name="OTLSHAPE_T_6e9728aff34544b9af59e0d919462937_Shape"/>
          <p:cNvSpPr/>
          <p:nvPr>
            <p:custDataLst>
              <p:tags r:id="rId94"/>
            </p:custDataLst>
          </p:nvPr>
        </p:nvSpPr>
        <p:spPr>
          <a:xfrm>
            <a:off x="3245168" y="2723388"/>
            <a:ext cx="1511300" cy="341037"/>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bg1"/>
              </a:solidFill>
            </a:endParaRPr>
          </a:p>
        </p:txBody>
      </p:sp>
      <p:sp>
        <p:nvSpPr>
          <p:cNvPr id="2762" name="OTLSHAPE_T_6e9728aff34544b9af59e0d919462937_JoinedDate"/>
          <p:cNvSpPr txBox="1"/>
          <p:nvPr>
            <p:custDataLst>
              <p:tags r:id="rId95"/>
            </p:custDataLst>
          </p:nvPr>
        </p:nvSpPr>
        <p:spPr>
          <a:xfrm>
            <a:off x="4796198" y="2816394"/>
            <a:ext cx="10668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6/3/2019 - 6/7/2019</a:t>
            </a:r>
          </a:p>
        </p:txBody>
      </p:sp>
      <p:sp>
        <p:nvSpPr>
          <p:cNvPr id="2763" name="OTLSHAPE_T_6e9728aff34544b9af59e0d919462937_Title"/>
          <p:cNvSpPr txBox="1"/>
          <p:nvPr>
            <p:custDataLst>
              <p:tags r:id="rId96"/>
            </p:custDataLst>
          </p:nvPr>
        </p:nvSpPr>
        <p:spPr>
          <a:xfrm>
            <a:off x="3390911" y="2723388"/>
            <a:ext cx="1219200" cy="341037"/>
          </a:xfrm>
          <a:prstGeom prst="rect">
            <a:avLst/>
          </a:prstGeom>
          <a:noFill/>
        </p:spPr>
        <p:txBody>
          <a:bodyPr vert="horz" wrap="square" lIns="0" tIns="0" rIns="0" bIns="0" rtlCol="0" anchor="ctr" anchorCtr="0">
            <a:noAutofit/>
          </a:bodyPr>
          <a:lstStyle/>
          <a:p>
            <a:pPr algn="ctr"/>
            <a:r>
              <a:rPr lang="en-US" sz="1100" b="1" spc="-4" dirty="0">
                <a:solidFill>
                  <a:schemeClr val="dk1"/>
                </a:solidFill>
                <a:latin typeface="Calibri" panose="020F0502020204030204" pitchFamily="34" charset="0"/>
              </a:rPr>
              <a:t>Database Analysis &amp; </a:t>
            </a:r>
          </a:p>
          <a:p>
            <a:pPr algn="ctr"/>
            <a:r>
              <a:rPr lang="en-US" sz="1100" b="1" spc="-4" dirty="0">
                <a:solidFill>
                  <a:schemeClr val="dk1"/>
                </a:solidFill>
                <a:latin typeface="Calibri" panose="020F0502020204030204" pitchFamily="34" charset="0"/>
              </a:rPr>
              <a:t>Design - Step 1</a:t>
            </a:r>
          </a:p>
        </p:txBody>
      </p:sp>
      <p:sp>
        <p:nvSpPr>
          <p:cNvPr id="2764" name="OTLSHAPE_T_2283708ad0844c7abcf805b2355f2d4f_Shape"/>
          <p:cNvSpPr/>
          <p:nvPr>
            <p:custDataLst>
              <p:tags r:id="rId97"/>
            </p:custDataLst>
          </p:nvPr>
        </p:nvSpPr>
        <p:spPr>
          <a:xfrm>
            <a:off x="5345782" y="3127925"/>
            <a:ext cx="1511300" cy="341037"/>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770" name="OTLSHAPE_T_2283708ad0844c7abcf805b2355f2d4f_JoinedDate"/>
          <p:cNvSpPr txBox="1"/>
          <p:nvPr>
            <p:custDataLst>
              <p:tags r:id="rId98"/>
            </p:custDataLst>
          </p:nvPr>
        </p:nvSpPr>
        <p:spPr>
          <a:xfrm>
            <a:off x="6896813" y="3220932"/>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6/10/2019 - 6/14/2019</a:t>
            </a:r>
          </a:p>
        </p:txBody>
      </p:sp>
      <p:sp>
        <p:nvSpPr>
          <p:cNvPr id="2771" name="OTLSHAPE_T_2283708ad0844c7abcf805b2355f2d4f_Title"/>
          <p:cNvSpPr txBox="1"/>
          <p:nvPr>
            <p:custDataLst>
              <p:tags r:id="rId99"/>
            </p:custDataLst>
          </p:nvPr>
        </p:nvSpPr>
        <p:spPr>
          <a:xfrm>
            <a:off x="5491526" y="3127925"/>
            <a:ext cx="1219200" cy="341037"/>
          </a:xfrm>
          <a:prstGeom prst="rect">
            <a:avLst/>
          </a:prstGeom>
          <a:noFill/>
        </p:spPr>
        <p:txBody>
          <a:bodyPr vert="horz" wrap="square" lIns="0" tIns="0" rIns="0" bIns="0" rtlCol="0" anchor="ctr" anchorCtr="0">
            <a:noAutofit/>
          </a:bodyPr>
          <a:lstStyle/>
          <a:p>
            <a:pPr algn="ctr"/>
            <a:r>
              <a:rPr lang="en-US" sz="1100" b="1" spc="-4" dirty="0">
                <a:solidFill>
                  <a:schemeClr val="dk1"/>
                </a:solidFill>
                <a:latin typeface="Calibri" panose="020F0502020204030204" pitchFamily="34" charset="0"/>
              </a:rPr>
              <a:t>Database Analysis &amp; </a:t>
            </a:r>
          </a:p>
          <a:p>
            <a:pPr algn="ctr"/>
            <a:r>
              <a:rPr lang="en-US" sz="1100" b="1" spc="-4" dirty="0">
                <a:solidFill>
                  <a:schemeClr val="dk1"/>
                </a:solidFill>
                <a:latin typeface="Calibri" panose="020F0502020204030204" pitchFamily="34" charset="0"/>
              </a:rPr>
              <a:t>Design - Step 2</a:t>
            </a:r>
          </a:p>
        </p:txBody>
      </p:sp>
      <p:sp>
        <p:nvSpPr>
          <p:cNvPr id="2772" name="OTLSHAPE_T_43404726c8684644891d4315d0ddb64d_Shape"/>
          <p:cNvSpPr/>
          <p:nvPr>
            <p:custDataLst>
              <p:tags r:id="rId100"/>
            </p:custDataLst>
          </p:nvPr>
        </p:nvSpPr>
        <p:spPr>
          <a:xfrm>
            <a:off x="7446397" y="3532463"/>
            <a:ext cx="15113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778" name="OTLSHAPE_T_43404726c8684644891d4315d0ddb64d_JoinedDate"/>
          <p:cNvSpPr txBox="1"/>
          <p:nvPr>
            <p:custDataLst>
              <p:tags r:id="rId101"/>
            </p:custDataLst>
          </p:nvPr>
        </p:nvSpPr>
        <p:spPr>
          <a:xfrm>
            <a:off x="8997428" y="3556550"/>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6/17/2019 - 6/21/2019</a:t>
            </a:r>
          </a:p>
        </p:txBody>
      </p:sp>
      <p:sp>
        <p:nvSpPr>
          <p:cNvPr id="2779" name="OTLSHAPE_T_43404726c8684644891d4315d0ddb64d_Title"/>
          <p:cNvSpPr txBox="1"/>
          <p:nvPr>
            <p:custDataLst>
              <p:tags r:id="rId102"/>
            </p:custDataLst>
          </p:nvPr>
        </p:nvSpPr>
        <p:spPr>
          <a:xfrm>
            <a:off x="7458939" y="3548803"/>
            <a:ext cx="1485900" cy="170519"/>
          </a:xfrm>
          <a:prstGeom prst="rect">
            <a:avLst/>
          </a:prstGeom>
          <a:noFill/>
        </p:spPr>
        <p:txBody>
          <a:bodyPr vert="horz" wrap="square" lIns="0" tIns="0" rIns="0" bIns="0" rtlCol="0" anchor="ctr" anchorCtr="0">
            <a:spAutoFit/>
          </a:bodyPr>
          <a:lstStyle/>
          <a:p>
            <a:pPr algn="ctr"/>
            <a:r>
              <a:rPr lang="en-US" sz="1100" b="1" spc="-6" dirty="0">
                <a:solidFill>
                  <a:schemeClr val="dk1"/>
                </a:solidFill>
                <a:latin typeface="Calibri" panose="020F0502020204030204" pitchFamily="34" charset="0"/>
              </a:rPr>
              <a:t>Application Development</a:t>
            </a:r>
          </a:p>
        </p:txBody>
      </p:sp>
      <p:sp>
        <p:nvSpPr>
          <p:cNvPr id="2780" name="OTLSHAPE_T_3622bd0f0005477fba6993adcd2deb23_Shape"/>
          <p:cNvSpPr/>
          <p:nvPr>
            <p:custDataLst>
              <p:tags r:id="rId103"/>
            </p:custDataLst>
          </p:nvPr>
        </p:nvSpPr>
        <p:spPr>
          <a:xfrm>
            <a:off x="9547011" y="3799163"/>
            <a:ext cx="9017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70" name="OTLSHAPE_T_3622bd0f0005477fba6993adcd2deb23_Title"/>
          <p:cNvSpPr txBox="1"/>
          <p:nvPr>
            <p:custDataLst>
              <p:tags r:id="rId104"/>
            </p:custDataLst>
          </p:nvPr>
        </p:nvSpPr>
        <p:spPr>
          <a:xfrm>
            <a:off x="8576054" y="3815503"/>
            <a:ext cx="927100" cy="170519"/>
          </a:xfrm>
          <a:prstGeom prst="rect">
            <a:avLst/>
          </a:prstGeom>
          <a:noFill/>
        </p:spPr>
        <p:txBody>
          <a:bodyPr vert="horz" wrap="square" lIns="0" tIns="0" rIns="0" bIns="0" rtlCol="0" anchor="ctr" anchorCtr="0">
            <a:spAutoFit/>
          </a:bodyPr>
          <a:lstStyle/>
          <a:p>
            <a:pPr algn="r"/>
            <a:r>
              <a:rPr lang="en-US" sz="1100" b="1" spc="-6">
                <a:solidFill>
                  <a:schemeClr val="dk1"/>
                </a:solidFill>
                <a:latin typeface="Calibri" panose="020F0502020204030204" pitchFamily="34" charset="0"/>
              </a:rPr>
              <a:t>Progress Report</a:t>
            </a:r>
          </a:p>
        </p:txBody>
      </p:sp>
      <p:sp>
        <p:nvSpPr>
          <p:cNvPr id="2371" name="OTLSHAPE_T_3622bd0f0005477fba6993adcd2deb23_JoinedDate"/>
          <p:cNvSpPr txBox="1"/>
          <p:nvPr>
            <p:custDataLst>
              <p:tags r:id="rId105"/>
            </p:custDataLst>
          </p:nvPr>
        </p:nvSpPr>
        <p:spPr>
          <a:xfrm>
            <a:off x="10497866" y="3823250"/>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6/24/2019 - 6/26/2019</a:t>
            </a:r>
          </a:p>
        </p:txBody>
      </p:sp>
      <p:sp>
        <p:nvSpPr>
          <p:cNvPr id="2372" name="OTLSHAPE_T_709f5ee8f5c04839bc509959eadc7061_Shape"/>
          <p:cNvSpPr/>
          <p:nvPr>
            <p:custDataLst>
              <p:tags r:id="rId106"/>
            </p:custDataLst>
          </p:nvPr>
        </p:nvSpPr>
        <p:spPr>
          <a:xfrm>
            <a:off x="9847099" y="4065863"/>
            <a:ext cx="901700" cy="203200"/>
          </a:xfrm>
          <a:prstGeom prst="rect">
            <a:avLst/>
          </a:prstGeom>
          <a:ln/>
          <a:extLst>
            <a:ext uri="{53640926-AAD7-44D8-BBD7-CCE9431645EC}">
              <a14:shadowObscured xmlns:a14="http://schemas.microsoft.com/office/drawing/2010/main" val="1"/>
            </a:ext>
          </a:ex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378" name="OTLSHAPE_T_709f5ee8f5c04839bc509959eadc7061_JoinedDate"/>
          <p:cNvSpPr txBox="1"/>
          <p:nvPr>
            <p:custDataLst>
              <p:tags r:id="rId107"/>
            </p:custDataLst>
          </p:nvPr>
        </p:nvSpPr>
        <p:spPr>
          <a:xfrm>
            <a:off x="10797954" y="4089950"/>
            <a:ext cx="1206500" cy="155025"/>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6/25/2019 - 6/27/2019</a:t>
            </a:r>
          </a:p>
        </p:txBody>
      </p:sp>
      <p:sp>
        <p:nvSpPr>
          <p:cNvPr id="2379" name="OTLSHAPE_T_709f5ee8f5c04839bc509959eadc7061_Title"/>
          <p:cNvSpPr txBox="1"/>
          <p:nvPr>
            <p:custDataLst>
              <p:tags r:id="rId108"/>
            </p:custDataLst>
          </p:nvPr>
        </p:nvSpPr>
        <p:spPr>
          <a:xfrm>
            <a:off x="9917566" y="4082203"/>
            <a:ext cx="762000" cy="170519"/>
          </a:xfrm>
          <a:prstGeom prst="rect">
            <a:avLst/>
          </a:prstGeom>
          <a:noFill/>
        </p:spPr>
        <p:txBody>
          <a:bodyPr vert="horz" wrap="square" lIns="0" tIns="0" rIns="0" bIns="0" rtlCol="0" anchor="ctr" anchorCtr="0">
            <a:spAutoFit/>
          </a:bodyPr>
          <a:lstStyle/>
          <a:p>
            <a:pPr algn="ctr"/>
            <a:r>
              <a:rPr lang="en-US" sz="1100" b="1" spc="-14" dirty="0">
                <a:solidFill>
                  <a:schemeClr val="dk1"/>
                </a:solidFill>
                <a:latin typeface="Calibri" panose="020F0502020204030204" pitchFamily="34" charset="0"/>
              </a:rPr>
              <a:t>Feature Tests</a:t>
            </a:r>
          </a:p>
        </p:txBody>
      </p:sp>
      <p:sp>
        <p:nvSpPr>
          <p:cNvPr id="2380" name="OTLSHAPE_T_d786d4084c924e7db6b85c1b9fe410e3_Shape"/>
          <p:cNvSpPr/>
          <p:nvPr>
            <p:custDataLst>
              <p:tags r:id="rId109"/>
            </p:custDataLst>
          </p:nvPr>
        </p:nvSpPr>
        <p:spPr>
          <a:xfrm>
            <a:off x="10447275" y="4332563"/>
            <a:ext cx="3048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86" name="OTLSHAPE_T_d786d4084c924e7db6b85c1b9fe410e3_Title"/>
          <p:cNvSpPr txBox="1"/>
          <p:nvPr>
            <p:custDataLst>
              <p:tags r:id="rId110"/>
            </p:custDataLst>
          </p:nvPr>
        </p:nvSpPr>
        <p:spPr>
          <a:xfrm>
            <a:off x="9394868" y="4348903"/>
            <a:ext cx="1003300" cy="170519"/>
          </a:xfrm>
          <a:prstGeom prst="rect">
            <a:avLst/>
          </a:prstGeom>
          <a:noFill/>
        </p:spPr>
        <p:txBody>
          <a:bodyPr vert="horz" wrap="square" lIns="0" tIns="0" rIns="0" bIns="0" rtlCol="0" anchor="ctr" anchorCtr="0">
            <a:spAutoFit/>
          </a:bodyPr>
          <a:lstStyle/>
          <a:p>
            <a:pPr algn="r"/>
            <a:r>
              <a:rPr lang="en-US" sz="1100" b="1" spc="-10">
                <a:solidFill>
                  <a:schemeClr val="dk1"/>
                </a:solidFill>
                <a:latin typeface="Calibri" panose="020F0502020204030204" pitchFamily="34" charset="0"/>
              </a:rPr>
              <a:t>Executive Review</a:t>
            </a:r>
          </a:p>
        </p:txBody>
      </p:sp>
      <p:sp>
        <p:nvSpPr>
          <p:cNvPr id="2387" name="OTLSHAPE_T_d786d4084c924e7db6b85c1b9fe410e3_JoinedDate"/>
          <p:cNvSpPr txBox="1"/>
          <p:nvPr>
            <p:custDataLst>
              <p:tags r:id="rId111"/>
            </p:custDataLst>
          </p:nvPr>
        </p:nvSpPr>
        <p:spPr>
          <a:xfrm>
            <a:off x="10797954" y="4356650"/>
            <a:ext cx="5588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6/27/2019</a:t>
            </a:r>
          </a:p>
        </p:txBody>
      </p:sp>
      <p:sp>
        <p:nvSpPr>
          <p:cNvPr id="2388" name="OTLSHAPE_T_aad7f1d95d1f42b6944ee4a750c090ee_Shape"/>
          <p:cNvSpPr/>
          <p:nvPr>
            <p:custDataLst>
              <p:tags r:id="rId112"/>
            </p:custDataLst>
          </p:nvPr>
        </p:nvSpPr>
        <p:spPr>
          <a:xfrm>
            <a:off x="10747363" y="4668181"/>
            <a:ext cx="3048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94" name="OTLSHAPE_T_aad7f1d95d1f42b6944ee4a750c090ee_Title"/>
          <p:cNvSpPr txBox="1"/>
          <p:nvPr>
            <p:custDataLst>
              <p:tags r:id="rId113"/>
            </p:custDataLst>
          </p:nvPr>
        </p:nvSpPr>
        <p:spPr>
          <a:xfrm>
            <a:off x="9142379" y="4599263"/>
            <a:ext cx="1562100" cy="341037"/>
          </a:xfrm>
          <a:prstGeom prst="rect">
            <a:avLst/>
          </a:prstGeom>
          <a:noFill/>
        </p:spPr>
        <p:txBody>
          <a:bodyPr vert="horz" wrap="square" lIns="0" tIns="0" rIns="0" bIns="0" rtlCol="0" anchor="ctr" anchorCtr="0">
            <a:noAutofit/>
          </a:bodyPr>
          <a:lstStyle/>
          <a:p>
            <a:pPr algn="r"/>
            <a:r>
              <a:rPr lang="en-US" sz="1100" b="1">
                <a:solidFill>
                  <a:schemeClr val="dk1"/>
                </a:solidFill>
                <a:latin typeface="Calibri" panose="020F0502020204030204" pitchFamily="34" charset="0"/>
              </a:rPr>
              <a:t>Proposed Changes &amp; New  Features Report</a:t>
            </a:r>
          </a:p>
        </p:txBody>
      </p:sp>
      <p:sp>
        <p:nvSpPr>
          <p:cNvPr id="2395" name="OTLSHAPE_T_aad7f1d95d1f42b6944ee4a750c090ee_JoinedDate"/>
          <p:cNvSpPr txBox="1"/>
          <p:nvPr>
            <p:custDataLst>
              <p:tags r:id="rId114"/>
            </p:custDataLst>
          </p:nvPr>
        </p:nvSpPr>
        <p:spPr>
          <a:xfrm>
            <a:off x="11098042" y="4692269"/>
            <a:ext cx="5588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6/28/2019</a:t>
            </a:r>
          </a:p>
        </p:txBody>
      </p:sp>
    </p:spTree>
    <p:custDataLst>
      <p:tags r:id="rId1"/>
    </p:custDataLst>
    <p:extLst>
      <p:ext uri="{BB962C8B-B14F-4D97-AF65-F5344CB8AC3E}">
        <p14:creationId xmlns:p14="http://schemas.microsoft.com/office/powerpoint/2010/main" val="328828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 name="OTLSHAPE_TB_00000000000000000000000000000000_LeftEndCaps" hidden="1"/>
          <p:cNvSpPr txBox="1"/>
          <p:nvPr>
            <p:custDataLst>
              <p:tags r:id="rId2"/>
            </p:custDataLst>
          </p:nvPr>
        </p:nvSpPr>
        <p:spPr>
          <a:xfrm>
            <a:off x="254000" y="5194469"/>
            <a:ext cx="469900" cy="279061"/>
          </a:xfrm>
          <a:prstGeom prst="rect">
            <a:avLst/>
          </a:prstGeom>
          <a:noFill/>
        </p:spPr>
        <p:txBody>
          <a:bodyPr vert="horz" wrap="none" lIns="0" tIns="0" rIns="0" bIns="0" rtlCol="0" anchor="ctr" anchorCtr="0">
            <a:spAutoFit/>
          </a:bodyPr>
          <a:lstStyle/>
          <a:p>
            <a:pPr algn="ctr"/>
            <a:r>
              <a:rPr lang="en-US" b="1">
                <a:solidFill>
                  <a:schemeClr val="accent2"/>
                </a:solidFill>
                <a:latin typeface="Calibri" panose="020F0502020204030204" pitchFamily="34" charset="0"/>
              </a:rPr>
              <a:t>2019</a:t>
            </a:r>
          </a:p>
        </p:txBody>
      </p:sp>
      <p:sp>
        <p:nvSpPr>
          <p:cNvPr id="1512" name="OTLSHAPE_TB_00000000000000000000000000000000_ElapsedTime" hidden="1"/>
          <p:cNvSpPr/>
          <p:nvPr>
            <p:custDataLst>
              <p:tags r:id="rId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4" name="OTLSHAPE_TB_00000000000000000000000000000000_TodayMarkerShape" hidden="1"/>
          <p:cNvSpPr/>
          <p:nvPr>
            <p:custDataLst>
              <p:tags r:id="rId4"/>
            </p:custDataLst>
          </p:nvPr>
        </p:nvSpPr>
        <p:spPr>
          <a:xfrm>
            <a:off x="790037" y="552450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5" name="OTLSHAPE_TB_00000000000000000000000000000000_TodayMarkerText" hidden="1"/>
          <p:cNvSpPr txBox="1"/>
          <p:nvPr>
            <p:custDataLst>
              <p:tags r:id="rId5"/>
            </p:custDataLst>
          </p:nvPr>
        </p:nvSpPr>
        <p:spPr>
          <a:xfrm>
            <a:off x="844465" y="5651500"/>
            <a:ext cx="363369" cy="184666"/>
          </a:xfrm>
          <a:prstGeom prst="rect">
            <a:avLst/>
          </a:prstGeom>
          <a:noFill/>
        </p:spPr>
        <p:txBody>
          <a:bodyPr vert="horz" wrap="none" lIns="0" tIns="0" rIns="0" bIns="0" rtlCol="0" anchor="ctr" anchorCtr="0">
            <a:spAutoFit/>
          </a:bodyPr>
          <a:lstStyle/>
          <a:p>
            <a:pPr algn="ctr"/>
            <a:r>
              <a:rPr lang="en-US" sz="1200">
                <a:solidFill>
                  <a:schemeClr val="dk1"/>
                </a:solidFill>
                <a:latin typeface="Calibri" panose="020F0502020204030204" pitchFamily="34" charset="0"/>
              </a:rPr>
              <a:t>Today</a:t>
            </a:r>
          </a:p>
        </p:txBody>
      </p:sp>
      <p:cxnSp>
        <p:nvCxnSpPr>
          <p:cNvPr id="1529" name="OTLSHAPE_T_a0fb40c088d140039b538ae144f051b6_LeftVerticalConnector1" hidden="1"/>
          <p:cNvCxnSpPr/>
          <p:nvPr>
            <p:custDataLst>
              <p:tags r:id="rId6"/>
            </p:custDataLst>
          </p:nvPr>
        </p:nvCxnSpPr>
        <p:spPr>
          <a:xfrm>
            <a:off x="1144553" y="2471081"/>
            <a:ext cx="0" cy="13241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30" name="OTLSHAPE_T_a0fb40c088d140039b538ae144f051b6_LeftVerticalConnector2" hidden="1"/>
          <p:cNvCxnSpPr/>
          <p:nvPr>
            <p:custDataLst>
              <p:tags r:id="rId7"/>
            </p:custDataLst>
          </p:nvPr>
        </p:nvCxnSpPr>
        <p:spPr>
          <a:xfrm>
            <a:off x="1144553" y="2806700"/>
            <a:ext cx="0" cy="7984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31" name="OTLSHAPE_T_a0fb40c088d140039b538ae144f051b6_LeftVerticalConnector3" hidden="1"/>
          <p:cNvCxnSpPr/>
          <p:nvPr>
            <p:custDataLst>
              <p:tags r:id="rId8"/>
            </p:custDataLst>
          </p:nvPr>
        </p:nvCxnSpPr>
        <p:spPr>
          <a:xfrm>
            <a:off x="1144553" y="3057059"/>
            <a:ext cx="0" cy="208644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35" name="OTLSHAPE_T_adf97829f0b647c38fe8e1f766a1f8e3_LeftVerticalConnector1" hidden="1"/>
          <p:cNvCxnSpPr/>
          <p:nvPr>
            <p:custDataLst>
              <p:tags r:id="rId9"/>
            </p:custDataLst>
          </p:nvPr>
        </p:nvCxnSpPr>
        <p:spPr>
          <a:xfrm>
            <a:off x="1144553" y="2806700"/>
            <a:ext cx="0" cy="7984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36" name="OTLSHAPE_T_adf97829f0b647c38fe8e1f766a1f8e3_LeftVerticalConnector2" hidden="1"/>
          <p:cNvCxnSpPr/>
          <p:nvPr>
            <p:custDataLst>
              <p:tags r:id="rId10"/>
            </p:custDataLst>
          </p:nvPr>
        </p:nvCxnSpPr>
        <p:spPr>
          <a:xfrm>
            <a:off x="1144553" y="3057059"/>
            <a:ext cx="0" cy="208644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48" name="OTLSHAPE_T_f0785696c8714a41b62aa82bc8e7b2f7_RightVerticalConnector1" hidden="1"/>
          <p:cNvCxnSpPr/>
          <p:nvPr>
            <p:custDataLst>
              <p:tags r:id="rId11"/>
            </p:custDataLst>
          </p:nvPr>
        </p:nvCxnSpPr>
        <p:spPr>
          <a:xfrm>
            <a:off x="8946628" y="3873500"/>
            <a:ext cx="0" cy="7984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49" name="OTLSHAPE_T_f0785696c8714a41b62aa82bc8e7b2f7_RightVerticalConnector2" hidden="1"/>
          <p:cNvCxnSpPr/>
          <p:nvPr>
            <p:custDataLst>
              <p:tags r:id="rId12"/>
            </p:custDataLst>
          </p:nvPr>
        </p:nvCxnSpPr>
        <p:spPr>
          <a:xfrm>
            <a:off x="8946628" y="4123860"/>
            <a:ext cx="0" cy="62958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50" name="OTLSHAPE_T_f0785696c8714a41b62aa82bc8e7b2f7_RightVerticalConnector3" hidden="1"/>
          <p:cNvCxnSpPr/>
          <p:nvPr>
            <p:custDataLst>
              <p:tags r:id="rId13"/>
            </p:custDataLst>
          </p:nvPr>
        </p:nvCxnSpPr>
        <p:spPr>
          <a:xfrm>
            <a:off x="8946628" y="4923960"/>
            <a:ext cx="0" cy="21954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554" name="OTLSHAPE_T_46aac4d063284ccaad7b776af4985b6b_LeftVerticalConnector1" hidden="1"/>
          <p:cNvCxnSpPr/>
          <p:nvPr>
            <p:custDataLst>
              <p:tags r:id="rId14"/>
            </p:custDataLst>
          </p:nvPr>
        </p:nvCxnSpPr>
        <p:spPr>
          <a:xfrm>
            <a:off x="10747363" y="4940300"/>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1557" name="OTLSHAPE_T_33aac3a7a9964e888e9730f594296a34_ShapePercentage" hidden="1"/>
          <p:cNvSpPr/>
          <p:nvPr>
            <p:custDataLst>
              <p:tags r:id="rId15"/>
            </p:custDataLst>
          </p:nvPr>
        </p:nvSpPr>
        <p:spPr>
          <a:xfrm>
            <a:off x="1144553" y="193226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8" name="OTLSHAPE_T_33aac3a7a9964e888e9730f594296a34_Duration" hidden="1"/>
          <p:cNvSpPr txBox="1"/>
          <p:nvPr>
            <p:custDataLst>
              <p:tags r:id="rId16"/>
            </p:custDataLst>
          </p:nvPr>
        </p:nvSpPr>
        <p:spPr>
          <a:xfrm>
            <a:off x="0" y="1932263"/>
            <a:ext cx="3937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26 days</a:t>
            </a:r>
          </a:p>
        </p:txBody>
      </p:sp>
      <p:sp>
        <p:nvSpPr>
          <p:cNvPr id="1559" name="OTLSHAPE_T_33aac3a7a9964e888e9730f594296a34_TextPercentage" hidden="1"/>
          <p:cNvSpPr txBox="1"/>
          <p:nvPr>
            <p:custDataLst>
              <p:tags r:id="rId17"/>
            </p:custDataLst>
          </p:nvPr>
        </p:nvSpPr>
        <p:spPr>
          <a:xfrm>
            <a:off x="0" y="2087287"/>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60" name="OTLSHAPE_T_33aac3a7a9964e888e9730f594296a34_StartDate" hidden="1"/>
          <p:cNvSpPr txBox="1"/>
          <p:nvPr>
            <p:custDataLst>
              <p:tags r:id="rId18"/>
            </p:custDataLst>
          </p:nvPr>
        </p:nvSpPr>
        <p:spPr>
          <a:xfrm>
            <a:off x="0" y="20872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61" name="OTLSHAPE_T_33aac3a7a9964e888e9730f594296a34_EndDate" hidden="1"/>
          <p:cNvSpPr txBox="1"/>
          <p:nvPr>
            <p:custDataLst>
              <p:tags r:id="rId19"/>
            </p:custDataLst>
          </p:nvPr>
        </p:nvSpPr>
        <p:spPr>
          <a:xfrm>
            <a:off x="0" y="20872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65" name="OTLSHAPE_T_a0fb40c088d140039b538ae144f051b6_ShapePercentage" hidden="1"/>
          <p:cNvSpPr/>
          <p:nvPr>
            <p:custDataLst>
              <p:tags r:id="rId20"/>
            </p:custDataLst>
          </p:nvPr>
        </p:nvSpPr>
        <p:spPr>
          <a:xfrm>
            <a:off x="1144553" y="226788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6" name="OTLSHAPE_T_a0fb40c088d140039b538ae144f051b6_Duration" hidden="1"/>
          <p:cNvSpPr txBox="1"/>
          <p:nvPr>
            <p:custDataLst>
              <p:tags r:id="rId21"/>
            </p:custDataLst>
          </p:nvPr>
        </p:nvSpPr>
        <p:spPr>
          <a:xfrm>
            <a:off x="0" y="2198963"/>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567" name="OTLSHAPE_T_a0fb40c088d140039b538ae144f051b6_TextPercentage" hidden="1"/>
          <p:cNvSpPr txBox="1"/>
          <p:nvPr>
            <p:custDataLst>
              <p:tags r:id="rId22"/>
            </p:custDataLst>
          </p:nvPr>
        </p:nvSpPr>
        <p:spPr>
          <a:xfrm>
            <a:off x="0" y="2353987"/>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68" name="OTLSHAPE_T_a0fb40c088d140039b538ae144f051b6_StartDate" hidden="1"/>
          <p:cNvSpPr txBox="1"/>
          <p:nvPr>
            <p:custDataLst>
              <p:tags r:id="rId23"/>
            </p:custDataLst>
          </p:nvPr>
        </p:nvSpPr>
        <p:spPr>
          <a:xfrm>
            <a:off x="0" y="23539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69" name="OTLSHAPE_T_a0fb40c088d140039b538ae144f051b6_EndDate" hidden="1"/>
          <p:cNvSpPr txBox="1"/>
          <p:nvPr>
            <p:custDataLst>
              <p:tags r:id="rId24"/>
            </p:custDataLst>
          </p:nvPr>
        </p:nvSpPr>
        <p:spPr>
          <a:xfrm>
            <a:off x="0" y="2353987"/>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73" name="OTLSHAPE_T_adf97829f0b647c38fe8e1f766a1f8e3_ShapePercentage" hidden="1"/>
          <p:cNvSpPr/>
          <p:nvPr>
            <p:custDataLst>
              <p:tags r:id="rId25"/>
            </p:custDataLst>
          </p:nvPr>
        </p:nvSpPr>
        <p:spPr>
          <a:xfrm>
            <a:off x="1144553" y="26035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4" name="OTLSHAPE_T_adf97829f0b647c38fe8e1f766a1f8e3_Duration" hidden="1"/>
          <p:cNvSpPr txBox="1"/>
          <p:nvPr>
            <p:custDataLst>
              <p:tags r:id="rId26"/>
            </p:custDataLst>
          </p:nvPr>
        </p:nvSpPr>
        <p:spPr>
          <a:xfrm>
            <a:off x="0" y="2603500"/>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1575" name="OTLSHAPE_T_adf97829f0b647c38fe8e1f766a1f8e3_TextPercentage" hidden="1"/>
          <p:cNvSpPr txBox="1"/>
          <p:nvPr>
            <p:custDataLst>
              <p:tags r:id="rId27"/>
            </p:custDataLst>
          </p:nvPr>
        </p:nvSpPr>
        <p:spPr>
          <a:xfrm>
            <a:off x="0" y="27585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76" name="OTLSHAPE_T_adf97829f0b647c38fe8e1f766a1f8e3_StartDate" hidden="1"/>
          <p:cNvSpPr txBox="1"/>
          <p:nvPr>
            <p:custDataLst>
              <p:tags r:id="rId28"/>
            </p:custDataLst>
          </p:nvPr>
        </p:nvSpPr>
        <p:spPr>
          <a:xfrm>
            <a:off x="0" y="27585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77" name="OTLSHAPE_T_adf97829f0b647c38fe8e1f766a1f8e3_EndDate" hidden="1"/>
          <p:cNvSpPr txBox="1"/>
          <p:nvPr>
            <p:custDataLst>
              <p:tags r:id="rId29"/>
            </p:custDataLst>
          </p:nvPr>
        </p:nvSpPr>
        <p:spPr>
          <a:xfrm>
            <a:off x="0" y="27585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81" name="OTLSHAPE_T_a9a6d26218e447749210d818e5825c50_ShapePercentage" hidden="1"/>
          <p:cNvSpPr/>
          <p:nvPr>
            <p:custDataLst>
              <p:tags r:id="rId30"/>
            </p:custDataLst>
          </p:nvPr>
        </p:nvSpPr>
        <p:spPr>
          <a:xfrm>
            <a:off x="2044816" y="28702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2" name="OTLSHAPE_T_a9a6d26218e447749210d818e5825c50_Duration" hidden="1"/>
          <p:cNvSpPr txBox="1"/>
          <p:nvPr>
            <p:custDataLst>
              <p:tags r:id="rId31"/>
            </p:custDataLst>
          </p:nvPr>
        </p:nvSpPr>
        <p:spPr>
          <a:xfrm>
            <a:off x="0" y="2870200"/>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583" name="OTLSHAPE_T_a9a6d26218e447749210d818e5825c50_TextPercentage" hidden="1"/>
          <p:cNvSpPr txBox="1"/>
          <p:nvPr>
            <p:custDataLst>
              <p:tags r:id="rId32"/>
            </p:custDataLst>
          </p:nvPr>
        </p:nvSpPr>
        <p:spPr>
          <a:xfrm>
            <a:off x="0" y="30252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84" name="OTLSHAPE_T_a9a6d26218e447749210d818e5825c50_StartDate" hidden="1"/>
          <p:cNvSpPr txBox="1"/>
          <p:nvPr>
            <p:custDataLst>
              <p:tags r:id="rId33"/>
            </p:custDataLst>
          </p:nvPr>
        </p:nvSpPr>
        <p:spPr>
          <a:xfrm>
            <a:off x="0" y="30252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85" name="OTLSHAPE_T_a9a6d26218e447749210d818e5825c50_EndDate" hidden="1"/>
          <p:cNvSpPr txBox="1"/>
          <p:nvPr>
            <p:custDataLst>
              <p:tags r:id="rId34"/>
            </p:custDataLst>
          </p:nvPr>
        </p:nvSpPr>
        <p:spPr>
          <a:xfrm>
            <a:off x="0" y="30252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89" name="OTLSHAPE_T_ca2bdb97fa034c0cadee8d86b1eebc94_ShapePercentage" hidden="1"/>
          <p:cNvSpPr/>
          <p:nvPr>
            <p:custDataLst>
              <p:tags r:id="rId35"/>
            </p:custDataLst>
          </p:nvPr>
        </p:nvSpPr>
        <p:spPr>
          <a:xfrm>
            <a:off x="3245168" y="31369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0" name="OTLSHAPE_T_ca2bdb97fa034c0cadee8d86b1eebc94_Duration" hidden="1"/>
          <p:cNvSpPr txBox="1"/>
          <p:nvPr>
            <p:custDataLst>
              <p:tags r:id="rId36"/>
            </p:custDataLst>
          </p:nvPr>
        </p:nvSpPr>
        <p:spPr>
          <a:xfrm>
            <a:off x="0" y="3136900"/>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1591" name="OTLSHAPE_T_ca2bdb97fa034c0cadee8d86b1eebc94_TextPercentage" hidden="1"/>
          <p:cNvSpPr txBox="1"/>
          <p:nvPr>
            <p:custDataLst>
              <p:tags r:id="rId37"/>
            </p:custDataLst>
          </p:nvPr>
        </p:nvSpPr>
        <p:spPr>
          <a:xfrm>
            <a:off x="0" y="32919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92" name="OTLSHAPE_T_ca2bdb97fa034c0cadee8d86b1eebc94_StartDate" hidden="1"/>
          <p:cNvSpPr txBox="1"/>
          <p:nvPr>
            <p:custDataLst>
              <p:tags r:id="rId38"/>
            </p:custDataLst>
          </p:nvPr>
        </p:nvSpPr>
        <p:spPr>
          <a:xfrm>
            <a:off x="0" y="32919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93" name="OTLSHAPE_T_ca2bdb97fa034c0cadee8d86b1eebc94_EndDate" hidden="1"/>
          <p:cNvSpPr txBox="1"/>
          <p:nvPr>
            <p:custDataLst>
              <p:tags r:id="rId39"/>
            </p:custDataLst>
          </p:nvPr>
        </p:nvSpPr>
        <p:spPr>
          <a:xfrm>
            <a:off x="0" y="32919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97" name="OTLSHAPE_T_7f2ae5645d2c4ac1adc3bd6d5875b4ce_ShapePercentage" hidden="1"/>
          <p:cNvSpPr/>
          <p:nvPr>
            <p:custDataLst>
              <p:tags r:id="rId40"/>
            </p:custDataLst>
          </p:nvPr>
        </p:nvSpPr>
        <p:spPr>
          <a:xfrm>
            <a:off x="5345782" y="34036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8" name="OTLSHAPE_T_7f2ae5645d2c4ac1adc3bd6d5875b4ce_Duration" hidden="1"/>
          <p:cNvSpPr txBox="1"/>
          <p:nvPr>
            <p:custDataLst>
              <p:tags r:id="rId41"/>
            </p:custDataLst>
          </p:nvPr>
        </p:nvSpPr>
        <p:spPr>
          <a:xfrm>
            <a:off x="0" y="3403600"/>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1599" name="OTLSHAPE_T_7f2ae5645d2c4ac1adc3bd6d5875b4ce_TextPercentage" hidden="1"/>
          <p:cNvSpPr txBox="1"/>
          <p:nvPr>
            <p:custDataLst>
              <p:tags r:id="rId42"/>
            </p:custDataLst>
          </p:nvPr>
        </p:nvSpPr>
        <p:spPr>
          <a:xfrm>
            <a:off x="0" y="35586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600" name="OTLSHAPE_T_7f2ae5645d2c4ac1adc3bd6d5875b4ce_StartDate" hidden="1"/>
          <p:cNvSpPr txBox="1"/>
          <p:nvPr>
            <p:custDataLst>
              <p:tags r:id="rId43"/>
            </p:custDataLst>
          </p:nvPr>
        </p:nvSpPr>
        <p:spPr>
          <a:xfrm>
            <a:off x="0" y="35586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01" name="OTLSHAPE_T_7f2ae5645d2c4ac1adc3bd6d5875b4ce_EndDate" hidden="1"/>
          <p:cNvSpPr txBox="1"/>
          <p:nvPr>
            <p:custDataLst>
              <p:tags r:id="rId44"/>
            </p:custDataLst>
          </p:nvPr>
        </p:nvSpPr>
        <p:spPr>
          <a:xfrm>
            <a:off x="0" y="35586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05" name="OTLSHAPE_T_f0785696c8714a41b62aa82bc8e7b2f7_ShapePercentage" hidden="1"/>
          <p:cNvSpPr/>
          <p:nvPr>
            <p:custDataLst>
              <p:tags r:id="rId45"/>
            </p:custDataLst>
          </p:nvPr>
        </p:nvSpPr>
        <p:spPr>
          <a:xfrm>
            <a:off x="7446397" y="36703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6" name="OTLSHAPE_T_f0785696c8714a41b62aa82bc8e7b2f7_Duration" hidden="1"/>
          <p:cNvSpPr txBox="1"/>
          <p:nvPr>
            <p:custDataLst>
              <p:tags r:id="rId46"/>
            </p:custDataLst>
          </p:nvPr>
        </p:nvSpPr>
        <p:spPr>
          <a:xfrm>
            <a:off x="0" y="3670300"/>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1607" name="OTLSHAPE_T_f0785696c8714a41b62aa82bc8e7b2f7_TextPercentage" hidden="1"/>
          <p:cNvSpPr txBox="1"/>
          <p:nvPr>
            <p:custDataLst>
              <p:tags r:id="rId47"/>
            </p:custDataLst>
          </p:nvPr>
        </p:nvSpPr>
        <p:spPr>
          <a:xfrm>
            <a:off x="0" y="38253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608" name="OTLSHAPE_T_f0785696c8714a41b62aa82bc8e7b2f7_StartDate" hidden="1"/>
          <p:cNvSpPr txBox="1"/>
          <p:nvPr>
            <p:custDataLst>
              <p:tags r:id="rId48"/>
            </p:custDataLst>
          </p:nvPr>
        </p:nvSpPr>
        <p:spPr>
          <a:xfrm>
            <a:off x="0" y="38253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09" name="OTLSHAPE_T_f0785696c8714a41b62aa82bc8e7b2f7_EndDate" hidden="1"/>
          <p:cNvSpPr txBox="1"/>
          <p:nvPr>
            <p:custDataLst>
              <p:tags r:id="rId49"/>
            </p:custDataLst>
          </p:nvPr>
        </p:nvSpPr>
        <p:spPr>
          <a:xfrm>
            <a:off x="0" y="38253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13" name="OTLSHAPE_T_8eae38f6ec0145f78691eccab3da7fbc_ShapePercentage" hidden="1"/>
          <p:cNvSpPr/>
          <p:nvPr>
            <p:custDataLst>
              <p:tags r:id="rId50"/>
            </p:custDataLst>
          </p:nvPr>
        </p:nvSpPr>
        <p:spPr>
          <a:xfrm>
            <a:off x="9547011" y="39370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4" name="OTLSHAPE_T_8eae38f6ec0145f78691eccab3da7fbc_Duration" hidden="1"/>
          <p:cNvSpPr txBox="1"/>
          <p:nvPr>
            <p:custDataLst>
              <p:tags r:id="rId51"/>
            </p:custDataLst>
          </p:nvPr>
        </p:nvSpPr>
        <p:spPr>
          <a:xfrm>
            <a:off x="0" y="3937000"/>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3 days</a:t>
            </a:r>
          </a:p>
        </p:txBody>
      </p:sp>
      <p:sp>
        <p:nvSpPr>
          <p:cNvPr id="1615" name="OTLSHAPE_T_8eae38f6ec0145f78691eccab3da7fbc_TextPercentage" hidden="1"/>
          <p:cNvSpPr txBox="1"/>
          <p:nvPr>
            <p:custDataLst>
              <p:tags r:id="rId52"/>
            </p:custDataLst>
          </p:nvPr>
        </p:nvSpPr>
        <p:spPr>
          <a:xfrm>
            <a:off x="0" y="40920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616" name="OTLSHAPE_T_8eae38f6ec0145f78691eccab3da7fbc_StartDate" hidden="1"/>
          <p:cNvSpPr txBox="1"/>
          <p:nvPr>
            <p:custDataLst>
              <p:tags r:id="rId53"/>
            </p:custDataLst>
          </p:nvPr>
        </p:nvSpPr>
        <p:spPr>
          <a:xfrm>
            <a:off x="0" y="40920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17" name="OTLSHAPE_T_8eae38f6ec0145f78691eccab3da7fbc_EndDate" hidden="1"/>
          <p:cNvSpPr txBox="1"/>
          <p:nvPr>
            <p:custDataLst>
              <p:tags r:id="rId54"/>
            </p:custDataLst>
          </p:nvPr>
        </p:nvSpPr>
        <p:spPr>
          <a:xfrm>
            <a:off x="0" y="40920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21" name="OTLSHAPE_T_8bfd433ac53148d7b72f93e7d3acddfc_ShapePercentage" hidden="1"/>
          <p:cNvSpPr/>
          <p:nvPr>
            <p:custDataLst>
              <p:tags r:id="rId55"/>
            </p:custDataLst>
          </p:nvPr>
        </p:nvSpPr>
        <p:spPr>
          <a:xfrm>
            <a:off x="9847099" y="42037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2" name="OTLSHAPE_T_8bfd433ac53148d7b72f93e7d3acddfc_Duration" hidden="1"/>
          <p:cNvSpPr txBox="1"/>
          <p:nvPr>
            <p:custDataLst>
              <p:tags r:id="rId56"/>
            </p:custDataLst>
          </p:nvPr>
        </p:nvSpPr>
        <p:spPr>
          <a:xfrm>
            <a:off x="0" y="4203700"/>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3 days</a:t>
            </a:r>
          </a:p>
        </p:txBody>
      </p:sp>
      <p:sp>
        <p:nvSpPr>
          <p:cNvPr id="1623" name="OTLSHAPE_T_8bfd433ac53148d7b72f93e7d3acddfc_TextPercentage" hidden="1"/>
          <p:cNvSpPr txBox="1"/>
          <p:nvPr>
            <p:custDataLst>
              <p:tags r:id="rId57"/>
            </p:custDataLst>
          </p:nvPr>
        </p:nvSpPr>
        <p:spPr>
          <a:xfrm>
            <a:off x="0" y="43587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624" name="OTLSHAPE_T_8bfd433ac53148d7b72f93e7d3acddfc_StartDate" hidden="1"/>
          <p:cNvSpPr txBox="1"/>
          <p:nvPr>
            <p:custDataLst>
              <p:tags r:id="rId58"/>
            </p:custDataLst>
          </p:nvPr>
        </p:nvSpPr>
        <p:spPr>
          <a:xfrm>
            <a:off x="0" y="43587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25" name="OTLSHAPE_T_8bfd433ac53148d7b72f93e7d3acddfc_EndDate" hidden="1"/>
          <p:cNvSpPr txBox="1"/>
          <p:nvPr>
            <p:custDataLst>
              <p:tags r:id="rId59"/>
            </p:custDataLst>
          </p:nvPr>
        </p:nvSpPr>
        <p:spPr>
          <a:xfrm>
            <a:off x="0" y="43587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29" name="OTLSHAPE_T_d8776044192a4383847d5d4d843f035f_ShapePercentage" hidden="1"/>
          <p:cNvSpPr/>
          <p:nvPr>
            <p:custDataLst>
              <p:tags r:id="rId60"/>
            </p:custDataLst>
          </p:nvPr>
        </p:nvSpPr>
        <p:spPr>
          <a:xfrm>
            <a:off x="10447275" y="44704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0" name="OTLSHAPE_T_d8776044192a4383847d5d4d843f035f_Duration" hidden="1"/>
          <p:cNvSpPr txBox="1"/>
          <p:nvPr>
            <p:custDataLst>
              <p:tags r:id="rId61"/>
            </p:custDataLst>
          </p:nvPr>
        </p:nvSpPr>
        <p:spPr>
          <a:xfrm>
            <a:off x="0" y="4470400"/>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631" name="OTLSHAPE_T_d8776044192a4383847d5d4d843f035f_TextPercentage" hidden="1"/>
          <p:cNvSpPr txBox="1"/>
          <p:nvPr>
            <p:custDataLst>
              <p:tags r:id="rId62"/>
            </p:custDataLst>
          </p:nvPr>
        </p:nvSpPr>
        <p:spPr>
          <a:xfrm>
            <a:off x="0" y="46254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632" name="OTLSHAPE_T_d8776044192a4383847d5d4d843f035f_StartDate" hidden="1"/>
          <p:cNvSpPr txBox="1"/>
          <p:nvPr>
            <p:custDataLst>
              <p:tags r:id="rId63"/>
            </p:custDataLst>
          </p:nvPr>
        </p:nvSpPr>
        <p:spPr>
          <a:xfrm>
            <a:off x="0" y="46254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33" name="OTLSHAPE_T_d8776044192a4383847d5d4d843f035f_EndDate" hidden="1"/>
          <p:cNvSpPr txBox="1"/>
          <p:nvPr>
            <p:custDataLst>
              <p:tags r:id="rId64"/>
            </p:custDataLst>
          </p:nvPr>
        </p:nvSpPr>
        <p:spPr>
          <a:xfrm>
            <a:off x="0" y="46254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37" name="OTLSHAPE_T_46aac4d063284ccaad7b776af4985b6b_ShapePercentage" hidden="1"/>
          <p:cNvSpPr/>
          <p:nvPr>
            <p:custDataLst>
              <p:tags r:id="rId65"/>
            </p:custDataLst>
          </p:nvPr>
        </p:nvSpPr>
        <p:spPr>
          <a:xfrm>
            <a:off x="10747363" y="47371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 name="OTLSHAPE_T_46aac4d063284ccaad7b776af4985b6b_Duration" hidden="1"/>
          <p:cNvSpPr txBox="1"/>
          <p:nvPr>
            <p:custDataLst>
              <p:tags r:id="rId66"/>
            </p:custDataLst>
          </p:nvPr>
        </p:nvSpPr>
        <p:spPr>
          <a:xfrm>
            <a:off x="0" y="4737100"/>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639" name="OTLSHAPE_T_46aac4d063284ccaad7b776af4985b6b_TextPercentage" hidden="1"/>
          <p:cNvSpPr txBox="1"/>
          <p:nvPr>
            <p:custDataLst>
              <p:tags r:id="rId67"/>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640" name="OTLSHAPE_T_46aac4d063284ccaad7b776af4985b6b_StartDate" hidden="1"/>
          <p:cNvSpPr txBox="1"/>
          <p:nvPr>
            <p:custDataLst>
              <p:tags r:id="rId68"/>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41" name="OTLSHAPE_T_46aac4d063284ccaad7b776af4985b6b_EndDate" hidden="1"/>
          <p:cNvSpPr txBox="1"/>
          <p:nvPr>
            <p:custDataLst>
              <p:tags r:id="rId69"/>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644" name="Title 1643"/>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dirty="0">
                <a:ln w="0"/>
                <a:effectLst>
                  <a:outerShdw blurRad="38100" dist="19050" dir="2700000" algn="tl" rotWithShape="0">
                    <a:schemeClr val="dk1">
                      <a:alpha val="40000"/>
                    </a:schemeClr>
                  </a:outerShdw>
                </a:effectLst>
              </a:rPr>
              <a:t>July 2019</a:t>
            </a:r>
          </a:p>
        </p:txBody>
      </p:sp>
      <p:grpSp>
        <p:nvGrpSpPr>
          <p:cNvPr id="2" name="Group 1"/>
          <p:cNvGrpSpPr/>
          <p:nvPr/>
        </p:nvGrpSpPr>
        <p:grpSpPr>
          <a:xfrm>
            <a:off x="93843" y="1932263"/>
            <a:ext cx="11834411" cy="3592237"/>
            <a:chOff x="93843" y="1932263"/>
            <a:chExt cx="11834411" cy="3592237"/>
          </a:xfrm>
        </p:grpSpPr>
        <p:sp>
          <p:nvSpPr>
            <p:cNvPr id="1645" name="TextBox 1644"/>
            <p:cNvSpPr txBox="1"/>
            <p:nvPr/>
          </p:nvSpPr>
          <p:spPr>
            <a:xfrm>
              <a:off x="1233404" y="3546405"/>
              <a:ext cx="1344417" cy="861774"/>
            </a:xfrm>
            <a:prstGeom prst="rect">
              <a:avLst/>
            </a:prstGeom>
            <a:noFill/>
          </p:spPr>
          <p:txBody>
            <a:bodyPr wrap="square" rtlCol="0">
              <a:spAutoFit/>
            </a:bodyPr>
            <a:lstStyle/>
            <a:p>
              <a:r>
                <a:rPr lang="en-US" sz="1000" dirty="0">
                  <a:solidFill>
                    <a:schemeClr val="tx1">
                      <a:lumMod val="50000"/>
                      <a:lumOff val="50000"/>
                    </a:schemeClr>
                  </a:solidFill>
                </a:rPr>
                <a:t>Choice of web hosting and location, domain name purchase, SMS plan, &amp; Subscription budgets.</a:t>
              </a:r>
            </a:p>
          </p:txBody>
        </p:sp>
        <p:cxnSp>
          <p:nvCxnSpPr>
            <p:cNvPr id="1555" name="OTLSHAPE_T_46aac4d063284ccaad7b776af4985b6b_RightVerticalConnector1"/>
            <p:cNvCxnSpPr/>
            <p:nvPr>
              <p:custDataLst>
                <p:tags r:id="rId73"/>
              </p:custDataLst>
            </p:nvPr>
          </p:nvCxnSpPr>
          <p:spPr>
            <a:xfrm>
              <a:off x="11047242" y="4940300"/>
              <a:ext cx="0" cy="2032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3" name="OTLSHAPE_T_d8776044192a4383847d5d4d843f035f_RightVerticalConnector1"/>
            <p:cNvCxnSpPr/>
            <p:nvPr>
              <p:custDataLst>
                <p:tags r:id="rId74"/>
              </p:custDataLst>
            </p:nvPr>
          </p:nvCxnSpPr>
          <p:spPr>
            <a:xfrm>
              <a:off x="10747154" y="4673600"/>
              <a:ext cx="0" cy="4699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2" name="OTLSHAPE_T_d8776044192a4383847d5d4d843f035f_LeftVerticalConnector2"/>
            <p:cNvCxnSpPr/>
            <p:nvPr>
              <p:custDataLst>
                <p:tags r:id="rId75"/>
              </p:custDataLst>
            </p:nvPr>
          </p:nvCxnSpPr>
          <p:spPr>
            <a:xfrm>
              <a:off x="10447275"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1" name="OTLSHAPE_T_d8776044192a4383847d5d4d843f035f_LeftVerticalConnector1"/>
            <p:cNvCxnSpPr/>
            <p:nvPr>
              <p:custDataLst>
                <p:tags r:id="rId76"/>
              </p:custDataLst>
            </p:nvPr>
          </p:nvCxnSpPr>
          <p:spPr>
            <a:xfrm>
              <a:off x="10447275" y="4673600"/>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7" name="OTLSHAPE_T_f0785696c8714a41b62aa82bc8e7b2f7_LeftVerticalConnector1"/>
            <p:cNvCxnSpPr/>
            <p:nvPr>
              <p:custDataLst>
                <p:tags r:id="rId77"/>
              </p:custDataLst>
            </p:nvPr>
          </p:nvCxnSpPr>
          <p:spPr>
            <a:xfrm>
              <a:off x="7446397" y="3873500"/>
              <a:ext cx="0" cy="12700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6" name="OTLSHAPE_T_7f2ae5645d2c4ac1adc3bd6d5875b4ce_RightVerticalConnector2"/>
            <p:cNvCxnSpPr/>
            <p:nvPr>
              <p:custDataLst>
                <p:tags r:id="rId78"/>
              </p:custDataLst>
            </p:nvPr>
          </p:nvCxnSpPr>
          <p:spPr>
            <a:xfrm>
              <a:off x="6846013" y="3857160"/>
              <a:ext cx="0" cy="12863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5" name="OTLSHAPE_T_7f2ae5645d2c4ac1adc3bd6d5875b4ce_RightVerticalConnector1"/>
            <p:cNvCxnSpPr/>
            <p:nvPr>
              <p:custDataLst>
                <p:tags r:id="rId79"/>
              </p:custDataLst>
            </p:nvPr>
          </p:nvCxnSpPr>
          <p:spPr>
            <a:xfrm>
              <a:off x="6846013" y="3606800"/>
              <a:ext cx="0" cy="2667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4" name="OTLSHAPE_T_7f2ae5645d2c4ac1adc3bd6d5875b4ce_LeftVerticalConnector1"/>
            <p:cNvCxnSpPr/>
            <p:nvPr>
              <p:custDataLst>
                <p:tags r:id="rId80"/>
              </p:custDataLst>
            </p:nvPr>
          </p:nvCxnSpPr>
          <p:spPr>
            <a:xfrm>
              <a:off x="5345782" y="3606800"/>
              <a:ext cx="0" cy="15367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3" name="OTLSHAPE_T_ca2bdb97fa034c0cadee8d86b1eebc94_RightVerticalConnector2"/>
            <p:cNvCxnSpPr/>
            <p:nvPr>
              <p:custDataLst>
                <p:tags r:id="rId81"/>
              </p:custDataLst>
            </p:nvPr>
          </p:nvCxnSpPr>
          <p:spPr>
            <a:xfrm>
              <a:off x="4745398" y="3590460"/>
              <a:ext cx="0" cy="15530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2" name="OTLSHAPE_T_ca2bdb97fa034c0cadee8d86b1eebc94_RightVerticalConnector1"/>
            <p:cNvCxnSpPr/>
            <p:nvPr>
              <p:custDataLst>
                <p:tags r:id="rId82"/>
              </p:custDataLst>
            </p:nvPr>
          </p:nvCxnSpPr>
          <p:spPr>
            <a:xfrm>
              <a:off x="4745398" y="3340100"/>
              <a:ext cx="0" cy="2667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1" name="OTLSHAPE_T_ca2bdb97fa034c0cadee8d86b1eebc94_LeftVerticalConnector1"/>
            <p:cNvCxnSpPr/>
            <p:nvPr>
              <p:custDataLst>
                <p:tags r:id="rId83"/>
              </p:custDataLst>
            </p:nvPr>
          </p:nvCxnSpPr>
          <p:spPr>
            <a:xfrm>
              <a:off x="3245168" y="3340100"/>
              <a:ext cx="0" cy="18034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0" name="OTLSHAPE_T_a9a6d26218e447749210d818e5825c50_RightVerticalConnector1"/>
            <p:cNvCxnSpPr/>
            <p:nvPr>
              <p:custDataLst>
                <p:tags r:id="rId84"/>
              </p:custDataLst>
            </p:nvPr>
          </p:nvCxnSpPr>
          <p:spPr>
            <a:xfrm>
              <a:off x="2344696" y="3073400"/>
              <a:ext cx="0" cy="20701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9" name="OTLSHAPE_T_a9a6d26218e447749210d818e5825c50_LeftVerticalConnector1"/>
            <p:cNvCxnSpPr/>
            <p:nvPr>
              <p:custDataLst>
                <p:tags r:id="rId85"/>
              </p:custDataLst>
            </p:nvPr>
          </p:nvCxnSpPr>
          <p:spPr>
            <a:xfrm>
              <a:off x="2044816" y="3073400"/>
              <a:ext cx="0" cy="20701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8" name="OTLSHAPE_T_adf97829f0b647c38fe8e1f766a1f8e3_RightVerticalConnector2"/>
            <p:cNvCxnSpPr/>
            <p:nvPr>
              <p:custDataLst>
                <p:tags r:id="rId86"/>
              </p:custDataLst>
            </p:nvPr>
          </p:nvCxnSpPr>
          <p:spPr>
            <a:xfrm>
              <a:off x="2644784" y="3049312"/>
              <a:ext cx="0" cy="209418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7" name="OTLSHAPE_T_adf97829f0b647c38fe8e1f766a1f8e3_RightVerticalConnector1"/>
            <p:cNvCxnSpPr/>
            <p:nvPr>
              <p:custDataLst>
                <p:tags r:id="rId87"/>
              </p:custDataLst>
            </p:nvPr>
          </p:nvCxnSpPr>
          <p:spPr>
            <a:xfrm>
              <a:off x="2644784" y="2806700"/>
              <a:ext cx="0" cy="8758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4" name="OTLSHAPE_T_a0fb40c088d140039b538ae144f051b6_RightVerticalConnector3"/>
            <p:cNvCxnSpPr/>
            <p:nvPr>
              <p:custDataLst>
                <p:tags r:id="rId88"/>
              </p:custDataLst>
            </p:nvPr>
          </p:nvCxnSpPr>
          <p:spPr>
            <a:xfrm>
              <a:off x="1444433" y="3057059"/>
              <a:ext cx="0" cy="20864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3" name="OTLSHAPE_T_a0fb40c088d140039b538ae144f051b6_RightVerticalConnector2"/>
            <p:cNvCxnSpPr/>
            <p:nvPr>
              <p:custDataLst>
                <p:tags r:id="rId89"/>
              </p:custDataLst>
            </p:nvPr>
          </p:nvCxnSpPr>
          <p:spPr>
            <a:xfrm>
              <a:off x="1444433" y="2790360"/>
              <a:ext cx="0" cy="9618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2" name="OTLSHAPE_T_a0fb40c088d140039b538ae144f051b6_RightVerticalConnector1"/>
            <p:cNvCxnSpPr/>
            <p:nvPr>
              <p:custDataLst>
                <p:tags r:id="rId90"/>
              </p:custDataLst>
            </p:nvPr>
          </p:nvCxnSpPr>
          <p:spPr>
            <a:xfrm>
              <a:off x="1444433" y="2471081"/>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8" name="OTLSHAPE_T_33aac3a7a9964e888e9730f594296a34_RightVerticalConnector4"/>
            <p:cNvCxnSpPr/>
            <p:nvPr>
              <p:custDataLst>
                <p:tags r:id="rId91"/>
              </p:custDataLst>
            </p:nvPr>
          </p:nvCxnSpPr>
          <p:spPr>
            <a:xfrm>
              <a:off x="8946628"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7" name="OTLSHAPE_T_33aac3a7a9964e888e9730f594296a34_RightVerticalConnector3"/>
            <p:cNvCxnSpPr/>
            <p:nvPr>
              <p:custDataLst>
                <p:tags r:id="rId92"/>
              </p:custDataLst>
            </p:nvPr>
          </p:nvCxnSpPr>
          <p:spPr>
            <a:xfrm>
              <a:off x="8946628" y="4123860"/>
              <a:ext cx="0" cy="62958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6" name="OTLSHAPE_T_33aac3a7a9964e888e9730f594296a34_RightVerticalConnector2"/>
            <p:cNvCxnSpPr/>
            <p:nvPr>
              <p:custDataLst>
                <p:tags r:id="rId93"/>
              </p:custDataLst>
            </p:nvPr>
          </p:nvCxnSpPr>
          <p:spPr>
            <a:xfrm>
              <a:off x="8946628" y="3873500"/>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5" name="OTLSHAPE_T_33aac3a7a9964e888e9730f594296a34_RightVerticalConnector1"/>
            <p:cNvCxnSpPr/>
            <p:nvPr>
              <p:custDataLst>
                <p:tags r:id="rId94"/>
              </p:custDataLst>
            </p:nvPr>
          </p:nvCxnSpPr>
          <p:spPr>
            <a:xfrm>
              <a:off x="8946628" y="2135463"/>
              <a:ext cx="0" cy="153483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4" name="OTLSHAPE_T_33aac3a7a9964e888e9730f594296a34_LeftVerticalConnector4"/>
            <p:cNvCxnSpPr/>
            <p:nvPr>
              <p:custDataLst>
                <p:tags r:id="rId95"/>
              </p:custDataLst>
            </p:nvPr>
          </p:nvCxnSpPr>
          <p:spPr>
            <a:xfrm>
              <a:off x="1144553" y="3057059"/>
              <a:ext cx="0" cy="20864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3" name="OTLSHAPE_T_33aac3a7a9964e888e9730f594296a34_LeftVerticalConnector3"/>
            <p:cNvCxnSpPr/>
            <p:nvPr>
              <p:custDataLst>
                <p:tags r:id="rId96"/>
              </p:custDataLst>
            </p:nvPr>
          </p:nvCxnSpPr>
          <p:spPr>
            <a:xfrm>
              <a:off x="1144553" y="2806700"/>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2" name="OTLSHAPE_T_33aac3a7a9964e888e9730f594296a34_LeftVerticalConnector2"/>
            <p:cNvCxnSpPr/>
            <p:nvPr>
              <p:custDataLst>
                <p:tags r:id="rId97"/>
              </p:custDataLst>
            </p:nvPr>
          </p:nvCxnSpPr>
          <p:spPr>
            <a:xfrm>
              <a:off x="1144553" y="2471081"/>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1" name="OTLSHAPE_T_33aac3a7a9964e888e9730f594296a34_LeftVerticalConnector1"/>
            <p:cNvCxnSpPr/>
            <p:nvPr>
              <p:custDataLst>
                <p:tags r:id="rId98"/>
              </p:custDataLst>
            </p:nvPr>
          </p:nvCxnSpPr>
          <p:spPr>
            <a:xfrm>
              <a:off x="1144553" y="2135463"/>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13" name="OTLSHAPE_TB_00000000000000000000000000000000_ElapsedTimeExtension"/>
            <p:cNvSpPr/>
            <p:nvPr>
              <p:custDataLst>
                <p:tags r:id="rId99"/>
              </p:custDataLst>
            </p:nvPr>
          </p:nvSpPr>
          <p:spPr>
            <a:xfrm>
              <a:off x="844465" y="1932263"/>
              <a:ext cx="0" cy="3211237"/>
            </a:xfrm>
            <a:prstGeom prst="rect">
              <a:avLst/>
            </a:prstGeom>
            <a:gradFill flip="none" rotWithShape="1">
              <a:gsLst>
                <a:gs pos="100000">
                  <a:srgbClr val="FFC000">
                    <a:alpha val="30196"/>
                  </a:srgbClr>
                </a:gs>
                <a:gs pos="0">
                  <a:srgbClr val="FFC000">
                    <a:alpha val="0"/>
                  </a:srgbClr>
                </a:gs>
              </a:gsLst>
              <a:lin ang="5400000" scaled="1"/>
              <a:tileRect/>
            </a:gra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0" name="OTLSHAPE_TB_00000000000000000000000000000000_RightEndCaps"/>
            <p:cNvSpPr txBox="1"/>
            <p:nvPr>
              <p:custDataLst>
                <p:tags r:id="rId100"/>
              </p:custDataLst>
            </p:nvPr>
          </p:nvSpPr>
          <p:spPr>
            <a:xfrm>
              <a:off x="11474534" y="5194469"/>
              <a:ext cx="451662" cy="279061"/>
            </a:xfrm>
            <a:prstGeom prst="rect">
              <a:avLst/>
            </a:prstGeom>
            <a:noFill/>
          </p:spPr>
          <p:txBody>
            <a:bodyPr vert="horz" wrap="none" lIns="0" tIns="0" rIns="0" bIns="0" rtlCol="0" anchor="ctr" anchorCtr="0">
              <a:spAutoFit/>
            </a:bodyPr>
            <a:lstStyle/>
            <a:p>
              <a:pPr algn="ctr"/>
              <a:r>
                <a:rPr lang="en-US" b="1" spc="-38">
                  <a:solidFill>
                    <a:schemeClr val="accent2"/>
                  </a:solidFill>
                  <a:latin typeface="Calibri" panose="020F0502020204030204" pitchFamily="34" charset="0"/>
                </a:rPr>
                <a:t>2019</a:t>
              </a:r>
            </a:p>
          </p:txBody>
        </p:sp>
        <p:sp>
          <p:nvSpPr>
            <p:cNvPr id="1511" name="OTLSHAPE_TB_00000000000000000000000000000000_ScaleContainer"/>
            <p:cNvSpPr/>
            <p:nvPr>
              <p:custDataLst>
                <p:tags r:id="rId101"/>
              </p:custDataLst>
            </p:nvPr>
          </p:nvSpPr>
          <p:spPr>
            <a:xfrm>
              <a:off x="844465" y="5143500"/>
              <a:ext cx="10515600" cy="381000"/>
            </a:xfrm>
            <a:prstGeom prst="rect">
              <a:avLst/>
            </a:prstGeom>
            <a:gradFill flip="none" rotWithShape="1">
              <a:gsLst>
                <a:gs pos="0">
                  <a:srgbClr val="B2B2B2"/>
                </a:gs>
                <a:gs pos="100000">
                  <a:srgbClr val="B2B2B2"/>
                </a:gs>
                <a:gs pos="50000">
                  <a:srgbClr val="F2F2F2"/>
                </a:gs>
                <a:gs pos="100000">
                  <a:srgbClr val="FFFFF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6" name="OTLSHAPE_TB_00000000000000000000000000000000_TimescaleInterval1"/>
            <p:cNvSpPr txBox="1"/>
            <p:nvPr>
              <p:custDataLst>
                <p:tags r:id="rId102"/>
              </p:custDataLst>
            </p:nvPr>
          </p:nvSpPr>
          <p:spPr>
            <a:xfrm>
              <a:off x="907965" y="5240972"/>
              <a:ext cx="469900" cy="186055"/>
            </a:xfrm>
            <a:prstGeom prst="rect">
              <a:avLst/>
            </a:prstGeom>
            <a:noFill/>
          </p:spPr>
          <p:txBody>
            <a:bodyPr vert="horz" wrap="none" lIns="0" tIns="0" rIns="0" bIns="0" rtlCol="0" anchor="ctr" anchorCtr="0">
              <a:noAutofit/>
            </a:bodyPr>
            <a:lstStyle/>
            <a:p>
              <a:r>
                <a:rPr lang="en-US" sz="1200" spc="-14">
                  <a:solidFill>
                    <a:schemeClr val="dk1"/>
                  </a:solidFill>
                  <a:latin typeface="Calibri" panose="020F0502020204030204" pitchFamily="34" charset="0"/>
                </a:rPr>
                <a:t>Week 1</a:t>
              </a:r>
            </a:p>
          </p:txBody>
        </p:sp>
        <p:sp>
          <p:nvSpPr>
            <p:cNvPr id="1517" name="OTLSHAPE_TB_00000000000000000000000000000000_TimescaleInterval2"/>
            <p:cNvSpPr txBox="1"/>
            <p:nvPr>
              <p:custDataLst>
                <p:tags r:id="rId103"/>
              </p:custDataLst>
            </p:nvPr>
          </p:nvSpPr>
          <p:spPr>
            <a:xfrm>
              <a:off x="3008580"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2</a:t>
              </a:r>
            </a:p>
          </p:txBody>
        </p:sp>
        <p:sp>
          <p:nvSpPr>
            <p:cNvPr id="1518" name="OTLSHAPE_TB_00000000000000000000000000000000_TimescaleInterval3"/>
            <p:cNvSpPr txBox="1"/>
            <p:nvPr>
              <p:custDataLst>
                <p:tags r:id="rId104"/>
              </p:custDataLst>
            </p:nvPr>
          </p:nvSpPr>
          <p:spPr>
            <a:xfrm>
              <a:off x="5109194"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3</a:t>
              </a:r>
            </a:p>
          </p:txBody>
        </p:sp>
        <p:sp>
          <p:nvSpPr>
            <p:cNvPr id="1519" name="OTLSHAPE_TB_00000000000000000000000000000000_TimescaleInterval4"/>
            <p:cNvSpPr txBox="1"/>
            <p:nvPr>
              <p:custDataLst>
                <p:tags r:id="rId105"/>
              </p:custDataLst>
            </p:nvPr>
          </p:nvSpPr>
          <p:spPr>
            <a:xfrm>
              <a:off x="7209809"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4</a:t>
              </a:r>
            </a:p>
          </p:txBody>
        </p:sp>
        <p:sp>
          <p:nvSpPr>
            <p:cNvPr id="1520" name="OTLSHAPE_TB_00000000000000000000000000000000_TimescaleInterval5"/>
            <p:cNvSpPr txBox="1"/>
            <p:nvPr>
              <p:custDataLst>
                <p:tags r:id="rId106"/>
              </p:custDataLst>
            </p:nvPr>
          </p:nvSpPr>
          <p:spPr>
            <a:xfrm>
              <a:off x="9310424"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5</a:t>
              </a:r>
            </a:p>
          </p:txBody>
        </p:sp>
        <p:sp>
          <p:nvSpPr>
            <p:cNvPr id="1556" name="OTLSHAPE_T_33aac3a7a9964e888e9730f594296a34_Shape"/>
            <p:cNvSpPr/>
            <p:nvPr>
              <p:custDataLst>
                <p:tags r:id="rId107"/>
              </p:custDataLst>
            </p:nvPr>
          </p:nvSpPr>
          <p:spPr>
            <a:xfrm>
              <a:off x="1144553" y="1932263"/>
              <a:ext cx="7810500" cy="203200"/>
            </a:xfrm>
            <a:prstGeom prst="rect">
              <a:avLst/>
            </a:prstGeom>
            <a:ln/>
            <a:extLst>
              <a:ext uri="{53640926-AAD7-44D8-BBD7-CCE9431645EC}">
                <a14:shadowObscured xmlns:a14="http://schemas.microsoft.com/office/drawing/2010/main" val="1"/>
              </a:ext>
            </a:ex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562" name="OTLSHAPE_T_33aac3a7a9964e888e9730f594296a34_JoinedDate"/>
            <p:cNvSpPr txBox="1"/>
            <p:nvPr>
              <p:custDataLst>
                <p:tags r:id="rId108"/>
              </p:custDataLst>
            </p:nvPr>
          </p:nvSpPr>
          <p:spPr>
            <a:xfrm>
              <a:off x="8997428" y="1956350"/>
              <a:ext cx="11303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7/1/2019 - 7/26/2019</a:t>
              </a:r>
            </a:p>
          </p:txBody>
        </p:sp>
        <p:sp>
          <p:nvSpPr>
            <p:cNvPr id="1563" name="OTLSHAPE_T_33aac3a7a9964e888e9730f594296a34_Title"/>
            <p:cNvSpPr txBox="1"/>
            <p:nvPr>
              <p:custDataLst>
                <p:tags r:id="rId109"/>
              </p:custDataLst>
            </p:nvPr>
          </p:nvSpPr>
          <p:spPr>
            <a:xfrm>
              <a:off x="4192065" y="1948603"/>
              <a:ext cx="1714500" cy="170519"/>
            </a:xfrm>
            <a:prstGeom prst="rect">
              <a:avLst/>
            </a:prstGeom>
            <a:noFill/>
          </p:spPr>
          <p:txBody>
            <a:bodyPr vert="horz" wrap="square" lIns="0" tIns="0" rIns="0" bIns="0" rtlCol="0" anchor="ctr" anchorCtr="0">
              <a:spAutoFit/>
            </a:bodyPr>
            <a:lstStyle/>
            <a:p>
              <a:pPr algn="ctr"/>
              <a:r>
                <a:rPr lang="en-US" sz="1100" b="1" spc="-4">
                  <a:solidFill>
                    <a:schemeClr val="dk1"/>
                  </a:solidFill>
                  <a:latin typeface="Calibri" panose="020F0502020204030204" pitchFamily="34" charset="0"/>
                </a:rPr>
                <a:t>Project Development Phase II</a:t>
              </a:r>
            </a:p>
          </p:txBody>
        </p:sp>
        <p:sp>
          <p:nvSpPr>
            <p:cNvPr id="1564" name="OTLSHAPE_T_a0fb40c088d140039b538ae144f051b6_Shape"/>
            <p:cNvSpPr/>
            <p:nvPr>
              <p:custDataLst>
                <p:tags r:id="rId110"/>
              </p:custDataLst>
            </p:nvPr>
          </p:nvSpPr>
          <p:spPr>
            <a:xfrm>
              <a:off x="1144553" y="2267881"/>
              <a:ext cx="3048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70" name="OTLSHAPE_T_a0fb40c088d140039b538ae144f051b6_Title"/>
            <p:cNvSpPr txBox="1"/>
            <p:nvPr>
              <p:custDataLst>
                <p:tags r:id="rId111"/>
              </p:custDataLst>
            </p:nvPr>
          </p:nvSpPr>
          <p:spPr>
            <a:xfrm>
              <a:off x="192222" y="2198963"/>
              <a:ext cx="901700" cy="341037"/>
            </a:xfrm>
            <a:prstGeom prst="rect">
              <a:avLst/>
            </a:prstGeom>
            <a:noFill/>
          </p:spPr>
          <p:txBody>
            <a:bodyPr vert="horz" wrap="square" lIns="0" tIns="0" rIns="0" bIns="0" rtlCol="0" anchor="ctr" anchorCtr="0">
              <a:spAutoFit/>
            </a:bodyPr>
            <a:lstStyle/>
            <a:p>
              <a:pPr algn="r"/>
              <a:r>
                <a:rPr lang="en-US" sz="1100" b="1" spc="-8">
                  <a:solidFill>
                    <a:schemeClr val="dk1"/>
                  </a:solidFill>
                  <a:latin typeface="Calibri" panose="020F0502020204030204" pitchFamily="34" charset="0"/>
                </a:rPr>
                <a:t>Kick-off communication</a:t>
              </a:r>
            </a:p>
          </p:txBody>
        </p:sp>
        <p:sp>
          <p:nvSpPr>
            <p:cNvPr id="1571" name="OTLSHAPE_T_a0fb40c088d140039b538ae144f051b6_JoinedDate"/>
            <p:cNvSpPr txBox="1"/>
            <p:nvPr>
              <p:custDataLst>
                <p:tags r:id="rId112"/>
              </p:custDataLst>
            </p:nvPr>
          </p:nvSpPr>
          <p:spPr>
            <a:xfrm>
              <a:off x="1495233" y="2291969"/>
              <a:ext cx="495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7/1/2019</a:t>
              </a:r>
            </a:p>
          </p:txBody>
        </p:sp>
        <p:sp>
          <p:nvSpPr>
            <p:cNvPr id="1572" name="OTLSHAPE_T_adf97829f0b647c38fe8e1f766a1f8e3_Shape"/>
            <p:cNvSpPr/>
            <p:nvPr>
              <p:custDataLst>
                <p:tags r:id="rId113"/>
              </p:custDataLst>
            </p:nvPr>
          </p:nvSpPr>
          <p:spPr>
            <a:xfrm>
              <a:off x="1144553" y="2603500"/>
              <a:ext cx="15113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78" name="OTLSHAPE_T_adf97829f0b647c38fe8e1f766a1f8e3_JoinedDate"/>
            <p:cNvSpPr txBox="1"/>
            <p:nvPr>
              <p:custDataLst>
                <p:tags r:id="rId114"/>
              </p:custDataLst>
            </p:nvPr>
          </p:nvSpPr>
          <p:spPr>
            <a:xfrm>
              <a:off x="2695584" y="2627588"/>
              <a:ext cx="10668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7/1/2019 - 7/5/2019</a:t>
              </a:r>
            </a:p>
          </p:txBody>
        </p:sp>
        <p:sp>
          <p:nvSpPr>
            <p:cNvPr id="1579" name="OTLSHAPE_T_adf97829f0b647c38fe8e1f766a1f8e3_Title"/>
            <p:cNvSpPr txBox="1"/>
            <p:nvPr>
              <p:custDataLst>
                <p:tags r:id="rId115"/>
              </p:custDataLst>
            </p:nvPr>
          </p:nvSpPr>
          <p:spPr>
            <a:xfrm>
              <a:off x="1366179" y="2619841"/>
              <a:ext cx="1066800" cy="170519"/>
            </a:xfrm>
            <a:prstGeom prst="rect">
              <a:avLst/>
            </a:prstGeom>
            <a:noFill/>
          </p:spPr>
          <p:txBody>
            <a:bodyPr vert="horz" wrap="square" lIns="0" tIns="0" rIns="0" bIns="0" rtlCol="0" anchor="ctr" anchorCtr="0">
              <a:spAutoFit/>
            </a:bodyPr>
            <a:lstStyle/>
            <a:p>
              <a:pPr algn="ctr"/>
              <a:r>
                <a:rPr lang="en-US" sz="1100" b="1" spc="-6" dirty="0">
                  <a:solidFill>
                    <a:schemeClr val="dk1"/>
                  </a:solidFill>
                  <a:latin typeface="Calibri" panose="020F0502020204030204" pitchFamily="34" charset="0"/>
                </a:rPr>
                <a:t>Hosting &amp; Domain</a:t>
              </a:r>
            </a:p>
          </p:txBody>
        </p:sp>
        <p:sp>
          <p:nvSpPr>
            <p:cNvPr id="1580" name="OTLSHAPE_T_a9a6d26218e447749210d818e5825c50_Shape"/>
            <p:cNvSpPr/>
            <p:nvPr>
              <p:custDataLst>
                <p:tags r:id="rId116"/>
              </p:custDataLst>
            </p:nvPr>
          </p:nvSpPr>
          <p:spPr>
            <a:xfrm>
              <a:off x="2044816" y="2870200"/>
              <a:ext cx="304800" cy="203200"/>
            </a:xfrm>
            <a:prstGeom prst="rect">
              <a:avLst/>
            </a:prstGeom>
            <a:ln/>
            <a:extLst>
              <a:ext uri="{53640926-AAD7-44D8-BBD7-CCE9431645EC}">
                <a14:shadowObscured xmlns:a14="http://schemas.microsoft.com/office/drawing/2010/main" val="1"/>
              </a:ext>
            </a:ex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86" name="OTLSHAPE_T_a9a6d26218e447749210d818e5825c50_Title"/>
            <p:cNvSpPr txBox="1"/>
            <p:nvPr>
              <p:custDataLst>
                <p:tags r:id="rId117"/>
              </p:custDataLst>
            </p:nvPr>
          </p:nvSpPr>
          <p:spPr>
            <a:xfrm>
              <a:off x="93843" y="2886541"/>
              <a:ext cx="1905000" cy="170519"/>
            </a:xfrm>
            <a:prstGeom prst="rect">
              <a:avLst/>
            </a:prstGeom>
            <a:noFill/>
          </p:spPr>
          <p:txBody>
            <a:bodyPr vert="horz" wrap="square" lIns="0" tIns="0" rIns="0" bIns="0" rtlCol="0" anchor="ctr" anchorCtr="0">
              <a:spAutoFit/>
            </a:bodyPr>
            <a:lstStyle/>
            <a:p>
              <a:pPr algn="r"/>
              <a:r>
                <a:rPr lang="en-US" sz="1100" b="1" spc="-2">
                  <a:solidFill>
                    <a:schemeClr val="dk1"/>
                  </a:solidFill>
                  <a:latin typeface="Calibri" panose="020F0502020204030204" pitchFamily="34" charset="0"/>
                </a:rPr>
                <a:t>Holiday - Independence Day (US)</a:t>
              </a:r>
            </a:p>
          </p:txBody>
        </p:sp>
        <p:sp>
          <p:nvSpPr>
            <p:cNvPr id="1587" name="OTLSHAPE_T_a9a6d26218e447749210d818e5825c50_JoinedDate"/>
            <p:cNvSpPr txBox="1"/>
            <p:nvPr>
              <p:custDataLst>
                <p:tags r:id="rId118"/>
              </p:custDataLst>
            </p:nvPr>
          </p:nvSpPr>
          <p:spPr>
            <a:xfrm>
              <a:off x="2395496" y="2894288"/>
              <a:ext cx="495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7/4/2019</a:t>
              </a:r>
            </a:p>
          </p:txBody>
        </p:sp>
        <p:sp>
          <p:nvSpPr>
            <p:cNvPr id="1588" name="OTLSHAPE_T_ca2bdb97fa034c0cadee8d86b1eebc94_Shape"/>
            <p:cNvSpPr/>
            <p:nvPr>
              <p:custDataLst>
                <p:tags r:id="rId119"/>
              </p:custDataLst>
            </p:nvPr>
          </p:nvSpPr>
          <p:spPr>
            <a:xfrm>
              <a:off x="3245168" y="3136900"/>
              <a:ext cx="15113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94" name="OTLSHAPE_T_ca2bdb97fa034c0cadee8d86b1eebc94_JoinedDate"/>
            <p:cNvSpPr txBox="1"/>
            <p:nvPr>
              <p:custDataLst>
                <p:tags r:id="rId120"/>
              </p:custDataLst>
            </p:nvPr>
          </p:nvSpPr>
          <p:spPr>
            <a:xfrm>
              <a:off x="4796198" y="3160988"/>
              <a:ext cx="11303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7/8/2019 - 7/12/2019</a:t>
              </a:r>
            </a:p>
          </p:txBody>
        </p:sp>
        <p:sp>
          <p:nvSpPr>
            <p:cNvPr id="1595" name="OTLSHAPE_T_ca2bdb97fa034c0cadee8d86b1eebc94_Title"/>
            <p:cNvSpPr txBox="1"/>
            <p:nvPr>
              <p:custDataLst>
                <p:tags r:id="rId121"/>
              </p:custDataLst>
            </p:nvPr>
          </p:nvSpPr>
          <p:spPr>
            <a:xfrm>
              <a:off x="3652531" y="3153241"/>
              <a:ext cx="685800" cy="170519"/>
            </a:xfrm>
            <a:prstGeom prst="rect">
              <a:avLst/>
            </a:prstGeom>
            <a:noFill/>
          </p:spPr>
          <p:txBody>
            <a:bodyPr vert="horz" wrap="square" lIns="0" tIns="0" rIns="0" bIns="0" rtlCol="0" anchor="ctr" anchorCtr="0">
              <a:spAutoFit/>
            </a:bodyPr>
            <a:lstStyle/>
            <a:p>
              <a:pPr algn="ctr"/>
              <a:r>
                <a:rPr lang="en-US" sz="1100" b="1" spc="-12">
                  <a:solidFill>
                    <a:schemeClr val="dk1"/>
                  </a:solidFill>
                  <a:latin typeface="Calibri" panose="020F0502020204030204" pitchFamily="34" charset="0"/>
                </a:rPr>
                <a:t>Travel plans</a:t>
              </a:r>
            </a:p>
          </p:txBody>
        </p:sp>
        <p:sp>
          <p:nvSpPr>
            <p:cNvPr id="1596" name="OTLSHAPE_T_7f2ae5645d2c4ac1adc3bd6d5875b4ce_Shape"/>
            <p:cNvSpPr/>
            <p:nvPr>
              <p:custDataLst>
                <p:tags r:id="rId122"/>
              </p:custDataLst>
            </p:nvPr>
          </p:nvSpPr>
          <p:spPr>
            <a:xfrm>
              <a:off x="5345782" y="3403600"/>
              <a:ext cx="15113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02" name="OTLSHAPE_T_7f2ae5645d2c4ac1adc3bd6d5875b4ce_Title"/>
            <p:cNvSpPr txBox="1"/>
            <p:nvPr>
              <p:custDataLst>
                <p:tags r:id="rId123"/>
              </p:custDataLst>
            </p:nvPr>
          </p:nvSpPr>
          <p:spPr>
            <a:xfrm>
              <a:off x="5388308" y="3425398"/>
              <a:ext cx="1021549" cy="338554"/>
            </a:xfrm>
            <a:prstGeom prst="rect">
              <a:avLst/>
            </a:prstGeom>
            <a:noFill/>
          </p:spPr>
          <p:txBody>
            <a:bodyPr vert="horz" wrap="square" lIns="0" tIns="0" rIns="0" bIns="0" rtlCol="0" anchor="ctr" anchorCtr="0">
              <a:spAutoFit/>
            </a:bodyPr>
            <a:lstStyle/>
            <a:p>
              <a:r>
                <a:rPr lang="en-US" sz="1100" b="1" spc="-8" dirty="0">
                  <a:solidFill>
                    <a:schemeClr val="dk1"/>
                  </a:solidFill>
                  <a:latin typeface="Calibri" panose="020F0502020204030204" pitchFamily="34" charset="0"/>
                </a:rPr>
                <a:t>Training &amp; </a:t>
              </a:r>
            </a:p>
            <a:p>
              <a:r>
                <a:rPr lang="en-US" sz="1100" b="1" spc="-8" dirty="0">
                  <a:solidFill>
                    <a:schemeClr val="dk1"/>
                  </a:solidFill>
                  <a:latin typeface="Calibri" panose="020F0502020204030204" pitchFamily="34" charset="0"/>
                </a:rPr>
                <a:t>Orientation Wk1</a:t>
              </a:r>
            </a:p>
          </p:txBody>
        </p:sp>
        <p:sp>
          <p:nvSpPr>
            <p:cNvPr id="1603" name="OTLSHAPE_T_7f2ae5645d2c4ac1adc3bd6d5875b4ce_JoinedDate"/>
            <p:cNvSpPr txBox="1"/>
            <p:nvPr>
              <p:custDataLst>
                <p:tags r:id="rId124"/>
              </p:custDataLst>
            </p:nvPr>
          </p:nvSpPr>
          <p:spPr>
            <a:xfrm>
              <a:off x="6896813" y="342768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7/15/2019 - 7/19/2019</a:t>
              </a:r>
            </a:p>
          </p:txBody>
        </p:sp>
        <p:sp>
          <p:nvSpPr>
            <p:cNvPr id="1604" name="OTLSHAPE_T_f0785696c8714a41b62aa82bc8e7b2f7_Shape"/>
            <p:cNvSpPr/>
            <p:nvPr>
              <p:custDataLst>
                <p:tags r:id="rId125"/>
              </p:custDataLst>
            </p:nvPr>
          </p:nvSpPr>
          <p:spPr>
            <a:xfrm>
              <a:off x="7446397" y="3670300"/>
              <a:ext cx="15113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10" name="OTLSHAPE_T_f0785696c8714a41b62aa82bc8e7b2f7_Title"/>
            <p:cNvSpPr txBox="1"/>
            <p:nvPr>
              <p:custDataLst>
                <p:tags r:id="rId126"/>
              </p:custDataLst>
            </p:nvPr>
          </p:nvSpPr>
          <p:spPr>
            <a:xfrm>
              <a:off x="7464552" y="3691075"/>
              <a:ext cx="1061177" cy="338554"/>
            </a:xfrm>
            <a:prstGeom prst="rect">
              <a:avLst/>
            </a:prstGeom>
            <a:noFill/>
          </p:spPr>
          <p:txBody>
            <a:bodyPr vert="horz" wrap="square" lIns="0" tIns="0" rIns="0" bIns="0" rtlCol="0" anchor="ctr" anchorCtr="0">
              <a:spAutoFit/>
            </a:bodyPr>
            <a:lstStyle/>
            <a:p>
              <a:r>
                <a:rPr lang="en-US" sz="1100" b="1" spc="-8" dirty="0">
                  <a:solidFill>
                    <a:schemeClr val="dk1"/>
                  </a:solidFill>
                  <a:latin typeface="Calibri" panose="020F0502020204030204" pitchFamily="34" charset="0"/>
                </a:rPr>
                <a:t>Training &amp; </a:t>
              </a:r>
            </a:p>
            <a:p>
              <a:r>
                <a:rPr lang="en-US" sz="1100" b="1" spc="-8" dirty="0">
                  <a:solidFill>
                    <a:schemeClr val="dk1"/>
                  </a:solidFill>
                  <a:latin typeface="Calibri" panose="020F0502020204030204" pitchFamily="34" charset="0"/>
                </a:rPr>
                <a:t>Orientation Wk2</a:t>
              </a:r>
            </a:p>
          </p:txBody>
        </p:sp>
        <p:sp>
          <p:nvSpPr>
            <p:cNvPr id="1611" name="OTLSHAPE_T_f0785696c8714a41b62aa82bc8e7b2f7_JoinedDate"/>
            <p:cNvSpPr txBox="1"/>
            <p:nvPr>
              <p:custDataLst>
                <p:tags r:id="rId127"/>
              </p:custDataLst>
            </p:nvPr>
          </p:nvSpPr>
          <p:spPr>
            <a:xfrm>
              <a:off x="8997428" y="369438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7/22/2019 - 7/26/2019</a:t>
              </a:r>
            </a:p>
          </p:txBody>
        </p:sp>
        <p:sp>
          <p:nvSpPr>
            <p:cNvPr id="1612" name="OTLSHAPE_T_8eae38f6ec0145f78691eccab3da7fbc_Shape"/>
            <p:cNvSpPr/>
            <p:nvPr>
              <p:custDataLst>
                <p:tags r:id="rId128"/>
              </p:custDataLst>
            </p:nvPr>
          </p:nvSpPr>
          <p:spPr>
            <a:xfrm>
              <a:off x="9547011" y="3937000"/>
              <a:ext cx="9017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18" name="OTLSHAPE_T_8eae38f6ec0145f78691eccab3da7fbc_Title"/>
            <p:cNvSpPr txBox="1"/>
            <p:nvPr>
              <p:custDataLst>
                <p:tags r:id="rId129"/>
              </p:custDataLst>
            </p:nvPr>
          </p:nvSpPr>
          <p:spPr>
            <a:xfrm>
              <a:off x="8576054" y="3953340"/>
              <a:ext cx="927100" cy="170519"/>
            </a:xfrm>
            <a:prstGeom prst="rect">
              <a:avLst/>
            </a:prstGeom>
            <a:noFill/>
          </p:spPr>
          <p:txBody>
            <a:bodyPr vert="horz" wrap="square" lIns="0" tIns="0" rIns="0" bIns="0" rtlCol="0" anchor="ctr" anchorCtr="0">
              <a:spAutoFit/>
            </a:bodyPr>
            <a:lstStyle/>
            <a:p>
              <a:pPr algn="r"/>
              <a:r>
                <a:rPr lang="en-US" sz="1100" b="1" spc="-6">
                  <a:solidFill>
                    <a:schemeClr val="dk1"/>
                  </a:solidFill>
                  <a:latin typeface="Calibri" panose="020F0502020204030204" pitchFamily="34" charset="0"/>
                </a:rPr>
                <a:t>Progress Report</a:t>
              </a:r>
            </a:p>
          </p:txBody>
        </p:sp>
        <p:sp>
          <p:nvSpPr>
            <p:cNvPr id="1619" name="OTLSHAPE_T_8eae38f6ec0145f78691eccab3da7fbc_JoinedDate"/>
            <p:cNvSpPr txBox="1"/>
            <p:nvPr>
              <p:custDataLst>
                <p:tags r:id="rId130"/>
              </p:custDataLst>
            </p:nvPr>
          </p:nvSpPr>
          <p:spPr>
            <a:xfrm>
              <a:off x="10497866" y="396108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7/29/2019 - 7/31/2019</a:t>
              </a:r>
            </a:p>
          </p:txBody>
        </p:sp>
        <p:sp>
          <p:nvSpPr>
            <p:cNvPr id="1620" name="OTLSHAPE_T_8bfd433ac53148d7b72f93e7d3acddfc_Shape"/>
            <p:cNvSpPr/>
            <p:nvPr>
              <p:custDataLst>
                <p:tags r:id="rId131"/>
              </p:custDataLst>
            </p:nvPr>
          </p:nvSpPr>
          <p:spPr>
            <a:xfrm>
              <a:off x="9847099" y="4203700"/>
              <a:ext cx="901700" cy="203200"/>
            </a:xfrm>
            <a:prstGeom prst="rect">
              <a:avLst/>
            </a:prstGeom>
            <a:ln/>
            <a:extLst>
              <a:ext uri="{53640926-AAD7-44D8-BBD7-CCE9431645EC}">
                <a14:shadowObscured xmlns:a14="http://schemas.microsoft.com/office/drawing/2010/main" val="1"/>
              </a:ext>
            </a:ex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26" name="OTLSHAPE_T_8bfd433ac53148d7b72f93e7d3acddfc_JoinedDate"/>
            <p:cNvSpPr txBox="1"/>
            <p:nvPr>
              <p:custDataLst>
                <p:tags r:id="rId132"/>
              </p:custDataLst>
            </p:nvPr>
          </p:nvSpPr>
          <p:spPr>
            <a:xfrm>
              <a:off x="10797954" y="4227788"/>
              <a:ext cx="11303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7/30/2019 - 8/1/2019</a:t>
              </a:r>
            </a:p>
          </p:txBody>
        </p:sp>
        <p:sp>
          <p:nvSpPr>
            <p:cNvPr id="1627" name="OTLSHAPE_T_8bfd433ac53148d7b72f93e7d3acddfc_Title"/>
            <p:cNvSpPr txBox="1"/>
            <p:nvPr>
              <p:custDataLst>
                <p:tags r:id="rId133"/>
              </p:custDataLst>
            </p:nvPr>
          </p:nvSpPr>
          <p:spPr>
            <a:xfrm>
              <a:off x="9917566" y="4220040"/>
              <a:ext cx="762000" cy="170519"/>
            </a:xfrm>
            <a:prstGeom prst="rect">
              <a:avLst/>
            </a:prstGeom>
            <a:noFill/>
          </p:spPr>
          <p:txBody>
            <a:bodyPr vert="horz" wrap="square" lIns="0" tIns="0" rIns="0" bIns="0" rtlCol="0" anchor="ctr" anchorCtr="0">
              <a:spAutoFit/>
            </a:bodyPr>
            <a:lstStyle/>
            <a:p>
              <a:pPr algn="ctr"/>
              <a:r>
                <a:rPr lang="en-US" sz="1100" b="1" spc="-14">
                  <a:solidFill>
                    <a:schemeClr val="dk1"/>
                  </a:solidFill>
                  <a:latin typeface="Calibri" panose="020F0502020204030204" pitchFamily="34" charset="0"/>
                </a:rPr>
                <a:t>Feature Tests</a:t>
              </a:r>
            </a:p>
          </p:txBody>
        </p:sp>
        <p:sp>
          <p:nvSpPr>
            <p:cNvPr id="1628" name="OTLSHAPE_T_d8776044192a4383847d5d4d843f035f_Shape"/>
            <p:cNvSpPr/>
            <p:nvPr>
              <p:custDataLst>
                <p:tags r:id="rId134"/>
              </p:custDataLst>
            </p:nvPr>
          </p:nvSpPr>
          <p:spPr>
            <a:xfrm>
              <a:off x="10447275" y="4470400"/>
              <a:ext cx="3048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34" name="OTLSHAPE_T_d8776044192a4383847d5d4d843f035f_Title"/>
            <p:cNvSpPr txBox="1"/>
            <p:nvPr>
              <p:custDataLst>
                <p:tags r:id="rId135"/>
              </p:custDataLst>
            </p:nvPr>
          </p:nvSpPr>
          <p:spPr>
            <a:xfrm>
              <a:off x="9394868" y="4486740"/>
              <a:ext cx="1003300" cy="170519"/>
            </a:xfrm>
            <a:prstGeom prst="rect">
              <a:avLst/>
            </a:prstGeom>
            <a:noFill/>
          </p:spPr>
          <p:txBody>
            <a:bodyPr vert="horz" wrap="square" lIns="0" tIns="0" rIns="0" bIns="0" rtlCol="0" anchor="ctr" anchorCtr="0">
              <a:spAutoFit/>
            </a:bodyPr>
            <a:lstStyle/>
            <a:p>
              <a:pPr algn="r"/>
              <a:r>
                <a:rPr lang="en-US" sz="1100" b="1" spc="-10">
                  <a:solidFill>
                    <a:schemeClr val="dk1"/>
                  </a:solidFill>
                  <a:latin typeface="Calibri" panose="020F0502020204030204" pitchFamily="34" charset="0"/>
                </a:rPr>
                <a:t>Executive Review</a:t>
              </a:r>
            </a:p>
          </p:txBody>
        </p:sp>
        <p:sp>
          <p:nvSpPr>
            <p:cNvPr id="1635" name="OTLSHAPE_T_d8776044192a4383847d5d4d843f035f_JoinedDate"/>
            <p:cNvSpPr txBox="1"/>
            <p:nvPr>
              <p:custDataLst>
                <p:tags r:id="rId136"/>
              </p:custDataLst>
            </p:nvPr>
          </p:nvSpPr>
          <p:spPr>
            <a:xfrm>
              <a:off x="10797954" y="4494488"/>
              <a:ext cx="495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8/1/2019</a:t>
              </a:r>
            </a:p>
          </p:txBody>
        </p:sp>
        <p:sp>
          <p:nvSpPr>
            <p:cNvPr id="1636" name="OTLSHAPE_T_46aac4d063284ccaad7b776af4985b6b_Shape"/>
            <p:cNvSpPr/>
            <p:nvPr>
              <p:custDataLst>
                <p:tags r:id="rId137"/>
              </p:custDataLst>
            </p:nvPr>
          </p:nvSpPr>
          <p:spPr>
            <a:xfrm>
              <a:off x="10747363" y="4737100"/>
              <a:ext cx="3048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42" name="OTLSHAPE_T_46aac4d063284ccaad7b776af4985b6b_Title"/>
            <p:cNvSpPr txBox="1"/>
            <p:nvPr>
              <p:custDataLst>
                <p:tags r:id="rId138"/>
              </p:custDataLst>
            </p:nvPr>
          </p:nvSpPr>
          <p:spPr>
            <a:xfrm>
              <a:off x="8844480" y="4727343"/>
              <a:ext cx="1854200" cy="307777"/>
            </a:xfrm>
            <a:prstGeom prst="rect">
              <a:avLst/>
            </a:prstGeom>
            <a:noFill/>
          </p:spPr>
          <p:txBody>
            <a:bodyPr vert="horz" wrap="square" lIns="0" tIns="0" rIns="0" bIns="0" rtlCol="0" anchor="ctr" anchorCtr="0">
              <a:spAutoFit/>
            </a:bodyPr>
            <a:lstStyle/>
            <a:p>
              <a:pPr algn="r"/>
              <a:r>
                <a:rPr lang="en-US" sz="1000" b="1" spc="-4" dirty="0">
                  <a:solidFill>
                    <a:schemeClr val="dk1"/>
                  </a:solidFill>
                  <a:latin typeface="Calibri" panose="020F0502020204030204" pitchFamily="34" charset="0"/>
                </a:rPr>
                <a:t>Proposed Changes &amp; New Features Report from P-I &amp; P-II</a:t>
              </a:r>
            </a:p>
          </p:txBody>
        </p:sp>
        <p:sp>
          <p:nvSpPr>
            <p:cNvPr id="1643" name="OTLSHAPE_T_46aac4d063284ccaad7b776af4985b6b_JoinedDate"/>
            <p:cNvSpPr txBox="1"/>
            <p:nvPr>
              <p:custDataLst>
                <p:tags r:id="rId139"/>
              </p:custDataLst>
            </p:nvPr>
          </p:nvSpPr>
          <p:spPr>
            <a:xfrm>
              <a:off x="11098042" y="4761188"/>
              <a:ext cx="495300" cy="155025"/>
            </a:xfrm>
            <a:prstGeom prst="rect">
              <a:avLst/>
            </a:prstGeom>
            <a:noFill/>
          </p:spPr>
          <p:txBody>
            <a:bodyPr vert="horz" wrap="square" lIns="0" tIns="0" rIns="0" bIns="0" rtlCol="0" anchor="ctr" anchorCtr="0">
              <a:spAutoFit/>
            </a:bodyPr>
            <a:lstStyle/>
            <a:p>
              <a:r>
                <a:rPr lang="en-US" sz="1000" spc="-8" dirty="0">
                  <a:solidFill>
                    <a:schemeClr val="dk2"/>
                  </a:solidFill>
                  <a:latin typeface="Calibri" panose="020F0502020204030204" pitchFamily="34" charset="0"/>
                </a:rPr>
                <a:t>8/2/2019</a:t>
              </a:r>
            </a:p>
          </p:txBody>
        </p:sp>
        <p:sp>
          <p:nvSpPr>
            <p:cNvPr id="1646" name="TextBox 1645"/>
            <p:cNvSpPr txBox="1"/>
            <p:nvPr/>
          </p:nvSpPr>
          <p:spPr>
            <a:xfrm>
              <a:off x="3329262" y="3694469"/>
              <a:ext cx="1344417" cy="400110"/>
            </a:xfrm>
            <a:prstGeom prst="rect">
              <a:avLst/>
            </a:prstGeom>
            <a:noFill/>
          </p:spPr>
          <p:txBody>
            <a:bodyPr wrap="square" rtlCol="0">
              <a:spAutoFit/>
            </a:bodyPr>
            <a:lstStyle/>
            <a:p>
              <a:r>
                <a:rPr lang="en-US" sz="1000" dirty="0">
                  <a:solidFill>
                    <a:schemeClr val="tx1">
                      <a:lumMod val="50000"/>
                      <a:lumOff val="50000"/>
                    </a:schemeClr>
                  </a:solidFill>
                </a:rPr>
                <a:t>Travel &amp; arrival plans to Kansas City</a:t>
              </a:r>
            </a:p>
          </p:txBody>
        </p:sp>
        <p:sp>
          <p:nvSpPr>
            <p:cNvPr id="1647" name="TextBox 1646"/>
            <p:cNvSpPr txBox="1"/>
            <p:nvPr/>
          </p:nvSpPr>
          <p:spPr>
            <a:xfrm>
              <a:off x="5429729" y="4123859"/>
              <a:ext cx="1344417" cy="400110"/>
            </a:xfrm>
            <a:prstGeom prst="rect">
              <a:avLst/>
            </a:prstGeom>
            <a:noFill/>
          </p:spPr>
          <p:txBody>
            <a:bodyPr wrap="square" rtlCol="0">
              <a:spAutoFit/>
            </a:bodyPr>
            <a:lstStyle/>
            <a:p>
              <a:pPr algn="ctr"/>
              <a:r>
                <a:rPr lang="en-US" sz="1000" dirty="0">
                  <a:solidFill>
                    <a:schemeClr val="tx1">
                      <a:lumMod val="50000"/>
                      <a:lumOff val="50000"/>
                    </a:schemeClr>
                  </a:solidFill>
                </a:rPr>
                <a:t>Arrival and orientation</a:t>
              </a:r>
            </a:p>
          </p:txBody>
        </p:sp>
        <p:sp>
          <p:nvSpPr>
            <p:cNvPr id="1648" name="TextBox 1647"/>
            <p:cNvSpPr txBox="1"/>
            <p:nvPr/>
          </p:nvSpPr>
          <p:spPr>
            <a:xfrm>
              <a:off x="7646758" y="4101771"/>
              <a:ext cx="1344417" cy="861774"/>
            </a:xfrm>
            <a:prstGeom prst="rect">
              <a:avLst/>
            </a:prstGeom>
            <a:noFill/>
          </p:spPr>
          <p:txBody>
            <a:bodyPr wrap="square" rtlCol="0">
              <a:spAutoFit/>
            </a:bodyPr>
            <a:lstStyle/>
            <a:p>
              <a:r>
                <a:rPr lang="en-US" sz="1000" dirty="0">
                  <a:solidFill>
                    <a:schemeClr val="tx1">
                      <a:lumMod val="50000"/>
                      <a:lumOff val="50000"/>
                    </a:schemeClr>
                  </a:solidFill>
                </a:rPr>
                <a:t>Orientation &amp; mentorship on HITSystem technology/software stack</a:t>
              </a:r>
            </a:p>
          </p:txBody>
        </p:sp>
        <p:sp>
          <p:nvSpPr>
            <p:cNvPr id="142" name="TextBox 141"/>
            <p:cNvSpPr txBox="1"/>
            <p:nvPr/>
          </p:nvSpPr>
          <p:spPr>
            <a:xfrm>
              <a:off x="3325344" y="4193650"/>
              <a:ext cx="1344417" cy="400110"/>
            </a:xfrm>
            <a:prstGeom prst="rect">
              <a:avLst/>
            </a:prstGeom>
            <a:noFill/>
          </p:spPr>
          <p:txBody>
            <a:bodyPr wrap="square" rtlCol="0">
              <a:spAutoFit/>
            </a:bodyPr>
            <a:lstStyle/>
            <a:p>
              <a:r>
                <a:rPr lang="en-US" sz="1000" dirty="0">
                  <a:solidFill>
                    <a:schemeClr val="tx1">
                      <a:lumMod val="50000"/>
                      <a:lumOff val="50000"/>
                    </a:schemeClr>
                  </a:solidFill>
                </a:rPr>
                <a:t>Hosting &amp; Domain follow-up and support</a:t>
              </a:r>
            </a:p>
          </p:txBody>
        </p:sp>
        <p:pic>
          <p:nvPicPr>
            <p:cNvPr id="5" name="Picture 4"/>
            <p:cNvPicPr>
              <a:picLocks noChangeAspect="1"/>
            </p:cNvPicPr>
            <p:nvPr/>
          </p:nvPicPr>
          <p:blipFill>
            <a:blip r:embed="rId141" cstate="print">
              <a:extLst>
                <a:ext uri="{28A0092B-C50C-407E-A947-70E740481C1C}">
                  <a14:useLocalDpi xmlns:a14="http://schemas.microsoft.com/office/drawing/2010/main" val="0"/>
                </a:ext>
              </a:extLst>
            </a:blip>
            <a:stretch>
              <a:fillRect/>
            </a:stretch>
          </p:blipFill>
          <p:spPr>
            <a:xfrm>
              <a:off x="3289322" y="3402144"/>
              <a:ext cx="268156" cy="268156"/>
            </a:xfrm>
            <a:prstGeom prst="rect">
              <a:avLst/>
            </a:prstGeom>
          </p:spPr>
        </p:pic>
        <p:pic>
          <p:nvPicPr>
            <p:cNvPr id="148" name="Picture 147"/>
            <p:cNvPicPr>
              <a:picLocks noChangeAspect="1"/>
            </p:cNvPicPr>
            <p:nvPr/>
          </p:nvPicPr>
          <p:blipFill>
            <a:blip r:embed="rId142" cstate="print">
              <a:extLst>
                <a:ext uri="{28A0092B-C50C-407E-A947-70E740481C1C}">
                  <a14:useLocalDpi xmlns:a14="http://schemas.microsoft.com/office/drawing/2010/main" val="0"/>
                </a:ext>
              </a:extLst>
            </a:blip>
            <a:stretch>
              <a:fillRect/>
            </a:stretch>
          </p:blipFill>
          <p:spPr>
            <a:xfrm>
              <a:off x="7488399" y="4019298"/>
              <a:ext cx="215932" cy="215932"/>
            </a:xfrm>
            <a:prstGeom prst="rect">
              <a:avLst/>
            </a:prstGeom>
          </p:spPr>
        </p:pic>
        <p:pic>
          <p:nvPicPr>
            <p:cNvPr id="149" name="Picture 148"/>
            <p:cNvPicPr>
              <a:picLocks noChangeAspect="1"/>
            </p:cNvPicPr>
            <p:nvPr/>
          </p:nvPicPr>
          <p:blipFill>
            <a:blip r:embed="rId143" cstate="print">
              <a:extLst>
                <a:ext uri="{28A0092B-C50C-407E-A947-70E740481C1C}">
                  <a14:useLocalDpi xmlns:a14="http://schemas.microsoft.com/office/drawing/2010/main" val="0"/>
                </a:ext>
              </a:extLst>
            </a:blip>
            <a:stretch>
              <a:fillRect/>
            </a:stretch>
          </p:blipFill>
          <p:spPr>
            <a:xfrm>
              <a:off x="5369630" y="3804808"/>
              <a:ext cx="242689" cy="242689"/>
            </a:xfrm>
            <a:prstGeom prst="rect">
              <a:avLst/>
            </a:prstGeom>
          </p:spPr>
        </p:pic>
        <p:pic>
          <p:nvPicPr>
            <p:cNvPr id="150" name="Picture 149"/>
            <p:cNvPicPr>
              <a:picLocks noChangeAspect="1"/>
            </p:cNvPicPr>
            <p:nvPr/>
          </p:nvPicPr>
          <p:blipFill>
            <a:blip r:embed="rId142" cstate="print">
              <a:extLst>
                <a:ext uri="{28A0092B-C50C-407E-A947-70E740481C1C}">
                  <a14:useLocalDpi xmlns:a14="http://schemas.microsoft.com/office/drawing/2010/main" val="0"/>
                </a:ext>
              </a:extLst>
            </a:blip>
            <a:stretch>
              <a:fillRect/>
            </a:stretch>
          </p:blipFill>
          <p:spPr>
            <a:xfrm>
              <a:off x="5411575" y="4083002"/>
              <a:ext cx="215932" cy="215932"/>
            </a:xfrm>
            <a:prstGeom prst="rect">
              <a:avLst/>
            </a:prstGeom>
          </p:spPr>
        </p:pic>
      </p:grpSp>
      <p:sp>
        <p:nvSpPr>
          <p:cNvPr id="151" name="OTLSHAPE_TB_00000000000000000000000000000000_ElapsedTimeExtension">
            <a:extLst>
              <a:ext uri="{FF2B5EF4-FFF2-40B4-BE49-F238E27FC236}">
                <a16:creationId xmlns:a16="http://schemas.microsoft.com/office/drawing/2014/main" id="{9B1C1324-3FB5-4FFF-85C1-43C4CFF0624E}"/>
              </a:ext>
            </a:extLst>
          </p:cNvPr>
          <p:cNvSpPr/>
          <p:nvPr>
            <p:custDataLst>
              <p:tags r:id="rId70"/>
            </p:custDataLst>
          </p:nvPr>
        </p:nvSpPr>
        <p:spPr>
          <a:xfrm>
            <a:off x="844464" y="1656588"/>
            <a:ext cx="10515599" cy="3486912"/>
          </a:xfrm>
          <a:prstGeom prst="rect">
            <a:avLst/>
          </a:prstGeom>
          <a:gradFill flip="none" rotWithShape="1">
            <a:gsLst>
              <a:gs pos="100000">
                <a:srgbClr val="FFC000">
                  <a:alpha val="30196"/>
                </a:srgbClr>
              </a:gs>
              <a:gs pos="0">
                <a:srgbClr val="FFC000">
                  <a:alpha val="0"/>
                </a:srgbClr>
              </a:gs>
            </a:gsLst>
            <a:lin ang="5400000" scaled="1"/>
            <a:tileRect/>
          </a:gra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TLSHAPE_TB_00000000000000000000000000000000_ElapsedTime">
            <a:extLst>
              <a:ext uri="{FF2B5EF4-FFF2-40B4-BE49-F238E27FC236}">
                <a16:creationId xmlns:a16="http://schemas.microsoft.com/office/drawing/2014/main" id="{BA8B8C3F-CE2E-4BC7-A6F3-8AE77A0D9163}"/>
              </a:ext>
            </a:extLst>
          </p:cNvPr>
          <p:cNvSpPr/>
          <p:nvPr>
            <p:custDataLst>
              <p:tags r:id="rId71"/>
            </p:custDataLst>
          </p:nvPr>
        </p:nvSpPr>
        <p:spPr>
          <a:xfrm>
            <a:off x="844464" y="5143500"/>
            <a:ext cx="10515597" cy="381000"/>
          </a:xfrm>
          <a:prstGeom prst="rect">
            <a:avLst/>
          </a:prstGeom>
          <a:solidFill>
            <a:schemeClr val="accent4">
              <a:alpha val="30196"/>
            </a:schemeClr>
          </a:solidFill>
          <a:ln w="12700" cap="flat" cmpd="sng" algn="ctr">
            <a:noFill/>
            <a:prstDash val="solid"/>
            <a:miter lim="800000"/>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TLSHAPE_TB_00000000000000000000000000000000_TodayMarkerShape">
            <a:extLst>
              <a:ext uri="{FF2B5EF4-FFF2-40B4-BE49-F238E27FC236}">
                <a16:creationId xmlns:a16="http://schemas.microsoft.com/office/drawing/2014/main" id="{B9CC717B-E036-4945-A871-D52A179E968A}"/>
              </a:ext>
            </a:extLst>
          </p:cNvPr>
          <p:cNvSpPr/>
          <p:nvPr>
            <p:custDataLst>
              <p:tags r:id="rId72"/>
            </p:custDataLst>
          </p:nvPr>
        </p:nvSpPr>
        <p:spPr>
          <a:xfrm>
            <a:off x="11345692" y="5525813"/>
            <a:ext cx="114300" cy="127000"/>
          </a:xfrm>
          <a:prstGeom prst="triangle">
            <a:avLst/>
          </a:prstGeom>
          <a:solidFill>
            <a:srgbClr val="FF0000"/>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4195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OTLSHAPE_TB_00000000000000000000000000000000_LeftEndCaps" hidden="1"/>
          <p:cNvSpPr txBox="1"/>
          <p:nvPr>
            <p:custDataLst>
              <p:tags r:id="rId2"/>
            </p:custDataLst>
          </p:nvPr>
        </p:nvSpPr>
        <p:spPr>
          <a:xfrm>
            <a:off x="254000" y="5194469"/>
            <a:ext cx="469900" cy="279061"/>
          </a:xfrm>
          <a:prstGeom prst="rect">
            <a:avLst/>
          </a:prstGeom>
          <a:noFill/>
        </p:spPr>
        <p:txBody>
          <a:bodyPr vert="horz" wrap="none" lIns="0" tIns="0" rIns="0" bIns="0" rtlCol="0" anchor="ctr" anchorCtr="0">
            <a:spAutoFit/>
          </a:bodyPr>
          <a:lstStyle/>
          <a:p>
            <a:pPr algn="ctr"/>
            <a:r>
              <a:rPr lang="en-US" b="1">
                <a:solidFill>
                  <a:schemeClr val="accent2"/>
                </a:solidFill>
                <a:latin typeface="Calibri" panose="020F0502020204030204" pitchFamily="34" charset="0"/>
              </a:rPr>
              <a:t>2019</a:t>
            </a:r>
          </a:p>
        </p:txBody>
      </p:sp>
      <p:sp>
        <p:nvSpPr>
          <p:cNvPr id="803" name="OTLSHAPE_TB_00000000000000000000000000000000_ElapsedTime" hidden="1"/>
          <p:cNvSpPr/>
          <p:nvPr>
            <p:custDataLst>
              <p:tags r:id="rId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OTLSHAPE_TB_00000000000000000000000000000000_TodayMarkerShape" hidden="1"/>
          <p:cNvSpPr/>
          <p:nvPr>
            <p:custDataLst>
              <p:tags r:id="rId4"/>
            </p:custDataLst>
          </p:nvPr>
        </p:nvSpPr>
        <p:spPr>
          <a:xfrm>
            <a:off x="790037" y="552450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OTLSHAPE_TB_00000000000000000000000000000000_TodayMarkerText" hidden="1"/>
          <p:cNvSpPr txBox="1"/>
          <p:nvPr>
            <p:custDataLst>
              <p:tags r:id="rId5"/>
            </p:custDataLst>
          </p:nvPr>
        </p:nvSpPr>
        <p:spPr>
          <a:xfrm>
            <a:off x="844465" y="5651500"/>
            <a:ext cx="363369" cy="184666"/>
          </a:xfrm>
          <a:prstGeom prst="rect">
            <a:avLst/>
          </a:prstGeom>
          <a:noFill/>
        </p:spPr>
        <p:txBody>
          <a:bodyPr vert="horz" wrap="none" lIns="0" tIns="0" rIns="0" bIns="0" rtlCol="0" anchor="ctr" anchorCtr="0">
            <a:spAutoFit/>
          </a:bodyPr>
          <a:lstStyle/>
          <a:p>
            <a:pPr algn="ctr"/>
            <a:r>
              <a:rPr lang="en-US" sz="1200">
                <a:solidFill>
                  <a:schemeClr val="dk1"/>
                </a:solidFill>
                <a:latin typeface="Calibri" panose="020F0502020204030204" pitchFamily="34" charset="0"/>
              </a:rPr>
              <a:t>Today</a:t>
            </a:r>
          </a:p>
        </p:txBody>
      </p:sp>
      <p:cxnSp>
        <p:nvCxnSpPr>
          <p:cNvPr id="816" name="OTLSHAPE_T_249170c4a2f14d8781c67d3ff381e488_LeftVerticalConnector1" hidden="1"/>
          <p:cNvCxnSpPr/>
          <p:nvPr>
            <p:custDataLst>
              <p:tags r:id="rId6"/>
            </p:custDataLst>
          </p:nvPr>
        </p:nvCxnSpPr>
        <p:spPr>
          <a:xfrm>
            <a:off x="1219575" y="2897632"/>
            <a:ext cx="0" cy="13241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17" name="OTLSHAPE_T_249170c4a2f14d8781c67d3ff381e488_LeftVerticalConnector2" hidden="1"/>
          <p:cNvCxnSpPr/>
          <p:nvPr>
            <p:custDataLst>
              <p:tags r:id="rId7"/>
            </p:custDataLst>
          </p:nvPr>
        </p:nvCxnSpPr>
        <p:spPr>
          <a:xfrm>
            <a:off x="1219575" y="3233251"/>
            <a:ext cx="0" cy="191024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20" name="OTLSHAPE_T_fcc6e52553ae419fa15b157a03b451b9_LeftVerticalConnector1" hidden="1"/>
          <p:cNvCxnSpPr/>
          <p:nvPr>
            <p:custDataLst>
              <p:tags r:id="rId8"/>
            </p:custDataLst>
          </p:nvPr>
        </p:nvCxnSpPr>
        <p:spPr>
          <a:xfrm>
            <a:off x="1219575" y="3233251"/>
            <a:ext cx="0" cy="191024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25" name="OTLSHAPE_T_fbf37f573d664a91a488f639492c6453_RightVerticalConnector1" hidden="1"/>
          <p:cNvCxnSpPr/>
          <p:nvPr>
            <p:custDataLst>
              <p:tags r:id="rId9"/>
            </p:custDataLst>
          </p:nvPr>
        </p:nvCxnSpPr>
        <p:spPr>
          <a:xfrm>
            <a:off x="8346401" y="3766651"/>
            <a:ext cx="0" cy="137684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36" name="OTLSHAPE_T_1df8f16c6b1f4bf28c6418199572390e_LeftVerticalConnector1" hidden="1"/>
          <p:cNvCxnSpPr/>
          <p:nvPr>
            <p:custDataLst>
              <p:tags r:id="rId10"/>
            </p:custDataLst>
          </p:nvPr>
        </p:nvCxnSpPr>
        <p:spPr>
          <a:xfrm>
            <a:off x="10222209" y="4620175"/>
            <a:ext cx="0" cy="133265"/>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37" name="OTLSHAPE_T_1df8f16c6b1f4bf28c6418199572390e_LeftVerticalConnector2" hidden="1"/>
          <p:cNvCxnSpPr/>
          <p:nvPr>
            <p:custDataLst>
              <p:tags r:id="rId11"/>
            </p:custDataLst>
          </p:nvPr>
        </p:nvCxnSpPr>
        <p:spPr>
          <a:xfrm>
            <a:off x="10222209" y="4923960"/>
            <a:ext cx="0" cy="21954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40" name="OTLSHAPE_T_de70d2cc9720425690a02f875fb03f20_LeftVerticalConnector1" hidden="1"/>
          <p:cNvCxnSpPr/>
          <p:nvPr>
            <p:custDataLst>
              <p:tags r:id="rId12"/>
            </p:custDataLst>
          </p:nvPr>
        </p:nvCxnSpPr>
        <p:spPr>
          <a:xfrm>
            <a:off x="10597320" y="4940300"/>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841" name="OTLSHAPE_T_de70d2cc9720425690a02f875fb03f20_RightVerticalConnector1" hidden="1"/>
          <p:cNvCxnSpPr/>
          <p:nvPr>
            <p:custDataLst>
              <p:tags r:id="rId13"/>
            </p:custDataLst>
          </p:nvPr>
        </p:nvCxnSpPr>
        <p:spPr>
          <a:xfrm>
            <a:off x="10972169" y="4940300"/>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843" name="OTLSHAPE_T_ce7e67d29f134655a2ab78fba1c6bca0_ShapePercentage" hidden="1"/>
          <p:cNvSpPr/>
          <p:nvPr>
            <p:custDataLst>
              <p:tags r:id="rId14"/>
            </p:custDataLst>
          </p:nvPr>
        </p:nvSpPr>
        <p:spPr>
          <a:xfrm>
            <a:off x="1219575" y="235881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OTLSHAPE_T_ce7e67d29f134655a2ab78fba1c6bca0_Duration" hidden="1"/>
          <p:cNvSpPr txBox="1"/>
          <p:nvPr>
            <p:custDataLst>
              <p:tags r:id="rId15"/>
            </p:custDataLst>
          </p:nvPr>
        </p:nvSpPr>
        <p:spPr>
          <a:xfrm>
            <a:off x="0" y="2358813"/>
            <a:ext cx="3937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19 days</a:t>
            </a:r>
          </a:p>
        </p:txBody>
      </p:sp>
      <p:sp>
        <p:nvSpPr>
          <p:cNvPr id="845" name="OTLSHAPE_T_ce7e67d29f134655a2ab78fba1c6bca0_TextPercentage" hidden="1"/>
          <p:cNvSpPr txBox="1"/>
          <p:nvPr>
            <p:custDataLst>
              <p:tags r:id="rId16"/>
            </p:custDataLst>
          </p:nvPr>
        </p:nvSpPr>
        <p:spPr>
          <a:xfrm>
            <a:off x="0" y="2513838"/>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846" name="OTLSHAPE_T_ce7e67d29f134655a2ab78fba1c6bca0_StartDate" hidden="1"/>
          <p:cNvSpPr txBox="1"/>
          <p:nvPr>
            <p:custDataLst>
              <p:tags r:id="rId17"/>
            </p:custDataLst>
          </p:nvPr>
        </p:nvSpPr>
        <p:spPr>
          <a:xfrm>
            <a:off x="0" y="25138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47" name="OTLSHAPE_T_ce7e67d29f134655a2ab78fba1c6bca0_EndDate" hidden="1"/>
          <p:cNvSpPr txBox="1"/>
          <p:nvPr>
            <p:custDataLst>
              <p:tags r:id="rId18"/>
            </p:custDataLst>
          </p:nvPr>
        </p:nvSpPr>
        <p:spPr>
          <a:xfrm>
            <a:off x="0" y="25138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51" name="OTLSHAPE_T_249170c4a2f14d8781c67d3ff381e488_ShapePercentage" hidden="1"/>
          <p:cNvSpPr/>
          <p:nvPr>
            <p:custDataLst>
              <p:tags r:id="rId19"/>
            </p:custDataLst>
          </p:nvPr>
        </p:nvSpPr>
        <p:spPr>
          <a:xfrm>
            <a:off x="1219575" y="2694432"/>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OTLSHAPE_T_249170c4a2f14d8781c67d3ff381e488_Duration" hidden="1"/>
          <p:cNvSpPr txBox="1"/>
          <p:nvPr>
            <p:custDataLst>
              <p:tags r:id="rId20"/>
            </p:custDataLst>
          </p:nvPr>
        </p:nvSpPr>
        <p:spPr>
          <a:xfrm>
            <a:off x="0" y="2625513"/>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853" name="OTLSHAPE_T_249170c4a2f14d8781c67d3ff381e488_TextPercentage" hidden="1"/>
          <p:cNvSpPr txBox="1"/>
          <p:nvPr>
            <p:custDataLst>
              <p:tags r:id="rId21"/>
            </p:custDataLst>
          </p:nvPr>
        </p:nvSpPr>
        <p:spPr>
          <a:xfrm>
            <a:off x="0" y="2780538"/>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854" name="OTLSHAPE_T_249170c4a2f14d8781c67d3ff381e488_StartDate" hidden="1"/>
          <p:cNvSpPr txBox="1"/>
          <p:nvPr>
            <p:custDataLst>
              <p:tags r:id="rId22"/>
            </p:custDataLst>
          </p:nvPr>
        </p:nvSpPr>
        <p:spPr>
          <a:xfrm>
            <a:off x="0" y="27805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55" name="OTLSHAPE_T_249170c4a2f14d8781c67d3ff381e488_EndDate" hidden="1"/>
          <p:cNvSpPr txBox="1"/>
          <p:nvPr>
            <p:custDataLst>
              <p:tags r:id="rId23"/>
            </p:custDataLst>
          </p:nvPr>
        </p:nvSpPr>
        <p:spPr>
          <a:xfrm>
            <a:off x="0" y="27805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59" name="OTLSHAPE_T_fcc6e52553ae419fa15b157a03b451b9_ShapePercentage" hidden="1"/>
          <p:cNvSpPr/>
          <p:nvPr>
            <p:custDataLst>
              <p:tags r:id="rId24"/>
            </p:custDataLst>
          </p:nvPr>
        </p:nvSpPr>
        <p:spPr>
          <a:xfrm>
            <a:off x="1219575" y="30300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OTLSHAPE_T_fcc6e52553ae419fa15b157a03b451b9_Duration" hidden="1"/>
          <p:cNvSpPr txBox="1"/>
          <p:nvPr>
            <p:custDataLst>
              <p:tags r:id="rId25"/>
            </p:custDataLst>
          </p:nvPr>
        </p:nvSpPr>
        <p:spPr>
          <a:xfrm>
            <a:off x="0" y="30300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861" name="OTLSHAPE_T_fcc6e52553ae419fa15b157a03b451b9_TextPercentage" hidden="1"/>
          <p:cNvSpPr txBox="1"/>
          <p:nvPr>
            <p:custDataLst>
              <p:tags r:id="rId26"/>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862" name="OTLSHAPE_T_fcc6e52553ae419fa15b157a03b451b9_StartDate" hidden="1"/>
          <p:cNvSpPr txBox="1"/>
          <p:nvPr>
            <p:custDataLst>
              <p:tags r:id="rId27"/>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63" name="OTLSHAPE_T_fcc6e52553ae419fa15b157a03b451b9_EndDate" hidden="1"/>
          <p:cNvSpPr txBox="1"/>
          <p:nvPr>
            <p:custDataLst>
              <p:tags r:id="rId28"/>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67" name="OTLSHAPE_T_2a7c729358a54a6cb655c213861e4a2c_ShapePercentage" hidden="1"/>
          <p:cNvSpPr/>
          <p:nvPr>
            <p:custDataLst>
              <p:tags r:id="rId29"/>
            </p:custDataLst>
          </p:nvPr>
        </p:nvSpPr>
        <p:spPr>
          <a:xfrm>
            <a:off x="3845344" y="32967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OTLSHAPE_T_2a7c729358a54a6cb655c213861e4a2c_Duration" hidden="1"/>
          <p:cNvSpPr txBox="1"/>
          <p:nvPr>
            <p:custDataLst>
              <p:tags r:id="rId30"/>
            </p:custDataLst>
          </p:nvPr>
        </p:nvSpPr>
        <p:spPr>
          <a:xfrm>
            <a:off x="0" y="32967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869" name="OTLSHAPE_T_2a7c729358a54a6cb655c213861e4a2c_TextPercentage" hidden="1"/>
          <p:cNvSpPr txBox="1"/>
          <p:nvPr>
            <p:custDataLst>
              <p:tags r:id="rId31"/>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870" name="OTLSHAPE_T_2a7c729358a54a6cb655c213861e4a2c_StartDate" hidden="1"/>
          <p:cNvSpPr txBox="1"/>
          <p:nvPr>
            <p:custDataLst>
              <p:tags r:id="rId32"/>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71" name="OTLSHAPE_T_2a7c729358a54a6cb655c213861e4a2c_EndDate" hidden="1"/>
          <p:cNvSpPr txBox="1"/>
          <p:nvPr>
            <p:custDataLst>
              <p:tags r:id="rId33"/>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75" name="OTLSHAPE_T_fbf37f573d664a91a488f639492c6453_ShapePercentage" hidden="1"/>
          <p:cNvSpPr/>
          <p:nvPr>
            <p:custDataLst>
              <p:tags r:id="rId34"/>
            </p:custDataLst>
          </p:nvPr>
        </p:nvSpPr>
        <p:spPr>
          <a:xfrm>
            <a:off x="6471112" y="35634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OTLSHAPE_T_fbf37f573d664a91a488f639492c6453_Duration" hidden="1"/>
          <p:cNvSpPr txBox="1"/>
          <p:nvPr>
            <p:custDataLst>
              <p:tags r:id="rId35"/>
            </p:custDataLst>
          </p:nvPr>
        </p:nvSpPr>
        <p:spPr>
          <a:xfrm>
            <a:off x="0" y="35634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877" name="OTLSHAPE_T_fbf37f573d664a91a488f639492c6453_TextPercentage" hidden="1"/>
          <p:cNvSpPr txBox="1"/>
          <p:nvPr>
            <p:custDataLst>
              <p:tags r:id="rId36"/>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878" name="OTLSHAPE_T_fbf37f573d664a91a488f639492c6453_StartDate" hidden="1"/>
          <p:cNvSpPr txBox="1"/>
          <p:nvPr>
            <p:custDataLst>
              <p:tags r:id="rId37"/>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79" name="OTLSHAPE_T_fbf37f573d664a91a488f639492c6453_EndDate" hidden="1"/>
          <p:cNvSpPr txBox="1"/>
          <p:nvPr>
            <p:custDataLst>
              <p:tags r:id="rId38"/>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83" name="OTLSHAPE_T_41117639ffbb4ec1ab413f32f381b386_ShapePercentage" hidden="1"/>
          <p:cNvSpPr/>
          <p:nvPr>
            <p:custDataLst>
              <p:tags r:id="rId39"/>
            </p:custDataLst>
          </p:nvPr>
        </p:nvSpPr>
        <p:spPr>
          <a:xfrm>
            <a:off x="9096880" y="38301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OTLSHAPE_T_41117639ffbb4ec1ab413f32f381b386_Duration" hidden="1"/>
          <p:cNvSpPr txBox="1"/>
          <p:nvPr>
            <p:custDataLst>
              <p:tags r:id="rId40"/>
            </p:custDataLst>
          </p:nvPr>
        </p:nvSpPr>
        <p:spPr>
          <a:xfrm>
            <a:off x="0" y="38301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3 days</a:t>
            </a:r>
          </a:p>
        </p:txBody>
      </p:sp>
      <p:sp>
        <p:nvSpPr>
          <p:cNvPr id="885" name="OTLSHAPE_T_41117639ffbb4ec1ab413f32f381b386_TextPercentage" hidden="1"/>
          <p:cNvSpPr txBox="1"/>
          <p:nvPr>
            <p:custDataLst>
              <p:tags r:id="rId41"/>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886" name="OTLSHAPE_T_41117639ffbb4ec1ab413f32f381b386_StartDate" hidden="1"/>
          <p:cNvSpPr txBox="1"/>
          <p:nvPr>
            <p:custDataLst>
              <p:tags r:id="rId42"/>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87" name="OTLSHAPE_T_41117639ffbb4ec1ab413f32f381b386_EndDate" hidden="1"/>
          <p:cNvSpPr txBox="1"/>
          <p:nvPr>
            <p:custDataLst>
              <p:tags r:id="rId43"/>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91" name="OTLSHAPE_T_4a8c453dce504e678708091ad3eea01d_ShapePercentage" hidden="1"/>
          <p:cNvSpPr/>
          <p:nvPr>
            <p:custDataLst>
              <p:tags r:id="rId44"/>
            </p:custDataLst>
          </p:nvPr>
        </p:nvSpPr>
        <p:spPr>
          <a:xfrm>
            <a:off x="9471990" y="40968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2" name="OTLSHAPE_T_4a8c453dce504e678708091ad3eea01d_Duration" hidden="1"/>
          <p:cNvSpPr txBox="1"/>
          <p:nvPr>
            <p:custDataLst>
              <p:tags r:id="rId45"/>
            </p:custDataLst>
          </p:nvPr>
        </p:nvSpPr>
        <p:spPr>
          <a:xfrm>
            <a:off x="0" y="40968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3 days</a:t>
            </a:r>
          </a:p>
        </p:txBody>
      </p:sp>
      <p:sp>
        <p:nvSpPr>
          <p:cNvPr id="893" name="OTLSHAPE_T_4a8c453dce504e678708091ad3eea01d_TextPercentage" hidden="1"/>
          <p:cNvSpPr txBox="1"/>
          <p:nvPr>
            <p:custDataLst>
              <p:tags r:id="rId46"/>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894" name="OTLSHAPE_T_4a8c453dce504e678708091ad3eea01d_StartDate" hidden="1"/>
          <p:cNvSpPr txBox="1"/>
          <p:nvPr>
            <p:custDataLst>
              <p:tags r:id="rId47"/>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95" name="OTLSHAPE_T_4a8c453dce504e678708091ad3eea01d_EndDate" hidden="1"/>
          <p:cNvSpPr txBox="1"/>
          <p:nvPr>
            <p:custDataLst>
              <p:tags r:id="rId48"/>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899" name="OTLSHAPE_T_1df8f16c6b1f4bf28c6418199572390e_ShapePercentage" hidden="1"/>
          <p:cNvSpPr/>
          <p:nvPr>
            <p:custDataLst>
              <p:tags r:id="rId49"/>
            </p:custDataLst>
          </p:nvPr>
        </p:nvSpPr>
        <p:spPr>
          <a:xfrm>
            <a:off x="10222209" y="4416975"/>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OTLSHAPE_T_1df8f16c6b1f4bf28c6418199572390e_Duration" hidden="1"/>
          <p:cNvSpPr txBox="1"/>
          <p:nvPr>
            <p:custDataLst>
              <p:tags r:id="rId50"/>
            </p:custDataLst>
          </p:nvPr>
        </p:nvSpPr>
        <p:spPr>
          <a:xfrm>
            <a:off x="0" y="43635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2 days</a:t>
            </a:r>
          </a:p>
        </p:txBody>
      </p:sp>
      <p:sp>
        <p:nvSpPr>
          <p:cNvPr id="901" name="OTLSHAPE_T_1df8f16c6b1f4bf28c6418199572390e_TextPercentage" hidden="1"/>
          <p:cNvSpPr txBox="1"/>
          <p:nvPr>
            <p:custDataLst>
              <p:tags r:id="rId51"/>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902" name="OTLSHAPE_T_1df8f16c6b1f4bf28c6418199572390e_StartDate" hidden="1"/>
          <p:cNvSpPr txBox="1"/>
          <p:nvPr>
            <p:custDataLst>
              <p:tags r:id="rId52"/>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903" name="OTLSHAPE_T_1df8f16c6b1f4bf28c6418199572390e_EndDate" hidden="1"/>
          <p:cNvSpPr txBox="1"/>
          <p:nvPr>
            <p:custDataLst>
              <p:tags r:id="rId53"/>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907" name="OTLSHAPE_T_de70d2cc9720425690a02f875fb03f20_ShapePercentage" hidden="1"/>
          <p:cNvSpPr/>
          <p:nvPr>
            <p:custDataLst>
              <p:tags r:id="rId54"/>
            </p:custDataLst>
          </p:nvPr>
        </p:nvSpPr>
        <p:spPr>
          <a:xfrm>
            <a:off x="10597320" y="47371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8" name="OTLSHAPE_T_de70d2cc9720425690a02f875fb03f20_Duration" hidden="1"/>
          <p:cNvSpPr txBox="1"/>
          <p:nvPr>
            <p:custDataLst>
              <p:tags r:id="rId55"/>
            </p:custDataLst>
          </p:nvPr>
        </p:nvSpPr>
        <p:spPr>
          <a:xfrm>
            <a:off x="0" y="4737100"/>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909" name="OTLSHAPE_T_de70d2cc9720425690a02f875fb03f20_TextPercentage" hidden="1"/>
          <p:cNvSpPr txBox="1"/>
          <p:nvPr>
            <p:custDataLst>
              <p:tags r:id="rId56"/>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910" name="OTLSHAPE_T_de70d2cc9720425690a02f875fb03f20_StartDate" hidden="1"/>
          <p:cNvSpPr txBox="1"/>
          <p:nvPr>
            <p:custDataLst>
              <p:tags r:id="rId57"/>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911" name="OTLSHAPE_T_de70d2cc9720425690a02f875fb03f20_EndDate" hidden="1"/>
          <p:cNvSpPr txBox="1"/>
          <p:nvPr>
            <p:custDataLst>
              <p:tags r:id="rId58"/>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914" name="Title 913"/>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dirty="0">
                <a:ln w="0"/>
                <a:effectLst>
                  <a:outerShdw blurRad="38100" dist="19050" dir="2700000" algn="tl" rotWithShape="0">
                    <a:schemeClr val="dk1">
                      <a:alpha val="40000"/>
                    </a:schemeClr>
                  </a:outerShdw>
                </a:effectLst>
              </a:rPr>
              <a:t>August 2019 (2</a:t>
            </a:r>
            <a:r>
              <a:rPr lang="en-US" baseline="30000" dirty="0">
                <a:ln w="0"/>
                <a:effectLst>
                  <a:outerShdw blurRad="38100" dist="19050" dir="2700000" algn="tl" rotWithShape="0">
                    <a:schemeClr val="dk1">
                      <a:alpha val="40000"/>
                    </a:schemeClr>
                  </a:outerShdw>
                </a:effectLst>
              </a:rPr>
              <a:t>nd</a:t>
            </a:r>
            <a:r>
              <a:rPr lang="en-US" dirty="0">
                <a:ln w="0"/>
                <a:effectLst>
                  <a:outerShdw blurRad="38100" dist="19050" dir="2700000" algn="tl" rotWithShape="0">
                    <a:schemeClr val="dk1">
                      <a:alpha val="40000"/>
                    </a:schemeClr>
                  </a:outerShdw>
                </a:effectLst>
              </a:rPr>
              <a:t> Prototype)</a:t>
            </a:r>
          </a:p>
        </p:txBody>
      </p:sp>
      <p:grpSp>
        <p:nvGrpSpPr>
          <p:cNvPr id="5" name="Group 4"/>
          <p:cNvGrpSpPr/>
          <p:nvPr/>
        </p:nvGrpSpPr>
        <p:grpSpPr>
          <a:xfrm>
            <a:off x="267244" y="2358813"/>
            <a:ext cx="11658952" cy="3165687"/>
            <a:chOff x="267244" y="2358813"/>
            <a:chExt cx="11658952" cy="3165687"/>
          </a:xfrm>
        </p:grpSpPr>
        <p:cxnSp>
          <p:nvCxnSpPr>
            <p:cNvPr id="839" name="OTLSHAPE_T_1df8f16c6b1f4bf28c6418199572390e_RightVerticalConnector2"/>
            <p:cNvCxnSpPr/>
            <p:nvPr>
              <p:custDataLst>
                <p:tags r:id="rId59"/>
              </p:custDataLst>
            </p:nvPr>
          </p:nvCxnSpPr>
          <p:spPr>
            <a:xfrm>
              <a:off x="10972169" y="4940300"/>
              <a:ext cx="0" cy="2032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8" name="OTLSHAPE_T_1df8f16c6b1f4bf28c6418199572390e_RightVerticalConnector1"/>
            <p:cNvCxnSpPr/>
            <p:nvPr>
              <p:custDataLst>
                <p:tags r:id="rId60"/>
              </p:custDataLst>
            </p:nvPr>
          </p:nvCxnSpPr>
          <p:spPr>
            <a:xfrm>
              <a:off x="10972169" y="4620175"/>
              <a:ext cx="0" cy="1169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5" name="OTLSHAPE_T_4a8c453dce504e678708091ad3eea01d_RightVerticalConnector2"/>
            <p:cNvCxnSpPr/>
            <p:nvPr>
              <p:custDataLst>
                <p:tags r:id="rId61"/>
              </p:custDataLst>
            </p:nvPr>
          </p:nvCxnSpPr>
          <p:spPr>
            <a:xfrm>
              <a:off x="10597059" y="4620175"/>
              <a:ext cx="0" cy="5233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4" name="OTLSHAPE_T_4a8c453dce504e678708091ad3eea01d_RightVerticalConnector1"/>
            <p:cNvCxnSpPr/>
            <p:nvPr>
              <p:custDataLst>
                <p:tags r:id="rId62"/>
              </p:custDataLst>
            </p:nvPr>
          </p:nvCxnSpPr>
          <p:spPr>
            <a:xfrm>
              <a:off x="10597059" y="4300051"/>
              <a:ext cx="0" cy="1169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3" name="OTLSHAPE_T_4a8c453dce504e678708091ad3eea01d_LeftVerticalConnector3"/>
            <p:cNvCxnSpPr/>
            <p:nvPr>
              <p:custDataLst>
                <p:tags r:id="rId63"/>
              </p:custDataLst>
            </p:nvPr>
          </p:nvCxnSpPr>
          <p:spPr>
            <a:xfrm>
              <a:off x="9471990"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2" name="OTLSHAPE_T_4a8c453dce504e678708091ad3eea01d_LeftVerticalConnector2"/>
            <p:cNvCxnSpPr/>
            <p:nvPr>
              <p:custDataLst>
                <p:tags r:id="rId64"/>
              </p:custDataLst>
            </p:nvPr>
          </p:nvCxnSpPr>
          <p:spPr>
            <a:xfrm>
              <a:off x="9471990" y="4603834"/>
              <a:ext cx="0" cy="14960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1" name="OTLSHAPE_T_4a8c453dce504e678708091ad3eea01d_LeftVerticalConnector1"/>
            <p:cNvCxnSpPr/>
            <p:nvPr>
              <p:custDataLst>
                <p:tags r:id="rId65"/>
              </p:custDataLst>
            </p:nvPr>
          </p:nvCxnSpPr>
          <p:spPr>
            <a:xfrm>
              <a:off x="9471990" y="4300051"/>
              <a:ext cx="0" cy="13326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0" name="OTLSHAPE_T_41117639ffbb4ec1ab413f32f381b386_RightVerticalConnector3"/>
            <p:cNvCxnSpPr/>
            <p:nvPr>
              <p:custDataLst>
                <p:tags r:id="rId66"/>
              </p:custDataLst>
            </p:nvPr>
          </p:nvCxnSpPr>
          <p:spPr>
            <a:xfrm>
              <a:off x="10221949"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9" name="OTLSHAPE_T_41117639ffbb4ec1ab413f32f381b386_RightVerticalConnector2"/>
            <p:cNvCxnSpPr/>
            <p:nvPr>
              <p:custDataLst>
                <p:tags r:id="rId67"/>
              </p:custDataLst>
            </p:nvPr>
          </p:nvCxnSpPr>
          <p:spPr>
            <a:xfrm>
              <a:off x="10221949" y="4283710"/>
              <a:ext cx="0" cy="46973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8" name="OTLSHAPE_T_41117639ffbb4ec1ab413f32f381b386_RightVerticalConnector1"/>
            <p:cNvCxnSpPr/>
            <p:nvPr>
              <p:custDataLst>
                <p:tags r:id="rId68"/>
              </p:custDataLst>
            </p:nvPr>
          </p:nvCxnSpPr>
          <p:spPr>
            <a:xfrm>
              <a:off x="10221949" y="403335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7" name="OTLSHAPE_T_41117639ffbb4ec1ab413f32f381b386_LeftVerticalConnector2"/>
            <p:cNvCxnSpPr/>
            <p:nvPr>
              <p:custDataLst>
                <p:tags r:id="rId69"/>
              </p:custDataLst>
            </p:nvPr>
          </p:nvCxnSpPr>
          <p:spPr>
            <a:xfrm>
              <a:off x="9096880"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6" name="OTLSHAPE_T_41117639ffbb4ec1ab413f32f381b386_LeftVerticalConnector1"/>
            <p:cNvCxnSpPr/>
            <p:nvPr>
              <p:custDataLst>
                <p:tags r:id="rId70"/>
              </p:custDataLst>
            </p:nvPr>
          </p:nvCxnSpPr>
          <p:spPr>
            <a:xfrm>
              <a:off x="9096880" y="4033350"/>
              <a:ext cx="0" cy="7200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4" name="OTLSHAPE_T_fbf37f573d664a91a488f639492c6453_LeftVerticalConnector1"/>
            <p:cNvCxnSpPr/>
            <p:nvPr>
              <p:custDataLst>
                <p:tags r:id="rId71"/>
              </p:custDataLst>
            </p:nvPr>
          </p:nvCxnSpPr>
          <p:spPr>
            <a:xfrm>
              <a:off x="6471112" y="3766651"/>
              <a:ext cx="0" cy="13768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3" name="OTLSHAPE_T_2a7c729358a54a6cb655c213861e4a2c_RightVerticalConnector1"/>
            <p:cNvCxnSpPr/>
            <p:nvPr>
              <p:custDataLst>
                <p:tags r:id="rId72"/>
              </p:custDataLst>
            </p:nvPr>
          </p:nvCxnSpPr>
          <p:spPr>
            <a:xfrm>
              <a:off x="5720632" y="3499951"/>
              <a:ext cx="0" cy="16435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2" name="OTLSHAPE_T_2a7c729358a54a6cb655c213861e4a2c_LeftVerticalConnector1"/>
            <p:cNvCxnSpPr/>
            <p:nvPr>
              <p:custDataLst>
                <p:tags r:id="rId73"/>
              </p:custDataLst>
            </p:nvPr>
          </p:nvCxnSpPr>
          <p:spPr>
            <a:xfrm>
              <a:off x="3845344" y="3499951"/>
              <a:ext cx="0" cy="16435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1" name="OTLSHAPE_T_fcc6e52553ae419fa15b157a03b451b9_RightVerticalConnector1"/>
            <p:cNvCxnSpPr/>
            <p:nvPr>
              <p:custDataLst>
                <p:tags r:id="rId74"/>
              </p:custDataLst>
            </p:nvPr>
          </p:nvCxnSpPr>
          <p:spPr>
            <a:xfrm>
              <a:off x="3094863" y="3233251"/>
              <a:ext cx="0" cy="19102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9" name="OTLSHAPE_T_249170c4a2f14d8781c67d3ff381e488_RightVerticalConnector2"/>
            <p:cNvCxnSpPr/>
            <p:nvPr>
              <p:custDataLst>
                <p:tags r:id="rId75"/>
              </p:custDataLst>
            </p:nvPr>
          </p:nvCxnSpPr>
          <p:spPr>
            <a:xfrm>
              <a:off x="1594424" y="3216910"/>
              <a:ext cx="0" cy="19265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8" name="OTLSHAPE_T_249170c4a2f14d8781c67d3ff381e488_RightVerticalConnector1"/>
            <p:cNvCxnSpPr/>
            <p:nvPr>
              <p:custDataLst>
                <p:tags r:id="rId76"/>
              </p:custDataLst>
            </p:nvPr>
          </p:nvCxnSpPr>
          <p:spPr>
            <a:xfrm>
              <a:off x="1594424" y="2897632"/>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5" name="OTLSHAPE_T_ce7e67d29f134655a2ab78fba1c6bca0_RightVerticalConnector2"/>
            <p:cNvCxnSpPr/>
            <p:nvPr>
              <p:custDataLst>
                <p:tags r:id="rId77"/>
              </p:custDataLst>
            </p:nvPr>
          </p:nvCxnSpPr>
          <p:spPr>
            <a:xfrm>
              <a:off x="8346401" y="3766651"/>
              <a:ext cx="0" cy="13768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4" name="OTLSHAPE_T_ce7e67d29f134655a2ab78fba1c6bca0_RightVerticalConnector1"/>
            <p:cNvCxnSpPr/>
            <p:nvPr>
              <p:custDataLst>
                <p:tags r:id="rId78"/>
              </p:custDataLst>
            </p:nvPr>
          </p:nvCxnSpPr>
          <p:spPr>
            <a:xfrm>
              <a:off x="8346401" y="2562014"/>
              <a:ext cx="0" cy="100143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3" name="OTLSHAPE_T_ce7e67d29f134655a2ab78fba1c6bca0_LeftVerticalConnector3"/>
            <p:cNvCxnSpPr/>
            <p:nvPr>
              <p:custDataLst>
                <p:tags r:id="rId79"/>
              </p:custDataLst>
            </p:nvPr>
          </p:nvCxnSpPr>
          <p:spPr>
            <a:xfrm>
              <a:off x="1219575" y="3233251"/>
              <a:ext cx="0" cy="19102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2" name="OTLSHAPE_T_ce7e67d29f134655a2ab78fba1c6bca0_LeftVerticalConnector2"/>
            <p:cNvCxnSpPr/>
            <p:nvPr>
              <p:custDataLst>
                <p:tags r:id="rId80"/>
              </p:custDataLst>
            </p:nvPr>
          </p:nvCxnSpPr>
          <p:spPr>
            <a:xfrm>
              <a:off x="1219575" y="2897632"/>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1" name="OTLSHAPE_T_ce7e67d29f134655a2ab78fba1c6bca0_LeftVerticalConnector1"/>
            <p:cNvCxnSpPr/>
            <p:nvPr>
              <p:custDataLst>
                <p:tags r:id="rId81"/>
              </p:custDataLst>
            </p:nvPr>
          </p:nvCxnSpPr>
          <p:spPr>
            <a:xfrm>
              <a:off x="1219575" y="2562013"/>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4" name="OTLSHAPE_TB_00000000000000000000000000000000_ElapsedTimeExtension"/>
            <p:cNvSpPr/>
            <p:nvPr>
              <p:custDataLst>
                <p:tags r:id="rId82"/>
              </p:custDataLst>
            </p:nvPr>
          </p:nvSpPr>
          <p:spPr>
            <a:xfrm>
              <a:off x="844465" y="2358813"/>
              <a:ext cx="0" cy="2784687"/>
            </a:xfrm>
            <a:prstGeom prst="rect">
              <a:avLst/>
            </a:prstGeom>
            <a:gradFill flip="none" rotWithShape="1">
              <a:gsLst>
                <a:gs pos="100000">
                  <a:srgbClr val="FFC000">
                    <a:alpha val="30196"/>
                  </a:srgbClr>
                </a:gs>
                <a:gs pos="0">
                  <a:srgbClr val="FFC000">
                    <a:alpha val="0"/>
                  </a:srgbClr>
                </a:gs>
              </a:gsLst>
              <a:lin ang="5400000" scaled="1"/>
              <a:tileRect/>
            </a:gra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OTLSHAPE_TB_00000000000000000000000000000000_RightEndCaps"/>
            <p:cNvSpPr txBox="1"/>
            <p:nvPr>
              <p:custDataLst>
                <p:tags r:id="rId83"/>
              </p:custDataLst>
            </p:nvPr>
          </p:nvSpPr>
          <p:spPr>
            <a:xfrm>
              <a:off x="11474534" y="5194469"/>
              <a:ext cx="451662" cy="279061"/>
            </a:xfrm>
            <a:prstGeom prst="rect">
              <a:avLst/>
            </a:prstGeom>
            <a:noFill/>
          </p:spPr>
          <p:txBody>
            <a:bodyPr vert="horz" wrap="none" lIns="0" tIns="0" rIns="0" bIns="0" rtlCol="0" anchor="ctr" anchorCtr="0">
              <a:spAutoFit/>
            </a:bodyPr>
            <a:lstStyle/>
            <a:p>
              <a:pPr algn="ctr"/>
              <a:r>
                <a:rPr lang="en-US" b="1" spc="-38">
                  <a:solidFill>
                    <a:schemeClr val="accent2"/>
                  </a:solidFill>
                  <a:latin typeface="Calibri" panose="020F0502020204030204" pitchFamily="34" charset="0"/>
                </a:rPr>
                <a:t>2019</a:t>
              </a:r>
            </a:p>
          </p:txBody>
        </p:sp>
        <p:sp>
          <p:nvSpPr>
            <p:cNvPr id="802" name="OTLSHAPE_TB_00000000000000000000000000000000_ScaleContainer"/>
            <p:cNvSpPr/>
            <p:nvPr>
              <p:custDataLst>
                <p:tags r:id="rId84"/>
              </p:custDataLst>
            </p:nvPr>
          </p:nvSpPr>
          <p:spPr>
            <a:xfrm>
              <a:off x="844465" y="5143500"/>
              <a:ext cx="10515600" cy="381000"/>
            </a:xfrm>
            <a:prstGeom prst="rect">
              <a:avLst/>
            </a:prstGeom>
            <a:gradFill flip="none" rotWithShape="1">
              <a:gsLst>
                <a:gs pos="0">
                  <a:srgbClr val="B2B2B2"/>
                </a:gs>
                <a:gs pos="100000">
                  <a:srgbClr val="B2B2B2"/>
                </a:gs>
                <a:gs pos="50000">
                  <a:srgbClr val="F2F2F2"/>
                </a:gs>
                <a:gs pos="100000">
                  <a:srgbClr val="FFFFF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TLSHAPE_TB_00000000000000000000000000000000_TimescaleInterval1"/>
            <p:cNvSpPr txBox="1"/>
            <p:nvPr>
              <p:custDataLst>
                <p:tags r:id="rId85"/>
              </p:custDataLst>
            </p:nvPr>
          </p:nvSpPr>
          <p:spPr>
            <a:xfrm>
              <a:off x="907965" y="5240972"/>
              <a:ext cx="469900" cy="186055"/>
            </a:xfrm>
            <a:prstGeom prst="rect">
              <a:avLst/>
            </a:prstGeom>
            <a:noFill/>
          </p:spPr>
          <p:txBody>
            <a:bodyPr vert="horz" wrap="none" lIns="0" tIns="0" rIns="0" bIns="0" rtlCol="0" anchor="ctr" anchorCtr="0">
              <a:noAutofit/>
            </a:bodyPr>
            <a:lstStyle/>
            <a:p>
              <a:r>
                <a:rPr lang="en-US" sz="1200" spc="-14">
                  <a:solidFill>
                    <a:schemeClr val="dk1"/>
                  </a:solidFill>
                  <a:latin typeface="Calibri" panose="020F0502020204030204" pitchFamily="34" charset="0"/>
                </a:rPr>
                <a:t>Week 1</a:t>
              </a:r>
            </a:p>
          </p:txBody>
        </p:sp>
        <p:sp>
          <p:nvSpPr>
            <p:cNvPr id="808" name="OTLSHAPE_TB_00000000000000000000000000000000_TimescaleInterval2"/>
            <p:cNvSpPr txBox="1"/>
            <p:nvPr>
              <p:custDataLst>
                <p:tags r:id="rId86"/>
              </p:custDataLst>
            </p:nvPr>
          </p:nvSpPr>
          <p:spPr>
            <a:xfrm>
              <a:off x="3533734"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2</a:t>
              </a:r>
            </a:p>
          </p:txBody>
        </p:sp>
        <p:sp>
          <p:nvSpPr>
            <p:cNvPr id="809" name="OTLSHAPE_TB_00000000000000000000000000000000_TimescaleInterval3"/>
            <p:cNvSpPr txBox="1"/>
            <p:nvPr>
              <p:custDataLst>
                <p:tags r:id="rId87"/>
              </p:custDataLst>
            </p:nvPr>
          </p:nvSpPr>
          <p:spPr>
            <a:xfrm>
              <a:off x="6159502"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3</a:t>
              </a:r>
            </a:p>
          </p:txBody>
        </p:sp>
        <p:sp>
          <p:nvSpPr>
            <p:cNvPr id="810" name="OTLSHAPE_TB_00000000000000000000000000000000_TimescaleInterval4"/>
            <p:cNvSpPr txBox="1"/>
            <p:nvPr>
              <p:custDataLst>
                <p:tags r:id="rId88"/>
              </p:custDataLst>
            </p:nvPr>
          </p:nvSpPr>
          <p:spPr>
            <a:xfrm>
              <a:off x="8785271"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4</a:t>
              </a:r>
            </a:p>
          </p:txBody>
        </p:sp>
        <p:sp>
          <p:nvSpPr>
            <p:cNvPr id="842" name="OTLSHAPE_T_ce7e67d29f134655a2ab78fba1c6bca0_Shape"/>
            <p:cNvSpPr/>
            <p:nvPr>
              <p:custDataLst>
                <p:tags r:id="rId89"/>
              </p:custDataLst>
            </p:nvPr>
          </p:nvSpPr>
          <p:spPr>
            <a:xfrm>
              <a:off x="1219575" y="2358813"/>
              <a:ext cx="7137400" cy="203200"/>
            </a:xfrm>
            <a:prstGeom prst="rect">
              <a:avLst/>
            </a:prstGeom>
            <a:ln/>
            <a:extLst>
              <a:ext uri="{53640926-AAD7-44D8-BBD7-CCE9431645EC}">
                <a14:shadowObscured xmlns:a14="http://schemas.microsoft.com/office/drawing/2010/main" val="1"/>
              </a:ext>
            </a:ex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848" name="OTLSHAPE_T_ce7e67d29f134655a2ab78fba1c6bca0_JoinedDate"/>
            <p:cNvSpPr txBox="1"/>
            <p:nvPr>
              <p:custDataLst>
                <p:tags r:id="rId90"/>
              </p:custDataLst>
            </p:nvPr>
          </p:nvSpPr>
          <p:spPr>
            <a:xfrm>
              <a:off x="8397201" y="2382901"/>
              <a:ext cx="11303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8/5/2019 - 8/23/2019</a:t>
              </a:r>
            </a:p>
          </p:txBody>
        </p:sp>
        <p:sp>
          <p:nvSpPr>
            <p:cNvPr id="849" name="OTLSHAPE_T_ce7e67d29f134655a2ab78fba1c6bca0_Title"/>
            <p:cNvSpPr txBox="1"/>
            <p:nvPr>
              <p:custDataLst>
                <p:tags r:id="rId91"/>
              </p:custDataLst>
            </p:nvPr>
          </p:nvSpPr>
          <p:spPr>
            <a:xfrm>
              <a:off x="3910836" y="2375154"/>
              <a:ext cx="1752600" cy="170519"/>
            </a:xfrm>
            <a:prstGeom prst="rect">
              <a:avLst/>
            </a:prstGeom>
            <a:noFill/>
          </p:spPr>
          <p:txBody>
            <a:bodyPr vert="horz" wrap="square" lIns="0" tIns="0" rIns="0" bIns="0" rtlCol="0" anchor="ctr" anchorCtr="0">
              <a:spAutoFit/>
            </a:bodyPr>
            <a:lstStyle/>
            <a:p>
              <a:pPr algn="ctr"/>
              <a:r>
                <a:rPr lang="en-US" sz="1100" b="1" spc="-2">
                  <a:solidFill>
                    <a:schemeClr val="dk1"/>
                  </a:solidFill>
                  <a:latin typeface="Calibri" panose="020F0502020204030204" pitchFamily="34" charset="0"/>
                </a:rPr>
                <a:t>Project Development Phase III</a:t>
              </a:r>
            </a:p>
          </p:txBody>
        </p:sp>
        <p:sp>
          <p:nvSpPr>
            <p:cNvPr id="850" name="OTLSHAPE_T_249170c4a2f14d8781c67d3ff381e488_Shape"/>
            <p:cNvSpPr/>
            <p:nvPr>
              <p:custDataLst>
                <p:tags r:id="rId92"/>
              </p:custDataLst>
            </p:nvPr>
          </p:nvSpPr>
          <p:spPr>
            <a:xfrm>
              <a:off x="1219575" y="2694432"/>
              <a:ext cx="3810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56" name="OTLSHAPE_T_249170c4a2f14d8781c67d3ff381e488_Title"/>
            <p:cNvSpPr txBox="1"/>
            <p:nvPr>
              <p:custDataLst>
                <p:tags r:id="rId93"/>
              </p:custDataLst>
            </p:nvPr>
          </p:nvSpPr>
          <p:spPr>
            <a:xfrm>
              <a:off x="267244" y="2625513"/>
              <a:ext cx="901700" cy="341037"/>
            </a:xfrm>
            <a:prstGeom prst="rect">
              <a:avLst/>
            </a:prstGeom>
            <a:noFill/>
          </p:spPr>
          <p:txBody>
            <a:bodyPr vert="horz" wrap="square" lIns="0" tIns="0" rIns="0" bIns="0" rtlCol="0" anchor="ctr" anchorCtr="0">
              <a:spAutoFit/>
            </a:bodyPr>
            <a:lstStyle/>
            <a:p>
              <a:pPr algn="r"/>
              <a:r>
                <a:rPr lang="en-US" sz="1100" b="1" spc="-8">
                  <a:solidFill>
                    <a:schemeClr val="dk1"/>
                  </a:solidFill>
                  <a:latin typeface="Calibri" panose="020F0502020204030204" pitchFamily="34" charset="0"/>
                </a:rPr>
                <a:t>Kick-off communication</a:t>
              </a:r>
            </a:p>
          </p:txBody>
        </p:sp>
        <p:sp>
          <p:nvSpPr>
            <p:cNvPr id="857" name="OTLSHAPE_T_249170c4a2f14d8781c67d3ff381e488_JoinedDate"/>
            <p:cNvSpPr txBox="1"/>
            <p:nvPr>
              <p:custDataLst>
                <p:tags r:id="rId94"/>
              </p:custDataLst>
            </p:nvPr>
          </p:nvSpPr>
          <p:spPr>
            <a:xfrm>
              <a:off x="1645224" y="2718520"/>
              <a:ext cx="495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8/5/2019</a:t>
              </a:r>
            </a:p>
          </p:txBody>
        </p:sp>
        <p:sp>
          <p:nvSpPr>
            <p:cNvPr id="858" name="OTLSHAPE_T_fcc6e52553ae419fa15b157a03b451b9_Shape"/>
            <p:cNvSpPr/>
            <p:nvPr>
              <p:custDataLst>
                <p:tags r:id="rId95"/>
              </p:custDataLst>
            </p:nvPr>
          </p:nvSpPr>
          <p:spPr>
            <a:xfrm>
              <a:off x="1219575" y="3030051"/>
              <a:ext cx="18796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64" name="OTLSHAPE_T_fcc6e52553ae419fa15b157a03b451b9_JoinedDate"/>
            <p:cNvSpPr txBox="1"/>
            <p:nvPr>
              <p:custDataLst>
                <p:tags r:id="rId96"/>
              </p:custDataLst>
            </p:nvPr>
          </p:nvSpPr>
          <p:spPr>
            <a:xfrm>
              <a:off x="3145663" y="3054138"/>
              <a:ext cx="10668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8/5/2019 - 8/9/2019</a:t>
              </a:r>
            </a:p>
          </p:txBody>
        </p:sp>
        <p:sp>
          <p:nvSpPr>
            <p:cNvPr id="865" name="OTLSHAPE_T_fcc6e52553ae419fa15b157a03b451b9_Title"/>
            <p:cNvSpPr txBox="1"/>
            <p:nvPr>
              <p:custDataLst>
                <p:tags r:id="rId97"/>
              </p:custDataLst>
            </p:nvPr>
          </p:nvSpPr>
          <p:spPr>
            <a:xfrm>
              <a:off x="1385546" y="3046391"/>
              <a:ext cx="1549400" cy="170519"/>
            </a:xfrm>
            <a:prstGeom prst="rect">
              <a:avLst/>
            </a:prstGeom>
            <a:noFill/>
          </p:spPr>
          <p:txBody>
            <a:bodyPr vert="horz" wrap="square" lIns="0" tIns="0" rIns="0" bIns="0" rtlCol="0" anchor="ctr" anchorCtr="0">
              <a:spAutoFit/>
            </a:bodyPr>
            <a:lstStyle/>
            <a:p>
              <a:pPr algn="ctr"/>
              <a:r>
                <a:rPr lang="en-US" sz="1100" b="1" spc="-4">
                  <a:solidFill>
                    <a:schemeClr val="dk1"/>
                  </a:solidFill>
                  <a:latin typeface="Calibri" panose="020F0502020204030204" pitchFamily="34" charset="0"/>
                </a:rPr>
                <a:t>Improvements &amp; Bug Fixes</a:t>
              </a:r>
            </a:p>
          </p:txBody>
        </p:sp>
        <p:sp>
          <p:nvSpPr>
            <p:cNvPr id="866" name="OTLSHAPE_T_2a7c729358a54a6cb655c213861e4a2c_Shape"/>
            <p:cNvSpPr/>
            <p:nvPr>
              <p:custDataLst>
                <p:tags r:id="rId98"/>
              </p:custDataLst>
            </p:nvPr>
          </p:nvSpPr>
          <p:spPr>
            <a:xfrm>
              <a:off x="3845344" y="3296751"/>
              <a:ext cx="18796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72" name="OTLSHAPE_T_2a7c729358a54a6cb655c213861e4a2c_JoinedDate"/>
            <p:cNvSpPr txBox="1"/>
            <p:nvPr>
              <p:custDataLst>
                <p:tags r:id="rId99"/>
              </p:custDataLst>
            </p:nvPr>
          </p:nvSpPr>
          <p:spPr>
            <a:xfrm>
              <a:off x="5771432" y="332083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8/12/2019 - 8/16/2019</a:t>
              </a:r>
            </a:p>
          </p:txBody>
        </p:sp>
        <p:sp>
          <p:nvSpPr>
            <p:cNvPr id="873" name="OTLSHAPE_T_2a7c729358a54a6cb655c213861e4a2c_Title"/>
            <p:cNvSpPr txBox="1"/>
            <p:nvPr>
              <p:custDataLst>
                <p:tags r:id="rId100"/>
              </p:custDataLst>
            </p:nvPr>
          </p:nvSpPr>
          <p:spPr>
            <a:xfrm>
              <a:off x="4133362" y="3313091"/>
              <a:ext cx="13081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Feature developments</a:t>
              </a:r>
            </a:p>
          </p:txBody>
        </p:sp>
        <p:sp>
          <p:nvSpPr>
            <p:cNvPr id="874" name="OTLSHAPE_T_fbf37f573d664a91a488f639492c6453_Shape"/>
            <p:cNvSpPr/>
            <p:nvPr>
              <p:custDataLst>
                <p:tags r:id="rId101"/>
              </p:custDataLst>
            </p:nvPr>
          </p:nvSpPr>
          <p:spPr>
            <a:xfrm>
              <a:off x="6471112" y="3563451"/>
              <a:ext cx="18796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80" name="OTLSHAPE_T_fbf37f573d664a91a488f639492c6453_JoinedDate"/>
            <p:cNvSpPr txBox="1"/>
            <p:nvPr>
              <p:custDataLst>
                <p:tags r:id="rId102"/>
              </p:custDataLst>
            </p:nvPr>
          </p:nvSpPr>
          <p:spPr>
            <a:xfrm>
              <a:off x="8397201" y="358753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8/19/2019 - 8/23/2019</a:t>
              </a:r>
            </a:p>
          </p:txBody>
        </p:sp>
        <p:sp>
          <p:nvSpPr>
            <p:cNvPr id="881" name="OTLSHAPE_T_fbf37f573d664a91a488f639492c6453_Title"/>
            <p:cNvSpPr txBox="1"/>
            <p:nvPr>
              <p:custDataLst>
                <p:tags r:id="rId103"/>
              </p:custDataLst>
            </p:nvPr>
          </p:nvSpPr>
          <p:spPr>
            <a:xfrm>
              <a:off x="6759130" y="3579791"/>
              <a:ext cx="13081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Feature developments</a:t>
              </a:r>
            </a:p>
          </p:txBody>
        </p:sp>
        <p:sp>
          <p:nvSpPr>
            <p:cNvPr id="882" name="OTLSHAPE_T_41117639ffbb4ec1ab413f32f381b386_Shape"/>
            <p:cNvSpPr/>
            <p:nvPr>
              <p:custDataLst>
                <p:tags r:id="rId104"/>
              </p:custDataLst>
            </p:nvPr>
          </p:nvSpPr>
          <p:spPr>
            <a:xfrm>
              <a:off x="9096880" y="3830151"/>
              <a:ext cx="11303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88" name="OTLSHAPE_T_41117639ffbb4ec1ab413f32f381b386_JoinedDate"/>
            <p:cNvSpPr txBox="1"/>
            <p:nvPr>
              <p:custDataLst>
                <p:tags r:id="rId105"/>
              </p:custDataLst>
            </p:nvPr>
          </p:nvSpPr>
          <p:spPr>
            <a:xfrm>
              <a:off x="10272749" y="385423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8/26/2019 - 8/28/2019</a:t>
              </a:r>
            </a:p>
          </p:txBody>
        </p:sp>
        <p:sp>
          <p:nvSpPr>
            <p:cNvPr id="889" name="OTLSHAPE_T_41117639ffbb4ec1ab413f32f381b386_Title"/>
            <p:cNvSpPr txBox="1"/>
            <p:nvPr>
              <p:custDataLst>
                <p:tags r:id="rId106"/>
              </p:custDataLst>
            </p:nvPr>
          </p:nvSpPr>
          <p:spPr>
            <a:xfrm>
              <a:off x="9199336" y="3846491"/>
              <a:ext cx="9271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Progress Report</a:t>
              </a:r>
            </a:p>
          </p:txBody>
        </p:sp>
        <p:sp>
          <p:nvSpPr>
            <p:cNvPr id="890" name="OTLSHAPE_T_4a8c453dce504e678708091ad3eea01d_Shape"/>
            <p:cNvSpPr/>
            <p:nvPr>
              <p:custDataLst>
                <p:tags r:id="rId107"/>
              </p:custDataLst>
            </p:nvPr>
          </p:nvSpPr>
          <p:spPr>
            <a:xfrm>
              <a:off x="9471990" y="4096851"/>
              <a:ext cx="1130300" cy="203200"/>
            </a:xfrm>
            <a:prstGeom prst="rect">
              <a:avLst/>
            </a:prstGeom>
            <a:ln/>
            <a:extLst>
              <a:ext uri="{53640926-AAD7-44D8-BBD7-CCE9431645EC}">
                <a14:shadowObscured xmlns:a14="http://schemas.microsoft.com/office/drawing/2010/main" val="1"/>
              </a:ext>
            </a:ex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96" name="OTLSHAPE_T_4a8c453dce504e678708091ad3eea01d_JoinedDate"/>
            <p:cNvSpPr txBox="1"/>
            <p:nvPr>
              <p:custDataLst>
                <p:tags r:id="rId108"/>
              </p:custDataLst>
            </p:nvPr>
          </p:nvSpPr>
          <p:spPr>
            <a:xfrm>
              <a:off x="10647859" y="412093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8/27/2019 - 8/29/2019</a:t>
              </a:r>
            </a:p>
          </p:txBody>
        </p:sp>
        <p:sp>
          <p:nvSpPr>
            <p:cNvPr id="897" name="OTLSHAPE_T_4a8c453dce504e678708091ad3eea01d_Title"/>
            <p:cNvSpPr txBox="1"/>
            <p:nvPr>
              <p:custDataLst>
                <p:tags r:id="rId109"/>
              </p:custDataLst>
            </p:nvPr>
          </p:nvSpPr>
          <p:spPr>
            <a:xfrm>
              <a:off x="9654964" y="4113191"/>
              <a:ext cx="762000" cy="170519"/>
            </a:xfrm>
            <a:prstGeom prst="rect">
              <a:avLst/>
            </a:prstGeom>
            <a:noFill/>
          </p:spPr>
          <p:txBody>
            <a:bodyPr vert="horz" wrap="square" lIns="0" tIns="0" rIns="0" bIns="0" rtlCol="0" anchor="ctr" anchorCtr="0">
              <a:spAutoFit/>
            </a:bodyPr>
            <a:lstStyle/>
            <a:p>
              <a:pPr algn="ctr"/>
              <a:r>
                <a:rPr lang="en-US" sz="1100" b="1" spc="-14">
                  <a:solidFill>
                    <a:schemeClr val="dk1"/>
                  </a:solidFill>
                  <a:latin typeface="Calibri" panose="020F0502020204030204" pitchFamily="34" charset="0"/>
                </a:rPr>
                <a:t>Feature Tests</a:t>
              </a:r>
            </a:p>
          </p:txBody>
        </p:sp>
        <p:sp>
          <p:nvSpPr>
            <p:cNvPr id="898" name="OTLSHAPE_T_1df8f16c6b1f4bf28c6418199572390e_Shape"/>
            <p:cNvSpPr/>
            <p:nvPr>
              <p:custDataLst>
                <p:tags r:id="rId110"/>
              </p:custDataLst>
            </p:nvPr>
          </p:nvSpPr>
          <p:spPr>
            <a:xfrm>
              <a:off x="10222209" y="4416975"/>
              <a:ext cx="7620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04" name="OTLSHAPE_T_1df8f16c6b1f4bf28c6418199572390e_Title"/>
            <p:cNvSpPr txBox="1"/>
            <p:nvPr>
              <p:custDataLst>
                <p:tags r:id="rId111"/>
              </p:custDataLst>
            </p:nvPr>
          </p:nvSpPr>
          <p:spPr>
            <a:xfrm>
              <a:off x="9169803" y="4433316"/>
              <a:ext cx="1003300" cy="170519"/>
            </a:xfrm>
            <a:prstGeom prst="rect">
              <a:avLst/>
            </a:prstGeom>
            <a:noFill/>
          </p:spPr>
          <p:txBody>
            <a:bodyPr vert="horz" wrap="square" lIns="0" tIns="0" rIns="0" bIns="0" rtlCol="0" anchor="ctr" anchorCtr="0">
              <a:spAutoFit/>
            </a:bodyPr>
            <a:lstStyle/>
            <a:p>
              <a:pPr algn="r"/>
              <a:r>
                <a:rPr lang="en-US" sz="1100" b="1" spc="-10">
                  <a:solidFill>
                    <a:schemeClr val="dk1"/>
                  </a:solidFill>
                  <a:latin typeface="Calibri" panose="020F0502020204030204" pitchFamily="34" charset="0"/>
                </a:rPr>
                <a:t>Executive Review</a:t>
              </a:r>
            </a:p>
          </p:txBody>
        </p:sp>
        <p:sp>
          <p:nvSpPr>
            <p:cNvPr id="905" name="OTLSHAPE_T_1df8f16c6b1f4bf28c6418199572390e_JoinedDate"/>
            <p:cNvSpPr txBox="1"/>
            <p:nvPr>
              <p:custDataLst>
                <p:tags r:id="rId112"/>
              </p:custDataLst>
            </p:nvPr>
          </p:nvSpPr>
          <p:spPr>
            <a:xfrm>
              <a:off x="11022969" y="4363551"/>
              <a:ext cx="647700" cy="310049"/>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8/29/2019 - 8/30/2019</a:t>
              </a:r>
            </a:p>
          </p:txBody>
        </p:sp>
        <p:sp>
          <p:nvSpPr>
            <p:cNvPr id="906" name="OTLSHAPE_T_de70d2cc9720425690a02f875fb03f20_Shape"/>
            <p:cNvSpPr/>
            <p:nvPr>
              <p:custDataLst>
                <p:tags r:id="rId113"/>
              </p:custDataLst>
            </p:nvPr>
          </p:nvSpPr>
          <p:spPr>
            <a:xfrm>
              <a:off x="10597320" y="4737100"/>
              <a:ext cx="3810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12" name="OTLSHAPE_T_de70d2cc9720425690a02f875fb03f20_Title"/>
            <p:cNvSpPr txBox="1"/>
            <p:nvPr>
              <p:custDataLst>
                <p:tags r:id="rId114"/>
              </p:custDataLst>
            </p:nvPr>
          </p:nvSpPr>
          <p:spPr>
            <a:xfrm>
              <a:off x="8694436" y="4684811"/>
              <a:ext cx="1854200" cy="307777"/>
            </a:xfrm>
            <a:prstGeom prst="rect">
              <a:avLst/>
            </a:prstGeom>
            <a:noFill/>
          </p:spPr>
          <p:txBody>
            <a:bodyPr vert="horz" wrap="square" lIns="0" tIns="0" rIns="0" bIns="0" rtlCol="0" anchor="ctr" anchorCtr="0">
              <a:spAutoFit/>
            </a:bodyPr>
            <a:lstStyle/>
            <a:p>
              <a:pPr algn="r"/>
              <a:r>
                <a:rPr lang="en-US" sz="1000" b="1" spc="-4" dirty="0">
                  <a:solidFill>
                    <a:schemeClr val="dk1"/>
                  </a:solidFill>
                  <a:latin typeface="Calibri" panose="020F0502020204030204" pitchFamily="34" charset="0"/>
                </a:rPr>
                <a:t>Proposed Changes &amp; New Features Report </a:t>
              </a:r>
            </a:p>
          </p:txBody>
        </p:sp>
        <p:sp>
          <p:nvSpPr>
            <p:cNvPr id="913" name="OTLSHAPE_T_de70d2cc9720425690a02f875fb03f20_JoinedDate"/>
            <p:cNvSpPr txBox="1"/>
            <p:nvPr>
              <p:custDataLst>
                <p:tags r:id="rId115"/>
              </p:custDataLst>
            </p:nvPr>
          </p:nvSpPr>
          <p:spPr>
            <a:xfrm>
              <a:off x="11022969" y="4761188"/>
              <a:ext cx="5588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8/30/2019</a:t>
              </a:r>
            </a:p>
          </p:txBody>
        </p:sp>
        <p:sp>
          <p:nvSpPr>
            <p:cNvPr id="915" name="TextBox 914"/>
            <p:cNvSpPr txBox="1"/>
            <p:nvPr/>
          </p:nvSpPr>
          <p:spPr>
            <a:xfrm>
              <a:off x="1438487" y="3883600"/>
              <a:ext cx="1344417" cy="400110"/>
            </a:xfrm>
            <a:prstGeom prst="rect">
              <a:avLst/>
            </a:prstGeom>
            <a:noFill/>
          </p:spPr>
          <p:txBody>
            <a:bodyPr wrap="square" rtlCol="0">
              <a:spAutoFit/>
            </a:bodyPr>
            <a:lstStyle/>
            <a:p>
              <a:r>
                <a:rPr lang="en-US" sz="1000" dirty="0">
                  <a:solidFill>
                    <a:schemeClr val="tx1">
                      <a:lumMod val="50000"/>
                      <a:lumOff val="50000"/>
                    </a:schemeClr>
                  </a:solidFill>
                </a:rPr>
                <a:t>Work on proposed changes and bug fixes</a:t>
              </a:r>
            </a:p>
          </p:txBody>
        </p:sp>
        <p:sp>
          <p:nvSpPr>
            <p:cNvPr id="916" name="TextBox 915"/>
            <p:cNvSpPr txBox="1"/>
            <p:nvPr/>
          </p:nvSpPr>
          <p:spPr>
            <a:xfrm>
              <a:off x="4106787" y="3895121"/>
              <a:ext cx="1344417" cy="861774"/>
            </a:xfrm>
            <a:prstGeom prst="rect">
              <a:avLst/>
            </a:prstGeom>
            <a:noFill/>
          </p:spPr>
          <p:txBody>
            <a:bodyPr wrap="square" rtlCol="0">
              <a:spAutoFit/>
            </a:bodyPr>
            <a:lstStyle/>
            <a:p>
              <a:r>
                <a:rPr lang="en-US" sz="1000" dirty="0">
                  <a:solidFill>
                    <a:schemeClr val="tx1">
                      <a:lumMod val="50000"/>
                      <a:lumOff val="50000"/>
                    </a:schemeClr>
                  </a:solidFill>
                </a:rPr>
                <a:t>Develop proposed features.</a:t>
              </a:r>
            </a:p>
            <a:p>
              <a:endParaRPr lang="en-US" sz="1000" dirty="0">
                <a:solidFill>
                  <a:schemeClr val="tx1">
                    <a:lumMod val="50000"/>
                    <a:lumOff val="50000"/>
                  </a:schemeClr>
                </a:solidFill>
              </a:endParaRPr>
            </a:p>
            <a:p>
              <a:r>
                <a:rPr lang="en-US" sz="1000" dirty="0">
                  <a:solidFill>
                    <a:schemeClr val="tx1">
                      <a:lumMod val="50000"/>
                      <a:lumOff val="50000"/>
                    </a:schemeClr>
                  </a:solidFill>
                </a:rPr>
                <a:t>Introduction of SMS services</a:t>
              </a:r>
            </a:p>
          </p:txBody>
        </p:sp>
        <p:sp>
          <p:nvSpPr>
            <p:cNvPr id="917" name="TextBox 916"/>
            <p:cNvSpPr txBox="1"/>
            <p:nvPr/>
          </p:nvSpPr>
          <p:spPr>
            <a:xfrm>
              <a:off x="6767565" y="4047269"/>
              <a:ext cx="1344417" cy="861774"/>
            </a:xfrm>
            <a:prstGeom prst="rect">
              <a:avLst/>
            </a:prstGeom>
            <a:noFill/>
          </p:spPr>
          <p:txBody>
            <a:bodyPr wrap="square" rtlCol="0">
              <a:spAutoFit/>
            </a:bodyPr>
            <a:lstStyle/>
            <a:p>
              <a:r>
                <a:rPr lang="en-US" sz="1000" dirty="0">
                  <a:solidFill>
                    <a:schemeClr val="tx1">
                      <a:lumMod val="50000"/>
                      <a:lumOff val="50000"/>
                    </a:schemeClr>
                  </a:solidFill>
                </a:rPr>
                <a:t>Develop new &amp; proposed features</a:t>
              </a:r>
              <a:br>
                <a:rPr lang="en-US" sz="1000" dirty="0">
                  <a:solidFill>
                    <a:schemeClr val="tx1">
                      <a:lumMod val="50000"/>
                      <a:lumOff val="50000"/>
                    </a:schemeClr>
                  </a:solidFill>
                </a:rPr>
              </a:br>
              <a:r>
                <a:rPr lang="en-US" sz="1000" b="1" dirty="0">
                  <a:solidFill>
                    <a:srgbClr val="002060"/>
                  </a:solidFill>
                </a:rPr>
                <a:t>(Release of 2</a:t>
              </a:r>
              <a:r>
                <a:rPr lang="en-US" sz="1000" b="1" baseline="30000" dirty="0">
                  <a:solidFill>
                    <a:srgbClr val="002060"/>
                  </a:solidFill>
                </a:rPr>
                <a:t>nd</a:t>
              </a:r>
              <a:r>
                <a:rPr lang="en-US" sz="1000" b="1" dirty="0">
                  <a:solidFill>
                    <a:srgbClr val="002060"/>
                  </a:solidFill>
                </a:rPr>
                <a:t> system prototype - Hosted)</a:t>
              </a:r>
            </a:p>
          </p:txBody>
        </p:sp>
        <p:pic>
          <p:nvPicPr>
            <p:cNvPr id="2" name="Picture 1"/>
            <p:cNvPicPr>
              <a:picLocks noChangeAspect="1"/>
            </p:cNvPicPr>
            <p:nvPr/>
          </p:nvPicPr>
          <p:blipFill>
            <a:blip r:embed="rId117" cstate="print">
              <a:extLst>
                <a:ext uri="{28A0092B-C50C-407E-A947-70E740481C1C}">
                  <a14:useLocalDpi xmlns:a14="http://schemas.microsoft.com/office/drawing/2010/main" val="0"/>
                </a:ext>
              </a:extLst>
            </a:blip>
            <a:stretch>
              <a:fillRect/>
            </a:stretch>
          </p:blipFill>
          <p:spPr>
            <a:xfrm>
              <a:off x="2731503" y="3288527"/>
              <a:ext cx="311340" cy="311340"/>
            </a:xfrm>
            <a:prstGeom prst="rect">
              <a:avLst/>
            </a:prstGeom>
          </p:spPr>
        </p:pic>
        <p:pic>
          <p:nvPicPr>
            <p:cNvPr id="3" name="Picture 2"/>
            <p:cNvPicPr>
              <a:picLocks noChangeAspect="1"/>
            </p:cNvPicPr>
            <p:nvPr/>
          </p:nvPicPr>
          <p:blipFill>
            <a:blip r:embed="rId118" cstate="print">
              <a:extLst>
                <a:ext uri="{28A0092B-C50C-407E-A947-70E740481C1C}">
                  <a14:useLocalDpi xmlns:a14="http://schemas.microsoft.com/office/drawing/2010/main" val="0"/>
                </a:ext>
              </a:extLst>
            </a:blip>
            <a:stretch>
              <a:fillRect/>
            </a:stretch>
          </p:blipFill>
          <p:spPr>
            <a:xfrm>
              <a:off x="3890914" y="3489386"/>
              <a:ext cx="379354" cy="379354"/>
            </a:xfrm>
            <a:prstGeom prst="rect">
              <a:avLst/>
            </a:prstGeom>
          </p:spPr>
        </p:pic>
        <p:pic>
          <p:nvPicPr>
            <p:cNvPr id="124" name="Picture 123"/>
            <p:cNvPicPr>
              <a:picLocks noChangeAspect="1"/>
            </p:cNvPicPr>
            <p:nvPr/>
          </p:nvPicPr>
          <p:blipFill>
            <a:blip r:embed="rId119" cstate="print">
              <a:extLst>
                <a:ext uri="{28A0092B-C50C-407E-A947-70E740481C1C}">
                  <a14:useLocalDpi xmlns:a14="http://schemas.microsoft.com/office/drawing/2010/main" val="0"/>
                </a:ext>
              </a:extLst>
            </a:blip>
            <a:stretch>
              <a:fillRect/>
            </a:stretch>
          </p:blipFill>
          <p:spPr>
            <a:xfrm>
              <a:off x="6507613" y="3835056"/>
              <a:ext cx="272190" cy="272190"/>
            </a:xfrm>
            <a:prstGeom prst="rect">
              <a:avLst/>
            </a:prstGeom>
          </p:spPr>
        </p:pic>
      </p:grpSp>
    </p:spTree>
    <p:custDataLst>
      <p:tags r:id="rId1"/>
    </p:custDataLst>
    <p:extLst>
      <p:ext uri="{BB962C8B-B14F-4D97-AF65-F5344CB8AC3E}">
        <p14:creationId xmlns:p14="http://schemas.microsoft.com/office/powerpoint/2010/main" val="350424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OTLSHAPE_TB_00000000000000000000000000000000_LeftEndCaps" hidden="1"/>
          <p:cNvSpPr txBox="1"/>
          <p:nvPr>
            <p:custDataLst>
              <p:tags r:id="rId2"/>
            </p:custDataLst>
          </p:nvPr>
        </p:nvSpPr>
        <p:spPr>
          <a:xfrm>
            <a:off x="254000" y="5194469"/>
            <a:ext cx="469900" cy="279061"/>
          </a:xfrm>
          <a:prstGeom prst="rect">
            <a:avLst/>
          </a:prstGeom>
          <a:noFill/>
        </p:spPr>
        <p:txBody>
          <a:bodyPr vert="horz" wrap="none" lIns="0" tIns="0" rIns="0" bIns="0" rtlCol="0" anchor="ctr" anchorCtr="0">
            <a:spAutoFit/>
          </a:bodyPr>
          <a:lstStyle/>
          <a:p>
            <a:pPr algn="ctr"/>
            <a:r>
              <a:rPr lang="en-US" b="1">
                <a:solidFill>
                  <a:schemeClr val="accent2"/>
                </a:solidFill>
                <a:latin typeface="Calibri" panose="020F0502020204030204" pitchFamily="34" charset="0"/>
              </a:rPr>
              <a:t>2019</a:t>
            </a:r>
          </a:p>
        </p:txBody>
      </p:sp>
      <p:sp>
        <p:nvSpPr>
          <p:cNvPr id="421" name="OTLSHAPE_TB_00000000000000000000000000000000_ElapsedTime" hidden="1"/>
          <p:cNvSpPr/>
          <p:nvPr>
            <p:custDataLst>
              <p:tags r:id="rId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TLSHAPE_TB_00000000000000000000000000000000_TodayMarkerShape" hidden="1"/>
          <p:cNvSpPr/>
          <p:nvPr>
            <p:custDataLst>
              <p:tags r:id="rId4"/>
            </p:custDataLst>
          </p:nvPr>
        </p:nvSpPr>
        <p:spPr>
          <a:xfrm>
            <a:off x="790037" y="552450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TLSHAPE_TB_00000000000000000000000000000000_TodayMarkerText" hidden="1"/>
          <p:cNvSpPr txBox="1"/>
          <p:nvPr>
            <p:custDataLst>
              <p:tags r:id="rId5"/>
            </p:custDataLst>
          </p:nvPr>
        </p:nvSpPr>
        <p:spPr>
          <a:xfrm>
            <a:off x="844465" y="5651500"/>
            <a:ext cx="363369" cy="184666"/>
          </a:xfrm>
          <a:prstGeom prst="rect">
            <a:avLst/>
          </a:prstGeom>
          <a:noFill/>
        </p:spPr>
        <p:txBody>
          <a:bodyPr vert="horz" wrap="none" lIns="0" tIns="0" rIns="0" bIns="0" rtlCol="0" anchor="ctr" anchorCtr="0">
            <a:spAutoFit/>
          </a:bodyPr>
          <a:lstStyle/>
          <a:p>
            <a:pPr algn="ctr"/>
            <a:r>
              <a:rPr lang="en-US" sz="1200">
                <a:solidFill>
                  <a:schemeClr val="dk1"/>
                </a:solidFill>
                <a:latin typeface="Calibri" panose="020F0502020204030204" pitchFamily="34" charset="0"/>
              </a:rPr>
              <a:t>Today</a:t>
            </a:r>
          </a:p>
        </p:txBody>
      </p:sp>
      <p:cxnSp>
        <p:nvCxnSpPr>
          <p:cNvPr id="434" name="OTLSHAPE_T_9d3bc1abdbbd401ba22ea4fddc8721ad_LeftVerticalConnector1" hidden="1"/>
          <p:cNvCxnSpPr/>
          <p:nvPr>
            <p:custDataLst>
              <p:tags r:id="rId6"/>
            </p:custDataLst>
          </p:nvPr>
        </p:nvCxnSpPr>
        <p:spPr>
          <a:xfrm>
            <a:off x="1219575" y="2897632"/>
            <a:ext cx="0" cy="13241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35" name="OTLSHAPE_T_9d3bc1abdbbd401ba22ea4fddc8721ad_LeftVerticalConnector2" hidden="1"/>
          <p:cNvCxnSpPr/>
          <p:nvPr>
            <p:custDataLst>
              <p:tags r:id="rId7"/>
            </p:custDataLst>
          </p:nvPr>
        </p:nvCxnSpPr>
        <p:spPr>
          <a:xfrm>
            <a:off x="1219575" y="3233251"/>
            <a:ext cx="0" cy="191024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38" name="OTLSHAPE_T_651cf477a41e46e8943b2260c53d27aa_LeftVerticalConnector1" hidden="1"/>
          <p:cNvCxnSpPr/>
          <p:nvPr>
            <p:custDataLst>
              <p:tags r:id="rId8"/>
            </p:custDataLst>
          </p:nvPr>
        </p:nvCxnSpPr>
        <p:spPr>
          <a:xfrm>
            <a:off x="1219575" y="3233251"/>
            <a:ext cx="0" cy="191024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43" name="OTLSHAPE_T_2fb97a0afef44b3ab87f51a9e1e8af37_RightVerticalConnector1" hidden="1"/>
          <p:cNvCxnSpPr/>
          <p:nvPr>
            <p:custDataLst>
              <p:tags r:id="rId9"/>
            </p:custDataLst>
          </p:nvPr>
        </p:nvCxnSpPr>
        <p:spPr>
          <a:xfrm>
            <a:off x="8346401" y="3766651"/>
            <a:ext cx="0" cy="137684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54" name="OTLSHAPE_T_ec8fe0a1bd7e4623b4b2e4bdce04c94e_LeftVerticalConnector1" hidden="1"/>
          <p:cNvCxnSpPr/>
          <p:nvPr>
            <p:custDataLst>
              <p:tags r:id="rId10"/>
            </p:custDataLst>
          </p:nvPr>
        </p:nvCxnSpPr>
        <p:spPr>
          <a:xfrm>
            <a:off x="10222209" y="4620175"/>
            <a:ext cx="0" cy="133265"/>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55" name="OTLSHAPE_T_ec8fe0a1bd7e4623b4b2e4bdce04c94e_LeftVerticalConnector2" hidden="1"/>
          <p:cNvCxnSpPr/>
          <p:nvPr>
            <p:custDataLst>
              <p:tags r:id="rId11"/>
            </p:custDataLst>
          </p:nvPr>
        </p:nvCxnSpPr>
        <p:spPr>
          <a:xfrm>
            <a:off x="10222209" y="4923960"/>
            <a:ext cx="0" cy="21954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58" name="OTLSHAPE_T_65b5c0010a4544c8b83c86660757b8df_LeftVerticalConnector1" hidden="1"/>
          <p:cNvCxnSpPr/>
          <p:nvPr>
            <p:custDataLst>
              <p:tags r:id="rId12"/>
            </p:custDataLst>
          </p:nvPr>
        </p:nvCxnSpPr>
        <p:spPr>
          <a:xfrm>
            <a:off x="10597320" y="4940300"/>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59" name="OTLSHAPE_T_65b5c0010a4544c8b83c86660757b8df_RightVerticalConnector1" hidden="1"/>
          <p:cNvCxnSpPr/>
          <p:nvPr>
            <p:custDataLst>
              <p:tags r:id="rId13"/>
            </p:custDataLst>
          </p:nvPr>
        </p:nvCxnSpPr>
        <p:spPr>
          <a:xfrm>
            <a:off x="10972169" y="4940300"/>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461" name="OTLSHAPE_T_954819cfe4f945f0813dc5ead46037a4_ShapePercentage" hidden="1"/>
          <p:cNvSpPr/>
          <p:nvPr>
            <p:custDataLst>
              <p:tags r:id="rId14"/>
            </p:custDataLst>
          </p:nvPr>
        </p:nvSpPr>
        <p:spPr>
          <a:xfrm>
            <a:off x="1219575" y="235881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TLSHAPE_T_954819cfe4f945f0813dc5ead46037a4_Duration" hidden="1"/>
          <p:cNvSpPr txBox="1"/>
          <p:nvPr>
            <p:custDataLst>
              <p:tags r:id="rId15"/>
            </p:custDataLst>
          </p:nvPr>
        </p:nvSpPr>
        <p:spPr>
          <a:xfrm>
            <a:off x="0" y="2358813"/>
            <a:ext cx="3937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19 days</a:t>
            </a:r>
          </a:p>
        </p:txBody>
      </p:sp>
      <p:sp>
        <p:nvSpPr>
          <p:cNvPr id="463" name="OTLSHAPE_T_954819cfe4f945f0813dc5ead46037a4_TextPercentage" hidden="1"/>
          <p:cNvSpPr txBox="1"/>
          <p:nvPr>
            <p:custDataLst>
              <p:tags r:id="rId16"/>
            </p:custDataLst>
          </p:nvPr>
        </p:nvSpPr>
        <p:spPr>
          <a:xfrm>
            <a:off x="0" y="2513838"/>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464" name="OTLSHAPE_T_954819cfe4f945f0813dc5ead46037a4_StartDate" hidden="1"/>
          <p:cNvSpPr txBox="1"/>
          <p:nvPr>
            <p:custDataLst>
              <p:tags r:id="rId17"/>
            </p:custDataLst>
          </p:nvPr>
        </p:nvSpPr>
        <p:spPr>
          <a:xfrm>
            <a:off x="0" y="25138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465" name="OTLSHAPE_T_954819cfe4f945f0813dc5ead46037a4_EndDate" hidden="1"/>
          <p:cNvSpPr txBox="1"/>
          <p:nvPr>
            <p:custDataLst>
              <p:tags r:id="rId18"/>
            </p:custDataLst>
          </p:nvPr>
        </p:nvSpPr>
        <p:spPr>
          <a:xfrm>
            <a:off x="0" y="25138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469" name="OTLSHAPE_T_9d3bc1abdbbd401ba22ea4fddc8721ad_ShapePercentage" hidden="1"/>
          <p:cNvSpPr/>
          <p:nvPr>
            <p:custDataLst>
              <p:tags r:id="rId19"/>
            </p:custDataLst>
          </p:nvPr>
        </p:nvSpPr>
        <p:spPr>
          <a:xfrm>
            <a:off x="1219575" y="2694432"/>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TLSHAPE_T_9d3bc1abdbbd401ba22ea4fddc8721ad_Duration" hidden="1"/>
          <p:cNvSpPr txBox="1"/>
          <p:nvPr>
            <p:custDataLst>
              <p:tags r:id="rId20"/>
            </p:custDataLst>
          </p:nvPr>
        </p:nvSpPr>
        <p:spPr>
          <a:xfrm>
            <a:off x="0" y="2625513"/>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471" name="OTLSHAPE_T_9d3bc1abdbbd401ba22ea4fddc8721ad_TextPercentage" hidden="1"/>
          <p:cNvSpPr txBox="1"/>
          <p:nvPr>
            <p:custDataLst>
              <p:tags r:id="rId21"/>
            </p:custDataLst>
          </p:nvPr>
        </p:nvSpPr>
        <p:spPr>
          <a:xfrm>
            <a:off x="0" y="2780538"/>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472" name="OTLSHAPE_T_9d3bc1abdbbd401ba22ea4fddc8721ad_StartDate" hidden="1"/>
          <p:cNvSpPr txBox="1"/>
          <p:nvPr>
            <p:custDataLst>
              <p:tags r:id="rId22"/>
            </p:custDataLst>
          </p:nvPr>
        </p:nvSpPr>
        <p:spPr>
          <a:xfrm>
            <a:off x="0" y="27805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473" name="OTLSHAPE_T_9d3bc1abdbbd401ba22ea4fddc8721ad_EndDate" hidden="1"/>
          <p:cNvSpPr txBox="1"/>
          <p:nvPr>
            <p:custDataLst>
              <p:tags r:id="rId23"/>
            </p:custDataLst>
          </p:nvPr>
        </p:nvSpPr>
        <p:spPr>
          <a:xfrm>
            <a:off x="0" y="27805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477" name="OTLSHAPE_T_651cf477a41e46e8943b2260c53d27aa_ShapePercentage" hidden="1"/>
          <p:cNvSpPr/>
          <p:nvPr>
            <p:custDataLst>
              <p:tags r:id="rId24"/>
            </p:custDataLst>
          </p:nvPr>
        </p:nvSpPr>
        <p:spPr>
          <a:xfrm>
            <a:off x="1219575" y="30300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TLSHAPE_T_651cf477a41e46e8943b2260c53d27aa_Duration" hidden="1"/>
          <p:cNvSpPr txBox="1"/>
          <p:nvPr>
            <p:custDataLst>
              <p:tags r:id="rId25"/>
            </p:custDataLst>
          </p:nvPr>
        </p:nvSpPr>
        <p:spPr>
          <a:xfrm>
            <a:off x="0" y="30300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479" name="OTLSHAPE_T_651cf477a41e46e8943b2260c53d27aa_TextPercentage" hidden="1"/>
          <p:cNvSpPr txBox="1"/>
          <p:nvPr>
            <p:custDataLst>
              <p:tags r:id="rId26"/>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480" name="OTLSHAPE_T_651cf477a41e46e8943b2260c53d27aa_StartDate" hidden="1"/>
          <p:cNvSpPr txBox="1"/>
          <p:nvPr>
            <p:custDataLst>
              <p:tags r:id="rId27"/>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481" name="OTLSHAPE_T_651cf477a41e46e8943b2260c53d27aa_EndDate" hidden="1"/>
          <p:cNvSpPr txBox="1"/>
          <p:nvPr>
            <p:custDataLst>
              <p:tags r:id="rId28"/>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485" name="OTLSHAPE_T_d57ac56397d741dbb396e0e013df5370_ShapePercentage" hidden="1"/>
          <p:cNvSpPr/>
          <p:nvPr>
            <p:custDataLst>
              <p:tags r:id="rId29"/>
            </p:custDataLst>
          </p:nvPr>
        </p:nvSpPr>
        <p:spPr>
          <a:xfrm>
            <a:off x="3845344" y="32967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OTLSHAPE_T_d57ac56397d741dbb396e0e013df5370_Duration" hidden="1"/>
          <p:cNvSpPr txBox="1"/>
          <p:nvPr>
            <p:custDataLst>
              <p:tags r:id="rId30"/>
            </p:custDataLst>
          </p:nvPr>
        </p:nvSpPr>
        <p:spPr>
          <a:xfrm>
            <a:off x="0" y="32967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487" name="OTLSHAPE_T_d57ac56397d741dbb396e0e013df5370_TextPercentage" hidden="1"/>
          <p:cNvSpPr txBox="1"/>
          <p:nvPr>
            <p:custDataLst>
              <p:tags r:id="rId31"/>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488" name="OTLSHAPE_T_d57ac56397d741dbb396e0e013df5370_StartDate" hidden="1"/>
          <p:cNvSpPr txBox="1"/>
          <p:nvPr>
            <p:custDataLst>
              <p:tags r:id="rId32"/>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489" name="OTLSHAPE_T_d57ac56397d741dbb396e0e013df5370_EndDate" hidden="1"/>
          <p:cNvSpPr txBox="1"/>
          <p:nvPr>
            <p:custDataLst>
              <p:tags r:id="rId33"/>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493" name="OTLSHAPE_T_2fb97a0afef44b3ab87f51a9e1e8af37_ShapePercentage" hidden="1"/>
          <p:cNvSpPr/>
          <p:nvPr>
            <p:custDataLst>
              <p:tags r:id="rId34"/>
            </p:custDataLst>
          </p:nvPr>
        </p:nvSpPr>
        <p:spPr>
          <a:xfrm>
            <a:off x="6471112" y="35634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TLSHAPE_T_2fb97a0afef44b3ab87f51a9e1e8af37_Duration" hidden="1"/>
          <p:cNvSpPr txBox="1"/>
          <p:nvPr>
            <p:custDataLst>
              <p:tags r:id="rId35"/>
            </p:custDataLst>
          </p:nvPr>
        </p:nvSpPr>
        <p:spPr>
          <a:xfrm>
            <a:off x="0" y="35634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495" name="OTLSHAPE_T_2fb97a0afef44b3ab87f51a9e1e8af37_TextPercentage" hidden="1"/>
          <p:cNvSpPr txBox="1"/>
          <p:nvPr>
            <p:custDataLst>
              <p:tags r:id="rId36"/>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496" name="OTLSHAPE_T_2fb97a0afef44b3ab87f51a9e1e8af37_StartDate" hidden="1"/>
          <p:cNvSpPr txBox="1"/>
          <p:nvPr>
            <p:custDataLst>
              <p:tags r:id="rId37"/>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497" name="OTLSHAPE_T_2fb97a0afef44b3ab87f51a9e1e8af37_EndDate" hidden="1"/>
          <p:cNvSpPr txBox="1"/>
          <p:nvPr>
            <p:custDataLst>
              <p:tags r:id="rId38"/>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501" name="OTLSHAPE_T_c14938489f3b4a2e99e0eb23577ac56e_ShapePercentage" hidden="1"/>
          <p:cNvSpPr/>
          <p:nvPr>
            <p:custDataLst>
              <p:tags r:id="rId39"/>
            </p:custDataLst>
          </p:nvPr>
        </p:nvSpPr>
        <p:spPr>
          <a:xfrm>
            <a:off x="9096880" y="38301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OTLSHAPE_T_c14938489f3b4a2e99e0eb23577ac56e_Duration" hidden="1"/>
          <p:cNvSpPr txBox="1"/>
          <p:nvPr>
            <p:custDataLst>
              <p:tags r:id="rId40"/>
            </p:custDataLst>
          </p:nvPr>
        </p:nvSpPr>
        <p:spPr>
          <a:xfrm>
            <a:off x="0" y="38301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3 days</a:t>
            </a:r>
          </a:p>
        </p:txBody>
      </p:sp>
      <p:sp>
        <p:nvSpPr>
          <p:cNvPr id="503" name="OTLSHAPE_T_c14938489f3b4a2e99e0eb23577ac56e_TextPercentage" hidden="1"/>
          <p:cNvSpPr txBox="1"/>
          <p:nvPr>
            <p:custDataLst>
              <p:tags r:id="rId41"/>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504" name="OTLSHAPE_T_c14938489f3b4a2e99e0eb23577ac56e_StartDate" hidden="1"/>
          <p:cNvSpPr txBox="1"/>
          <p:nvPr>
            <p:custDataLst>
              <p:tags r:id="rId42"/>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505" name="OTLSHAPE_T_c14938489f3b4a2e99e0eb23577ac56e_EndDate" hidden="1"/>
          <p:cNvSpPr txBox="1"/>
          <p:nvPr>
            <p:custDataLst>
              <p:tags r:id="rId43"/>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509" name="OTLSHAPE_T_677b8832e4394ab4a38775f91949f14f_ShapePercentage" hidden="1"/>
          <p:cNvSpPr/>
          <p:nvPr>
            <p:custDataLst>
              <p:tags r:id="rId44"/>
            </p:custDataLst>
          </p:nvPr>
        </p:nvSpPr>
        <p:spPr>
          <a:xfrm>
            <a:off x="9471990" y="40968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TLSHAPE_T_677b8832e4394ab4a38775f91949f14f_Duration" hidden="1"/>
          <p:cNvSpPr txBox="1"/>
          <p:nvPr>
            <p:custDataLst>
              <p:tags r:id="rId45"/>
            </p:custDataLst>
          </p:nvPr>
        </p:nvSpPr>
        <p:spPr>
          <a:xfrm>
            <a:off x="0" y="40968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3 days</a:t>
            </a:r>
          </a:p>
        </p:txBody>
      </p:sp>
      <p:sp>
        <p:nvSpPr>
          <p:cNvPr id="511" name="OTLSHAPE_T_677b8832e4394ab4a38775f91949f14f_TextPercentage" hidden="1"/>
          <p:cNvSpPr txBox="1"/>
          <p:nvPr>
            <p:custDataLst>
              <p:tags r:id="rId46"/>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512" name="OTLSHAPE_T_677b8832e4394ab4a38775f91949f14f_StartDate" hidden="1"/>
          <p:cNvSpPr txBox="1"/>
          <p:nvPr>
            <p:custDataLst>
              <p:tags r:id="rId47"/>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513" name="OTLSHAPE_T_677b8832e4394ab4a38775f91949f14f_EndDate" hidden="1"/>
          <p:cNvSpPr txBox="1"/>
          <p:nvPr>
            <p:custDataLst>
              <p:tags r:id="rId48"/>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517" name="OTLSHAPE_T_ec8fe0a1bd7e4623b4b2e4bdce04c94e_ShapePercentage" hidden="1"/>
          <p:cNvSpPr/>
          <p:nvPr>
            <p:custDataLst>
              <p:tags r:id="rId49"/>
            </p:custDataLst>
          </p:nvPr>
        </p:nvSpPr>
        <p:spPr>
          <a:xfrm>
            <a:off x="10222209" y="4416975"/>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TLSHAPE_T_ec8fe0a1bd7e4623b4b2e4bdce04c94e_Duration" hidden="1"/>
          <p:cNvSpPr txBox="1"/>
          <p:nvPr>
            <p:custDataLst>
              <p:tags r:id="rId50"/>
            </p:custDataLst>
          </p:nvPr>
        </p:nvSpPr>
        <p:spPr>
          <a:xfrm>
            <a:off x="0" y="43635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2 days</a:t>
            </a:r>
          </a:p>
        </p:txBody>
      </p:sp>
      <p:sp>
        <p:nvSpPr>
          <p:cNvPr id="519" name="OTLSHAPE_T_ec8fe0a1bd7e4623b4b2e4bdce04c94e_TextPercentage" hidden="1"/>
          <p:cNvSpPr txBox="1"/>
          <p:nvPr>
            <p:custDataLst>
              <p:tags r:id="rId51"/>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520" name="OTLSHAPE_T_ec8fe0a1bd7e4623b4b2e4bdce04c94e_StartDate" hidden="1"/>
          <p:cNvSpPr txBox="1"/>
          <p:nvPr>
            <p:custDataLst>
              <p:tags r:id="rId52"/>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521" name="OTLSHAPE_T_ec8fe0a1bd7e4623b4b2e4bdce04c94e_EndDate" hidden="1"/>
          <p:cNvSpPr txBox="1"/>
          <p:nvPr>
            <p:custDataLst>
              <p:tags r:id="rId53"/>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525" name="OTLSHAPE_T_65b5c0010a4544c8b83c86660757b8df_ShapePercentage" hidden="1"/>
          <p:cNvSpPr/>
          <p:nvPr>
            <p:custDataLst>
              <p:tags r:id="rId54"/>
            </p:custDataLst>
          </p:nvPr>
        </p:nvSpPr>
        <p:spPr>
          <a:xfrm>
            <a:off x="10597320" y="47371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TLSHAPE_T_65b5c0010a4544c8b83c86660757b8df_Duration" hidden="1"/>
          <p:cNvSpPr txBox="1"/>
          <p:nvPr>
            <p:custDataLst>
              <p:tags r:id="rId55"/>
            </p:custDataLst>
          </p:nvPr>
        </p:nvSpPr>
        <p:spPr>
          <a:xfrm>
            <a:off x="0" y="4737100"/>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527" name="OTLSHAPE_T_65b5c0010a4544c8b83c86660757b8df_TextPercentage" hidden="1"/>
          <p:cNvSpPr txBox="1"/>
          <p:nvPr>
            <p:custDataLst>
              <p:tags r:id="rId56"/>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528" name="OTLSHAPE_T_65b5c0010a4544c8b83c86660757b8df_StartDate" hidden="1"/>
          <p:cNvSpPr txBox="1"/>
          <p:nvPr>
            <p:custDataLst>
              <p:tags r:id="rId57"/>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529" name="OTLSHAPE_T_65b5c0010a4544c8b83c86660757b8df_EndDate" hidden="1"/>
          <p:cNvSpPr txBox="1"/>
          <p:nvPr>
            <p:custDataLst>
              <p:tags r:id="rId58"/>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532" name="Title 53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dirty="0">
                <a:ln w="0"/>
                <a:effectLst>
                  <a:outerShdw blurRad="38100" dist="19050" dir="2700000" algn="tl" rotWithShape="0">
                    <a:schemeClr val="dk1">
                      <a:alpha val="40000"/>
                    </a:schemeClr>
                  </a:outerShdw>
                </a:effectLst>
              </a:rPr>
              <a:t>September 2019</a:t>
            </a:r>
          </a:p>
        </p:txBody>
      </p:sp>
      <p:grpSp>
        <p:nvGrpSpPr>
          <p:cNvPr id="2" name="Group 1"/>
          <p:cNvGrpSpPr/>
          <p:nvPr/>
        </p:nvGrpSpPr>
        <p:grpSpPr>
          <a:xfrm>
            <a:off x="267244" y="2358813"/>
            <a:ext cx="11658952" cy="3165687"/>
            <a:chOff x="267244" y="2358813"/>
            <a:chExt cx="11658952" cy="3165687"/>
          </a:xfrm>
        </p:grpSpPr>
        <p:cxnSp>
          <p:nvCxnSpPr>
            <p:cNvPr id="457" name="OTLSHAPE_T_ec8fe0a1bd7e4623b4b2e4bdce04c94e_RightVerticalConnector2"/>
            <p:cNvCxnSpPr/>
            <p:nvPr>
              <p:custDataLst>
                <p:tags r:id="rId59"/>
              </p:custDataLst>
            </p:nvPr>
          </p:nvCxnSpPr>
          <p:spPr>
            <a:xfrm>
              <a:off x="10972169" y="4940300"/>
              <a:ext cx="0" cy="2032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6" name="OTLSHAPE_T_ec8fe0a1bd7e4623b4b2e4bdce04c94e_RightVerticalConnector1"/>
            <p:cNvCxnSpPr/>
            <p:nvPr>
              <p:custDataLst>
                <p:tags r:id="rId60"/>
              </p:custDataLst>
            </p:nvPr>
          </p:nvCxnSpPr>
          <p:spPr>
            <a:xfrm>
              <a:off x="10972169" y="4620175"/>
              <a:ext cx="0" cy="1169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3" name="OTLSHAPE_T_677b8832e4394ab4a38775f91949f14f_RightVerticalConnector2"/>
            <p:cNvCxnSpPr/>
            <p:nvPr>
              <p:custDataLst>
                <p:tags r:id="rId61"/>
              </p:custDataLst>
            </p:nvPr>
          </p:nvCxnSpPr>
          <p:spPr>
            <a:xfrm>
              <a:off x="10597059" y="4620175"/>
              <a:ext cx="0" cy="5233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2" name="OTLSHAPE_T_677b8832e4394ab4a38775f91949f14f_RightVerticalConnector1"/>
            <p:cNvCxnSpPr/>
            <p:nvPr>
              <p:custDataLst>
                <p:tags r:id="rId62"/>
              </p:custDataLst>
            </p:nvPr>
          </p:nvCxnSpPr>
          <p:spPr>
            <a:xfrm>
              <a:off x="10597059" y="4300051"/>
              <a:ext cx="0" cy="1169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1" name="OTLSHAPE_T_677b8832e4394ab4a38775f91949f14f_LeftVerticalConnector3"/>
            <p:cNvCxnSpPr/>
            <p:nvPr>
              <p:custDataLst>
                <p:tags r:id="rId63"/>
              </p:custDataLst>
            </p:nvPr>
          </p:nvCxnSpPr>
          <p:spPr>
            <a:xfrm>
              <a:off x="9471990"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0" name="OTLSHAPE_T_677b8832e4394ab4a38775f91949f14f_LeftVerticalConnector2"/>
            <p:cNvCxnSpPr/>
            <p:nvPr>
              <p:custDataLst>
                <p:tags r:id="rId64"/>
              </p:custDataLst>
            </p:nvPr>
          </p:nvCxnSpPr>
          <p:spPr>
            <a:xfrm>
              <a:off x="9471990" y="4603834"/>
              <a:ext cx="0" cy="14960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9" name="OTLSHAPE_T_677b8832e4394ab4a38775f91949f14f_LeftVerticalConnector1"/>
            <p:cNvCxnSpPr/>
            <p:nvPr>
              <p:custDataLst>
                <p:tags r:id="rId65"/>
              </p:custDataLst>
            </p:nvPr>
          </p:nvCxnSpPr>
          <p:spPr>
            <a:xfrm>
              <a:off x="9471990" y="4300051"/>
              <a:ext cx="0" cy="13326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8" name="OTLSHAPE_T_c14938489f3b4a2e99e0eb23577ac56e_RightVerticalConnector3"/>
            <p:cNvCxnSpPr/>
            <p:nvPr>
              <p:custDataLst>
                <p:tags r:id="rId66"/>
              </p:custDataLst>
            </p:nvPr>
          </p:nvCxnSpPr>
          <p:spPr>
            <a:xfrm>
              <a:off x="10221949"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7" name="OTLSHAPE_T_c14938489f3b4a2e99e0eb23577ac56e_RightVerticalConnector2"/>
            <p:cNvCxnSpPr/>
            <p:nvPr>
              <p:custDataLst>
                <p:tags r:id="rId67"/>
              </p:custDataLst>
            </p:nvPr>
          </p:nvCxnSpPr>
          <p:spPr>
            <a:xfrm>
              <a:off x="10221949" y="4283710"/>
              <a:ext cx="0" cy="46973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6" name="OTLSHAPE_T_c14938489f3b4a2e99e0eb23577ac56e_RightVerticalConnector1"/>
            <p:cNvCxnSpPr/>
            <p:nvPr>
              <p:custDataLst>
                <p:tags r:id="rId68"/>
              </p:custDataLst>
            </p:nvPr>
          </p:nvCxnSpPr>
          <p:spPr>
            <a:xfrm>
              <a:off x="10221949" y="403335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5" name="OTLSHAPE_T_c14938489f3b4a2e99e0eb23577ac56e_LeftVerticalConnector2"/>
            <p:cNvCxnSpPr/>
            <p:nvPr>
              <p:custDataLst>
                <p:tags r:id="rId69"/>
              </p:custDataLst>
            </p:nvPr>
          </p:nvCxnSpPr>
          <p:spPr>
            <a:xfrm>
              <a:off x="9096880"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4" name="OTLSHAPE_T_c14938489f3b4a2e99e0eb23577ac56e_LeftVerticalConnector1"/>
            <p:cNvCxnSpPr/>
            <p:nvPr>
              <p:custDataLst>
                <p:tags r:id="rId70"/>
              </p:custDataLst>
            </p:nvPr>
          </p:nvCxnSpPr>
          <p:spPr>
            <a:xfrm>
              <a:off x="9096880" y="4033350"/>
              <a:ext cx="0" cy="7200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2" name="OTLSHAPE_T_2fb97a0afef44b3ab87f51a9e1e8af37_LeftVerticalConnector1"/>
            <p:cNvCxnSpPr/>
            <p:nvPr>
              <p:custDataLst>
                <p:tags r:id="rId71"/>
              </p:custDataLst>
            </p:nvPr>
          </p:nvCxnSpPr>
          <p:spPr>
            <a:xfrm>
              <a:off x="6471112" y="3766651"/>
              <a:ext cx="0" cy="13768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1" name="OTLSHAPE_T_d57ac56397d741dbb396e0e013df5370_RightVerticalConnector1"/>
            <p:cNvCxnSpPr/>
            <p:nvPr>
              <p:custDataLst>
                <p:tags r:id="rId72"/>
              </p:custDataLst>
            </p:nvPr>
          </p:nvCxnSpPr>
          <p:spPr>
            <a:xfrm>
              <a:off x="5720632" y="3499951"/>
              <a:ext cx="0" cy="16435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0" name="OTLSHAPE_T_d57ac56397d741dbb396e0e013df5370_LeftVerticalConnector1"/>
            <p:cNvCxnSpPr/>
            <p:nvPr>
              <p:custDataLst>
                <p:tags r:id="rId73"/>
              </p:custDataLst>
            </p:nvPr>
          </p:nvCxnSpPr>
          <p:spPr>
            <a:xfrm>
              <a:off x="3845344" y="3499951"/>
              <a:ext cx="0" cy="16435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9" name="OTLSHAPE_T_651cf477a41e46e8943b2260c53d27aa_RightVerticalConnector1"/>
            <p:cNvCxnSpPr/>
            <p:nvPr>
              <p:custDataLst>
                <p:tags r:id="rId74"/>
              </p:custDataLst>
            </p:nvPr>
          </p:nvCxnSpPr>
          <p:spPr>
            <a:xfrm>
              <a:off x="3094863" y="3233251"/>
              <a:ext cx="0" cy="19102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OTLSHAPE_T_9d3bc1abdbbd401ba22ea4fddc8721ad_RightVerticalConnector2"/>
            <p:cNvCxnSpPr/>
            <p:nvPr>
              <p:custDataLst>
                <p:tags r:id="rId75"/>
              </p:custDataLst>
            </p:nvPr>
          </p:nvCxnSpPr>
          <p:spPr>
            <a:xfrm>
              <a:off x="1594424" y="3216910"/>
              <a:ext cx="0" cy="19265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OTLSHAPE_T_9d3bc1abdbbd401ba22ea4fddc8721ad_RightVerticalConnector1"/>
            <p:cNvCxnSpPr/>
            <p:nvPr>
              <p:custDataLst>
                <p:tags r:id="rId76"/>
              </p:custDataLst>
            </p:nvPr>
          </p:nvCxnSpPr>
          <p:spPr>
            <a:xfrm>
              <a:off x="1594424" y="2897632"/>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 name="OTLSHAPE_T_954819cfe4f945f0813dc5ead46037a4_RightVerticalConnector2"/>
            <p:cNvCxnSpPr/>
            <p:nvPr>
              <p:custDataLst>
                <p:tags r:id="rId77"/>
              </p:custDataLst>
            </p:nvPr>
          </p:nvCxnSpPr>
          <p:spPr>
            <a:xfrm>
              <a:off x="8346401" y="3766651"/>
              <a:ext cx="0" cy="13768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2" name="OTLSHAPE_T_954819cfe4f945f0813dc5ead46037a4_RightVerticalConnector1"/>
            <p:cNvCxnSpPr/>
            <p:nvPr>
              <p:custDataLst>
                <p:tags r:id="rId78"/>
              </p:custDataLst>
            </p:nvPr>
          </p:nvCxnSpPr>
          <p:spPr>
            <a:xfrm>
              <a:off x="8346401" y="2562014"/>
              <a:ext cx="0" cy="100143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 name="OTLSHAPE_T_954819cfe4f945f0813dc5ead46037a4_LeftVerticalConnector3"/>
            <p:cNvCxnSpPr/>
            <p:nvPr>
              <p:custDataLst>
                <p:tags r:id="rId79"/>
              </p:custDataLst>
            </p:nvPr>
          </p:nvCxnSpPr>
          <p:spPr>
            <a:xfrm>
              <a:off x="1219575" y="3233251"/>
              <a:ext cx="0" cy="19102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0" name="OTLSHAPE_T_954819cfe4f945f0813dc5ead46037a4_LeftVerticalConnector2"/>
            <p:cNvCxnSpPr/>
            <p:nvPr>
              <p:custDataLst>
                <p:tags r:id="rId80"/>
              </p:custDataLst>
            </p:nvPr>
          </p:nvCxnSpPr>
          <p:spPr>
            <a:xfrm>
              <a:off x="1219575" y="2897632"/>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9" name="OTLSHAPE_T_954819cfe4f945f0813dc5ead46037a4_LeftVerticalConnector1"/>
            <p:cNvCxnSpPr/>
            <p:nvPr>
              <p:custDataLst>
                <p:tags r:id="rId81"/>
              </p:custDataLst>
            </p:nvPr>
          </p:nvCxnSpPr>
          <p:spPr>
            <a:xfrm>
              <a:off x="1219575" y="2562013"/>
              <a:ext cx="0" cy="13241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2" name="OTLSHAPE_TB_00000000000000000000000000000000_ElapsedTimeExtension"/>
            <p:cNvSpPr/>
            <p:nvPr>
              <p:custDataLst>
                <p:tags r:id="rId82"/>
              </p:custDataLst>
            </p:nvPr>
          </p:nvSpPr>
          <p:spPr>
            <a:xfrm>
              <a:off x="844465" y="2358813"/>
              <a:ext cx="0" cy="2784687"/>
            </a:xfrm>
            <a:prstGeom prst="rect">
              <a:avLst/>
            </a:prstGeom>
            <a:gradFill flip="none" rotWithShape="1">
              <a:gsLst>
                <a:gs pos="100000">
                  <a:srgbClr val="FFC000">
                    <a:alpha val="30196"/>
                  </a:srgbClr>
                </a:gs>
                <a:gs pos="0">
                  <a:srgbClr val="FFC000">
                    <a:alpha val="0"/>
                  </a:srgbClr>
                </a:gs>
              </a:gsLst>
              <a:lin ang="5400000" scaled="1"/>
              <a:tileRect/>
            </a:gra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TLSHAPE_TB_00000000000000000000000000000000_RightEndCaps"/>
            <p:cNvSpPr txBox="1"/>
            <p:nvPr>
              <p:custDataLst>
                <p:tags r:id="rId83"/>
              </p:custDataLst>
            </p:nvPr>
          </p:nvSpPr>
          <p:spPr>
            <a:xfrm>
              <a:off x="11474534" y="5194469"/>
              <a:ext cx="451662" cy="279061"/>
            </a:xfrm>
            <a:prstGeom prst="rect">
              <a:avLst/>
            </a:prstGeom>
            <a:noFill/>
          </p:spPr>
          <p:txBody>
            <a:bodyPr vert="horz" wrap="none" lIns="0" tIns="0" rIns="0" bIns="0" rtlCol="0" anchor="ctr" anchorCtr="0">
              <a:spAutoFit/>
            </a:bodyPr>
            <a:lstStyle/>
            <a:p>
              <a:pPr algn="ctr"/>
              <a:r>
                <a:rPr lang="en-US" b="1" spc="-38">
                  <a:solidFill>
                    <a:schemeClr val="accent2"/>
                  </a:solidFill>
                  <a:latin typeface="Calibri" panose="020F0502020204030204" pitchFamily="34" charset="0"/>
                </a:rPr>
                <a:t>2019</a:t>
              </a:r>
            </a:p>
          </p:txBody>
        </p:sp>
        <p:sp>
          <p:nvSpPr>
            <p:cNvPr id="420" name="OTLSHAPE_TB_00000000000000000000000000000000_ScaleContainer"/>
            <p:cNvSpPr/>
            <p:nvPr>
              <p:custDataLst>
                <p:tags r:id="rId84"/>
              </p:custDataLst>
            </p:nvPr>
          </p:nvSpPr>
          <p:spPr>
            <a:xfrm>
              <a:off x="844465" y="5143500"/>
              <a:ext cx="10515600" cy="381000"/>
            </a:xfrm>
            <a:prstGeom prst="rect">
              <a:avLst/>
            </a:prstGeom>
            <a:gradFill flip="none" rotWithShape="1">
              <a:gsLst>
                <a:gs pos="0">
                  <a:srgbClr val="B2B2B2"/>
                </a:gs>
                <a:gs pos="100000">
                  <a:srgbClr val="B2B2B2"/>
                </a:gs>
                <a:gs pos="50000">
                  <a:srgbClr val="F2F2F2"/>
                </a:gs>
                <a:gs pos="100000">
                  <a:srgbClr val="FFFFF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TLSHAPE_TB_00000000000000000000000000000000_TimescaleInterval1"/>
            <p:cNvSpPr txBox="1"/>
            <p:nvPr>
              <p:custDataLst>
                <p:tags r:id="rId85"/>
              </p:custDataLst>
            </p:nvPr>
          </p:nvSpPr>
          <p:spPr>
            <a:xfrm>
              <a:off x="907965" y="5240972"/>
              <a:ext cx="469900" cy="186055"/>
            </a:xfrm>
            <a:prstGeom prst="rect">
              <a:avLst/>
            </a:prstGeom>
            <a:noFill/>
          </p:spPr>
          <p:txBody>
            <a:bodyPr vert="horz" wrap="none" lIns="0" tIns="0" rIns="0" bIns="0" rtlCol="0" anchor="ctr" anchorCtr="0">
              <a:noAutofit/>
            </a:bodyPr>
            <a:lstStyle/>
            <a:p>
              <a:r>
                <a:rPr lang="en-US" sz="1200" spc="-14">
                  <a:solidFill>
                    <a:schemeClr val="dk1"/>
                  </a:solidFill>
                  <a:latin typeface="Calibri" panose="020F0502020204030204" pitchFamily="34" charset="0"/>
                </a:rPr>
                <a:t>Week 1</a:t>
              </a:r>
            </a:p>
          </p:txBody>
        </p:sp>
        <p:sp>
          <p:nvSpPr>
            <p:cNvPr id="426" name="OTLSHAPE_TB_00000000000000000000000000000000_TimescaleInterval2"/>
            <p:cNvSpPr txBox="1"/>
            <p:nvPr>
              <p:custDataLst>
                <p:tags r:id="rId86"/>
              </p:custDataLst>
            </p:nvPr>
          </p:nvSpPr>
          <p:spPr>
            <a:xfrm>
              <a:off x="3533734"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2</a:t>
              </a:r>
            </a:p>
          </p:txBody>
        </p:sp>
        <p:sp>
          <p:nvSpPr>
            <p:cNvPr id="427" name="OTLSHAPE_TB_00000000000000000000000000000000_TimescaleInterval3"/>
            <p:cNvSpPr txBox="1"/>
            <p:nvPr>
              <p:custDataLst>
                <p:tags r:id="rId87"/>
              </p:custDataLst>
            </p:nvPr>
          </p:nvSpPr>
          <p:spPr>
            <a:xfrm>
              <a:off x="6159502"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3</a:t>
              </a:r>
            </a:p>
          </p:txBody>
        </p:sp>
        <p:sp>
          <p:nvSpPr>
            <p:cNvPr id="428" name="OTLSHAPE_TB_00000000000000000000000000000000_TimescaleInterval4"/>
            <p:cNvSpPr txBox="1"/>
            <p:nvPr>
              <p:custDataLst>
                <p:tags r:id="rId88"/>
              </p:custDataLst>
            </p:nvPr>
          </p:nvSpPr>
          <p:spPr>
            <a:xfrm>
              <a:off x="8785271"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4</a:t>
              </a:r>
            </a:p>
          </p:txBody>
        </p:sp>
        <p:sp>
          <p:nvSpPr>
            <p:cNvPr id="460" name="OTLSHAPE_T_954819cfe4f945f0813dc5ead46037a4_Shape"/>
            <p:cNvSpPr/>
            <p:nvPr>
              <p:custDataLst>
                <p:tags r:id="rId89"/>
              </p:custDataLst>
            </p:nvPr>
          </p:nvSpPr>
          <p:spPr>
            <a:xfrm>
              <a:off x="1219575" y="2358813"/>
              <a:ext cx="7137400" cy="203200"/>
            </a:xfrm>
            <a:prstGeom prst="rect">
              <a:avLst/>
            </a:prstGeom>
            <a:ln/>
            <a:extLst>
              <a:ext uri="{53640926-AAD7-44D8-BBD7-CCE9431645EC}">
                <a14:shadowObscured xmlns:a14="http://schemas.microsoft.com/office/drawing/2010/main" val="1"/>
              </a:ext>
            </a:ex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466" name="OTLSHAPE_T_954819cfe4f945f0813dc5ead46037a4_JoinedDate"/>
            <p:cNvSpPr txBox="1"/>
            <p:nvPr>
              <p:custDataLst>
                <p:tags r:id="rId90"/>
              </p:custDataLst>
            </p:nvPr>
          </p:nvSpPr>
          <p:spPr>
            <a:xfrm>
              <a:off x="8397201" y="2382901"/>
              <a:ext cx="11303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9/2/2019 - 9/20/2019</a:t>
              </a:r>
            </a:p>
          </p:txBody>
        </p:sp>
        <p:sp>
          <p:nvSpPr>
            <p:cNvPr id="467" name="OTLSHAPE_T_954819cfe4f945f0813dc5ead46037a4_Title"/>
            <p:cNvSpPr txBox="1"/>
            <p:nvPr>
              <p:custDataLst>
                <p:tags r:id="rId91"/>
              </p:custDataLst>
            </p:nvPr>
          </p:nvSpPr>
          <p:spPr>
            <a:xfrm>
              <a:off x="3906794" y="2375154"/>
              <a:ext cx="1752600" cy="170519"/>
            </a:xfrm>
            <a:prstGeom prst="rect">
              <a:avLst/>
            </a:prstGeom>
            <a:noFill/>
          </p:spPr>
          <p:txBody>
            <a:bodyPr vert="horz" wrap="square" lIns="0" tIns="0" rIns="0" bIns="0" rtlCol="0" anchor="ctr" anchorCtr="0">
              <a:spAutoFit/>
            </a:bodyPr>
            <a:lstStyle/>
            <a:p>
              <a:pPr algn="ctr"/>
              <a:r>
                <a:rPr lang="en-US" sz="1100" b="1" spc="-4">
                  <a:solidFill>
                    <a:schemeClr val="dk1"/>
                  </a:solidFill>
                  <a:latin typeface="Calibri" panose="020F0502020204030204" pitchFamily="34" charset="0"/>
                </a:rPr>
                <a:t>Project Development Phase IV</a:t>
              </a:r>
            </a:p>
          </p:txBody>
        </p:sp>
        <p:sp>
          <p:nvSpPr>
            <p:cNvPr id="468" name="OTLSHAPE_T_9d3bc1abdbbd401ba22ea4fddc8721ad_Shape"/>
            <p:cNvSpPr/>
            <p:nvPr>
              <p:custDataLst>
                <p:tags r:id="rId92"/>
              </p:custDataLst>
            </p:nvPr>
          </p:nvSpPr>
          <p:spPr>
            <a:xfrm>
              <a:off x="1219575" y="2694432"/>
              <a:ext cx="3810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74" name="OTLSHAPE_T_9d3bc1abdbbd401ba22ea4fddc8721ad_Title"/>
            <p:cNvSpPr txBox="1"/>
            <p:nvPr>
              <p:custDataLst>
                <p:tags r:id="rId93"/>
              </p:custDataLst>
            </p:nvPr>
          </p:nvSpPr>
          <p:spPr>
            <a:xfrm>
              <a:off x="267244" y="2625513"/>
              <a:ext cx="901700" cy="341037"/>
            </a:xfrm>
            <a:prstGeom prst="rect">
              <a:avLst/>
            </a:prstGeom>
            <a:noFill/>
          </p:spPr>
          <p:txBody>
            <a:bodyPr vert="horz" wrap="square" lIns="0" tIns="0" rIns="0" bIns="0" rtlCol="0" anchor="ctr" anchorCtr="0">
              <a:spAutoFit/>
            </a:bodyPr>
            <a:lstStyle/>
            <a:p>
              <a:pPr algn="r"/>
              <a:r>
                <a:rPr lang="en-US" sz="1100" b="1" spc="-8">
                  <a:solidFill>
                    <a:schemeClr val="dk1"/>
                  </a:solidFill>
                  <a:latin typeface="Calibri" panose="020F0502020204030204" pitchFamily="34" charset="0"/>
                </a:rPr>
                <a:t>Kick-off communication</a:t>
              </a:r>
            </a:p>
          </p:txBody>
        </p:sp>
        <p:sp>
          <p:nvSpPr>
            <p:cNvPr id="475" name="OTLSHAPE_T_9d3bc1abdbbd401ba22ea4fddc8721ad_JoinedDate"/>
            <p:cNvSpPr txBox="1"/>
            <p:nvPr>
              <p:custDataLst>
                <p:tags r:id="rId94"/>
              </p:custDataLst>
            </p:nvPr>
          </p:nvSpPr>
          <p:spPr>
            <a:xfrm>
              <a:off x="1645224" y="2718520"/>
              <a:ext cx="495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9/2/2019</a:t>
              </a:r>
            </a:p>
          </p:txBody>
        </p:sp>
        <p:sp>
          <p:nvSpPr>
            <p:cNvPr id="476" name="OTLSHAPE_T_651cf477a41e46e8943b2260c53d27aa_Shape"/>
            <p:cNvSpPr/>
            <p:nvPr>
              <p:custDataLst>
                <p:tags r:id="rId95"/>
              </p:custDataLst>
            </p:nvPr>
          </p:nvSpPr>
          <p:spPr>
            <a:xfrm>
              <a:off x="1219575" y="3030051"/>
              <a:ext cx="18796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82" name="OTLSHAPE_T_651cf477a41e46e8943b2260c53d27aa_JoinedDate"/>
            <p:cNvSpPr txBox="1"/>
            <p:nvPr>
              <p:custDataLst>
                <p:tags r:id="rId96"/>
              </p:custDataLst>
            </p:nvPr>
          </p:nvSpPr>
          <p:spPr>
            <a:xfrm>
              <a:off x="3145663" y="3054138"/>
              <a:ext cx="10668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9/2/2019 - 9/6/2019</a:t>
              </a:r>
            </a:p>
          </p:txBody>
        </p:sp>
        <p:sp>
          <p:nvSpPr>
            <p:cNvPr id="483" name="OTLSHAPE_T_651cf477a41e46e8943b2260c53d27aa_Title"/>
            <p:cNvSpPr txBox="1"/>
            <p:nvPr>
              <p:custDataLst>
                <p:tags r:id="rId97"/>
              </p:custDataLst>
            </p:nvPr>
          </p:nvSpPr>
          <p:spPr>
            <a:xfrm>
              <a:off x="1396045" y="3046391"/>
              <a:ext cx="15240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Improvements &amp; Bug fixes</a:t>
              </a:r>
            </a:p>
          </p:txBody>
        </p:sp>
        <p:sp>
          <p:nvSpPr>
            <p:cNvPr id="484" name="OTLSHAPE_T_d57ac56397d741dbb396e0e013df5370_Shape"/>
            <p:cNvSpPr/>
            <p:nvPr>
              <p:custDataLst>
                <p:tags r:id="rId98"/>
              </p:custDataLst>
            </p:nvPr>
          </p:nvSpPr>
          <p:spPr>
            <a:xfrm>
              <a:off x="3845344" y="3296751"/>
              <a:ext cx="18796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90" name="OTLSHAPE_T_d57ac56397d741dbb396e0e013df5370_JoinedDate"/>
            <p:cNvSpPr txBox="1"/>
            <p:nvPr>
              <p:custDataLst>
                <p:tags r:id="rId99"/>
              </p:custDataLst>
            </p:nvPr>
          </p:nvSpPr>
          <p:spPr>
            <a:xfrm>
              <a:off x="5771432" y="3320838"/>
              <a:ext cx="11303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9/9/2019 - 9/13/2019</a:t>
              </a:r>
            </a:p>
          </p:txBody>
        </p:sp>
        <p:sp>
          <p:nvSpPr>
            <p:cNvPr id="491" name="OTLSHAPE_T_d57ac56397d741dbb396e0e013df5370_Title"/>
            <p:cNvSpPr txBox="1"/>
            <p:nvPr>
              <p:custDataLst>
                <p:tags r:id="rId100"/>
              </p:custDataLst>
            </p:nvPr>
          </p:nvSpPr>
          <p:spPr>
            <a:xfrm>
              <a:off x="4126821" y="3313091"/>
              <a:ext cx="13208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Features Development</a:t>
              </a:r>
            </a:p>
          </p:txBody>
        </p:sp>
        <p:sp>
          <p:nvSpPr>
            <p:cNvPr id="492" name="OTLSHAPE_T_2fb97a0afef44b3ab87f51a9e1e8af37_Shape"/>
            <p:cNvSpPr/>
            <p:nvPr>
              <p:custDataLst>
                <p:tags r:id="rId101"/>
              </p:custDataLst>
            </p:nvPr>
          </p:nvSpPr>
          <p:spPr>
            <a:xfrm>
              <a:off x="6471112" y="3563451"/>
              <a:ext cx="18796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98" name="OTLSHAPE_T_2fb97a0afef44b3ab87f51a9e1e8af37_JoinedDate"/>
            <p:cNvSpPr txBox="1"/>
            <p:nvPr>
              <p:custDataLst>
                <p:tags r:id="rId102"/>
              </p:custDataLst>
            </p:nvPr>
          </p:nvSpPr>
          <p:spPr>
            <a:xfrm>
              <a:off x="8397201" y="358753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9/16/2019 - 9/20/2019</a:t>
              </a:r>
            </a:p>
          </p:txBody>
        </p:sp>
        <p:sp>
          <p:nvSpPr>
            <p:cNvPr id="499" name="OTLSHAPE_T_2fb97a0afef44b3ab87f51a9e1e8af37_Title"/>
            <p:cNvSpPr txBox="1"/>
            <p:nvPr>
              <p:custDataLst>
                <p:tags r:id="rId103"/>
              </p:custDataLst>
            </p:nvPr>
          </p:nvSpPr>
          <p:spPr>
            <a:xfrm>
              <a:off x="6752589" y="3579791"/>
              <a:ext cx="13208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Features Development</a:t>
              </a:r>
            </a:p>
          </p:txBody>
        </p:sp>
        <p:sp>
          <p:nvSpPr>
            <p:cNvPr id="500" name="OTLSHAPE_T_c14938489f3b4a2e99e0eb23577ac56e_Shape"/>
            <p:cNvSpPr/>
            <p:nvPr>
              <p:custDataLst>
                <p:tags r:id="rId104"/>
              </p:custDataLst>
            </p:nvPr>
          </p:nvSpPr>
          <p:spPr>
            <a:xfrm>
              <a:off x="9096880" y="3830151"/>
              <a:ext cx="11303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06" name="OTLSHAPE_T_c14938489f3b4a2e99e0eb23577ac56e_JoinedDate"/>
            <p:cNvSpPr txBox="1"/>
            <p:nvPr>
              <p:custDataLst>
                <p:tags r:id="rId105"/>
              </p:custDataLst>
            </p:nvPr>
          </p:nvSpPr>
          <p:spPr>
            <a:xfrm>
              <a:off x="10272749" y="385423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9/23/2019 - 9/25/2019</a:t>
              </a:r>
            </a:p>
          </p:txBody>
        </p:sp>
        <p:sp>
          <p:nvSpPr>
            <p:cNvPr id="507" name="OTLSHAPE_T_c14938489f3b4a2e99e0eb23577ac56e_Title"/>
            <p:cNvSpPr txBox="1"/>
            <p:nvPr>
              <p:custDataLst>
                <p:tags r:id="rId106"/>
              </p:custDataLst>
            </p:nvPr>
          </p:nvSpPr>
          <p:spPr>
            <a:xfrm>
              <a:off x="9199336" y="3846491"/>
              <a:ext cx="9271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Progress Report</a:t>
              </a:r>
            </a:p>
          </p:txBody>
        </p:sp>
        <p:sp>
          <p:nvSpPr>
            <p:cNvPr id="508" name="OTLSHAPE_T_677b8832e4394ab4a38775f91949f14f_Shape"/>
            <p:cNvSpPr/>
            <p:nvPr>
              <p:custDataLst>
                <p:tags r:id="rId107"/>
              </p:custDataLst>
            </p:nvPr>
          </p:nvSpPr>
          <p:spPr>
            <a:xfrm>
              <a:off x="9471990" y="4096851"/>
              <a:ext cx="1130300" cy="203200"/>
            </a:xfrm>
            <a:prstGeom prst="rect">
              <a:avLst/>
            </a:prstGeom>
            <a:ln/>
            <a:extLst>
              <a:ext uri="{53640926-AAD7-44D8-BBD7-CCE9431645EC}">
                <a14:shadowObscured xmlns:a14="http://schemas.microsoft.com/office/drawing/2010/main" val="1"/>
              </a:ext>
            </a:ex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14" name="OTLSHAPE_T_677b8832e4394ab4a38775f91949f14f_JoinedDate"/>
            <p:cNvSpPr txBox="1"/>
            <p:nvPr>
              <p:custDataLst>
                <p:tags r:id="rId108"/>
              </p:custDataLst>
            </p:nvPr>
          </p:nvSpPr>
          <p:spPr>
            <a:xfrm>
              <a:off x="10647859" y="4120938"/>
              <a:ext cx="1206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9/24/2019 - 9/26/2019</a:t>
              </a:r>
            </a:p>
          </p:txBody>
        </p:sp>
        <p:sp>
          <p:nvSpPr>
            <p:cNvPr id="515" name="OTLSHAPE_T_677b8832e4394ab4a38775f91949f14f_Title"/>
            <p:cNvSpPr txBox="1"/>
            <p:nvPr>
              <p:custDataLst>
                <p:tags r:id="rId109"/>
              </p:custDataLst>
            </p:nvPr>
          </p:nvSpPr>
          <p:spPr>
            <a:xfrm>
              <a:off x="9654964" y="4113191"/>
              <a:ext cx="762000" cy="170519"/>
            </a:xfrm>
            <a:prstGeom prst="rect">
              <a:avLst/>
            </a:prstGeom>
            <a:noFill/>
          </p:spPr>
          <p:txBody>
            <a:bodyPr vert="horz" wrap="square" lIns="0" tIns="0" rIns="0" bIns="0" rtlCol="0" anchor="ctr" anchorCtr="0">
              <a:spAutoFit/>
            </a:bodyPr>
            <a:lstStyle/>
            <a:p>
              <a:pPr algn="ctr"/>
              <a:r>
                <a:rPr lang="en-US" sz="1100" b="1" spc="-14">
                  <a:solidFill>
                    <a:schemeClr val="dk1"/>
                  </a:solidFill>
                  <a:latin typeface="Calibri" panose="020F0502020204030204" pitchFamily="34" charset="0"/>
                </a:rPr>
                <a:t>Feature Tests</a:t>
              </a:r>
            </a:p>
          </p:txBody>
        </p:sp>
        <p:sp>
          <p:nvSpPr>
            <p:cNvPr id="516" name="OTLSHAPE_T_ec8fe0a1bd7e4623b4b2e4bdce04c94e_Shape"/>
            <p:cNvSpPr/>
            <p:nvPr>
              <p:custDataLst>
                <p:tags r:id="rId110"/>
              </p:custDataLst>
            </p:nvPr>
          </p:nvSpPr>
          <p:spPr>
            <a:xfrm>
              <a:off x="10222209" y="4416975"/>
              <a:ext cx="7620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22" name="OTLSHAPE_T_ec8fe0a1bd7e4623b4b2e4bdce04c94e_Title"/>
            <p:cNvSpPr txBox="1"/>
            <p:nvPr>
              <p:custDataLst>
                <p:tags r:id="rId111"/>
              </p:custDataLst>
            </p:nvPr>
          </p:nvSpPr>
          <p:spPr>
            <a:xfrm>
              <a:off x="9169803" y="4433316"/>
              <a:ext cx="1003300" cy="170519"/>
            </a:xfrm>
            <a:prstGeom prst="rect">
              <a:avLst/>
            </a:prstGeom>
            <a:noFill/>
          </p:spPr>
          <p:txBody>
            <a:bodyPr vert="horz" wrap="square" lIns="0" tIns="0" rIns="0" bIns="0" rtlCol="0" anchor="ctr" anchorCtr="0">
              <a:spAutoFit/>
            </a:bodyPr>
            <a:lstStyle/>
            <a:p>
              <a:pPr algn="r"/>
              <a:r>
                <a:rPr lang="en-US" sz="1100" b="1" spc="-10">
                  <a:solidFill>
                    <a:schemeClr val="dk1"/>
                  </a:solidFill>
                  <a:latin typeface="Calibri" panose="020F0502020204030204" pitchFamily="34" charset="0"/>
                </a:rPr>
                <a:t>Executive Review</a:t>
              </a:r>
            </a:p>
          </p:txBody>
        </p:sp>
        <p:sp>
          <p:nvSpPr>
            <p:cNvPr id="523" name="OTLSHAPE_T_ec8fe0a1bd7e4623b4b2e4bdce04c94e_JoinedDate"/>
            <p:cNvSpPr txBox="1"/>
            <p:nvPr>
              <p:custDataLst>
                <p:tags r:id="rId112"/>
              </p:custDataLst>
            </p:nvPr>
          </p:nvSpPr>
          <p:spPr>
            <a:xfrm>
              <a:off x="11022969" y="4363551"/>
              <a:ext cx="647700" cy="310049"/>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9/26/2019 - 9/27/2019</a:t>
              </a:r>
            </a:p>
          </p:txBody>
        </p:sp>
        <p:sp>
          <p:nvSpPr>
            <p:cNvPr id="524" name="OTLSHAPE_T_65b5c0010a4544c8b83c86660757b8df_Shape"/>
            <p:cNvSpPr/>
            <p:nvPr>
              <p:custDataLst>
                <p:tags r:id="rId113"/>
              </p:custDataLst>
            </p:nvPr>
          </p:nvSpPr>
          <p:spPr>
            <a:xfrm>
              <a:off x="10597320" y="4737100"/>
              <a:ext cx="3810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30" name="OTLSHAPE_T_65b5c0010a4544c8b83c86660757b8df_Title"/>
            <p:cNvSpPr txBox="1"/>
            <p:nvPr>
              <p:custDataLst>
                <p:tags r:id="rId114"/>
              </p:custDataLst>
            </p:nvPr>
          </p:nvSpPr>
          <p:spPr>
            <a:xfrm>
              <a:off x="8694436" y="4682221"/>
              <a:ext cx="1854200" cy="307777"/>
            </a:xfrm>
            <a:prstGeom prst="rect">
              <a:avLst/>
            </a:prstGeom>
            <a:noFill/>
          </p:spPr>
          <p:txBody>
            <a:bodyPr vert="horz" wrap="square" lIns="0" tIns="0" rIns="0" bIns="0" rtlCol="0" anchor="ctr" anchorCtr="0">
              <a:spAutoFit/>
            </a:bodyPr>
            <a:lstStyle/>
            <a:p>
              <a:pPr algn="r"/>
              <a:r>
                <a:rPr lang="en-US" sz="1000" b="1" spc="-4" dirty="0">
                  <a:solidFill>
                    <a:schemeClr val="dk1"/>
                  </a:solidFill>
                  <a:latin typeface="Calibri" panose="020F0502020204030204" pitchFamily="34" charset="0"/>
                </a:rPr>
                <a:t>Proposed Changes &amp; New Features Report </a:t>
              </a:r>
            </a:p>
          </p:txBody>
        </p:sp>
        <p:sp>
          <p:nvSpPr>
            <p:cNvPr id="531" name="OTLSHAPE_T_65b5c0010a4544c8b83c86660757b8df_JoinedDate"/>
            <p:cNvSpPr txBox="1"/>
            <p:nvPr>
              <p:custDataLst>
                <p:tags r:id="rId115"/>
              </p:custDataLst>
            </p:nvPr>
          </p:nvSpPr>
          <p:spPr>
            <a:xfrm>
              <a:off x="11022969" y="4761188"/>
              <a:ext cx="5588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9/27/2019</a:t>
              </a:r>
            </a:p>
          </p:txBody>
        </p:sp>
        <p:sp>
          <p:nvSpPr>
            <p:cNvPr id="533" name="TextBox 532"/>
            <p:cNvSpPr txBox="1"/>
            <p:nvPr/>
          </p:nvSpPr>
          <p:spPr>
            <a:xfrm>
              <a:off x="1438487" y="3883600"/>
              <a:ext cx="1344417" cy="400110"/>
            </a:xfrm>
            <a:prstGeom prst="rect">
              <a:avLst/>
            </a:prstGeom>
            <a:noFill/>
          </p:spPr>
          <p:txBody>
            <a:bodyPr wrap="square" rtlCol="0">
              <a:spAutoFit/>
            </a:bodyPr>
            <a:lstStyle/>
            <a:p>
              <a:r>
                <a:rPr lang="en-US" sz="1000" dirty="0">
                  <a:solidFill>
                    <a:schemeClr val="tx1">
                      <a:lumMod val="50000"/>
                      <a:lumOff val="50000"/>
                    </a:schemeClr>
                  </a:solidFill>
                </a:rPr>
                <a:t>Work on proposed changes and bug fixes</a:t>
              </a:r>
            </a:p>
          </p:txBody>
        </p:sp>
        <p:sp>
          <p:nvSpPr>
            <p:cNvPr id="534" name="TextBox 533"/>
            <p:cNvSpPr txBox="1"/>
            <p:nvPr/>
          </p:nvSpPr>
          <p:spPr>
            <a:xfrm>
              <a:off x="6767565" y="4153599"/>
              <a:ext cx="1344417" cy="400110"/>
            </a:xfrm>
            <a:prstGeom prst="rect">
              <a:avLst/>
            </a:prstGeom>
            <a:noFill/>
          </p:spPr>
          <p:txBody>
            <a:bodyPr wrap="square" rtlCol="0">
              <a:spAutoFit/>
            </a:bodyPr>
            <a:lstStyle/>
            <a:p>
              <a:pPr algn="ctr"/>
              <a:r>
                <a:rPr lang="en-US" sz="1000" dirty="0">
                  <a:solidFill>
                    <a:schemeClr val="tx1">
                      <a:lumMod val="50000"/>
                      <a:lumOff val="50000"/>
                    </a:schemeClr>
                  </a:solidFill>
                </a:rPr>
                <a:t>Develop new &amp; proposed features</a:t>
              </a:r>
            </a:p>
          </p:txBody>
        </p:sp>
        <p:pic>
          <p:nvPicPr>
            <p:cNvPr id="120" name="Picture 119"/>
            <p:cNvPicPr>
              <a:picLocks noChangeAspect="1"/>
            </p:cNvPicPr>
            <p:nvPr/>
          </p:nvPicPr>
          <p:blipFill>
            <a:blip r:embed="rId117" cstate="print">
              <a:extLst>
                <a:ext uri="{28A0092B-C50C-407E-A947-70E740481C1C}">
                  <a14:useLocalDpi xmlns:a14="http://schemas.microsoft.com/office/drawing/2010/main" val="0"/>
                </a:ext>
              </a:extLst>
            </a:blip>
            <a:stretch>
              <a:fillRect/>
            </a:stretch>
          </p:blipFill>
          <p:spPr>
            <a:xfrm>
              <a:off x="2731503" y="3288527"/>
              <a:ext cx="311340" cy="311340"/>
            </a:xfrm>
            <a:prstGeom prst="rect">
              <a:avLst/>
            </a:prstGeom>
          </p:spPr>
        </p:pic>
        <p:pic>
          <p:nvPicPr>
            <p:cNvPr id="121" name="Picture 120"/>
            <p:cNvPicPr>
              <a:picLocks noChangeAspect="1"/>
            </p:cNvPicPr>
            <p:nvPr/>
          </p:nvPicPr>
          <p:blipFill>
            <a:blip r:embed="rId118" cstate="print">
              <a:extLst>
                <a:ext uri="{28A0092B-C50C-407E-A947-70E740481C1C}">
                  <a14:useLocalDpi xmlns:a14="http://schemas.microsoft.com/office/drawing/2010/main" val="0"/>
                </a:ext>
              </a:extLst>
            </a:blip>
            <a:stretch>
              <a:fillRect/>
            </a:stretch>
          </p:blipFill>
          <p:spPr>
            <a:xfrm>
              <a:off x="3890914" y="3489386"/>
              <a:ext cx="379354" cy="379354"/>
            </a:xfrm>
            <a:prstGeom prst="rect">
              <a:avLst/>
            </a:prstGeom>
          </p:spPr>
        </p:pic>
        <p:pic>
          <p:nvPicPr>
            <p:cNvPr id="122" name="Picture 121"/>
            <p:cNvPicPr>
              <a:picLocks noChangeAspect="1"/>
            </p:cNvPicPr>
            <p:nvPr/>
          </p:nvPicPr>
          <p:blipFill>
            <a:blip r:embed="rId118" cstate="print">
              <a:extLst>
                <a:ext uri="{28A0092B-C50C-407E-A947-70E740481C1C}">
                  <a14:useLocalDpi xmlns:a14="http://schemas.microsoft.com/office/drawing/2010/main" val="0"/>
                </a:ext>
              </a:extLst>
            </a:blip>
            <a:stretch>
              <a:fillRect/>
            </a:stretch>
          </p:blipFill>
          <p:spPr>
            <a:xfrm>
              <a:off x="6486401" y="3752695"/>
              <a:ext cx="379354" cy="379354"/>
            </a:xfrm>
            <a:prstGeom prst="rect">
              <a:avLst/>
            </a:prstGeom>
          </p:spPr>
        </p:pic>
      </p:grpSp>
      <p:sp>
        <p:nvSpPr>
          <p:cNvPr id="124" name="TextBox 123">
            <a:extLst>
              <a:ext uri="{FF2B5EF4-FFF2-40B4-BE49-F238E27FC236}">
                <a16:creationId xmlns:a16="http://schemas.microsoft.com/office/drawing/2014/main" id="{CD206D52-8B6A-40B0-81F1-1C702D8FAB5B}"/>
              </a:ext>
            </a:extLst>
          </p:cNvPr>
          <p:cNvSpPr txBox="1"/>
          <p:nvPr/>
        </p:nvSpPr>
        <p:spPr>
          <a:xfrm>
            <a:off x="4110780" y="4061375"/>
            <a:ext cx="1344417" cy="553998"/>
          </a:xfrm>
          <a:prstGeom prst="rect">
            <a:avLst/>
          </a:prstGeom>
          <a:noFill/>
        </p:spPr>
        <p:txBody>
          <a:bodyPr wrap="square" rtlCol="0">
            <a:spAutoFit/>
          </a:bodyPr>
          <a:lstStyle/>
          <a:p>
            <a:pPr algn="ctr"/>
            <a:r>
              <a:rPr lang="en-US" sz="1000" dirty="0">
                <a:solidFill>
                  <a:schemeClr val="tx1">
                    <a:lumMod val="50000"/>
                    <a:lumOff val="50000"/>
                  </a:schemeClr>
                </a:solidFill>
              </a:rPr>
              <a:t>Reporting &amp; Dashboard design and development</a:t>
            </a:r>
          </a:p>
        </p:txBody>
      </p:sp>
    </p:spTree>
    <p:custDataLst>
      <p:tags r:id="rId1"/>
    </p:custDataLst>
    <p:extLst>
      <p:ext uri="{BB962C8B-B14F-4D97-AF65-F5344CB8AC3E}">
        <p14:creationId xmlns:p14="http://schemas.microsoft.com/office/powerpoint/2010/main" val="124998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p:cNvSpPr txBox="1"/>
          <p:nvPr>
            <p:custDataLst>
              <p:tags r:id="rId2"/>
            </p:custDataLst>
          </p:nvPr>
        </p:nvSpPr>
        <p:spPr>
          <a:xfrm>
            <a:off x="254000" y="5194469"/>
            <a:ext cx="469900" cy="279061"/>
          </a:xfrm>
          <a:prstGeom prst="rect">
            <a:avLst/>
          </a:prstGeom>
          <a:noFill/>
        </p:spPr>
        <p:txBody>
          <a:bodyPr vert="horz" wrap="none" lIns="0" tIns="0" rIns="0" bIns="0" rtlCol="0" anchor="ctr" anchorCtr="0">
            <a:spAutoFit/>
          </a:bodyPr>
          <a:lstStyle/>
          <a:p>
            <a:pPr algn="ctr"/>
            <a:r>
              <a:rPr lang="en-US" b="1">
                <a:solidFill>
                  <a:schemeClr val="accent2"/>
                </a:solidFill>
                <a:latin typeface="Calibri" panose="020F0502020204030204" pitchFamily="34" charset="0"/>
              </a:rPr>
              <a:t>2019</a:t>
            </a:r>
          </a:p>
        </p:txBody>
      </p:sp>
      <p:sp>
        <p:nvSpPr>
          <p:cNvPr id="5" name="OTLSHAPE_TB_00000000000000000000000000000000_ElapsedTime" hidden="1"/>
          <p:cNvSpPr/>
          <p:nvPr>
            <p:custDataLst>
              <p:tags r:id="rId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TLSHAPE_TB_00000000000000000000000000000000_TodayMarkerShape" hidden="1"/>
          <p:cNvSpPr/>
          <p:nvPr>
            <p:custDataLst>
              <p:tags r:id="rId4"/>
            </p:custDataLst>
          </p:nvPr>
        </p:nvSpPr>
        <p:spPr>
          <a:xfrm>
            <a:off x="790037" y="552450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TLSHAPE_TB_00000000000000000000000000000000_TodayMarkerText" hidden="1"/>
          <p:cNvSpPr txBox="1"/>
          <p:nvPr>
            <p:custDataLst>
              <p:tags r:id="rId5"/>
            </p:custDataLst>
          </p:nvPr>
        </p:nvSpPr>
        <p:spPr>
          <a:xfrm>
            <a:off x="844465" y="5651500"/>
            <a:ext cx="363369" cy="184666"/>
          </a:xfrm>
          <a:prstGeom prst="rect">
            <a:avLst/>
          </a:prstGeom>
          <a:noFill/>
        </p:spPr>
        <p:txBody>
          <a:bodyPr vert="horz" wrap="none" lIns="0" tIns="0" rIns="0" bIns="0" rtlCol="0" anchor="ctr" anchorCtr="0">
            <a:spAutoFit/>
          </a:bodyPr>
          <a:lstStyle/>
          <a:p>
            <a:pPr algn="ctr"/>
            <a:r>
              <a:rPr lang="en-US" sz="1200">
                <a:solidFill>
                  <a:schemeClr val="dk1"/>
                </a:solidFill>
                <a:latin typeface="Calibri" panose="020F0502020204030204" pitchFamily="34" charset="0"/>
              </a:rPr>
              <a:t>Today</a:t>
            </a:r>
          </a:p>
        </p:txBody>
      </p:sp>
      <p:cxnSp>
        <p:nvCxnSpPr>
          <p:cNvPr id="24" name="OTLSHAPE_T_d5a2894a4b0246b49b674ea82bb2a4dd_LeftVerticalConnector1" hidden="1"/>
          <p:cNvCxnSpPr/>
          <p:nvPr>
            <p:custDataLst>
              <p:tags r:id="rId6"/>
            </p:custDataLst>
          </p:nvPr>
        </p:nvCxnSpPr>
        <p:spPr>
          <a:xfrm>
            <a:off x="6471112" y="3499951"/>
            <a:ext cx="0" cy="1643549"/>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721" name="OTLSHAPE_T_c3f583100aa645a3919e09d607edca54_LeftVerticalConnector1" hidden="1"/>
          <p:cNvCxnSpPr/>
          <p:nvPr>
            <p:custDataLst>
              <p:tags r:id="rId7"/>
            </p:custDataLst>
          </p:nvPr>
        </p:nvCxnSpPr>
        <p:spPr>
          <a:xfrm>
            <a:off x="10597320" y="4940300"/>
            <a:ext cx="0" cy="2032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1724" name="OTLSHAPE_T_acc241fd16e6486d92629e99fe179ae8_ShapePercentage" hidden="1"/>
          <p:cNvSpPr/>
          <p:nvPr>
            <p:custDataLst>
              <p:tags r:id="rId8"/>
            </p:custDataLst>
          </p:nvPr>
        </p:nvSpPr>
        <p:spPr>
          <a:xfrm>
            <a:off x="1219575" y="155871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5" name="OTLSHAPE_T_acc241fd16e6486d92629e99fe179ae8_Duration" hidden="1"/>
          <p:cNvSpPr txBox="1"/>
          <p:nvPr>
            <p:custDataLst>
              <p:tags r:id="rId9"/>
            </p:custDataLst>
          </p:nvPr>
        </p:nvSpPr>
        <p:spPr>
          <a:xfrm>
            <a:off x="0" y="1558713"/>
            <a:ext cx="3937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19 days</a:t>
            </a:r>
          </a:p>
        </p:txBody>
      </p:sp>
      <p:sp>
        <p:nvSpPr>
          <p:cNvPr id="1726" name="OTLSHAPE_T_acc241fd16e6486d92629e99fe179ae8_TextPercentage" hidden="1"/>
          <p:cNvSpPr txBox="1"/>
          <p:nvPr>
            <p:custDataLst>
              <p:tags r:id="rId10"/>
            </p:custDataLst>
          </p:nvPr>
        </p:nvSpPr>
        <p:spPr>
          <a:xfrm>
            <a:off x="0" y="1713738"/>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727" name="OTLSHAPE_T_acc241fd16e6486d92629e99fe179ae8_StartDate" hidden="1"/>
          <p:cNvSpPr txBox="1"/>
          <p:nvPr>
            <p:custDataLst>
              <p:tags r:id="rId11"/>
            </p:custDataLst>
          </p:nvPr>
        </p:nvSpPr>
        <p:spPr>
          <a:xfrm>
            <a:off x="0" y="17137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36" name="OTLSHAPE_T_acc241fd16e6486d92629e99fe179ae8_EndDate" hidden="1"/>
          <p:cNvSpPr txBox="1"/>
          <p:nvPr>
            <p:custDataLst>
              <p:tags r:id="rId12"/>
            </p:custDataLst>
          </p:nvPr>
        </p:nvSpPr>
        <p:spPr>
          <a:xfrm>
            <a:off x="0" y="17137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40" name="OTLSHAPE_T_82cedc22a1954f6993a5238fb46883b3_ShapePercentage" hidden="1"/>
          <p:cNvSpPr/>
          <p:nvPr>
            <p:custDataLst>
              <p:tags r:id="rId13"/>
            </p:custDataLst>
          </p:nvPr>
        </p:nvSpPr>
        <p:spPr>
          <a:xfrm>
            <a:off x="1219575" y="1894332"/>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1" name="OTLSHAPE_T_82cedc22a1954f6993a5238fb46883b3_Duration" hidden="1"/>
          <p:cNvSpPr txBox="1"/>
          <p:nvPr>
            <p:custDataLst>
              <p:tags r:id="rId14"/>
            </p:custDataLst>
          </p:nvPr>
        </p:nvSpPr>
        <p:spPr>
          <a:xfrm>
            <a:off x="0" y="1825413"/>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542" name="OTLSHAPE_T_82cedc22a1954f6993a5238fb46883b3_TextPercentage" hidden="1"/>
          <p:cNvSpPr txBox="1"/>
          <p:nvPr>
            <p:custDataLst>
              <p:tags r:id="rId15"/>
            </p:custDataLst>
          </p:nvPr>
        </p:nvSpPr>
        <p:spPr>
          <a:xfrm>
            <a:off x="0" y="1980438"/>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43" name="OTLSHAPE_T_82cedc22a1954f6993a5238fb46883b3_StartDate" hidden="1"/>
          <p:cNvSpPr txBox="1"/>
          <p:nvPr>
            <p:custDataLst>
              <p:tags r:id="rId16"/>
            </p:custDataLst>
          </p:nvPr>
        </p:nvSpPr>
        <p:spPr>
          <a:xfrm>
            <a:off x="0" y="19804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44" name="OTLSHAPE_T_82cedc22a1954f6993a5238fb46883b3_EndDate" hidden="1"/>
          <p:cNvSpPr txBox="1"/>
          <p:nvPr>
            <p:custDataLst>
              <p:tags r:id="rId17"/>
            </p:custDataLst>
          </p:nvPr>
        </p:nvSpPr>
        <p:spPr>
          <a:xfrm>
            <a:off x="0" y="1980438"/>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48" name="OTLSHAPE_T_fea2cc4eb6924bdb8f13f440752cecb2_ShapePercentage" hidden="1"/>
          <p:cNvSpPr/>
          <p:nvPr>
            <p:custDataLst>
              <p:tags r:id="rId18"/>
            </p:custDataLst>
          </p:nvPr>
        </p:nvSpPr>
        <p:spPr>
          <a:xfrm>
            <a:off x="1219575" y="22299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9" name="OTLSHAPE_T_fea2cc4eb6924bdb8f13f440752cecb2_Duration" hidden="1"/>
          <p:cNvSpPr txBox="1"/>
          <p:nvPr>
            <p:custDataLst>
              <p:tags r:id="rId19"/>
            </p:custDataLst>
          </p:nvPr>
        </p:nvSpPr>
        <p:spPr>
          <a:xfrm>
            <a:off x="0" y="22299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1550" name="OTLSHAPE_T_fea2cc4eb6924bdb8f13f440752cecb2_TextPercentage" hidden="1"/>
          <p:cNvSpPr txBox="1"/>
          <p:nvPr>
            <p:custDataLst>
              <p:tags r:id="rId20"/>
            </p:custDataLst>
          </p:nvPr>
        </p:nvSpPr>
        <p:spPr>
          <a:xfrm>
            <a:off x="0" y="23849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51" name="OTLSHAPE_T_fea2cc4eb6924bdb8f13f440752cecb2_StartDate" hidden="1"/>
          <p:cNvSpPr txBox="1"/>
          <p:nvPr>
            <p:custDataLst>
              <p:tags r:id="rId21"/>
            </p:custDataLst>
          </p:nvPr>
        </p:nvSpPr>
        <p:spPr>
          <a:xfrm>
            <a:off x="0" y="23849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52" name="OTLSHAPE_T_fea2cc4eb6924bdb8f13f440752cecb2_EndDate" hidden="1"/>
          <p:cNvSpPr txBox="1"/>
          <p:nvPr>
            <p:custDataLst>
              <p:tags r:id="rId22"/>
            </p:custDataLst>
          </p:nvPr>
        </p:nvSpPr>
        <p:spPr>
          <a:xfrm>
            <a:off x="0" y="23849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56" name="OTLSHAPE_T_e2e5809b26324781be0ae4860097a6f2_ShapePercentage" hidden="1"/>
          <p:cNvSpPr/>
          <p:nvPr>
            <p:custDataLst>
              <p:tags r:id="rId23"/>
            </p:custDataLst>
          </p:nvPr>
        </p:nvSpPr>
        <p:spPr>
          <a:xfrm>
            <a:off x="2344904" y="24966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 name="OTLSHAPE_T_e2e5809b26324781be0ae4860097a6f2_Duration" hidden="1"/>
          <p:cNvSpPr txBox="1"/>
          <p:nvPr>
            <p:custDataLst>
              <p:tags r:id="rId24"/>
            </p:custDataLst>
          </p:nvPr>
        </p:nvSpPr>
        <p:spPr>
          <a:xfrm>
            <a:off x="0" y="2496651"/>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558" name="OTLSHAPE_T_e2e5809b26324781be0ae4860097a6f2_TextPercentage" hidden="1"/>
          <p:cNvSpPr txBox="1"/>
          <p:nvPr>
            <p:custDataLst>
              <p:tags r:id="rId25"/>
            </p:custDataLst>
          </p:nvPr>
        </p:nvSpPr>
        <p:spPr>
          <a:xfrm>
            <a:off x="0" y="26516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559" name="OTLSHAPE_T_e2e5809b26324781be0ae4860097a6f2_StartDate" hidden="1"/>
          <p:cNvSpPr txBox="1"/>
          <p:nvPr>
            <p:custDataLst>
              <p:tags r:id="rId26"/>
            </p:custDataLst>
          </p:nvPr>
        </p:nvSpPr>
        <p:spPr>
          <a:xfrm>
            <a:off x="0" y="26516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60" name="OTLSHAPE_T_e2e5809b26324781be0ae4860097a6f2_EndDate" hidden="1"/>
          <p:cNvSpPr txBox="1"/>
          <p:nvPr>
            <p:custDataLst>
              <p:tags r:id="rId27"/>
            </p:custDataLst>
          </p:nvPr>
        </p:nvSpPr>
        <p:spPr>
          <a:xfrm>
            <a:off x="0" y="26516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64" name="OTLSHAPE_T_0236d0da30fb45088dddefa5d2345078_ShapePercentage" hidden="1"/>
          <p:cNvSpPr/>
          <p:nvPr>
            <p:custDataLst>
              <p:tags r:id="rId28"/>
            </p:custDataLst>
          </p:nvPr>
        </p:nvSpPr>
        <p:spPr>
          <a:xfrm>
            <a:off x="3845344" y="27633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8" name="OTLSHAPE_T_0236d0da30fb45088dddefa5d2345078_Duration" hidden="1"/>
          <p:cNvSpPr txBox="1"/>
          <p:nvPr>
            <p:custDataLst>
              <p:tags r:id="rId29"/>
            </p:custDataLst>
          </p:nvPr>
        </p:nvSpPr>
        <p:spPr>
          <a:xfrm>
            <a:off x="0" y="27633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1729" name="OTLSHAPE_T_0236d0da30fb45088dddefa5d2345078_TextPercentage" hidden="1"/>
          <p:cNvSpPr txBox="1"/>
          <p:nvPr>
            <p:custDataLst>
              <p:tags r:id="rId30"/>
            </p:custDataLst>
          </p:nvPr>
        </p:nvSpPr>
        <p:spPr>
          <a:xfrm>
            <a:off x="0" y="29183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730" name="OTLSHAPE_T_0236d0da30fb45088dddefa5d2345078_StartDate" hidden="1"/>
          <p:cNvSpPr txBox="1"/>
          <p:nvPr>
            <p:custDataLst>
              <p:tags r:id="rId31"/>
            </p:custDataLst>
          </p:nvPr>
        </p:nvSpPr>
        <p:spPr>
          <a:xfrm>
            <a:off x="0" y="29183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31" name="OTLSHAPE_T_0236d0da30fb45088dddefa5d2345078_EndDate" hidden="1"/>
          <p:cNvSpPr txBox="1"/>
          <p:nvPr>
            <p:custDataLst>
              <p:tags r:id="rId32"/>
            </p:custDataLst>
          </p:nvPr>
        </p:nvSpPr>
        <p:spPr>
          <a:xfrm>
            <a:off x="0" y="29183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35" name="OTLSHAPE_T_de6b2ef3b4be497c839013d16ce06db2_ShapePercentage" hidden="1"/>
          <p:cNvSpPr/>
          <p:nvPr>
            <p:custDataLst>
              <p:tags r:id="rId33"/>
            </p:custDataLst>
          </p:nvPr>
        </p:nvSpPr>
        <p:spPr>
          <a:xfrm>
            <a:off x="6471112" y="30300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6" name="OTLSHAPE_T_de6b2ef3b4be497c839013d16ce06db2_Duration" hidden="1"/>
          <p:cNvSpPr txBox="1"/>
          <p:nvPr>
            <p:custDataLst>
              <p:tags r:id="rId34"/>
            </p:custDataLst>
          </p:nvPr>
        </p:nvSpPr>
        <p:spPr>
          <a:xfrm>
            <a:off x="0" y="30300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5 days</a:t>
            </a:r>
          </a:p>
        </p:txBody>
      </p:sp>
      <p:sp>
        <p:nvSpPr>
          <p:cNvPr id="1737" name="OTLSHAPE_T_de6b2ef3b4be497c839013d16ce06db2_TextPercentage" hidden="1"/>
          <p:cNvSpPr txBox="1"/>
          <p:nvPr>
            <p:custDataLst>
              <p:tags r:id="rId35"/>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738" name="OTLSHAPE_T_de6b2ef3b4be497c839013d16ce06db2_StartDate" hidden="1"/>
          <p:cNvSpPr txBox="1"/>
          <p:nvPr>
            <p:custDataLst>
              <p:tags r:id="rId36"/>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39" name="OTLSHAPE_T_de6b2ef3b4be497c839013d16ce06db2_EndDate" hidden="1"/>
          <p:cNvSpPr txBox="1"/>
          <p:nvPr>
            <p:custDataLst>
              <p:tags r:id="rId37"/>
            </p:custDataLst>
          </p:nvPr>
        </p:nvSpPr>
        <p:spPr>
          <a:xfrm>
            <a:off x="0" y="31850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43" name="OTLSHAPE_T_d5a2894a4b0246b49b674ea82bb2a4dd_ShapePercentage" hidden="1"/>
          <p:cNvSpPr/>
          <p:nvPr>
            <p:custDataLst>
              <p:tags r:id="rId38"/>
            </p:custDataLst>
          </p:nvPr>
        </p:nvSpPr>
        <p:spPr>
          <a:xfrm>
            <a:off x="6471112" y="32967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4" name="OTLSHAPE_T_d5a2894a4b0246b49b674ea82bb2a4dd_Duration" hidden="1"/>
          <p:cNvSpPr txBox="1"/>
          <p:nvPr>
            <p:custDataLst>
              <p:tags r:id="rId39"/>
            </p:custDataLst>
          </p:nvPr>
        </p:nvSpPr>
        <p:spPr>
          <a:xfrm>
            <a:off x="0" y="3296751"/>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745" name="OTLSHAPE_T_d5a2894a4b0246b49b674ea82bb2a4dd_TextPercentage" hidden="1"/>
          <p:cNvSpPr txBox="1"/>
          <p:nvPr>
            <p:custDataLst>
              <p:tags r:id="rId40"/>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746" name="OTLSHAPE_T_d5a2894a4b0246b49b674ea82bb2a4dd_StartDate" hidden="1"/>
          <p:cNvSpPr txBox="1"/>
          <p:nvPr>
            <p:custDataLst>
              <p:tags r:id="rId41"/>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47" name="OTLSHAPE_T_d5a2894a4b0246b49b674ea82bb2a4dd_EndDate" hidden="1"/>
          <p:cNvSpPr txBox="1"/>
          <p:nvPr>
            <p:custDataLst>
              <p:tags r:id="rId42"/>
            </p:custDataLst>
          </p:nvPr>
        </p:nvSpPr>
        <p:spPr>
          <a:xfrm>
            <a:off x="0" y="34517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51" name="OTLSHAPE_T_1cc6638de0674ba2ac457d545b07a7e0_ShapePercentage" hidden="1"/>
          <p:cNvSpPr/>
          <p:nvPr>
            <p:custDataLst>
              <p:tags r:id="rId43"/>
            </p:custDataLst>
          </p:nvPr>
        </p:nvSpPr>
        <p:spPr>
          <a:xfrm>
            <a:off x="8721771" y="35634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2" name="OTLSHAPE_T_1cc6638de0674ba2ac457d545b07a7e0_Duration" hidden="1"/>
          <p:cNvSpPr txBox="1"/>
          <p:nvPr>
            <p:custDataLst>
              <p:tags r:id="rId44"/>
            </p:custDataLst>
          </p:nvPr>
        </p:nvSpPr>
        <p:spPr>
          <a:xfrm>
            <a:off x="0" y="3563451"/>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753" name="OTLSHAPE_T_1cc6638de0674ba2ac457d545b07a7e0_TextPercentage" hidden="1"/>
          <p:cNvSpPr txBox="1"/>
          <p:nvPr>
            <p:custDataLst>
              <p:tags r:id="rId45"/>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754" name="OTLSHAPE_T_1cc6638de0674ba2ac457d545b07a7e0_StartDate" hidden="1"/>
          <p:cNvSpPr txBox="1"/>
          <p:nvPr>
            <p:custDataLst>
              <p:tags r:id="rId46"/>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55" name="OTLSHAPE_T_1cc6638de0674ba2ac457d545b07a7e0_EndDate" hidden="1"/>
          <p:cNvSpPr txBox="1"/>
          <p:nvPr>
            <p:custDataLst>
              <p:tags r:id="rId47"/>
            </p:custDataLst>
          </p:nvPr>
        </p:nvSpPr>
        <p:spPr>
          <a:xfrm>
            <a:off x="0" y="37184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59" name="OTLSHAPE_T_b13a5a9be6924ee9857f3e7ae876232a_ShapePercentage" hidden="1"/>
          <p:cNvSpPr/>
          <p:nvPr>
            <p:custDataLst>
              <p:tags r:id="rId48"/>
            </p:custDataLst>
          </p:nvPr>
        </p:nvSpPr>
        <p:spPr>
          <a:xfrm>
            <a:off x="9096880" y="38301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0" name="OTLSHAPE_T_b13a5a9be6924ee9857f3e7ae876232a_Duration" hidden="1"/>
          <p:cNvSpPr txBox="1"/>
          <p:nvPr>
            <p:custDataLst>
              <p:tags r:id="rId49"/>
            </p:custDataLst>
          </p:nvPr>
        </p:nvSpPr>
        <p:spPr>
          <a:xfrm>
            <a:off x="0" y="38301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3 days</a:t>
            </a:r>
          </a:p>
        </p:txBody>
      </p:sp>
      <p:sp>
        <p:nvSpPr>
          <p:cNvPr id="1761" name="OTLSHAPE_T_b13a5a9be6924ee9857f3e7ae876232a_TextPercentage" hidden="1"/>
          <p:cNvSpPr txBox="1"/>
          <p:nvPr>
            <p:custDataLst>
              <p:tags r:id="rId50"/>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762" name="OTLSHAPE_T_b13a5a9be6924ee9857f3e7ae876232a_StartDate" hidden="1"/>
          <p:cNvSpPr txBox="1"/>
          <p:nvPr>
            <p:custDataLst>
              <p:tags r:id="rId51"/>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63" name="OTLSHAPE_T_b13a5a9be6924ee9857f3e7ae876232a_EndDate" hidden="1"/>
          <p:cNvSpPr txBox="1"/>
          <p:nvPr>
            <p:custDataLst>
              <p:tags r:id="rId52"/>
            </p:custDataLst>
          </p:nvPr>
        </p:nvSpPr>
        <p:spPr>
          <a:xfrm>
            <a:off x="0" y="39851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67" name="OTLSHAPE_T_c5818a9dae0d4ab39d709b080fe1a211_ShapePercentage" hidden="1"/>
          <p:cNvSpPr/>
          <p:nvPr>
            <p:custDataLst>
              <p:tags r:id="rId53"/>
            </p:custDataLst>
          </p:nvPr>
        </p:nvSpPr>
        <p:spPr>
          <a:xfrm>
            <a:off x="9471990" y="409685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8" name="OTLSHAPE_T_c5818a9dae0d4ab39d709b080fe1a211_Duration" hidden="1"/>
          <p:cNvSpPr txBox="1"/>
          <p:nvPr>
            <p:custDataLst>
              <p:tags r:id="rId54"/>
            </p:custDataLst>
          </p:nvPr>
        </p:nvSpPr>
        <p:spPr>
          <a:xfrm>
            <a:off x="0" y="40968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3 days</a:t>
            </a:r>
          </a:p>
        </p:txBody>
      </p:sp>
      <p:sp>
        <p:nvSpPr>
          <p:cNvPr id="1769" name="OTLSHAPE_T_c5818a9dae0d4ab39d709b080fe1a211_TextPercentage" hidden="1"/>
          <p:cNvSpPr txBox="1"/>
          <p:nvPr>
            <p:custDataLst>
              <p:tags r:id="rId55"/>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770" name="OTLSHAPE_T_c5818a9dae0d4ab39d709b080fe1a211_StartDate" hidden="1"/>
          <p:cNvSpPr txBox="1"/>
          <p:nvPr>
            <p:custDataLst>
              <p:tags r:id="rId56"/>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71" name="OTLSHAPE_T_c5818a9dae0d4ab39d709b080fe1a211_EndDate" hidden="1"/>
          <p:cNvSpPr txBox="1"/>
          <p:nvPr>
            <p:custDataLst>
              <p:tags r:id="rId57"/>
            </p:custDataLst>
          </p:nvPr>
        </p:nvSpPr>
        <p:spPr>
          <a:xfrm>
            <a:off x="0" y="42518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75" name="OTLSHAPE_T_a32858dd1a0d47bf87df5f856ba7362b_ShapePercentage" hidden="1"/>
          <p:cNvSpPr/>
          <p:nvPr>
            <p:custDataLst>
              <p:tags r:id="rId58"/>
            </p:custDataLst>
          </p:nvPr>
        </p:nvSpPr>
        <p:spPr>
          <a:xfrm>
            <a:off x="10222209" y="4416975"/>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6" name="OTLSHAPE_T_a32858dd1a0d47bf87df5f856ba7362b_Duration" hidden="1"/>
          <p:cNvSpPr txBox="1"/>
          <p:nvPr>
            <p:custDataLst>
              <p:tags r:id="rId59"/>
            </p:custDataLst>
          </p:nvPr>
        </p:nvSpPr>
        <p:spPr>
          <a:xfrm>
            <a:off x="0" y="4363551"/>
            <a:ext cx="3302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2 days</a:t>
            </a:r>
          </a:p>
        </p:txBody>
      </p:sp>
      <p:sp>
        <p:nvSpPr>
          <p:cNvPr id="1777" name="OTLSHAPE_T_a32858dd1a0d47bf87df5f856ba7362b_TextPercentage" hidden="1"/>
          <p:cNvSpPr txBox="1"/>
          <p:nvPr>
            <p:custDataLst>
              <p:tags r:id="rId60"/>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778" name="OTLSHAPE_T_a32858dd1a0d47bf87df5f856ba7362b_StartDate" hidden="1"/>
          <p:cNvSpPr txBox="1"/>
          <p:nvPr>
            <p:custDataLst>
              <p:tags r:id="rId61"/>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79" name="OTLSHAPE_T_a32858dd1a0d47bf87df5f856ba7362b_EndDate" hidden="1"/>
          <p:cNvSpPr txBox="1"/>
          <p:nvPr>
            <p:custDataLst>
              <p:tags r:id="rId62"/>
            </p:custDataLst>
          </p:nvPr>
        </p:nvSpPr>
        <p:spPr>
          <a:xfrm>
            <a:off x="0" y="451857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83" name="OTLSHAPE_T_c3f583100aa645a3919e09d607edca54_ShapePercentage" hidden="1"/>
          <p:cNvSpPr/>
          <p:nvPr>
            <p:custDataLst>
              <p:tags r:id="rId63"/>
            </p:custDataLst>
          </p:nvPr>
        </p:nvSpPr>
        <p:spPr>
          <a:xfrm>
            <a:off x="10597320" y="47371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4" name="OTLSHAPE_T_c3f583100aa645a3919e09d607edca54_Duration" hidden="1"/>
          <p:cNvSpPr txBox="1"/>
          <p:nvPr>
            <p:custDataLst>
              <p:tags r:id="rId64"/>
            </p:custDataLst>
          </p:nvPr>
        </p:nvSpPr>
        <p:spPr>
          <a:xfrm>
            <a:off x="0" y="4737100"/>
            <a:ext cx="279400" cy="155025"/>
          </a:xfrm>
          <a:prstGeom prst="rect">
            <a:avLst/>
          </a:prstGeom>
          <a:noFill/>
        </p:spPr>
        <p:txBody>
          <a:bodyPr vert="horz" wrap="square" lIns="0" tIns="0" rIns="0" bIns="0" rtlCol="0" anchor="ctr" anchorCtr="0">
            <a:spAutoFit/>
          </a:bodyPr>
          <a:lstStyle/>
          <a:p>
            <a:pPr algn="ctr"/>
            <a:r>
              <a:rPr lang="en-US" sz="1000">
                <a:solidFill>
                  <a:schemeClr val="accent2"/>
                </a:solidFill>
                <a:latin typeface="Calibri" panose="020F0502020204030204" pitchFamily="34" charset="0"/>
              </a:rPr>
              <a:t>1 day</a:t>
            </a:r>
          </a:p>
        </p:txBody>
      </p:sp>
      <p:sp>
        <p:nvSpPr>
          <p:cNvPr id="1785" name="OTLSHAPE_T_c3f583100aa645a3919e09d607edca54_TextPercentage" hidden="1"/>
          <p:cNvSpPr txBox="1"/>
          <p:nvPr>
            <p:custDataLst>
              <p:tags r:id="rId65"/>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accent2"/>
              </a:solidFill>
              <a:latin typeface="Calibri" panose="020F0502020204030204" pitchFamily="34" charset="0"/>
            </a:endParaRPr>
          </a:p>
        </p:txBody>
      </p:sp>
      <p:sp>
        <p:nvSpPr>
          <p:cNvPr id="1786" name="OTLSHAPE_T_c3f583100aa645a3919e09d607edca54_StartDate" hidden="1"/>
          <p:cNvSpPr txBox="1"/>
          <p:nvPr>
            <p:custDataLst>
              <p:tags r:id="rId66"/>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787" name="OTLSHAPE_T_c3f583100aa645a3919e09d607edca54_EndDate" hidden="1"/>
          <p:cNvSpPr txBox="1"/>
          <p:nvPr>
            <p:custDataLst>
              <p:tags r:id="rId67"/>
            </p:custDataLst>
          </p:nvPr>
        </p:nvSpPr>
        <p:spPr>
          <a:xfrm>
            <a:off x="0" y="4892125"/>
            <a:ext cx="0" cy="153888"/>
          </a:xfrm>
          <a:prstGeom prst="rect">
            <a:avLst/>
          </a:prstGeom>
          <a:noFill/>
        </p:spPr>
        <p:txBody>
          <a:bodyPr vert="horz" wrap="square" lIns="0" tIns="0" rIns="0" bIns="0" rtlCol="0" anchor="ctr" anchorCtr="0">
            <a:spAutoFit/>
          </a:bodyPr>
          <a:lstStyle/>
          <a:p>
            <a:pPr algn="ctr"/>
            <a:endParaRPr lang="en-US" sz="1000">
              <a:solidFill>
                <a:schemeClr val="dk2"/>
              </a:solidFill>
              <a:latin typeface="Calibri" panose="020F0502020204030204" pitchFamily="34" charset="0"/>
            </a:endParaRPr>
          </a:p>
        </p:txBody>
      </p:sp>
      <p:sp>
        <p:nvSpPr>
          <p:cNvPr id="1565" name="Title 1564"/>
          <p:cNvSpPr>
            <a:spLocks noGrp="1"/>
          </p:cNvSpPr>
          <p:nvPr>
            <p:ph type="title"/>
          </p:nvPr>
        </p:nvSpPr>
        <p:spPr>
          <a:xfrm>
            <a:off x="838200" y="365125"/>
            <a:ext cx="10515600" cy="941535"/>
          </a:xfrm>
        </p:spPr>
        <p:style>
          <a:lnRef idx="1">
            <a:schemeClr val="accent5"/>
          </a:lnRef>
          <a:fillRef idx="3">
            <a:schemeClr val="accent5"/>
          </a:fillRef>
          <a:effectRef idx="2">
            <a:schemeClr val="accent5"/>
          </a:effectRef>
          <a:fontRef idx="minor">
            <a:schemeClr val="lt1"/>
          </a:fontRef>
        </p:style>
        <p:txBody>
          <a:bodyPr/>
          <a:lstStyle/>
          <a:p>
            <a:r>
              <a:rPr lang="en-US" dirty="0">
                <a:ln w="0"/>
                <a:effectLst>
                  <a:outerShdw blurRad="38100" dist="19050" dir="2700000" algn="tl" rotWithShape="0">
                    <a:schemeClr val="dk1">
                      <a:alpha val="40000"/>
                    </a:schemeClr>
                  </a:outerShdw>
                </a:effectLst>
              </a:rPr>
              <a:t>October 2019 (Final System)</a:t>
            </a:r>
          </a:p>
        </p:txBody>
      </p:sp>
      <p:grpSp>
        <p:nvGrpSpPr>
          <p:cNvPr id="1570" name="Group 1569"/>
          <p:cNvGrpSpPr/>
          <p:nvPr/>
        </p:nvGrpSpPr>
        <p:grpSpPr>
          <a:xfrm>
            <a:off x="267244" y="1558713"/>
            <a:ext cx="11714115" cy="3965787"/>
            <a:chOff x="267244" y="1558713"/>
            <a:chExt cx="11714115" cy="3965787"/>
          </a:xfrm>
        </p:grpSpPr>
        <p:cxnSp>
          <p:nvCxnSpPr>
            <p:cNvPr id="1722" name="OTLSHAPE_T_c3f583100aa645a3919e09d607edca54_RightVerticalConnector1"/>
            <p:cNvCxnSpPr/>
            <p:nvPr>
              <p:custDataLst>
                <p:tags r:id="rId68"/>
              </p:custDataLst>
            </p:nvPr>
          </p:nvCxnSpPr>
          <p:spPr>
            <a:xfrm>
              <a:off x="10972169" y="4940300"/>
              <a:ext cx="0" cy="2032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0" name="OTLSHAPE_T_c5818a9dae0d4ab39d709b080fe1a211_RightVerticalConnector2"/>
            <p:cNvCxnSpPr/>
            <p:nvPr>
              <p:custDataLst>
                <p:tags r:id="rId69"/>
              </p:custDataLst>
            </p:nvPr>
          </p:nvCxnSpPr>
          <p:spPr>
            <a:xfrm>
              <a:off x="10597059" y="4620175"/>
              <a:ext cx="0" cy="5233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9" name="OTLSHAPE_T_c5818a9dae0d4ab39d709b080fe1a211_RightVerticalConnector1"/>
            <p:cNvCxnSpPr/>
            <p:nvPr>
              <p:custDataLst>
                <p:tags r:id="rId70"/>
              </p:custDataLst>
            </p:nvPr>
          </p:nvCxnSpPr>
          <p:spPr>
            <a:xfrm>
              <a:off x="10597059" y="4300051"/>
              <a:ext cx="0" cy="11692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8" name="OTLSHAPE_T_c5818a9dae0d4ab39d709b080fe1a211_LeftVerticalConnector3"/>
            <p:cNvCxnSpPr/>
            <p:nvPr>
              <p:custDataLst>
                <p:tags r:id="rId71"/>
              </p:custDataLst>
            </p:nvPr>
          </p:nvCxnSpPr>
          <p:spPr>
            <a:xfrm>
              <a:off x="9471990"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OTLSHAPE_T_c5818a9dae0d4ab39d709b080fe1a211_LeftVerticalConnector2"/>
            <p:cNvCxnSpPr/>
            <p:nvPr>
              <p:custDataLst>
                <p:tags r:id="rId72"/>
              </p:custDataLst>
            </p:nvPr>
          </p:nvCxnSpPr>
          <p:spPr>
            <a:xfrm>
              <a:off x="9471990" y="4603834"/>
              <a:ext cx="0" cy="149606"/>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OTLSHAPE_T_c5818a9dae0d4ab39d709b080fe1a211_LeftVerticalConnector1"/>
            <p:cNvCxnSpPr/>
            <p:nvPr>
              <p:custDataLst>
                <p:tags r:id="rId73"/>
              </p:custDataLst>
            </p:nvPr>
          </p:nvCxnSpPr>
          <p:spPr>
            <a:xfrm>
              <a:off x="9471990" y="4300051"/>
              <a:ext cx="0" cy="133265"/>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_1cc6638de0674ba2ac457d545b07a7e0_RightVerticalConnector2"/>
            <p:cNvCxnSpPr/>
            <p:nvPr>
              <p:custDataLst>
                <p:tags r:id="rId74"/>
              </p:custDataLst>
            </p:nvPr>
          </p:nvCxnSpPr>
          <p:spPr>
            <a:xfrm>
              <a:off x="9096620"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OTLSHAPE_T_1cc6638de0674ba2ac457d545b07a7e0_RightVerticalConnector1"/>
            <p:cNvCxnSpPr/>
            <p:nvPr>
              <p:custDataLst>
                <p:tags r:id="rId75"/>
              </p:custDataLst>
            </p:nvPr>
          </p:nvCxnSpPr>
          <p:spPr>
            <a:xfrm>
              <a:off x="9096620" y="3766650"/>
              <a:ext cx="0" cy="9867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OTLSHAPE_T_1cc6638de0674ba2ac457d545b07a7e0_LeftVerticalConnector2"/>
            <p:cNvCxnSpPr/>
            <p:nvPr>
              <p:custDataLst>
                <p:tags r:id="rId76"/>
              </p:custDataLst>
            </p:nvPr>
          </p:nvCxnSpPr>
          <p:spPr>
            <a:xfrm>
              <a:off x="8721771" y="4923960"/>
              <a:ext cx="0" cy="219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T_1cc6638de0674ba2ac457d545b07a7e0_LeftVerticalConnector1"/>
            <p:cNvCxnSpPr/>
            <p:nvPr>
              <p:custDataLst>
                <p:tags r:id="rId77"/>
              </p:custDataLst>
            </p:nvPr>
          </p:nvCxnSpPr>
          <p:spPr>
            <a:xfrm>
              <a:off x="8721771" y="3766650"/>
              <a:ext cx="0" cy="9867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T_d5a2894a4b0246b49b674ea82bb2a4dd_RightVerticalConnector1"/>
            <p:cNvCxnSpPr/>
            <p:nvPr>
              <p:custDataLst>
                <p:tags r:id="rId78"/>
              </p:custDataLst>
            </p:nvPr>
          </p:nvCxnSpPr>
          <p:spPr>
            <a:xfrm>
              <a:off x="6845961" y="3499951"/>
              <a:ext cx="0" cy="16435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OTLSHAPE_T_de6b2ef3b4be497c839013d16ce06db2_RightVerticalConnector2"/>
            <p:cNvCxnSpPr/>
            <p:nvPr>
              <p:custDataLst>
                <p:tags r:id="rId79"/>
              </p:custDataLst>
            </p:nvPr>
          </p:nvCxnSpPr>
          <p:spPr>
            <a:xfrm>
              <a:off x="8346401" y="3750310"/>
              <a:ext cx="0" cy="13931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OTLSHAPE_T_de6b2ef3b4be497c839013d16ce06db2_RightVerticalConnector1"/>
            <p:cNvCxnSpPr/>
            <p:nvPr>
              <p:custDataLst>
                <p:tags r:id="rId80"/>
              </p:custDataLst>
            </p:nvPr>
          </p:nvCxnSpPr>
          <p:spPr>
            <a:xfrm>
              <a:off x="8346401" y="3233251"/>
              <a:ext cx="0" cy="346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OTLSHAPE_T_de6b2ef3b4be497c839013d16ce06db2_LeftVerticalConnector2"/>
            <p:cNvCxnSpPr/>
            <p:nvPr>
              <p:custDataLst>
                <p:tags r:id="rId81"/>
              </p:custDataLst>
            </p:nvPr>
          </p:nvCxnSpPr>
          <p:spPr>
            <a:xfrm>
              <a:off x="6471112" y="3499951"/>
              <a:ext cx="0" cy="16435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OTLSHAPE_T_de6b2ef3b4be497c839013d16ce06db2_LeftVerticalConnector1"/>
            <p:cNvCxnSpPr/>
            <p:nvPr>
              <p:custDataLst>
                <p:tags r:id="rId82"/>
              </p:custDataLst>
            </p:nvPr>
          </p:nvCxnSpPr>
          <p:spPr>
            <a:xfrm>
              <a:off x="6471112" y="3233251"/>
              <a:ext cx="0" cy="6350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T_0236d0da30fb45088dddefa5d2345078_RightVerticalConnector2"/>
            <p:cNvCxnSpPr/>
            <p:nvPr>
              <p:custDataLst>
                <p:tags r:id="rId83"/>
              </p:custDataLst>
            </p:nvPr>
          </p:nvCxnSpPr>
          <p:spPr>
            <a:xfrm>
              <a:off x="5720632" y="3483610"/>
              <a:ext cx="0" cy="16598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T_0236d0da30fb45088dddefa5d2345078_RightVerticalConnector1"/>
            <p:cNvCxnSpPr/>
            <p:nvPr>
              <p:custDataLst>
                <p:tags r:id="rId84"/>
              </p:custDataLst>
            </p:nvPr>
          </p:nvCxnSpPr>
          <p:spPr>
            <a:xfrm>
              <a:off x="5720632" y="2966551"/>
              <a:ext cx="0" cy="3465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T_0236d0da30fb45088dddefa5d2345078_LeftVerticalConnector1"/>
            <p:cNvCxnSpPr/>
            <p:nvPr>
              <p:custDataLst>
                <p:tags r:id="rId85"/>
              </p:custDataLst>
            </p:nvPr>
          </p:nvCxnSpPr>
          <p:spPr>
            <a:xfrm>
              <a:off x="3845344" y="2966551"/>
              <a:ext cx="0" cy="2176949"/>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OTLSHAPE_T_fea2cc4eb6924bdb8f13f440752cecb2_RightVerticalConnector2"/>
            <p:cNvCxnSpPr/>
            <p:nvPr>
              <p:custDataLst>
                <p:tags r:id="rId86"/>
              </p:custDataLst>
            </p:nvPr>
          </p:nvCxnSpPr>
          <p:spPr>
            <a:xfrm>
              <a:off x="3094863" y="2675763"/>
              <a:ext cx="0" cy="2467737"/>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OTLSHAPE_T_fea2cc4eb6924bdb8f13f440752cecb2_RightVerticalConnector1"/>
            <p:cNvCxnSpPr/>
            <p:nvPr>
              <p:custDataLst>
                <p:tags r:id="rId87"/>
              </p:custDataLst>
            </p:nvPr>
          </p:nvCxnSpPr>
          <p:spPr>
            <a:xfrm>
              <a:off x="3094863" y="2433150"/>
              <a:ext cx="0" cy="87588"/>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OTLSHAPE_T_fea2cc4eb6924bdb8f13f440752cecb2_LeftVerticalConnector2"/>
            <p:cNvCxnSpPr/>
            <p:nvPr>
              <p:custDataLst>
                <p:tags r:id="rId88"/>
              </p:custDataLst>
            </p:nvPr>
          </p:nvCxnSpPr>
          <p:spPr>
            <a:xfrm>
              <a:off x="1219575" y="2683510"/>
              <a:ext cx="0" cy="245999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T_fea2cc4eb6924bdb8f13f440752cecb2_LeftVerticalConnector1"/>
            <p:cNvCxnSpPr/>
            <p:nvPr>
              <p:custDataLst>
                <p:tags r:id="rId89"/>
              </p:custDataLst>
            </p:nvPr>
          </p:nvCxnSpPr>
          <p:spPr>
            <a:xfrm>
              <a:off x="1219575" y="2433151"/>
              <a:ext cx="0" cy="7984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OTLSHAPE_TB_00000000000000000000000000000000_ElapsedTimeExtension"/>
            <p:cNvSpPr/>
            <p:nvPr>
              <p:custDataLst>
                <p:tags r:id="rId90"/>
              </p:custDataLst>
            </p:nvPr>
          </p:nvSpPr>
          <p:spPr>
            <a:xfrm>
              <a:off x="844465" y="1558713"/>
              <a:ext cx="0" cy="3584787"/>
            </a:xfrm>
            <a:prstGeom prst="rect">
              <a:avLst/>
            </a:prstGeom>
            <a:gradFill flip="none" rotWithShape="1">
              <a:gsLst>
                <a:gs pos="100000">
                  <a:srgbClr val="FFC000">
                    <a:alpha val="30196"/>
                  </a:srgbClr>
                </a:gs>
                <a:gs pos="0">
                  <a:srgbClr val="FFC000">
                    <a:alpha val="0"/>
                  </a:srgbClr>
                </a:gs>
              </a:gsLst>
              <a:lin ang="5400000" scaled="1"/>
              <a:tileRect/>
            </a:gra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TLSHAPE_TB_00000000000000000000000000000000_RightEndCaps"/>
            <p:cNvSpPr txBox="1"/>
            <p:nvPr>
              <p:custDataLst>
                <p:tags r:id="rId91"/>
              </p:custDataLst>
            </p:nvPr>
          </p:nvSpPr>
          <p:spPr>
            <a:xfrm>
              <a:off x="11474534" y="5194469"/>
              <a:ext cx="451662" cy="279061"/>
            </a:xfrm>
            <a:prstGeom prst="rect">
              <a:avLst/>
            </a:prstGeom>
            <a:noFill/>
          </p:spPr>
          <p:txBody>
            <a:bodyPr vert="horz" wrap="none" lIns="0" tIns="0" rIns="0" bIns="0" rtlCol="0" anchor="ctr" anchorCtr="0">
              <a:spAutoFit/>
            </a:bodyPr>
            <a:lstStyle/>
            <a:p>
              <a:pPr algn="ctr"/>
              <a:r>
                <a:rPr lang="en-US" b="1" spc="-38">
                  <a:solidFill>
                    <a:schemeClr val="accent2"/>
                  </a:solidFill>
                  <a:latin typeface="Calibri" panose="020F0502020204030204" pitchFamily="34" charset="0"/>
                </a:rPr>
                <a:t>2019</a:t>
              </a:r>
            </a:p>
          </p:txBody>
        </p:sp>
        <p:sp>
          <p:nvSpPr>
            <p:cNvPr id="4" name="OTLSHAPE_TB_00000000000000000000000000000000_ScaleContainer"/>
            <p:cNvSpPr/>
            <p:nvPr>
              <p:custDataLst>
                <p:tags r:id="rId92"/>
              </p:custDataLst>
            </p:nvPr>
          </p:nvSpPr>
          <p:spPr>
            <a:xfrm>
              <a:off x="844465" y="5143500"/>
              <a:ext cx="10515600" cy="381000"/>
            </a:xfrm>
            <a:prstGeom prst="rect">
              <a:avLst/>
            </a:prstGeom>
            <a:gradFill flip="none" rotWithShape="1">
              <a:gsLst>
                <a:gs pos="0">
                  <a:srgbClr val="B2B2B2"/>
                </a:gs>
                <a:gs pos="100000">
                  <a:srgbClr val="B2B2B2"/>
                </a:gs>
                <a:gs pos="50000">
                  <a:srgbClr val="F2F2F2"/>
                </a:gs>
                <a:gs pos="100000">
                  <a:srgbClr val="FFFFF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TLSHAPE_TB_00000000000000000000000000000000_TimescaleInterval1"/>
            <p:cNvSpPr txBox="1"/>
            <p:nvPr>
              <p:custDataLst>
                <p:tags r:id="rId93"/>
              </p:custDataLst>
            </p:nvPr>
          </p:nvSpPr>
          <p:spPr>
            <a:xfrm>
              <a:off x="907965" y="5240972"/>
              <a:ext cx="469900" cy="186055"/>
            </a:xfrm>
            <a:prstGeom prst="rect">
              <a:avLst/>
            </a:prstGeom>
            <a:noFill/>
          </p:spPr>
          <p:txBody>
            <a:bodyPr vert="horz" wrap="none" lIns="0" tIns="0" rIns="0" bIns="0" rtlCol="0" anchor="ctr" anchorCtr="0">
              <a:noAutofit/>
            </a:bodyPr>
            <a:lstStyle/>
            <a:p>
              <a:r>
                <a:rPr lang="en-US" sz="1200" spc="-14">
                  <a:solidFill>
                    <a:schemeClr val="dk1"/>
                  </a:solidFill>
                  <a:latin typeface="Calibri" panose="020F0502020204030204" pitchFamily="34" charset="0"/>
                </a:rPr>
                <a:t>Week 1</a:t>
              </a:r>
            </a:p>
          </p:txBody>
        </p:sp>
        <p:sp>
          <p:nvSpPr>
            <p:cNvPr id="10" name="OTLSHAPE_TB_00000000000000000000000000000000_TimescaleInterval2"/>
            <p:cNvSpPr txBox="1"/>
            <p:nvPr>
              <p:custDataLst>
                <p:tags r:id="rId94"/>
              </p:custDataLst>
            </p:nvPr>
          </p:nvSpPr>
          <p:spPr>
            <a:xfrm>
              <a:off x="3533734"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2</a:t>
              </a:r>
            </a:p>
          </p:txBody>
        </p:sp>
        <p:sp>
          <p:nvSpPr>
            <p:cNvPr id="11" name="OTLSHAPE_TB_00000000000000000000000000000000_TimescaleInterval3"/>
            <p:cNvSpPr txBox="1"/>
            <p:nvPr>
              <p:custDataLst>
                <p:tags r:id="rId95"/>
              </p:custDataLst>
            </p:nvPr>
          </p:nvSpPr>
          <p:spPr>
            <a:xfrm>
              <a:off x="6159502"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3</a:t>
              </a:r>
            </a:p>
          </p:txBody>
        </p:sp>
        <p:sp>
          <p:nvSpPr>
            <p:cNvPr id="12" name="OTLSHAPE_TB_00000000000000000000000000000000_TimescaleInterval4"/>
            <p:cNvSpPr txBox="1"/>
            <p:nvPr>
              <p:custDataLst>
                <p:tags r:id="rId96"/>
              </p:custDataLst>
            </p:nvPr>
          </p:nvSpPr>
          <p:spPr>
            <a:xfrm>
              <a:off x="8785271" y="5240972"/>
              <a:ext cx="75470" cy="186055"/>
            </a:xfrm>
            <a:prstGeom prst="rect">
              <a:avLst/>
            </a:prstGeom>
            <a:noFill/>
          </p:spPr>
          <p:txBody>
            <a:bodyPr vert="horz" wrap="none" lIns="0" tIns="0" rIns="0" bIns="0" rtlCol="0" anchor="ctr" anchorCtr="0">
              <a:noAutofit/>
            </a:bodyPr>
            <a:lstStyle/>
            <a:p>
              <a:r>
                <a:rPr lang="en-US" sz="1200" spc="-26">
                  <a:solidFill>
                    <a:schemeClr val="dk1"/>
                  </a:solidFill>
                  <a:latin typeface="Calibri" panose="020F0502020204030204" pitchFamily="34" charset="0"/>
                </a:rPr>
                <a:t>4</a:t>
              </a:r>
            </a:p>
          </p:txBody>
        </p:sp>
        <p:sp>
          <p:nvSpPr>
            <p:cNvPr id="1723" name="OTLSHAPE_T_acc241fd16e6486d92629e99fe179ae8_Shape"/>
            <p:cNvSpPr/>
            <p:nvPr>
              <p:custDataLst>
                <p:tags r:id="rId97"/>
              </p:custDataLst>
            </p:nvPr>
          </p:nvSpPr>
          <p:spPr>
            <a:xfrm>
              <a:off x="1219575" y="1558713"/>
              <a:ext cx="7137400" cy="203200"/>
            </a:xfrm>
            <a:prstGeom prst="rect">
              <a:avLst/>
            </a:prstGeom>
            <a:ln/>
            <a:extLst>
              <a:ext uri="{53640926-AAD7-44D8-BBD7-CCE9431645EC}">
                <a14:shadowObscured xmlns:a14="http://schemas.microsoft.com/office/drawing/2010/main" val="1"/>
              </a:ext>
            </a:ex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537" name="OTLSHAPE_T_acc241fd16e6486d92629e99fe179ae8_JoinedDate"/>
            <p:cNvSpPr txBox="1"/>
            <p:nvPr>
              <p:custDataLst>
                <p:tags r:id="rId98"/>
              </p:custDataLst>
            </p:nvPr>
          </p:nvSpPr>
          <p:spPr>
            <a:xfrm>
              <a:off x="8397201" y="1582801"/>
              <a:ext cx="12700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10/7/2019 - 10/25/2019</a:t>
              </a:r>
            </a:p>
          </p:txBody>
        </p:sp>
        <p:sp>
          <p:nvSpPr>
            <p:cNvPr id="1538" name="OTLSHAPE_T_acc241fd16e6486d92629e99fe179ae8_Title"/>
            <p:cNvSpPr txBox="1"/>
            <p:nvPr>
              <p:custDataLst>
                <p:tags r:id="rId99"/>
              </p:custDataLst>
            </p:nvPr>
          </p:nvSpPr>
          <p:spPr>
            <a:xfrm>
              <a:off x="3925420" y="1575054"/>
              <a:ext cx="1727200" cy="170519"/>
            </a:xfrm>
            <a:prstGeom prst="rect">
              <a:avLst/>
            </a:prstGeom>
            <a:noFill/>
          </p:spPr>
          <p:txBody>
            <a:bodyPr vert="horz" wrap="square" lIns="0" tIns="0" rIns="0" bIns="0" rtlCol="0" anchor="ctr" anchorCtr="0">
              <a:spAutoFit/>
            </a:bodyPr>
            <a:lstStyle/>
            <a:p>
              <a:pPr algn="ctr"/>
              <a:r>
                <a:rPr lang="en-US" sz="1100" b="1" spc="-4">
                  <a:solidFill>
                    <a:schemeClr val="dk1"/>
                  </a:solidFill>
                  <a:latin typeface="Calibri" panose="020F0502020204030204" pitchFamily="34" charset="0"/>
                </a:rPr>
                <a:t>Project Development Phase V</a:t>
              </a:r>
            </a:p>
          </p:txBody>
        </p:sp>
        <p:sp>
          <p:nvSpPr>
            <p:cNvPr id="1539" name="OTLSHAPE_T_82cedc22a1954f6993a5238fb46883b3_Shape"/>
            <p:cNvSpPr/>
            <p:nvPr>
              <p:custDataLst>
                <p:tags r:id="rId100"/>
              </p:custDataLst>
            </p:nvPr>
          </p:nvSpPr>
          <p:spPr>
            <a:xfrm>
              <a:off x="1219575" y="1894332"/>
              <a:ext cx="3810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45" name="OTLSHAPE_T_82cedc22a1954f6993a5238fb46883b3_Title"/>
            <p:cNvSpPr txBox="1"/>
            <p:nvPr>
              <p:custDataLst>
                <p:tags r:id="rId101"/>
              </p:custDataLst>
            </p:nvPr>
          </p:nvSpPr>
          <p:spPr>
            <a:xfrm>
              <a:off x="267244" y="1825413"/>
              <a:ext cx="901700" cy="341037"/>
            </a:xfrm>
            <a:prstGeom prst="rect">
              <a:avLst/>
            </a:prstGeom>
            <a:noFill/>
          </p:spPr>
          <p:txBody>
            <a:bodyPr vert="horz" wrap="square" lIns="0" tIns="0" rIns="0" bIns="0" rtlCol="0" anchor="ctr" anchorCtr="0">
              <a:spAutoFit/>
            </a:bodyPr>
            <a:lstStyle/>
            <a:p>
              <a:pPr algn="r"/>
              <a:r>
                <a:rPr lang="en-US" sz="1100" b="1" spc="-8">
                  <a:solidFill>
                    <a:schemeClr val="dk1"/>
                  </a:solidFill>
                  <a:latin typeface="Calibri" panose="020F0502020204030204" pitchFamily="34" charset="0"/>
                </a:rPr>
                <a:t>Kick-off communication</a:t>
              </a:r>
            </a:p>
          </p:txBody>
        </p:sp>
        <p:sp>
          <p:nvSpPr>
            <p:cNvPr id="1546" name="OTLSHAPE_T_82cedc22a1954f6993a5238fb46883b3_JoinedDate"/>
            <p:cNvSpPr txBox="1"/>
            <p:nvPr>
              <p:custDataLst>
                <p:tags r:id="rId102"/>
              </p:custDataLst>
            </p:nvPr>
          </p:nvSpPr>
          <p:spPr>
            <a:xfrm>
              <a:off x="1645224" y="1918420"/>
              <a:ext cx="5588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10/7/2019</a:t>
              </a:r>
            </a:p>
          </p:txBody>
        </p:sp>
        <p:sp>
          <p:nvSpPr>
            <p:cNvPr id="1547" name="OTLSHAPE_T_fea2cc4eb6924bdb8f13f440752cecb2_Shape"/>
            <p:cNvSpPr/>
            <p:nvPr>
              <p:custDataLst>
                <p:tags r:id="rId103"/>
              </p:custDataLst>
            </p:nvPr>
          </p:nvSpPr>
          <p:spPr>
            <a:xfrm>
              <a:off x="1219575" y="2229951"/>
              <a:ext cx="18796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53" name="OTLSHAPE_T_fea2cc4eb6924bdb8f13f440752cecb2_JoinedDate"/>
            <p:cNvSpPr txBox="1"/>
            <p:nvPr>
              <p:custDataLst>
                <p:tags r:id="rId104"/>
              </p:custDataLst>
            </p:nvPr>
          </p:nvSpPr>
          <p:spPr>
            <a:xfrm>
              <a:off x="3145663" y="2254038"/>
              <a:ext cx="12700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10/7/2019 - 10/11/2019</a:t>
              </a:r>
            </a:p>
          </p:txBody>
        </p:sp>
        <p:sp>
          <p:nvSpPr>
            <p:cNvPr id="1554" name="OTLSHAPE_T_fea2cc4eb6924bdb8f13f440752cecb2_Title"/>
            <p:cNvSpPr txBox="1"/>
            <p:nvPr>
              <p:custDataLst>
                <p:tags r:id="rId105"/>
              </p:custDataLst>
            </p:nvPr>
          </p:nvSpPr>
          <p:spPr>
            <a:xfrm>
              <a:off x="1385546" y="2246291"/>
              <a:ext cx="1549400" cy="170519"/>
            </a:xfrm>
            <a:prstGeom prst="rect">
              <a:avLst/>
            </a:prstGeom>
            <a:noFill/>
          </p:spPr>
          <p:txBody>
            <a:bodyPr vert="horz" wrap="square" lIns="0" tIns="0" rIns="0" bIns="0" rtlCol="0" anchor="ctr" anchorCtr="0">
              <a:spAutoFit/>
            </a:bodyPr>
            <a:lstStyle/>
            <a:p>
              <a:pPr algn="ctr"/>
              <a:r>
                <a:rPr lang="en-US" sz="1100" b="1" spc="-4" dirty="0">
                  <a:solidFill>
                    <a:schemeClr val="dk1"/>
                  </a:solidFill>
                  <a:latin typeface="Calibri" panose="020F0502020204030204" pitchFamily="34" charset="0"/>
                </a:rPr>
                <a:t>Improvements &amp; Bug Fixes</a:t>
              </a:r>
            </a:p>
          </p:txBody>
        </p:sp>
        <p:sp>
          <p:nvSpPr>
            <p:cNvPr id="1555" name="OTLSHAPE_T_e2e5809b26324781be0ae4860097a6f2_Shape"/>
            <p:cNvSpPr/>
            <p:nvPr>
              <p:custDataLst>
                <p:tags r:id="rId106"/>
              </p:custDataLst>
            </p:nvPr>
          </p:nvSpPr>
          <p:spPr>
            <a:xfrm>
              <a:off x="2344904" y="2496651"/>
              <a:ext cx="381000" cy="203200"/>
            </a:xfrm>
            <a:prstGeom prst="rect">
              <a:avLst/>
            </a:prstGeom>
            <a:ln>
              <a:headEnd type="none" w="med" len="med"/>
              <a:tailEnd type="none" w="med" len="med"/>
            </a:ln>
            <a:extLst>
              <a:ext uri="{53640926-AAD7-44D8-BBD7-CCE9431645EC}">
                <a14:shadowObscured xmlns:a14="http://schemas.microsoft.com/office/drawing/2010/main" val="1"/>
              </a:ext>
            </a:ex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61" name="OTLSHAPE_T_e2e5809b26324781be0ae4860097a6f2_Title"/>
            <p:cNvSpPr txBox="1"/>
            <p:nvPr>
              <p:custDataLst>
                <p:tags r:id="rId107"/>
              </p:custDataLst>
            </p:nvPr>
          </p:nvSpPr>
          <p:spPr>
            <a:xfrm>
              <a:off x="1001922" y="2512991"/>
              <a:ext cx="1295400" cy="170519"/>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Hoilday - Moi Day (KE)</a:t>
              </a:r>
            </a:p>
          </p:txBody>
        </p:sp>
        <p:sp>
          <p:nvSpPr>
            <p:cNvPr id="1562" name="OTLSHAPE_T_e2e5809b26324781be0ae4860097a6f2_JoinedDate"/>
            <p:cNvSpPr txBox="1"/>
            <p:nvPr>
              <p:custDataLst>
                <p:tags r:id="rId108"/>
              </p:custDataLst>
            </p:nvPr>
          </p:nvSpPr>
          <p:spPr>
            <a:xfrm>
              <a:off x="2770554" y="2520738"/>
              <a:ext cx="622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10/10/2019</a:t>
              </a:r>
            </a:p>
          </p:txBody>
        </p:sp>
        <p:sp>
          <p:nvSpPr>
            <p:cNvPr id="1563" name="OTLSHAPE_T_0236d0da30fb45088dddefa5d2345078_Shape"/>
            <p:cNvSpPr/>
            <p:nvPr>
              <p:custDataLst>
                <p:tags r:id="rId109"/>
              </p:custDataLst>
            </p:nvPr>
          </p:nvSpPr>
          <p:spPr>
            <a:xfrm>
              <a:off x="3845344" y="2763351"/>
              <a:ext cx="18796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32" name="OTLSHAPE_T_0236d0da30fb45088dddefa5d2345078_JoinedDate"/>
            <p:cNvSpPr txBox="1"/>
            <p:nvPr>
              <p:custDataLst>
                <p:tags r:id="rId110"/>
              </p:custDataLst>
            </p:nvPr>
          </p:nvSpPr>
          <p:spPr>
            <a:xfrm>
              <a:off x="5771432" y="2787438"/>
              <a:ext cx="1333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10/14/2019 - 10/18/2019</a:t>
              </a:r>
            </a:p>
          </p:txBody>
        </p:sp>
        <p:sp>
          <p:nvSpPr>
            <p:cNvPr id="1733" name="OTLSHAPE_T_0236d0da30fb45088dddefa5d2345078_Title"/>
            <p:cNvSpPr txBox="1"/>
            <p:nvPr>
              <p:custDataLst>
                <p:tags r:id="rId111"/>
              </p:custDataLst>
            </p:nvPr>
          </p:nvSpPr>
          <p:spPr>
            <a:xfrm>
              <a:off x="4126821" y="2779691"/>
              <a:ext cx="13208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Features Development</a:t>
              </a:r>
            </a:p>
          </p:txBody>
        </p:sp>
        <p:sp>
          <p:nvSpPr>
            <p:cNvPr id="1734" name="OTLSHAPE_T_de6b2ef3b4be497c839013d16ce06db2_Shape"/>
            <p:cNvSpPr/>
            <p:nvPr>
              <p:custDataLst>
                <p:tags r:id="rId112"/>
              </p:custDataLst>
            </p:nvPr>
          </p:nvSpPr>
          <p:spPr>
            <a:xfrm>
              <a:off x="6471112" y="3030051"/>
              <a:ext cx="18796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40" name="OTLSHAPE_T_de6b2ef3b4be497c839013d16ce06db2_JoinedDate"/>
            <p:cNvSpPr txBox="1"/>
            <p:nvPr>
              <p:custDataLst>
                <p:tags r:id="rId113"/>
              </p:custDataLst>
            </p:nvPr>
          </p:nvSpPr>
          <p:spPr>
            <a:xfrm>
              <a:off x="8397201" y="3054138"/>
              <a:ext cx="1333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10/21/2019 - 10/25/2019</a:t>
              </a:r>
            </a:p>
          </p:txBody>
        </p:sp>
        <p:sp>
          <p:nvSpPr>
            <p:cNvPr id="1741" name="OTLSHAPE_T_de6b2ef3b4be497c839013d16ce06db2_Title"/>
            <p:cNvSpPr txBox="1"/>
            <p:nvPr>
              <p:custDataLst>
                <p:tags r:id="rId114"/>
              </p:custDataLst>
            </p:nvPr>
          </p:nvSpPr>
          <p:spPr>
            <a:xfrm>
              <a:off x="6752589" y="3046391"/>
              <a:ext cx="13208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Features Development</a:t>
              </a:r>
            </a:p>
          </p:txBody>
        </p:sp>
        <p:sp>
          <p:nvSpPr>
            <p:cNvPr id="1742" name="OTLSHAPE_T_d5a2894a4b0246b49b674ea82bb2a4dd_Shape"/>
            <p:cNvSpPr/>
            <p:nvPr>
              <p:custDataLst>
                <p:tags r:id="rId115"/>
              </p:custDataLst>
            </p:nvPr>
          </p:nvSpPr>
          <p:spPr>
            <a:xfrm>
              <a:off x="6471112" y="3296751"/>
              <a:ext cx="381000" cy="203200"/>
            </a:xfrm>
            <a:prstGeom prst="rect">
              <a:avLst/>
            </a:prstGeom>
            <a:ln>
              <a:headEnd type="none" w="med" len="med"/>
              <a:tailEnd type="none" w="med" len="med"/>
            </a:ln>
            <a:extLst>
              <a:ext uri="{53640926-AAD7-44D8-BBD7-CCE9431645EC}">
                <a14:shadowObscured xmlns:a14="http://schemas.microsoft.com/office/drawing/2010/main" val="1"/>
              </a:ext>
            </a:ex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48" name="OTLSHAPE_T_d5a2894a4b0246b49b674ea82bb2a4dd_Title"/>
            <p:cNvSpPr txBox="1"/>
            <p:nvPr>
              <p:custDataLst>
                <p:tags r:id="rId116"/>
              </p:custDataLst>
            </p:nvPr>
          </p:nvSpPr>
          <p:spPr>
            <a:xfrm>
              <a:off x="4789293" y="3313091"/>
              <a:ext cx="1638300" cy="170519"/>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Holiday - Mashujaa Day (KE)</a:t>
              </a:r>
            </a:p>
          </p:txBody>
        </p:sp>
        <p:sp>
          <p:nvSpPr>
            <p:cNvPr id="1749" name="OTLSHAPE_T_d5a2894a4b0246b49b674ea82bb2a4dd_JoinedDate"/>
            <p:cNvSpPr txBox="1"/>
            <p:nvPr>
              <p:custDataLst>
                <p:tags r:id="rId117"/>
              </p:custDataLst>
            </p:nvPr>
          </p:nvSpPr>
          <p:spPr>
            <a:xfrm>
              <a:off x="6896761" y="3320838"/>
              <a:ext cx="622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10/21/2019</a:t>
              </a:r>
            </a:p>
          </p:txBody>
        </p:sp>
        <p:sp>
          <p:nvSpPr>
            <p:cNvPr id="1750" name="OTLSHAPE_T_1cc6638de0674ba2ac457d545b07a7e0_Shape"/>
            <p:cNvSpPr/>
            <p:nvPr>
              <p:custDataLst>
                <p:tags r:id="rId118"/>
              </p:custDataLst>
            </p:nvPr>
          </p:nvSpPr>
          <p:spPr>
            <a:xfrm>
              <a:off x="8721771" y="3563451"/>
              <a:ext cx="381000" cy="203200"/>
            </a:xfrm>
            <a:prstGeom prst="rect">
              <a:avLst/>
            </a:prstGeom>
            <a:ln>
              <a:headEnd type="none" w="med" len="med"/>
              <a:tailEnd type="none" w="med" len="med"/>
            </a:ln>
            <a:extLst>
              <a:ext uri="{53640926-AAD7-44D8-BBD7-CCE9431645EC}">
                <a14:shadowObscured xmlns:a14="http://schemas.microsoft.com/office/drawing/2010/main" val="1"/>
              </a:ext>
            </a:ex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56" name="OTLSHAPE_T_1cc6638de0674ba2ac457d545b07a7e0_Title"/>
            <p:cNvSpPr txBox="1"/>
            <p:nvPr>
              <p:custDataLst>
                <p:tags r:id="rId119"/>
              </p:custDataLst>
            </p:nvPr>
          </p:nvSpPr>
          <p:spPr>
            <a:xfrm>
              <a:off x="7500031" y="3579791"/>
              <a:ext cx="1181100" cy="170519"/>
            </a:xfrm>
            <a:prstGeom prst="rect">
              <a:avLst/>
            </a:prstGeom>
            <a:noFill/>
          </p:spPr>
          <p:txBody>
            <a:bodyPr vert="horz" wrap="square" lIns="0" tIns="0" rIns="0" bIns="0" rtlCol="0" anchor="ctr" anchorCtr="0">
              <a:spAutoFit/>
            </a:bodyPr>
            <a:lstStyle/>
            <a:p>
              <a:pPr algn="r"/>
              <a:r>
                <a:rPr lang="en-US" sz="1100" b="1" spc="-6">
                  <a:solidFill>
                    <a:schemeClr val="dk1"/>
                  </a:solidFill>
                  <a:latin typeface="Calibri" panose="020F0502020204030204" pitchFamily="34" charset="0"/>
                </a:rPr>
                <a:t>Holiday - Diwali (KE)</a:t>
              </a:r>
            </a:p>
          </p:txBody>
        </p:sp>
        <p:sp>
          <p:nvSpPr>
            <p:cNvPr id="1757" name="OTLSHAPE_T_1cc6638de0674ba2ac457d545b07a7e0_JoinedDate"/>
            <p:cNvSpPr txBox="1"/>
            <p:nvPr>
              <p:custDataLst>
                <p:tags r:id="rId120"/>
              </p:custDataLst>
            </p:nvPr>
          </p:nvSpPr>
          <p:spPr>
            <a:xfrm>
              <a:off x="9147420" y="3587538"/>
              <a:ext cx="6223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10/27/2019</a:t>
              </a:r>
            </a:p>
          </p:txBody>
        </p:sp>
        <p:sp>
          <p:nvSpPr>
            <p:cNvPr id="1758" name="OTLSHAPE_T_b13a5a9be6924ee9857f3e7ae876232a_Shape"/>
            <p:cNvSpPr/>
            <p:nvPr>
              <p:custDataLst>
                <p:tags r:id="rId121"/>
              </p:custDataLst>
            </p:nvPr>
          </p:nvSpPr>
          <p:spPr>
            <a:xfrm>
              <a:off x="9096880" y="3830151"/>
              <a:ext cx="11303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64" name="OTLSHAPE_T_b13a5a9be6924ee9857f3e7ae876232a_JoinedDate"/>
            <p:cNvSpPr txBox="1"/>
            <p:nvPr>
              <p:custDataLst>
                <p:tags r:id="rId122"/>
              </p:custDataLst>
            </p:nvPr>
          </p:nvSpPr>
          <p:spPr>
            <a:xfrm>
              <a:off x="10272749" y="3854238"/>
              <a:ext cx="1333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10/28/2019 - 10/30/2019</a:t>
              </a:r>
            </a:p>
          </p:txBody>
        </p:sp>
        <p:sp>
          <p:nvSpPr>
            <p:cNvPr id="1765" name="OTLSHAPE_T_b13a5a9be6924ee9857f3e7ae876232a_Title"/>
            <p:cNvSpPr txBox="1"/>
            <p:nvPr>
              <p:custDataLst>
                <p:tags r:id="rId123"/>
              </p:custDataLst>
            </p:nvPr>
          </p:nvSpPr>
          <p:spPr>
            <a:xfrm>
              <a:off x="9199336" y="3846491"/>
              <a:ext cx="9271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Progress Report</a:t>
              </a:r>
            </a:p>
          </p:txBody>
        </p:sp>
        <p:sp>
          <p:nvSpPr>
            <p:cNvPr id="1766" name="OTLSHAPE_T_c5818a9dae0d4ab39d709b080fe1a211_Shape"/>
            <p:cNvSpPr/>
            <p:nvPr>
              <p:custDataLst>
                <p:tags r:id="rId124"/>
              </p:custDataLst>
            </p:nvPr>
          </p:nvSpPr>
          <p:spPr>
            <a:xfrm>
              <a:off x="9471990" y="4096851"/>
              <a:ext cx="1130300" cy="203200"/>
            </a:xfrm>
            <a:prstGeom prst="rect">
              <a:avLst/>
            </a:prstGeom>
            <a:ln/>
            <a:extLst>
              <a:ext uri="{53640926-AAD7-44D8-BBD7-CCE9431645EC}">
                <a14:shadowObscured xmlns:a14="http://schemas.microsoft.com/office/drawing/2010/main" val="1"/>
              </a:ext>
            </a:ex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72" name="OTLSHAPE_T_c5818a9dae0d4ab39d709b080fe1a211_JoinedDate"/>
            <p:cNvSpPr txBox="1"/>
            <p:nvPr>
              <p:custDataLst>
                <p:tags r:id="rId125"/>
              </p:custDataLst>
            </p:nvPr>
          </p:nvSpPr>
          <p:spPr>
            <a:xfrm>
              <a:off x="10647859" y="4120938"/>
              <a:ext cx="1333500" cy="155025"/>
            </a:xfrm>
            <a:prstGeom prst="rect">
              <a:avLst/>
            </a:prstGeom>
            <a:noFill/>
          </p:spPr>
          <p:txBody>
            <a:bodyPr vert="horz" wrap="square" lIns="0" tIns="0" rIns="0" bIns="0" rtlCol="0" anchor="ctr" anchorCtr="0">
              <a:spAutoFit/>
            </a:bodyPr>
            <a:lstStyle/>
            <a:p>
              <a:r>
                <a:rPr lang="en-US" sz="1000" spc="-6">
                  <a:solidFill>
                    <a:schemeClr val="dk2"/>
                  </a:solidFill>
                  <a:latin typeface="Calibri" panose="020F0502020204030204" pitchFamily="34" charset="0"/>
                </a:rPr>
                <a:t>10/29/2019 - 10/31/2019</a:t>
              </a:r>
            </a:p>
          </p:txBody>
        </p:sp>
        <p:sp>
          <p:nvSpPr>
            <p:cNvPr id="1773" name="OTLSHAPE_T_c5818a9dae0d4ab39d709b080fe1a211_Title"/>
            <p:cNvSpPr txBox="1"/>
            <p:nvPr>
              <p:custDataLst>
                <p:tags r:id="rId126"/>
              </p:custDataLst>
            </p:nvPr>
          </p:nvSpPr>
          <p:spPr>
            <a:xfrm>
              <a:off x="9654964" y="4113191"/>
              <a:ext cx="762000" cy="170519"/>
            </a:xfrm>
            <a:prstGeom prst="rect">
              <a:avLst/>
            </a:prstGeom>
            <a:noFill/>
          </p:spPr>
          <p:txBody>
            <a:bodyPr vert="horz" wrap="square" lIns="0" tIns="0" rIns="0" bIns="0" rtlCol="0" anchor="ctr" anchorCtr="0">
              <a:spAutoFit/>
            </a:bodyPr>
            <a:lstStyle/>
            <a:p>
              <a:pPr algn="ctr"/>
              <a:r>
                <a:rPr lang="en-US" sz="1100" b="1" spc="-14">
                  <a:solidFill>
                    <a:schemeClr val="dk1"/>
                  </a:solidFill>
                  <a:latin typeface="Calibri" panose="020F0502020204030204" pitchFamily="34" charset="0"/>
                </a:rPr>
                <a:t>Feature Tests</a:t>
              </a:r>
            </a:p>
          </p:txBody>
        </p:sp>
        <p:sp>
          <p:nvSpPr>
            <p:cNvPr id="1774" name="OTLSHAPE_T_a32858dd1a0d47bf87df5f856ba7362b_Shape"/>
            <p:cNvSpPr/>
            <p:nvPr>
              <p:custDataLst>
                <p:tags r:id="rId127"/>
              </p:custDataLst>
            </p:nvPr>
          </p:nvSpPr>
          <p:spPr>
            <a:xfrm>
              <a:off x="10222209" y="4416975"/>
              <a:ext cx="762000" cy="203200"/>
            </a:xfrm>
            <a:prstGeom prst="rect">
              <a:avLst/>
            </a:prstGeom>
            <a:ln/>
            <a:extLst>
              <a:ext uri="{53640926-AAD7-44D8-BBD7-CCE9431645EC}">
                <a14:shadowObscured xmlns:a14="http://schemas.microsoft.com/office/drawing/2010/main" val="1"/>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80" name="OTLSHAPE_T_a32858dd1a0d47bf87df5f856ba7362b_Title"/>
            <p:cNvSpPr txBox="1"/>
            <p:nvPr>
              <p:custDataLst>
                <p:tags r:id="rId128"/>
              </p:custDataLst>
            </p:nvPr>
          </p:nvSpPr>
          <p:spPr>
            <a:xfrm>
              <a:off x="9169803" y="4433316"/>
              <a:ext cx="1003300" cy="170519"/>
            </a:xfrm>
            <a:prstGeom prst="rect">
              <a:avLst/>
            </a:prstGeom>
            <a:noFill/>
          </p:spPr>
          <p:txBody>
            <a:bodyPr vert="horz" wrap="square" lIns="0" tIns="0" rIns="0" bIns="0" rtlCol="0" anchor="ctr" anchorCtr="0">
              <a:spAutoFit/>
            </a:bodyPr>
            <a:lstStyle/>
            <a:p>
              <a:pPr algn="r"/>
              <a:r>
                <a:rPr lang="en-US" sz="1100" b="1" spc="-10">
                  <a:solidFill>
                    <a:schemeClr val="dk1"/>
                  </a:solidFill>
                  <a:latin typeface="Calibri" panose="020F0502020204030204" pitchFamily="34" charset="0"/>
                </a:rPr>
                <a:t>Executive Review</a:t>
              </a:r>
            </a:p>
          </p:txBody>
        </p:sp>
        <p:sp>
          <p:nvSpPr>
            <p:cNvPr id="1781" name="OTLSHAPE_T_a32858dd1a0d47bf87df5f856ba7362b_JoinedDate"/>
            <p:cNvSpPr txBox="1"/>
            <p:nvPr>
              <p:custDataLst>
                <p:tags r:id="rId129"/>
              </p:custDataLst>
            </p:nvPr>
          </p:nvSpPr>
          <p:spPr>
            <a:xfrm>
              <a:off x="11022969" y="4363551"/>
              <a:ext cx="711200" cy="310049"/>
            </a:xfrm>
            <a:prstGeom prst="rect">
              <a:avLst/>
            </a:prstGeom>
            <a:noFill/>
          </p:spPr>
          <p:txBody>
            <a:bodyPr vert="horz" wrap="square" lIns="0" tIns="0" rIns="0" bIns="0" rtlCol="0" anchor="ctr" anchorCtr="0">
              <a:spAutoFit/>
            </a:bodyPr>
            <a:lstStyle/>
            <a:p>
              <a:r>
                <a:rPr lang="en-US" sz="1000">
                  <a:solidFill>
                    <a:schemeClr val="dk2"/>
                  </a:solidFill>
                  <a:latin typeface="Calibri" panose="020F0502020204030204" pitchFamily="34" charset="0"/>
                </a:rPr>
                <a:t>10/31/2019 - 11/1/2019</a:t>
              </a:r>
            </a:p>
          </p:txBody>
        </p:sp>
        <p:sp>
          <p:nvSpPr>
            <p:cNvPr id="1782" name="OTLSHAPE_T_c3f583100aa645a3919e09d607edca54_Shape"/>
            <p:cNvSpPr/>
            <p:nvPr>
              <p:custDataLst>
                <p:tags r:id="rId130"/>
              </p:custDataLst>
            </p:nvPr>
          </p:nvSpPr>
          <p:spPr>
            <a:xfrm>
              <a:off x="10597320" y="4737100"/>
              <a:ext cx="381000" cy="203200"/>
            </a:xfrm>
            <a:prstGeom prst="rect">
              <a:avLst/>
            </a:prstGeom>
            <a:ln/>
            <a:extLst>
              <a:ext uri="{53640926-AAD7-44D8-BBD7-CCE9431645EC}">
                <a14:shadowObscured xmlns:a14="http://schemas.microsoft.com/office/drawing/2010/main" val="1"/>
              </a:ext>
            </a:ex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88" name="OTLSHAPE_T_c3f583100aa645a3919e09d607edca54_Title"/>
            <p:cNvSpPr txBox="1"/>
            <p:nvPr>
              <p:custDataLst>
                <p:tags r:id="rId131"/>
              </p:custDataLst>
            </p:nvPr>
          </p:nvSpPr>
          <p:spPr>
            <a:xfrm>
              <a:off x="8694436" y="4753440"/>
              <a:ext cx="1854200" cy="170519"/>
            </a:xfrm>
            <a:prstGeom prst="rect">
              <a:avLst/>
            </a:prstGeom>
            <a:noFill/>
          </p:spPr>
          <p:txBody>
            <a:bodyPr vert="horz" wrap="square" lIns="0" tIns="0" rIns="0" bIns="0" rtlCol="0" anchor="ctr" anchorCtr="0">
              <a:spAutoFit/>
            </a:bodyPr>
            <a:lstStyle/>
            <a:p>
              <a:pPr algn="r"/>
              <a:r>
                <a:rPr lang="en-US" sz="1100" b="1" spc="-4">
                  <a:solidFill>
                    <a:schemeClr val="dk1"/>
                  </a:solidFill>
                  <a:latin typeface="Calibri" panose="020F0502020204030204" pitchFamily="34" charset="0"/>
                </a:rPr>
                <a:t>Proposed Improvements Report</a:t>
              </a:r>
            </a:p>
          </p:txBody>
        </p:sp>
        <p:sp>
          <p:nvSpPr>
            <p:cNvPr id="1789" name="OTLSHAPE_T_c3f583100aa645a3919e09d607edca54_JoinedDate"/>
            <p:cNvSpPr txBox="1"/>
            <p:nvPr>
              <p:custDataLst>
                <p:tags r:id="rId132"/>
              </p:custDataLst>
            </p:nvPr>
          </p:nvSpPr>
          <p:spPr>
            <a:xfrm>
              <a:off x="11022969" y="4761188"/>
              <a:ext cx="558800" cy="155025"/>
            </a:xfrm>
            <a:prstGeom prst="rect">
              <a:avLst/>
            </a:prstGeom>
            <a:noFill/>
          </p:spPr>
          <p:txBody>
            <a:bodyPr vert="horz" wrap="square" lIns="0" tIns="0" rIns="0" bIns="0" rtlCol="0" anchor="ctr" anchorCtr="0">
              <a:spAutoFit/>
            </a:bodyPr>
            <a:lstStyle/>
            <a:p>
              <a:r>
                <a:rPr lang="en-US" sz="1000" spc="-8">
                  <a:solidFill>
                    <a:schemeClr val="dk2"/>
                  </a:solidFill>
                  <a:latin typeface="Calibri" panose="020F0502020204030204" pitchFamily="34" charset="0"/>
                </a:rPr>
                <a:t>11/1/2019</a:t>
              </a:r>
            </a:p>
          </p:txBody>
        </p:sp>
        <p:sp>
          <p:nvSpPr>
            <p:cNvPr id="1566" name="TextBox 1565"/>
            <p:cNvSpPr txBox="1"/>
            <p:nvPr/>
          </p:nvSpPr>
          <p:spPr>
            <a:xfrm>
              <a:off x="1455188" y="3363524"/>
              <a:ext cx="1344417" cy="400110"/>
            </a:xfrm>
            <a:prstGeom prst="rect">
              <a:avLst/>
            </a:prstGeom>
            <a:noFill/>
          </p:spPr>
          <p:txBody>
            <a:bodyPr wrap="square" rtlCol="0">
              <a:spAutoFit/>
            </a:bodyPr>
            <a:lstStyle/>
            <a:p>
              <a:r>
                <a:rPr lang="en-US" sz="1000" dirty="0">
                  <a:solidFill>
                    <a:schemeClr val="tx1">
                      <a:lumMod val="50000"/>
                      <a:lumOff val="50000"/>
                    </a:schemeClr>
                  </a:solidFill>
                </a:rPr>
                <a:t>Work on proposed changes and bug fixes</a:t>
              </a:r>
            </a:p>
          </p:txBody>
        </p:sp>
        <p:sp>
          <p:nvSpPr>
            <p:cNvPr id="1567" name="TextBox 1566"/>
            <p:cNvSpPr txBox="1"/>
            <p:nvPr/>
          </p:nvSpPr>
          <p:spPr>
            <a:xfrm>
              <a:off x="4146801" y="3594689"/>
              <a:ext cx="1344417" cy="400110"/>
            </a:xfrm>
            <a:prstGeom prst="rect">
              <a:avLst/>
            </a:prstGeom>
            <a:noFill/>
          </p:spPr>
          <p:txBody>
            <a:bodyPr wrap="square" rtlCol="0">
              <a:spAutoFit/>
            </a:bodyPr>
            <a:lstStyle/>
            <a:p>
              <a:pPr algn="ctr"/>
              <a:r>
                <a:rPr lang="en-US" sz="1000" dirty="0">
                  <a:solidFill>
                    <a:schemeClr val="tx1">
                      <a:lumMod val="50000"/>
                      <a:lumOff val="50000"/>
                    </a:schemeClr>
                  </a:solidFill>
                </a:rPr>
                <a:t>Develop new &amp; proposed features</a:t>
              </a:r>
            </a:p>
          </p:txBody>
        </p:sp>
        <p:sp>
          <p:nvSpPr>
            <p:cNvPr id="1568" name="TextBox 1567"/>
            <p:cNvSpPr txBox="1"/>
            <p:nvPr/>
          </p:nvSpPr>
          <p:spPr>
            <a:xfrm>
              <a:off x="6923711" y="4082910"/>
              <a:ext cx="1344417" cy="553998"/>
            </a:xfrm>
            <a:prstGeom prst="rect">
              <a:avLst/>
            </a:prstGeom>
            <a:noFill/>
          </p:spPr>
          <p:txBody>
            <a:bodyPr wrap="square" rtlCol="0">
              <a:spAutoFit/>
            </a:bodyPr>
            <a:lstStyle/>
            <a:p>
              <a:pPr algn="ctr"/>
              <a:r>
                <a:rPr lang="en-US" sz="1000" b="1" dirty="0">
                  <a:solidFill>
                    <a:srgbClr val="002060"/>
                  </a:solidFill>
                </a:rPr>
                <a:t>(Release of 3</a:t>
              </a:r>
              <a:r>
                <a:rPr lang="en-US" sz="1000" b="1" baseline="30000" dirty="0">
                  <a:solidFill>
                    <a:srgbClr val="002060"/>
                  </a:solidFill>
                </a:rPr>
                <a:t>rd</a:t>
              </a:r>
              <a:r>
                <a:rPr lang="en-US" sz="1000" b="1" dirty="0">
                  <a:solidFill>
                    <a:srgbClr val="002060"/>
                  </a:solidFill>
                </a:rPr>
                <a:t> system prototype – Final System)</a:t>
              </a:r>
            </a:p>
          </p:txBody>
        </p:sp>
        <p:pic>
          <p:nvPicPr>
            <p:cNvPr id="138" name="Picture 137"/>
            <p:cNvPicPr>
              <a:picLocks noChangeAspect="1"/>
            </p:cNvPicPr>
            <p:nvPr/>
          </p:nvPicPr>
          <p:blipFill>
            <a:blip r:embed="rId134" cstate="print">
              <a:extLst>
                <a:ext uri="{28A0092B-C50C-407E-A947-70E740481C1C}">
                  <a14:useLocalDpi xmlns:a14="http://schemas.microsoft.com/office/drawing/2010/main" val="0"/>
                </a:ext>
              </a:extLst>
            </a:blip>
            <a:stretch>
              <a:fillRect/>
            </a:stretch>
          </p:blipFill>
          <p:spPr>
            <a:xfrm>
              <a:off x="3873739" y="2984170"/>
              <a:ext cx="379354" cy="379354"/>
            </a:xfrm>
            <a:prstGeom prst="rect">
              <a:avLst/>
            </a:prstGeom>
          </p:spPr>
        </p:pic>
        <p:pic>
          <p:nvPicPr>
            <p:cNvPr id="140" name="Picture 139"/>
            <p:cNvPicPr>
              <a:picLocks noChangeAspect="1"/>
            </p:cNvPicPr>
            <p:nvPr/>
          </p:nvPicPr>
          <p:blipFill>
            <a:blip r:embed="rId135" cstate="print">
              <a:extLst>
                <a:ext uri="{28A0092B-C50C-407E-A947-70E740481C1C}">
                  <a14:useLocalDpi xmlns:a14="http://schemas.microsoft.com/office/drawing/2010/main" val="0"/>
                </a:ext>
              </a:extLst>
            </a:blip>
            <a:stretch>
              <a:fillRect/>
            </a:stretch>
          </p:blipFill>
          <p:spPr>
            <a:xfrm>
              <a:off x="2755129" y="2754944"/>
              <a:ext cx="311340" cy="311340"/>
            </a:xfrm>
            <a:prstGeom prst="rect">
              <a:avLst/>
            </a:prstGeom>
          </p:spPr>
        </p:pic>
      </p:grpSp>
      <p:pic>
        <p:nvPicPr>
          <p:cNvPr id="144" name="Picture 143">
            <a:extLst>
              <a:ext uri="{FF2B5EF4-FFF2-40B4-BE49-F238E27FC236}">
                <a16:creationId xmlns:a16="http://schemas.microsoft.com/office/drawing/2014/main" id="{7616FD37-2A86-4787-BF42-CB1E1E9CA5F5}"/>
              </a:ext>
            </a:extLst>
          </p:cNvPr>
          <p:cNvPicPr>
            <a:picLocks noChangeAspect="1"/>
          </p:cNvPicPr>
          <p:nvPr/>
        </p:nvPicPr>
        <p:blipFill>
          <a:blip r:embed="rId136" cstate="print">
            <a:extLst>
              <a:ext uri="{28A0092B-C50C-407E-A947-70E740481C1C}">
                <a14:useLocalDpi xmlns:a14="http://schemas.microsoft.com/office/drawing/2010/main" val="0"/>
              </a:ext>
            </a:extLst>
          </a:blip>
          <a:stretch>
            <a:fillRect/>
          </a:stretch>
        </p:blipFill>
        <p:spPr>
          <a:xfrm>
            <a:off x="7004999" y="3464180"/>
            <a:ext cx="272190" cy="272190"/>
          </a:xfrm>
          <a:prstGeom prst="rect">
            <a:avLst/>
          </a:prstGeom>
        </p:spPr>
      </p:pic>
      <p:pic>
        <p:nvPicPr>
          <p:cNvPr id="145" name="Picture 144">
            <a:extLst>
              <a:ext uri="{FF2B5EF4-FFF2-40B4-BE49-F238E27FC236}">
                <a16:creationId xmlns:a16="http://schemas.microsoft.com/office/drawing/2014/main" id="{D5D8D429-3C1F-406D-8DC6-73EA94C2E195}"/>
              </a:ext>
            </a:extLst>
          </p:cNvPr>
          <p:cNvPicPr>
            <a:picLocks noChangeAspect="1"/>
          </p:cNvPicPr>
          <p:nvPr/>
        </p:nvPicPr>
        <p:blipFill>
          <a:blip r:embed="rId137" cstate="print">
            <a:extLst>
              <a:ext uri="{28A0092B-C50C-407E-A947-70E740481C1C}">
                <a14:useLocalDpi xmlns:a14="http://schemas.microsoft.com/office/drawing/2010/main" val="0"/>
              </a:ext>
            </a:extLst>
          </a:blip>
          <a:stretch>
            <a:fillRect/>
          </a:stretch>
        </p:blipFill>
        <p:spPr>
          <a:xfrm>
            <a:off x="6927884" y="3709887"/>
            <a:ext cx="423316" cy="272152"/>
          </a:xfrm>
          <a:prstGeom prst="rect">
            <a:avLst/>
          </a:prstGeom>
        </p:spPr>
      </p:pic>
    </p:spTree>
    <p:custDataLst>
      <p:tags r:id="rId1"/>
    </p:custDataLst>
    <p:extLst>
      <p:ext uri="{BB962C8B-B14F-4D97-AF65-F5344CB8AC3E}">
        <p14:creationId xmlns:p14="http://schemas.microsoft.com/office/powerpoint/2010/main" val="29710144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yIsIk9yaWdpbmFsQXNzZW1ibHlWZXJzaW9uIjoiMy42Mi4xMy4wMCIsIkVkaXRpb24iOiJCYXNpYyIsIklzUGx1c0VkaXRpb24iOmZhbHNlfSwiRWZmZWN0Ijox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MTc4LCJCIjoxNzh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TkyLCJCIjowfX0sIkFwcGVuZFllYXJPblllYXJDaGFuZ2UiOnRydWUsIkVsYXBzZWRUaW1lRm9ybWF0IjoxLCJUb2RheU1hcmtlclBvc2l0aW9uIjoz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dHJ1ZX0sIlNjYWxlIjp7IiRpZCI6IjEyNyIsIlN0YXJ0RGF0ZSI6IjAwMDEtMDEtMDFUMDA6MDA6MDAiLCJFbmREYXRlIjoiMjAxOS0wNi0yOVQyMzo1OTowMCIsIkZvcm1hdCI6InciLCJUeXBlIjoxLCJBdXRvRGF0ZVJhbmdlIjp0cnVlLCJXb3JraW5nRGF5cyI6MTI3LCJUb2RheU1hcmtlclRleHQiOiJUb2RheSIsIkF1dG9TY2FsZVR5cGUiOnRydWV9LCJNaWxlc3RvbmVzIjpbXSwiVGFza3MiOlt7IiRpZCI6IjEyOCIsIkdyb3VwTmFtZSI6bnVsbCwiU3RhcnREYXRlIjoiMjAxOS0wNS0zMVQwMDowMDowMFoiLCJFbmREYXRlIjoiMjAxOS0wNS0zMVQyMzo1OTowMFoiLCJQZXJjZW50YWdlQ29tcGxldGUiOm51bGwsIlN0eWxlIjp7IiRpZCI6IjEyOSIsIlNoYXBlIjow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NjksIkciOjY5LCJCIjo2OX19LCJJc1Zpc2libGUiOnRydWUsIldpZHRoIjowLjAsIkhlaWdodCI6MTYuMCwiQm9yZGVyU3R5bGUiOnsiJGlkIjoiMTQ5IiwiTGluZUNvbG9yIjp7IiRyZWYiOiIxMDkifSwiTGluZVdlaWdodCI6MC4wLCJMaW5lVHlwZSI6MCwiUGFyZW50U3R5bGUiOm51bGx9LCJQYXJlbnRTdHlsZSI6bnVsbH0sIlRpdGxlU3R5bGUiOnsiJGlkIjoiMTUwIiwiRm9udFNldHRpbmdzIjp7IiRpZCI6IjE1MSIsIkZvbnRTaXplIjoxMSwiRm9udE5hbWUiOiJDYWxpYnJpIiwiSXNCb2xkIjp0cnVlLCJJc0l0YWxpYyI6ZmFsc2UsIklzVW5kZXJsaW5lZCI6ZmFsc2UsIlBhcmVudFN0eWxlIjpudWxsfSwiQXV0b1NpemUiOjIsIkZvcmVncm91bmQiOnsiJGlkIjoiMTUyIiwiQ29sb3IiOnsiJHJlZiI6IjExNCJ9fSwiTWF4V2lkdGgiOjk1LjAsIk1heEhlaWdodCI6IkluZmluaXR5IiwiU21hcnRGb3JlZ3JvdW5kSXNBY3RpdmUiOmZhbHNlLCJIb3Jpem9udGFsQWxpZ25tZW50IjoxLCJWZXJ0aWNhbEFsaWdubWVudCI6MCwiU21hcnRGb3JlZ3JvdW5kIjpudWxsLCJCYWNrZ3JvdW5kRmlsbFR5cGUiOjAsIk1hcmdpbiI6eyIkaWQiOiIxNTMiLCJUb3AiOjAsIkxlZnQiOjAsIlJpZ2h0IjowLCJCb3R0b20iOjB9LCJQYWRkaW5nIjp7IiRpZCI6IjE1NCIsIlRvcCI6MCwiTGVmdCI6MCwiUmlnaHQiOjAsIkJvdHRvbSI6MH0sIkJhY2tncm91bmQiOnsiJHJlZiI6IjExNyJ9LCJJc1Zpc2libGUiOnRydWUsIldpZHRoIjowLjAsIkhlaWdodCI6MC4wLCJCb3JkZXJTdHlsZSI6eyIkaWQiOiIxNTUiLCJMaW5lQ29sb3IiOm51bGwsIkxpbmVXZWlnaHQiOjAuMCwiTGluZVR5cGUiOjAsIlBhcmVudFN0eWxlIjpudWxsfS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pZCI6IjE1OCIsIkNvbG9yIjp7IiRyZWYiOiIxMjEifX0sIk1heFdpZHRoIjoyMDAuMCwiTWF4SGVpZ2h0IjoiSW5maW5pdHkiLCJTbWFydEZvcmVncm91bmRJc0FjdGl2ZSI6ZmFsc2UsIkhvcml6b250YWxBbGlnbm1lbnQiOjAsIlZlcnRpY2FsQWxpZ25tZW50IjowLCJTbWFydEZvcmVncm91bmQiOm51bGwsIkJhY2tncm91bmRGaWxsVHlwZSI6MCwiTWFyZ2luIjp7IiRpZCI6IjE1OSIsIlRvcCI6MCwiTGVmdCI6MCwiUmlnaHQiOjAsIkJvdHRvbSI6MH0sIlBhZGRpbmciOnsiJGlkIjoiMTYwIiwiVG9wIjowLCJMZWZ0IjowLCJSaWdodCI6MCwiQm90dG9tIjowfSwiQmFja2dyb3VuZCI6eyIkcmVmIjoiMTI0In0sIklzVmlzaWJsZSI6dHJ1ZSwiV2lkdGgiOjAuMCwiSGVpZ2h0IjowLjAsIkJvcmRlclN0eWxlIjp7IiRpZCI6IjE2MSIsIkxpbmVDb2xvciI6bnVsbCwiTGluZVdlaWdodCI6MC4wLCJMaW5lVHlwZSI6MCwiUGFyZW50U3R5bGUiOm51bGx9LCJQYXJlbnRTdHlsZSI6bnVsbH0sIkRhdGVGb3JtYXQiOnsiJGlkIjoiMTY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NjIifSwiSWQiOiIyMGRhNmIwZS1kYTg0LTQxYTEtODcxMi03NDY2MzY2NjgwOTYiLCJJbXBvcnRJZCI6bnVsbCwiVGl0bGUiOiJDcmVhdGUgUHJvamVjdCBQbGFuIiwiTm90ZSI6bnVsbCwiSHlwZXJsaW5rIjpudWxsLCJJc0NoYW5nZWQiOmZhbHNlLCJJc05ldyI6ZmFsc2V9LHsiJGlkIjoiMTYzIiwiR3JvdXBOYW1lIjpudWxsLCJTdGFydERhdGUiOiIyMDE5LTA2LTAxVDAwOjAwOjAwWiIsIkVuZERhdGUiOiIyMDE5LTA2LTAxVDIzOjU5OjAwWiIsIlBlcmNlbnRhZ2VDb21wbGV0ZSI6bnVsbCwiU3R5bGUiOnsiJGlkIjoiMTY0IiwiU2hhcGUiOjAsIlNoYXBlVGhpY2tuZXNzIjox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2NyIsIkxpbmVDb2xvciI6bnVsbCwiTGluZVdlaWdodCI6MC4wLCJMaW5lVHlwZSI6MCwiUGFyZW50U3R5bGUiOm51bGx9LCJQYXJlbnRTdHlsZSI6bnVsbH0sIkR1cmF0aW9uU3R5bGUiOnsiJGlkIjoiMTY4IiwiRm9udFNldHRpbmdzIjp7IiRpZCI6IjE2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TcwIiwiTGluZUNvbG9yIjpudWxsLCJMaW5lV2VpZ2h0IjowLjAsIkxpbmVUeXBlIjowLCJQYXJlbnRTdHlsZSI6bnVsbH0sIlBhcmVudFN0eWxlIjpudWxsfSwiSG9yaXpvbnRhbENvbm5lY3RvclN0eWxlIjp7IiRpZCI6IjE3MSIsIkxpbmVDb2xvciI6eyIkcmVmIjoiOTgifSwiTGluZVdlaWdodCI6MS4wLCJMaW5lVHlwZSI6MCwiUGFyZW50U3R5bGUiOm51bGx9LCJWZXJ0aWNhbENvbm5lY3RvclN0eWxlIjp7IiRpZCI6IjE3Mi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TczIiwiTWFyZ2luIjp7IiRyZWYiOiIxMDQifSwiUGFkZGluZyI6eyIkcmVmIjoiMTA1In0sIkJhY2tncm91bmQiOnsiJGlkIjoiMTc0IiwiQ29sb3IiOnsiJGlkIjoiMTc1IiwiQSI6MjU1LCJSIjoyNTUsIkciOjI1NSwiQiI6MjU1fX0sIklzVmlzaWJsZSI6dHJ1ZSwiV2lkdGgiOjAuMCwiSGVpZ2h0IjoxNi4wLCJCb3JkZXJTdHlsZSI6eyIkaWQiOiIxNzYiLCJMaW5lQ29sb3IiOnsiJGlkIjoiMTc3IiwiJHR5cGUiOiJOTFJFLkNvbW1vbi5Eb20uU29saWRDb2xvckJydXNoLCBOTFJFLkNvbW1vbiIsIkNvbG9yIjp7IiRpZCI6IjE3OCIsIkEiOjI1NSwiUiI6MjU1LCJHIjoxOTIsIkIiOjB9fSwiTGluZVdlaWdodCI6MS4zMzMzMzMzNywiTGluZVR5cGUiOjAsIlBhcmVudFN0eWxlIjpudWxsfSwiUGFyZW50U3R5bGUiOm51bGx9LCJUaXRsZVN0eWxlIjp7IiRpZCI6IjE3OSIsIkZvbnRTZXR0aW5ncyI6eyIkaWQiOiIxODA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E4MSIsIkxpbmVDb2xvciI6bnVsbCwiTGluZVdlaWdodCI6MC4wLCJMaW5lVHlwZSI6MCwiUGFyZW50U3R5bGUiOm51bGx9LCJQYXJlbnRTdHlsZSI6bnVsbH0sIkRhdGVTdHlsZSI6eyIkaWQiOiIxODIiLCJGb250U2V0dGluZ3MiOnsiJGlkIjoiMTgz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g0IiwiTGluZUNvbG9yIjpudWxsLCJMaW5lV2VpZ2h0IjowLjAsIkxpbmVUeXBlIjowLCJQYXJlbnRTdHlsZSI6bnVsbH0sIlBhcmVudFN0eWxlIjpudWxsfSwiRGF0ZUZvcm1hdCI6eyIkcmVmIjoiMTI1In0sIklzVmlzaWJsZSI6dHJ1ZSwiUGFyZW50U3R5bGUiOm51bGx9LCJJbmRleCI6MiwiU21hcnREdXJhdGlvbkFjdGl2YXRlZCI6ZmFsc2UsIkRhdGVGb3JtYXQiOnsiJHJlZiI6IjEyNSJ9LCJJZCI6IjM5MmU4NjNhLTZiOWQtNDY0Yi04MzQ3LTlhMDY3ODkwYmY0NSIsIkltcG9ydElkIjpudWxsLCJUaXRsZSI6IkhvbGlkYXkgLSBNYWRhcmFrYSBEYXkgKEtFKSIsIk5vdGUiOm51bGwsIkh5cGVybGluayI6bnVsbCwiSXNDaGFuZ2VkIjpmYWxzZSwiSXNOZXciOmZhbHNlfSx7IiRpZCI6IjE4NSIsIkdyb3VwTmFtZSI6bnVsbCwiU3RhcnREYXRlIjoiMjAxOS0wNi0wM1QwMDowMDowMFoiLCJFbmREYXRlIjoiMjAxOS0wNi0yMVQyMzo1OTowMFoiLCJQZXJjZW50YWdlQ29tcGxldGUiOm51bGwsIlN0eWxlIjp7IiRpZCI6IjE4NiIsIlNoYXBlIjowLCJTaGFwZVRoaWNrbmVzcyI6MSwiRHVyYXRpb25Gb3JtYXQiOjAsIkluY2x1ZGVOb25Xb3JraW5nRGF5c0luRHVyYXRpb24iOmZhbHNlLCJQZXJjZW50YWdlQ29tcGxldGVTdHlsZSI6eyIkaWQiOiIxODciLCJGb250U2V0dGluZ3MiOnsiJGlkIjoiMTg4IiwiRm9udFNpemUiOjEwLCJGb250TmFtZSI6IkNhbGlicmkiLCJJc0JvbGQiOmZhbHNlLCJJc0l0YWxpYyI6ZmFsc2UsIklzVW5kZXJsaW5lZCI6ZmFsc2UsIlBhcmVudFN0eWxlIjpudWxsfSwiQXV0b1NpemUiOjAsIkZvcmVncm91bmQiOnsiJGlkIjoiMTg5IiwiQ29sb3IiOnsiJHJlZiI6Ijg2In19LCJNYXhXaWR0aCI6MjAwLjAsIk1heEhlaWdodCI6IkluZmluaXR5IiwiU21hcnRGb3JlZ3JvdW5kSXNBY3RpdmUiOmZhbHNlLCJIb3Jpem9udGFsQWxpZ25tZW50IjowLCJWZXJ0aWNhbEFsaWdubWVudCI6MCwiU21hcnRGb3JlZ3JvdW5kIjpudWxsLCJCYWNrZ3JvdW5kRmlsbFR5cGUiOjAsIk1hcmdpbiI6eyIkaWQiOiIxOTAiLCJUb3AiOjAsIkxlZnQiOjAsIlJpZ2h0IjowLCJCb3R0b20iOjB9LCJQYWRkaW5nIjp7IiRpZCI6IjE5MSIsIlRvcCI6MCwiTGVmdCI6MCwiUmlnaHQiOjAsIkJvdHRvbSI6MH0sIkJhY2tncm91bmQiOnsiJHJlZiI6Ijg5In0sIklzVmlzaWJsZSI6dHJ1ZSwiV2lkdGgiOjAuMCwiSGVpZ2h0IjowLjAsIkJvcmRlclN0eWxlIjp7IiRpZCI6IjE5MiIsIkxpbmVDb2xvciI6bnVsbCwiTGluZVdlaWdodCI6MC4wLCJMaW5lVHlwZSI6MCwiUGFyZW50U3R5bGUiOm51bGx9LCJQYXJlbnRTdHlsZSI6bnVsbH0sIkR1cmF0aW9uU3R5bGUiOnsiJGlkIjoiMTkzIiwiRm9udFNldHRpbmdzIjp7IiRpZCI6IjE5NCIsIkZvbnRTaXplIjoxMCwiRm9udE5hbWUiOiJDYWxpYnJpIiwiSXNCb2xkIjpmYWxzZSwiSXNJdGFsaWMiOmZhbHNlLCJJc1VuZGVybGluZWQiOmZhbHNlLCJQYXJlbnRTdHlsZSI6bnVsbH0sIkF1dG9TaXplIjowLCJGb3JlZ3JvdW5kIjp7IiRpZCI6IjE5NSIsIkNvbG9yIjp7IiRyZWYiOiI5MyJ9fSwiTWF4V2lkdGgiOjIwMC4wLCJNYXhIZWlnaHQiOiJJbmZpbml0eSIsIlNtYXJ0Rm9yZWdyb3VuZElzQWN0aXZlIjpmYWxzZSwiSG9yaXpvbnRhbEFsaWdubWVudCI6MCwiVmVydGljYWxBbGlnbm1lbnQiOjAsIlNtYXJ0Rm9yZWdyb3VuZCI6bnVsbCwiQmFja2dyb3VuZEZpbGxUeXBlIjowLCJNYXJnaW4iOnsiJGlkIjoiMTk2IiwiVG9wIjowLCJMZWZ0IjowLCJSaWdodCI6MCwiQm90dG9tIjowfSwiUGFkZGluZyI6eyIkaWQiOiIxOTciLCJUb3AiOjAsIkxlZnQiOjAsIlJpZ2h0IjowLCJCb3R0b20iOjB9LCJCYWNrZ3JvdW5kIjp7IiRyZWYiOiI5NiJ9LCJJc1Zpc2libGUiOnRydWUsIldpZHRoIjowLjAsIkhlaWdodCI6MC4wLCJCb3JkZXJTdHlsZSI6eyIkaWQiOiIxOTgiLCJMaW5lQ29sb3IiOm51bGwsIkxpbmVXZWlnaHQiOjAuMCwiTGluZVR5cGUiOjAsIlBhcmVudFN0eWxlIjpudWxsfSwiUGFyZW50U3R5bGUiOm51bGx9LCJIb3Jpem9udGFsQ29ubmVjdG9yU3R5bGUiOnsiJGlkIjoiMTk5IiwiTGluZUNvbG9yIjp7IiRyZWYiOiI5OCJ9LCJMaW5lV2VpZ2h0IjoxLjAsIkxpbmVUeXBlIjowLCJQYXJlbnRTdHlsZSI6bnVsbH0sIlZlcnRpY2FsQ29ubmVjdG9yU3R5bGUiOnsiJGlkIjoiMjAw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MDEiLCJNYXJnaW4iOnsiJGlkIjoiMjAyIiwiVG9wIjowLCJMZWZ0Ijo0LCJSaWdodCI6NCwiQm90dG9tIjowfSwiUGFkZGluZyI6eyIkaWQiOiIyMDMiLCJUb3AiOjAsIkxlZnQiOjAsIlJpZ2h0IjowLCJCb3R0b20iOjB9LCJCYWNrZ3JvdW5kIjp7IiRpZCI6IjIwNCIsIkNvbG9yIjp7IiRpZCI6IjIwNSIsIkEiOjI1NSwiUiI6MjU1LCJHIjoxOTksIkIiOjcwfX0sIklzVmlzaWJsZSI6dHJ1ZSwiV2lkdGgiOjAuMCwiSGVpZ2h0IjoxNi4wLCJCb3JkZXJTdHlsZSI6eyIkaWQiOiIyMDYiLCJMaW5lQ29sb3IiOnsiJHJlZiI6IjEwOSJ9LCJMaW5lV2VpZ2h0IjowLjAsIkxpbmVUeXBlIjowLCJQYXJlbnRTdHlsZSI6bnVsbH0sIlBhcmVudFN0eWxlIjpudWxsfSwiVGl0bGVTdHlsZSI6eyIkaWQiOiIyMDciLCJGb250U2V0dGluZ3MiOnsiJGlkIjoiMjA4IiwiRm9udFNpemUiOjExLCJGb250TmFtZSI6IkNhbGlicmkiLCJJc0JvbGQiOnRydWUsIklzSXRhbGljIjpmYWxzZSwiSXNVbmRlcmxpbmVkIjpmYWxzZSwiUGFyZW50U3R5bGUiOm51bGx9LCJBdXRvU2l6ZSI6MCwiRm9yZWdyb3VuZCI6eyIkaWQiOiIyMDkiLCJDb2xvciI6eyIkcmVmIjoiMTE0In19LCJNYXhXaWR0aCI6NzIwLjAsIk1heEhlaWdodCI6IkluZmluaXR5IiwiU21hcnRGb3JlZ3JvdW5kSXNBY3RpdmUiOmZhbHNlLCJIb3Jpem9udGFsQWxpZ25tZW50IjoxLCJWZXJ0aWNhbEFsaWdubWVudCI6MCwiU21hcnRGb3JlZ3JvdW5kIjpudWxsLCJCYWNrZ3JvdW5kRmlsbFR5cGUiOjAsIk1hcmdpbiI6eyIkaWQiOiIyMTAiLCJUb3AiOjAsIkxlZnQiOjAsIlJpZ2h0IjowLCJCb3R0b20iOjB9LCJQYWRkaW5nIjp7IiRpZCI6IjIxMSIsIlRvcCI6MCwiTGVmdCI6MCwiUmlnaHQiOjAsIkJvdHRvbSI6MH0sIkJhY2tncm91bmQiOnsiJHJlZiI6IjExNyJ9LCJJc1Zpc2libGUiOnRydWUsIldpZHRoIjowLjAsIkhlaWdodCI6MC4wLCJCb3JkZXJTdHlsZSI6eyIkaWQiOiIyMTIiLCJMaW5lQ29sb3IiOm51bGwsIkxpbmVXZWlnaHQiOjAuMCwiTGluZVR5cGUiOjAsIlBhcmVudFN0eWxlIjpudWxsfSwiUGFyZW50U3R5bGUiOm51bGx9LCJEYXRlU3R5bGUiOnsiJGlkIjoiMjEzIiwiRm9udFNldHRpbmdzIjp7IiRpZCI6IjIxNCIsIkZvbnRTaXplIjoxMCwiRm9udE5hbWUiOiJDYWxpYnJpIiwiSXNCb2xkIjpmYWxzZSwiSXNJdGFsaWMiOmZhbHNlLCJJc1VuZGVybGluZWQiOmZhbHNlLCJQYXJlbnRTdHlsZSI6bnVsbH0sIkF1dG9TaXplIjowLCJGb3JlZ3JvdW5kIjp7IiRpZCI6IjIxNSIsIkNvbG9yIjp7IiRyZWYiOiIxMjEifX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cmVmIjoiMTI0In0sIklzVmlzaWJsZSI6dHJ1ZSwiV2lkdGgiOjAuMCwiSGVpZ2h0IjowLjAsIkJvcmRlclN0eWxlIjp7IiRpZCI6IjIxOCIsIkxpbmVDb2xvciI6bnVsbCwiTGluZVdlaWdodCI6MC4wLCJMaW5lVHlwZSI6MCwiUGFyZW50U3R5bGUiOm51bGx9LCJQYXJlbnRTdHlsZSI6bnVsbH0sIkRhdGVGb3JtYXQiOnsiJGlkIjoiMjE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yMTkifSwiSWQiOiIwNTQ4ZWI4MS1jNGU2LTQzZTktOTc0ZC0yYjcyZjc1YzUzZmQiLCJJbXBvcnRJZCI6bnVsbCwiVGl0bGUiOiJQcm9qZWN0IERldmVsb3BtZW50IFBoYXNlIEkiLCJOb3RlIjpudWxsLCJIeXBlcmxpbmsiOm51bGwsIklzQ2hhbmdlZCI6ZmFsc2UsIklzTmV3IjpmYWxzZX0seyIkaWQiOiIyMjAiLCJHcm91cE5hbWUiOm51bGwsIlN0YXJ0RGF0ZSI6IjIwMTktMDYtMDNUMDA6MDA6MDBaIiwiRW5kRGF0ZSI6IjIwMTktMDYtMDNUMjM6NTk6MDBaIiwiUGVyY2VudGFnZUNvbXBsZXRlIjpudWxsLCJTdHlsZSI6eyIkaWQiOiIyMjEiLCJTaGFwZSI6MCwiU2hhcGVUaGlja25lc3MiOjEsIkR1cmF0aW9uRm9ybWF0IjowLCJJbmNsdWRlTm9uV29ya2luZ0RheXNJbkR1cmF0aW9uIjpmYWxzZSwiUGVyY2VudGFnZUNvbXBsZXRlU3R5bGUiOnsiJGlkIjoiMjIyIiwiRm9udFNldHRpbmdzIjp7IiRpZCI6IjIyM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0IiwiTGluZUNvbG9yIjpudWxsLCJMaW5lV2VpZ2h0IjowLjAsIkxpbmVUeXBlIjowLCJQYXJlbnRTdHlsZSI6bnVsbH0sIlBhcmVudFN0eWxlIjpudWxsfSwiRHVyYXRpb25TdHlsZSI6eyIkaWQiOiIyMjUiLCJGb250U2V0dGluZ3MiOnsiJGlkIjoiMjI2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jciLCJMaW5lQ29sb3IiOm51bGwsIkxpbmVXZWlnaHQiOjAuMCwiTGluZVR5cGUiOjAsIlBhcmVudFN0eWxlIjpudWxsfSwiUGFyZW50U3R5bGUiOm51bGx9LCJIb3Jpem9udGFsQ29ubmVjdG9yU3R5bGUiOnsiJGlkIjoiMjI4IiwiTGluZUNvbG9yIjp7IiRyZWYiOiI5OCJ9LCJMaW5lV2VpZ2h0IjoxLjAsIkxpbmVUeXBlIjowLCJQYXJlbnRTdHlsZSI6bnVsbH0sIlZlcnRpY2FsQ29ubmVjdG9yU3R5bGUiOnsiJGlkIjoiMjI5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MzAiLCJNYXJnaW4iOnsiJHJlZiI6IjEwNCJ9LCJQYWRkaW5nIjp7IiRyZWYiOiIxMDUifSwiQmFja2dyb3VuZCI6eyIkaWQiOiIyMzEiLCJDb2xvciI6eyIkaWQiOiIyMzIiLCJBIjoyNTUsIlIiOjI0MSwiRyI6MTQwLCJCIjo4NX19LCJJc1Zpc2libGUiOnRydWUsIldpZHRoIjowLjAsIkhlaWdodCI6MTYuMCwiQm9yZGVyU3R5bGUiOnsiJGlkIjoiMjMzIiwiTGluZUNvbG9yIjp7IiRyZWYiOiIxMDkifSwiTGluZVdlaWdodCI6MC4wLCJMaW5lVHlwZSI6MCwiUGFyZW50U3R5bGUiOm51bGx9LCJQYXJlbnRTdHlsZSI6bnVsbH0sIlRpdGxlU3R5bGUiOnsiJGlkIjoiMjM0IiwiRm9udFNldHRpbmdzIjp7IiRpZCI6IjIzN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M2IiwiTGluZUNvbG9yIjpudWxsLCJMaW5lV2VpZ2h0IjowLjAsIkxpbmVUeXBlIjowLCJQYXJlbnRTdHlsZSI6bnVsbH0sIlBhcmVudFN0eWxlIjpudWxsfSwiRGF0ZVN0eWxlIjp7IiRpZCI6IjIzNyIsIkZvbnRTZXR0aW5ncyI6eyIkaWQiOiIyMzg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zkiLCJMaW5lQ29sb3IiOm51bGwsIkxpbmVXZWlnaHQiOjAuMCwiTGluZVR5cGUiOjAsIlBhcmVudFN0eWxlIjpudWxsfSwiUGFyZW50U3R5bGUiOm51bGx9LCJEYXRlRm9ybWF0Ijp7IiRyZWYiOiIxMjUifSwiSXNWaXNpYmxlIjp0cnVlLCJQYXJlbnRTdHlsZSI6bnVsbH0sIkluZGV4Ijo0LCJTbWFydER1cmF0aW9uQWN0aXZhdGVkIjpmYWxzZSwiRGF0ZUZvcm1hdCI6eyIkcmVmIjoiMTI1In0sIklkIjoiYmZlNDlhNjUtNjA3ZC00YzkzLWJlNWYtZTQ1YjA4MDhhMTE2IiwiSW1wb3J0SWQiOm51bGwsIlRpdGxlIjoiS2ljay1vZmYgY29tbXVuaWNhdGlvbiIsIk5vdGUiOm51bGwsIkh5cGVybGluayI6bnVsbCwiSXNDaGFuZ2VkIjpmYWxzZSwiSXNOZXciOmZhbHNlfSx7IiRpZCI6IjI0MCIsIkdyb3VwTmFtZSI6bnVsbCwiU3RhcnREYXRlIjoiMjAxOS0wNi0wM1QwMDowMDowMFoiLCJFbmREYXRlIjoiMjAxOS0wNi0wN1QyMzo1OTowMFoiLCJQZXJjZW50YWdlQ29tcGxldGUiOm51bGwsIlN0eWxlIjp7IiRpZCI6IjI0MSIsIlNoYXBlIjowLCJTaGFwZVRoaWNrbmVzcyI6MS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NDQiLCJMaW5lQ29sb3IiOm51bGwsIkxpbmVXZWlnaHQiOjAuMCwiTGluZVR5cGUiOjAsIlBhcmVudFN0eWxlIjpudWxsfSwiUGFyZW50U3R5bGUiOm51bGx9LCJEdXJhdGlvblN0eWxlIjp7IiRpZCI6IjI0NSIsIkZvbnRTZXR0aW5ncyI6eyIkaWQiOiIyND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0NyIsIkxpbmVDb2xvciI6bnVsbCwiTGluZVdlaWdodCI6MC4wLCJMaW5lVHlwZSI6MCwiUGFyZW50U3R5bGUiOm51bGx9LCJQYXJlbnRTdHlsZSI6bnVsbH0sIkhvcml6b250YWxDb25uZWN0b3JTdHlsZSI6eyIkaWQiOiIyNDgiLCJMaW5lQ29sb3IiOnsiJHJlZiI6Ijk4In0sIkxpbmVXZWlnaHQiOjEuMCwiTGluZVR5cGUiOjAsIlBhcmVudFN0eWxlIjpudWxsfSwiVmVydGljYWxDb25uZWN0b3JTdHlsZSI6eyIkaWQiOiIyND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1MCIsIk1hcmdpbiI6eyIkcmVmIjoiMTA0In0sIlBhZGRpbmciOnsiJHJlZiI6IjEwNSJ9LCJCYWNrZ3JvdW5kIjp7IiRpZCI6IjI1MSIsIkNvbG9yIjp7IiRpZCI6IjI1MiIsIkEiOjI1NSwiUiI6OTYsIkciOjEzMSwiQiI6MjAzfX0sIklzVmlzaWJsZSI6dHJ1ZSwiV2lkdGgiOjAuMCwiSGVpZ2h0IjoxNi4wLCJCb3JkZXJTdHlsZSI6eyIkaWQiOiIyNTMiLCJMaW5lQ29sb3IiOnsiJHJlZiI6IjEwOSJ9LCJMaW5lV2VpZ2h0IjowLjAsIkxpbmVUeXBlIjowLCJQYXJlbnRTdHlsZSI6bnVsbH0sIlBhcmVudFN0eWxlIjpudWxsfSwiVGl0bGVTdHlsZSI6eyIkaWQiOiIyNTQiLCJGb250U2V0dGluZ3MiOnsiJGlkIjoiMjU1IiwiRm9udFNpemUiOjExLCJGb250TmFtZSI6IkNhbGlicmkiLCJJc0JvbGQiOnRydWUsIklzSXRhbGljIjpmYWxzZSwiSXNVbmRlcmxpbmVkIjpmYWxzZSwiUGFyZW50U3R5bGUiOm51bGx9LCJBdXRvU2l6ZSI6MiwiRm9yZWdyb3VuZCI6eyIkcmVmIjoiMTEzIn0sIk1heFdpZHRoIjoxNjM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TYiLCJMaW5lQ29sb3IiOm51bGwsIkxpbmVXZWlnaHQiOjAuMCwiTGluZVR5cGUiOjAsIlBhcmVudFN0eWxlIjpudWxsfSwiUGFyZW50U3R5bGUiOm51bGx9LCJEYXRlU3R5bGUiOnsiJGlkIjoiMjU3IiwiRm9udFNldHRpbmdzIjp7IiRpZCI6IjI1O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1OS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I2ZTk3MjhhZi1mMzQ1LTQ0YjktYWY1OS1lMGQ5MTk0NjI5MzciLCJJbXBvcnRJZCI6bnVsbCwiVGl0bGUiOiJEYXRhYmFzZSBBbmFseXNpcyAmIFxyRGVzaWduIC0gU3RlcCAxIiwiTm90ZSI6bnVsbCwiSHlwZXJsaW5rIjpudWxsLCJJc0NoYW5nZWQiOmZhbHNlLCJJc05ldyI6ZmFsc2V9LHsiJGlkIjoiMjYwIiwiR3JvdXBOYW1lIjpudWxsLCJTdGFydERhdGUiOiIyMDE5LTA2LTEwVDAwOjAwOjAwWiIsIkVuZERhdGUiOiIyMDE5LTA2LTE0VDIzOjU5OjAwWiIsIlBlcmNlbnRhZ2VDb21wbGV0ZSI6bnVsbCwiU3R5bGUiOnsiJGlkIjoiMjYxIiwiU2hhcGUiOjAsIlNoYXBlVGhpY2tuZXNzIjoxLCJEdXJhdGlvbkZvcm1hdCI6MCwiSW5jbHVkZU5vbldvcmtpbmdEYXlzSW5EdXJhdGlvbiI6ZmFsc2UsIlBlcmNlbnRhZ2VDb21wbGV0ZVN0eWxlIjp7IiRpZCI6IjI2MiIsIkZvbnRTZXR0aW5ncyI6eyIkaWQiOiIyNjM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2NCIsIkxpbmVDb2xvciI6bnVsbCwiTGluZVdlaWdodCI6MC4wLCJMaW5lVHlwZSI6MCwiUGFyZW50U3R5bGUiOm51bGx9LCJQYXJlbnRTdHlsZSI6bnVsbH0sIkR1cmF0aW9uU3R5bGUiOnsiJGlkIjoiMjY1IiwiRm9udFNldHRpbmdzIjp7IiRpZCI6IjI2N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Y3IiwiTGluZUNvbG9yIjpudWxsLCJMaW5lV2VpZ2h0IjowLjAsIkxpbmVUeXBlIjowLCJQYXJlbnRTdHlsZSI6bnVsbH0sIlBhcmVudFN0eWxlIjpudWxsfSwiSG9yaXpvbnRhbENvbm5lY3RvclN0eWxlIjp7IiRpZCI6IjI2OCIsIkxpbmVDb2xvciI6eyIkcmVmIjoiOTgifSwiTGluZVdlaWdodCI6MS4wLCJMaW5lVHlwZSI6MCwiUGFyZW50U3R5bGUiOm51bGx9LCJWZXJ0aWNhbENvbm5lY3RvclN0eWxlIjp7IiRpZCI6IjI2OS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cwIiwiTWFyZ2luIjp7IiRyZWYiOiIxMDQifSwiUGFkZGluZyI6eyIkcmVmIjoiMTA1In0sIkJhY2tncm91bmQiOnsiJGlkIjoiMjcxIiwiQ29sb3IiOnsiJGlkIjoiMjcyIiwiQSI6MjU1LCJSIjo5NiwiRyI6MTMxLCJCIjoyMDN9fSwiSXNWaXNpYmxlIjp0cnVlLCJXaWR0aCI6MC4wLCJIZWlnaHQiOjE2LjAsIkJvcmRlclN0eWxlIjp7IiRpZCI6IjI3MyIsIkxpbmVDb2xvciI6eyIkcmVmIjoiMTA5In0sIkxpbmVXZWlnaHQiOjAuMCwiTGluZVR5cGUiOjAsIlBhcmVudFN0eWxlIjpudWxsfSwiUGFyZW50U3R5bGUiOm51bGx9LCJUaXRsZVN0eWxlIjp7IiRpZCI6IjI3NCIsIkZvbnRTZXR0aW5ncyI6eyIkaWQiOiIyNzUiLCJGb250U2l6ZSI6MTEsIkZvbnROYW1lIjoiQ2FsaWJyaSIsIklzQm9sZCI6dHJ1ZSwiSXNJdGFsaWMiOmZhbHNlLCJJc1VuZGVybGluZWQiOmZhbHNlLCJQYXJlbnRTdHlsZSI6bnVsbH0sIkF1dG9TaXplIjoyLCJGb3JlZ3JvdW5kIjp7IiRyZWYiOiIxMTMifSwiTWF4V2lkdGgiOjk1LjIxMzU0Njc1MjkyOTY4O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zYiLCJMaW5lQ29sb3IiOm51bGwsIkxpbmVXZWlnaHQiOjAuMCwiTGluZVR5cGUiOjAsIlBhcmVudFN0eWxlIjpudWxsfSwiUGFyZW50U3R5bGUiOm51bGx9LCJEYXRlU3R5bGUiOnsiJGlkIjoiMjc3IiwiRm9udFNldHRpbmdzIjp7IiRpZCI6IjI3O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3O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yMjgzNzA4YS1kMDg0LTRjN2EtYmNmOC0wNWIyMzU1ZjJkNGYiLCJJbXBvcnRJZCI6bnVsbCwiVGl0bGUiOiJEYXRhYmFzZSBBbmFseXNpcyAmIFxyRGVzaWduIC0gU3RlcCAyIiwiTm90ZSI6bnVsbCwiSHlwZXJsaW5rIjpudWxsLCJJc0NoYW5nZWQiOmZhbHNlLCJJc05ldyI6ZmFsc2V9LHsiJGlkIjoiMjgwIiwiR3JvdXBOYW1lIjpudWxsLCJTdGFydERhdGUiOiIyMDE5LTA2LTE3VDAwOjAwOjAwWiIsIkVuZERhdGUiOiIyMDE5LTA2LTIxVDIzOjU5OjAwWiIsIlBlcmNlbnRhZ2VDb21wbGV0ZSI6bnVsbCwiU3R5bGUiOnsiJGlkIjoiMjgxIiwiU2hhcGUiOjAsIlNoYXBlVGhpY2tuZXNzIjoxLCJEdXJhdGlvbkZvcm1hdCI6MCwiSW5jbHVkZU5vbldvcmtpbmdEYXlzSW5EdXJhdGlvbiI6ZmFsc2UsIlBlcmNlbnRhZ2VDb21wbGV0ZVN0eWxlIjp7IiRpZCI6IjI4MiIsIkZvbnRTZXR0aW5ncyI6eyIkaWQiOiIyODM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4NCIsIkxpbmVDb2xvciI6bnVsbCwiTGluZVdlaWdodCI6MC4wLCJMaW5lVHlwZSI6MCwiUGFyZW50U3R5bGUiOm51bGx9LCJQYXJlbnRTdHlsZSI6bnVsbH0sIkR1cmF0aW9uU3R5bGUiOnsiJGlkIjoiMjg1IiwiRm9udFNldHRpbmdzIjp7IiRpZCI6IjI4N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g3IiwiTGluZUNvbG9yIjpudWxsLCJMaW5lV2VpZ2h0IjowLjAsIkxpbmVUeXBlIjowLCJQYXJlbnRTdHlsZSI6bnVsbH0sIlBhcmVudFN0eWxlIjpudWxsfSwiSG9yaXpvbnRhbENvbm5lY3RvclN0eWxlIjp7IiRpZCI6IjI4OCIsIkxpbmVDb2xvciI6eyIkcmVmIjoiOTgifSwiTGluZVdlaWdodCI6MS4wLCJMaW5lVHlwZSI6MCwiUGFyZW50U3R5bGUiOm51bGx9LCJWZXJ0aWNhbENvbm5lY3RvclN0eWxlIjp7IiRpZCI6IjI4OS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wIiwiTWFyZ2luIjp7IiRyZWYiOiIxMDQifSwiUGFkZGluZyI6eyIkcmVmIjoiMTA1In0sIkJhY2tncm91bmQiOnsiJGlkIjoiMjkxIiwiQ29sb3IiOnsiJGlkIjoiMjkyIiwiQSI6MjU1LCJSIjo5NiwiRyI6MTMxLCJCIjoyMDN9fSwiSXNWaXNpYmxlIjp0cnVlLCJXaWR0aCI6MC4wLCJIZWlnaHQiOjE2LjAsIkJvcmRlclN0eWxlIjp7IiRpZCI6IjI5MyIsIkxpbmVDb2xvciI6eyIkcmVmIjoiMTA5In0sIkxpbmVXZWlnaHQiOjAuMCwiTGluZVR5cGUiOjAsIlBhcmVudFN0eWxlIjpudWxsfSwiUGFyZW50U3R5bGUiOm51bGx9LCJUaXRsZVN0eWxlIjp7IiRpZCI6IjI5NCIsIkZvbnRTZXR0aW5ncyI6eyIkaWQiOiIyOTU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5NiIsIkxpbmVDb2xvciI6bnVsbCwiTGluZVdlaWdodCI6MC4wLCJMaW5lVHlwZSI6MCwiUGFyZW50U3R5bGUiOm51bGx9LCJQYXJlbnRTdHlsZSI6bnVsbH0sIkRhdGVTdHlsZSI6eyIkaWQiOiIyOTciLCJGb250U2V0dGluZ3MiOnsiJGlkIjoiMjk4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k5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QzNDA0NzI2LWM4NjgtNDY0NC04OTFkLTQzMTVkMGRkYjY0ZCIsIkltcG9ydElkIjpudWxsLCJUaXRsZSI6IkFwcGxpY2F0aW9uIERldmVsb3BtZW50IiwiTm90ZSI6bnVsbCwiSHlwZXJsaW5rIjpudWxsLCJJc0NoYW5nZWQiOmZhbHNlLCJJc05ldyI6ZmFsc2V9LHsiJGlkIjoiMzAwIiwiR3JvdXBOYW1lIjpudWxsLCJTdGFydERhdGUiOiIyMDE5LTA2LTI0VDAwOjAwOjAwWiIsIkVuZERhdGUiOiIyMDE5LTA2LTI2VDIzOjU5OjAwWiIsIlBlcmNlbnRhZ2VDb21wbGV0ZSI6bnVsbCwiU3R5bGUiOnsiJGlkIjoiMzAxIiwiU2hhcGUiOjAsIlNoYXBlVGhpY2tuZXNzIjoxLCJEdXJhdGlvbkZvcm1hdCI6MCwiSW5jbHVkZU5vbldvcmtpbmdEYXlzSW5EdXJhdGlvbiI6ZmFsc2UsIlBlcmNlbnRhZ2VDb21wbGV0ZVN0eWxlIjp7IiRpZCI6IjMwMiIsIkZvbnRTZXR0aW5ncyI6eyIkaWQiOiIzMDMiLCJGb250U2l6ZSI6MTAsIkZvbnROYW1lIjoiQ2FsaWJyaSIsIklzQm9sZCI6ZmFsc2UsIklzSXRhbGljIjpmYWxzZSwiSXNVbmRlcmxpbmVkIjpmYWxzZSwiUGFyZW50U3R5bGUiOm51bGx9LCJBdXRvU2l6ZSI6MCwiRm9yZWdyb3VuZCI6eyIkaWQiOiIzMDQiLCJDb2xvciI6eyIkcmVmIjoiODYifX0sIk1heFdpZHRoIjoyMDAuMCwiTWF4SGVpZ2h0IjoiSW5maW5pdHkiLCJTbWFydEZvcmVncm91bmRJc0FjdGl2ZSI6ZmFsc2UsIkhvcml6b250YWxBbGlnbm1lbnQiOjAsIlZlcnRpY2FsQWxpZ25tZW50IjowLCJTbWFydEZvcmVncm91bmQiOm51bGwsIkJhY2tncm91bmRGaWxsVHlwZSI6MCwiTWFyZ2luIjp7IiRpZCI6IjMwNSIsIlRvcCI6MCwiTGVmdCI6MCwiUmlnaHQiOjAsIkJvdHRvbSI6MH0sIlBhZGRpbmciOnsiJGlkIjoiMzA2IiwiVG9wIjowLCJMZWZ0IjowLCJSaWdodCI6MCwiQm90dG9tIjowfSwiQmFja2dyb3VuZCI6eyIkcmVmIjoiODkifSwiSXNWaXNpYmxlIjp0cnVlLCJXaWR0aCI6MC4wLCJIZWlnaHQiOjAuMCwiQm9yZGVyU3R5bGUiOnsiJGlkIjoiMzA3IiwiTGluZUNvbG9yIjpudWxsLCJMaW5lV2VpZ2h0IjowLjAsIkxpbmVUeXBlIjowLCJQYXJlbnRTdHlsZSI6bnVsbH0sIlBhcmVudFN0eWxlIjpudWxsfSwiRHVyYXRpb25TdHlsZSI6eyIkaWQiOiIzMDgiLCJGb250U2V0dGluZ3MiOnsiJGlkIjoiMzA5IiwiRm9udFNpemUiOjEwLCJGb250TmFtZSI6IkNhbGlicmkiLCJJc0JvbGQiOmZhbHNlLCJJc0l0YWxpYyI6ZmFsc2UsIklzVW5kZXJsaW5lZCI6ZmFsc2UsIlBhcmVudFN0eWxlIjpudWxsfSwiQXV0b1NpemUiOjAsIkZvcmVncm91bmQiOnsiJGlkIjoiMzEwIiwiQ29sb3IiOnsiJHJlZiI6IjkzIn19LCJNYXhXaWR0aCI6MjAwLjAsIk1heEhlaWdodCI6IkluZmluaXR5IiwiU21hcnRGb3JlZ3JvdW5kSXNBY3RpdmUiOmZhbHNlLCJIb3Jpem9udGFsQWxpZ25tZW50IjowLCJWZXJ0aWNhbEFsaWdubWVudCI6MCwiU21hcnRGb3JlZ3JvdW5kIjpudWxsLCJCYWNrZ3JvdW5kRmlsbFR5cGUiOjAsIk1hcmdpbiI6eyIkaWQiOiIzMTEiLCJUb3AiOjAsIkxlZnQiOjAsIlJpZ2h0IjowLCJCb3R0b20iOjB9LCJQYWRkaW5nIjp7IiRpZCI6IjMxMiIsIlRvcCI6MCwiTGVmdCI6MCwiUmlnaHQiOjAsIkJvdHRvbSI6MH0sIkJhY2tncm91bmQiOnsiJHJlZiI6Ijk2In0sIklzVmlzaWJsZSI6dHJ1ZSwiV2lkdGgiOjAuMCwiSGVpZ2h0IjowLjAsIkJvcmRlclN0eWxlIjp7IiRpZCI6IjMxMyIsIkxpbmVDb2xvciI6bnVsbCwiTGluZVdlaWdodCI6MC4wLCJMaW5lVHlwZSI6MCwiUGFyZW50U3R5bGUiOm51bGx9LCJQYXJlbnRTdHlsZSI6bnVsbH0sIkhvcml6b250YWxDb25uZWN0b3JTdHlsZSI6eyIkaWQiOiIzMTQiLCJMaW5lQ29sb3IiOnsiJHJlZiI6Ijk4In0sIkxpbmVXZWlnaHQiOjEuMCwiTGluZVR5cGUiOjAsIlBhcmVudFN0eWxlIjpudWxsfSwiVmVydGljYWxDb25uZWN0b3JTdHlsZSI6eyIkaWQiOiIzMTU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xNiIsIk1hcmdpbiI6eyIkaWQiOiIzMTciLCJUb3AiOjAsIkxlZnQiOjQsIlJpZ2h0Ijo0LCJCb3R0b20iOjB9LCJQYWRkaW5nIjp7IiRpZCI6IjMxOCIsIlRvcCI6MCwiTGVmdCI6MCwiUmlnaHQiOjAsIkJvdHRvbSI6MH0sIkJhY2tncm91bmQiOnsiJGlkIjoiMzE5IiwiQ29sb3IiOnsiJGlkIjoiMzIwIiwiQSI6MjU1LCJSIjoyNDEsIkciOjE0MCwiQiI6ODV9fSwiSXNWaXNpYmxlIjp0cnVlLCJXaWR0aCI6MC4wLCJIZWlnaHQiOjE2LjAsIkJvcmRlclN0eWxlIjp7IiRpZCI6IjMyMSIsIkxpbmVDb2xvciI6eyIkcmVmIjoiMTA5In0sIkxpbmVXZWlnaHQiOjAuMCwiTGluZVR5cGUiOjAsIlBhcmVudFN0eWxlIjpudWxsfSwiUGFyZW50U3R5bGUiOm51bGx9LCJUaXRsZVN0eWxlIjp7IiRpZCI6IjMyMiIsIkZvbnRTZXR0aW5ncyI6eyIkaWQiOiIzMjMiLCJGb250U2l6ZSI6MTEsIkZvbnROYW1lIjoiQ2FsaWJyaSIsIklzQm9sZCI6dHJ1ZSwiSXNJdGFsaWMiOmZhbHNlLCJJc1VuZGVybGluZWQiOmZhbHNlLCJQYXJlbnRTdHlsZSI6bnVsbH0sIkF1dG9TaXplIjowLCJGb3JlZ3JvdW5kIjp7IiRpZCI6IjMyNCIsIkNvbG9yIjp7IiRyZWYiOiIxMTQifX0sIk1heFdpZHRoIjo5NjAuMCwiTWF4SGVpZ2h0IjoiSW5maW5pdHkiLCJTbWFydEZvcmVncm91bmRJc0FjdGl2ZSI6ZmFsc2UsIkhvcml6b250YWxBbGlnbm1lbnQiOjEsIlZlcnRpY2FsQWxpZ25tZW50IjowLCJTbWFydEZvcmVncm91bmQiOm51bGwsIkJhY2tncm91bmRGaWxsVHlwZSI6MCwiTWFyZ2luIjp7IiRpZCI6IjMyNSIsIlRvcCI6MCwiTGVmdCI6MCwiUmlnaHQiOjAsIkJvdHRvbSI6MH0sIlBhZGRpbmciOnsiJGlkIjoiMzI2IiwiVG9wIjowLCJMZWZ0IjowLCJSaWdodCI6MCwiQm90dG9tIjowfSwiQmFja2dyb3VuZCI6eyIkcmVmIjoiMTE3In0sIklzVmlzaWJsZSI6dHJ1ZSwiV2lkdGgiOjAuMCwiSGVpZ2h0IjowLjAsIkJvcmRlclN0eWxlIjp7IiRpZCI6IjMyNyIsIkxpbmVDb2xvciI6bnVsbCwiTGluZVdlaWdodCI6MC4wLCJMaW5lVHlwZSI6MCwiUGFyZW50U3R5bGUiOm51bGx9LCJQYXJlbnRTdHlsZSI6bnVsbH0sIkRhdGVTdHlsZSI6eyIkaWQiOiIzMjgiLCJGb250U2V0dGluZ3MiOnsiJGlkIjoiMzI5IiwiRm9udFNpemUiOjEwLCJGb250TmFtZSI6IkNhbGlicmkiLCJJc0JvbGQiOmZhbHNlLCJJc0l0YWxpYyI6ZmFsc2UsIklzVW5kZXJsaW5lZCI6ZmFsc2UsIlBhcmVudFN0eWxlIjpudWxsfSwiQXV0b1NpemUiOjAsIkZvcmVncm91bmQiOnsiJGlkIjoiMzMwIiwiQ29sb3IiOnsiJHJlZiI6IjEyMSJ9fSwiTWF4V2lkdGgiOjIwMC4wLCJNYXhIZWlnaHQiOiJJbmZpbml0eSIsIlNtYXJ0Rm9yZWdyb3VuZElzQWN0aXZlIjpmYWxzZSwiSG9yaXpvbnRhbEFsaWdubWVudCI6MCwiVmVydGljYWxBbGlnbm1lbnQiOjAsIlNtYXJ0Rm9yZWdyb3VuZCI6bnVsbCwiQmFja2dyb3VuZEZpbGxUeXBlIjowLCJNYXJnaW4iOnsiJGlkIjoiMzMxIiwiVG9wIjowLCJMZWZ0IjowLCJSaWdodCI6MCwiQm90dG9tIjowfSwiUGFkZGluZyI6eyIkaWQiOiIzMzIiLCJUb3AiOjAsIkxlZnQiOjAsIlJpZ2h0IjowLCJCb3R0b20iOjB9LCJCYWNrZ3JvdW5kIjp7IiRyZWYiOiIxMjQifSwiSXNWaXNpYmxlIjp0cnVlLCJXaWR0aCI6MC4wLCJIZWlnaHQiOjAuMCwiQm9yZGVyU3R5bGUiOnsiJGlkIjoiMzMzIiwiTGluZUNvbG9yIjpudWxsLCJMaW5lV2VpZ2h0IjowLjAsIkxpbmVUeXBlIjowLCJQYXJlbnRTdHlsZSI6bnVsbH0sIlBhcmVudFN0eWxlIjpudWxsfSwiRGF0ZUZvcm1hdCI6eyIkaWQiOiIzMzQ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CwiU21hcnREdXJhdGlvbkFjdGl2YXRlZCI6ZmFsc2UsIkRhdGVGb3JtYXQiOnsiJHJlZiI6IjMzNCJ9LCJJZCI6IjM2MjJiZDBmLTAwMDUtNDc3Zi1iYTY5LTkzYWRjZDJkZWIyMyIsIkltcG9ydElkIjpudWxsLCJUaXRsZSI6IlByb2dyZXNzIFJlcG9ydCIsIk5vdGUiOm51bGwsIkh5cGVybGluayI6bnVsbCwiSXNDaGFuZ2VkIjpmYWxzZSwiSXNOZXciOmZhbHNlfSx7IiRpZCI6IjMzNSIsIkdyb3VwTmFtZSI6bnVsbCwiU3RhcnREYXRlIjoiMjAxOS0wNi0yNVQwMDowMDowMFoiLCJFbmREYXRlIjoiMjAxOS0wNi0yN1QyMzo1OTowMFoiLCJQZXJjZW50YWdlQ29tcGxldGUiOm51bGwsIlN0eWxlIjp7IiRpZCI6IjMzNiIsIlNoYXBlIjowLCJTaGFwZVRoaWNrbmVzcyI6MSwiRHVyYXRpb25Gb3JtYXQiOjAsIkluY2x1ZGVOb25Xb3JraW5nRGF5c0luRHVyYXRpb24iOmZhbHNlLCJQZXJjZW50YWdlQ29tcGxldGVTdHlsZSI6eyIkaWQiOiIzMzciLCJGb250U2V0dGluZ3MiOnsiJGlkIjoiMzM4IiwiRm9udFNpemUiOjEwLCJGb250TmFtZSI6IkNhbGlicmkiLCJJc0JvbGQiOmZhbHNlLCJJc0l0YWxpYyI6ZmFsc2UsIklzVW5kZXJsaW5lZCI6ZmFsc2UsIlBhcmVudFN0eWxlIjpudWxsfSwiQXV0b1NpemUiOjAsIkZvcmVncm91bmQiOnsiJGlkIjoiMzM5IiwiQ29sb3IiOnsiJHJlZiI6Ijg2In19LCJNYXhXaWR0aCI6MjAwLjAsIk1heEhlaWdodCI6IkluZmluaXR5IiwiU21hcnRGb3JlZ3JvdW5kSXNBY3RpdmUiOmZhbHNlLCJIb3Jpem9udGFsQWxpZ25tZW50IjowLCJWZXJ0aWNhbEFsaWdubWVudCI6MCwiU21hcnRGb3JlZ3JvdW5kIjpudWxsLCJCYWNrZ3JvdW5kRmlsbFR5cGUiOjAsIk1hcmdpbiI6eyIkaWQiOiIzNDAiLCJUb3AiOjAsIkxlZnQiOjAsIlJpZ2h0IjowLCJCb3R0b20iOjB9LCJQYWRkaW5nIjp7IiRpZCI6IjM0MSIsIlRvcCI6MCwiTGVmdCI6MCwiUmlnaHQiOjAsIkJvdHRvbSI6MH0sIkJhY2tncm91bmQiOnsiJHJlZiI6Ijg5In0sIklzVmlzaWJsZSI6dHJ1ZSwiV2lkdGgiOjAuMCwiSGVpZ2h0IjowLjAsIkJvcmRlclN0eWxlIjp7IiRpZCI6IjM0MiIsIkxpbmVDb2xvciI6bnVsbCwiTGluZVdlaWdodCI6MC4wLCJMaW5lVHlwZSI6MCwiUGFyZW50U3R5bGUiOm51bGx9LCJQYXJlbnRTdHlsZSI6bnVsbH0sIkR1cmF0aW9uU3R5bGUiOnsiJGlkIjoiMzQzIiwiRm9udFNldHRpbmdzIjp7IiRpZCI6IjM0NCIsIkZvbnRTaXplIjoxMCwiRm9udE5hbWUiOiJDYWxpYnJpIiwiSXNCb2xkIjpmYWxzZSwiSXNJdGFsaWMiOmZhbHNlLCJJc1VuZGVybGluZWQiOmZhbHNlLCJQYXJlbnRTdHlsZSI6bnVsbH0sIkF1dG9TaXplIjowLCJGb3JlZ3JvdW5kIjp7IiRpZCI6IjM0NSIsIkNvbG9yIjp7IiRyZWYiOiI5MyJ9fSwiTWF4V2lkdGgiOjIwMC4wLCJNYXhIZWlnaHQiOiJJbmZpbml0eSIsIlNtYXJ0Rm9yZWdyb3VuZElzQWN0aXZlIjpmYWxzZSwiSG9yaXpvbnRhbEFsaWdubWVudCI6MCwiVmVydGljYWxBbGlnbm1lbnQiOjAsIlNtYXJ0Rm9yZWdyb3VuZCI6bnVsbCwiQmFja2dyb3VuZEZpbGxUeXBlIjowLCJNYXJnaW4iOnsiJGlkIjoiMzQ2IiwiVG9wIjowLCJMZWZ0IjowLCJSaWdodCI6MCwiQm90dG9tIjowfSwiUGFkZGluZyI6eyIkaWQiOiIzNDciLCJUb3AiOjAsIkxlZnQiOjAsIlJpZ2h0IjowLCJCb3R0b20iOjB9LCJCYWNrZ3JvdW5kIjp7IiRyZWYiOiI5NiJ9LCJJc1Zpc2libGUiOnRydWUsIldpZHRoIjowLjAsIkhlaWdodCI6MC4wLCJCb3JkZXJTdHlsZSI6eyIkaWQiOiIzNDgiLCJMaW5lQ29sb3IiOm51bGwsIkxpbmVXZWlnaHQiOjAuMCwiTGluZVR5cGUiOjAsIlBhcmVudFN0eWxlIjpudWxsfSwiUGFyZW50U3R5bGUiOm51bGx9LCJIb3Jpem9udGFsQ29ubmVjdG9yU3R5bGUiOnsiJGlkIjoiMzQ5IiwiTGluZUNvbG9yIjp7IiRyZWYiOiI5OCJ9LCJMaW5lV2VpZ2h0IjoxLjAsIkxpbmVUeXBlIjowLCJQYXJlbnRTdHlsZSI6bnVsbH0sIlZlcnRpY2FsQ29ubmVjdG9yU3R5bGUiOnsiJGlkIjoiMzUw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NTEiLCJNYXJnaW4iOnsiJGlkIjoiMzUyIiwiVG9wIjowLCJMZWZ0Ijo0LCJSaWdodCI6NCwiQm90dG9tIjowfSwiUGFkZGluZyI6eyIkaWQiOiIzNTMiLCJUb3AiOjAsIkxlZnQiOjAsIlJpZ2h0IjowLCJCb3R0b20iOjB9LCJCYWNrZ3JvdW5kIjp7IiRpZCI6IjM1NCIsIkNvbG9yIjp7IiRpZCI6IjM1NSIsIkEiOjI1NSwiUiI6MTc1LCJHIjoxNzUsIkIiOjE3NX19LCJJc1Zpc2libGUiOnRydWUsIldpZHRoIjowLjAsIkhlaWdodCI6MTYuMCwiQm9yZGVyU3R5bGUiOnsiJGlkIjoiMzU2IiwiTGluZUNvbG9yIjp7IiRyZWYiOiIxMDkifSwiTGluZVdlaWdodCI6MC4wLCJMaW5lVHlwZSI6MCwiUGFyZW50U3R5bGUiOm51bGx9LCJQYXJlbnRTdHlsZSI6bnVsbH0sIlRpdGxlU3R5bGUiOnsiJGlkIjoiMzU3IiwiRm9udFNldHRpbmdzIjp7IiRpZCI6IjM1OCIsIkZvbnRTaXplIjoxMSwiRm9udE5hbWUiOiJDYWxpYnJpIiwiSXNCb2xkIjp0cnVlLCJJc0l0YWxpYyI6ZmFsc2UsIklzVW5kZXJsaW5lZCI6ZmFsc2UsIlBhcmVudFN0eWxlIjpudWxsfSwiQXV0b1NpemUiOjAsIkZvcmVncm91bmQiOnsiJGlkIjoiMzU5IiwiQ29sb3IiOnsiJHJlZiI6IjExNCJ9fSwiTWF4V2lkdGgiOjk2MC4wLCJNYXhIZWlnaHQiOiJJbmZpbml0eSIsIlNtYXJ0Rm9yZWdyb3VuZElzQWN0aXZlIjpmYWxzZSwiSG9yaXpvbnRhbEFsaWdubWVudCI6MSwiVmVydGljYWxBbGlnbm1lbnQiOjAsIlNtYXJ0Rm9yZWdyb3VuZCI6bnVsbCwiQmFja2dyb3VuZEZpbGxUeXBlIjowLCJNYXJnaW4iOnsiJGlkIjoiMzYwIiwiVG9wIjowLCJMZWZ0IjowLCJSaWdodCI6MCwiQm90dG9tIjowfSwiUGFkZGluZyI6eyIkaWQiOiIzNjEiLCJUb3AiOjAsIkxlZnQiOjAsIlJpZ2h0IjowLCJCb3R0b20iOjB9LCJCYWNrZ3JvdW5kIjp7IiRyZWYiOiIxMTcifSwiSXNWaXNpYmxlIjp0cnVlLCJXaWR0aCI6MC4wLCJIZWlnaHQiOjAuMCwiQm9yZGVyU3R5bGUiOnsiJGlkIjoiMzYyIiwiTGluZUNvbG9yIjpudWxsLCJMaW5lV2VpZ2h0IjowLjAsIkxpbmVUeXBlIjowLCJQYXJlbnRTdHlsZSI6bnVsbH0sIlBhcmVudFN0eWxlIjpudWxsfSwiRGF0ZVN0eWxlIjp7IiRpZCI6IjM2MyIsIkZvbnRTZXR0aW5ncyI6eyIkaWQiOiIzNjQiLCJGb250U2l6ZSI6MTAsIkZvbnROYW1lIjoiQ2FsaWJyaSIsIklzQm9sZCI6ZmFsc2UsIklzSXRhbGljIjpmYWxzZSwiSXNVbmRlcmxpbmVkIjpmYWxzZSwiUGFyZW50U3R5bGUiOm51bGx9LCJBdXRvU2l6ZSI6MCwiRm9yZWdyb3VuZCI6eyIkaWQiOiIzNjUiLCJDb2xvciI6eyIkcmVmIjoiMTIxIn19LCJNYXhXaWR0aCI6MjAwLjAsIk1heEhlaWdodCI6IkluZmluaXR5IiwiU21hcnRGb3JlZ3JvdW5kSXNBY3RpdmUiOmZhbHNlLCJIb3Jpem9udGFsQWxpZ25tZW50IjowLCJWZXJ0aWNhbEFsaWdubWVudCI6MCwiU21hcnRGb3JlZ3JvdW5kIjpudWxsLCJCYWNrZ3JvdW5kRmlsbFR5cGUiOjAsIk1hcmdpbiI6eyIkaWQiOiIzNjYiLCJUb3AiOjAsIkxlZnQiOjAsIlJpZ2h0IjowLCJCb3R0b20iOjB9LCJQYWRkaW5nIjp7IiRpZCI6IjM2NyIsIlRvcCI6MCwiTGVmdCI6MCwiUmlnaHQiOjAsIkJvdHRvbSI6MH0sIkJhY2tncm91bmQiOnsiJHJlZiI6IjEyNCJ9LCJJc1Zpc2libGUiOnRydWUsIldpZHRoIjowLjAsIkhlaWdodCI6MC4wLCJCb3JkZXJTdHlsZSI6eyIkaWQiOiIzNjgiLCJMaW5lQ29sb3IiOm51bGwsIkxpbmVXZWlnaHQiOjAuMCwiTGluZVR5cGUiOjAsIlBhcmVudFN0eWxlIjpudWxsfSwiUGFyZW50U3R5bGUiOm51bGx9LCJEYXRlRm9ybWF0Ijp7IiRpZCI6IjM2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5LCJTbWFydER1cmF0aW9uQWN0aXZhdGVkIjpmYWxzZSwiRGF0ZUZvcm1hdCI6eyIkcmVmIjoiMzY5In0sIklkIjoiNzA5ZjVlZTgtZjVjMC00ODM5LWJjNTAtOTk1OWVhZGM3MDYxIiwiSW1wb3J0SWQiOm51bGwsIlRpdGxlIjoiRmVhdHVyZSBUZXN0cyIsIk5vdGUiOm51bGwsIkh5cGVybGluayI6bnVsbCwiSXNDaGFuZ2VkIjpmYWxzZSwiSXNOZXciOmZhbHNlfSx7IiRpZCI6IjM3MCIsIkdyb3VwTmFtZSI6bnVsbCwiU3RhcnREYXRlIjoiMjAxOS0wNi0yN1QwMDowMDowMFoiLCJFbmREYXRlIjoiMjAxOS0wNi0yN1QyMzo1OTowMFoiLCJQZXJjZW50YWdlQ29tcGxldGUiOm51bGwsIlN0eWxlIjp7IiRpZCI6IjM3MSIsIlNoYXBlIjowLCJTaGFwZVRoaWNrbmVzcyI6MSwiRHVyYXRpb25Gb3JtYXQiOjAsIkluY2x1ZGVOb25Xb3JraW5nRGF5c0luRHVyYXRpb24iOmZhbHNlLCJQZXJjZW50YWdlQ29tcGxldGVTdHlsZSI6eyIkaWQiOiIzNzIiLCJGb250U2V0dGluZ3MiOnsiJGlkIjoiMzczIiwiRm9udFNpemUiOjEwLCJGb250TmFtZSI6IkNhbGlicmkiLCJJc0JvbGQiOmZhbHNlLCJJc0l0YWxpYyI6ZmFsc2UsIklzVW5kZXJsaW5lZCI6ZmFsc2UsIlBhcmVudFN0eWxlIjpudWxsfSwiQXV0b1NpemUiOjAsIkZvcmVncm91bmQiOnsiJGlkIjoiMzc0IiwiQ29sb3IiOnsiJHJlZiI6Ijg2In19LCJNYXhXaWR0aCI6MjAwLjAsIk1heEhlaWdodCI6IkluZmluaXR5IiwiU21hcnRGb3JlZ3JvdW5kSXNBY3RpdmUiOmZhbHNlLCJIb3Jpem9udGFsQWxpZ25tZW50IjowLCJWZXJ0aWNhbEFsaWdubWVudCI6MCwiU21hcnRGb3JlZ3JvdW5kIjpudWxsLCJCYWNrZ3JvdW5kRmlsbFR5cGUiOjAsIk1hcmdpbiI6eyIkaWQiOiIzNzUiLCJUb3AiOjAsIkxlZnQiOjAsIlJpZ2h0IjowLCJCb3R0b20iOjB9LCJQYWRkaW5nIjp7IiRpZCI6IjM3NiIsIlRvcCI6MCwiTGVmdCI6MCwiUmlnaHQiOjAsIkJvdHRvbSI6MH0sIkJhY2tncm91bmQiOnsiJHJlZiI6Ijg5In0sIklzVmlzaWJsZSI6dHJ1ZSwiV2lkdGgiOjAuMCwiSGVpZ2h0IjowLjAsIkJvcmRlclN0eWxlIjp7IiRpZCI6IjM3NyIsIkxpbmVDb2xvciI6bnVsbCwiTGluZVdlaWdodCI6MC4wLCJMaW5lVHlwZSI6MCwiUGFyZW50U3R5bGUiOm51bGx9LCJQYXJlbnRTdHlsZSI6bnVsbH0sIkR1cmF0aW9uU3R5bGUiOnsiJGlkIjoiMzc4IiwiRm9udFNldHRpbmdzIjp7IiRpZCI6IjM3OSIsIkZvbnRTaXplIjoxMCwiRm9udE5hbWUiOiJDYWxpYnJpIiwiSXNCb2xkIjpmYWxzZSwiSXNJdGFsaWMiOmZhbHNlLCJJc1VuZGVybGluZWQiOmZhbHNlLCJQYXJlbnRTdHlsZSI6bnVsbH0sIkF1dG9TaXplIjowLCJGb3JlZ3JvdW5kIjp7IiRpZCI6IjM4MCIsIkNvbG9yIjp7IiRyZWYiOiI5MyJ9fSwiTWF4V2lkdGgiOjIwMC4wLCJNYXhIZWlnaHQiOiJJbmZpbml0eSIsIlNtYXJ0Rm9yZWdyb3VuZElzQWN0aXZlIjpmYWxzZSwiSG9yaXpvbnRhbEFsaWdubWVudCI6MCwiVmVydGljYWxBbGlnbm1lbnQiOjAsIlNtYXJ0Rm9yZWdyb3VuZCI6bnVsbCwiQmFja2dyb3VuZEZpbGxUeXBlIjowLCJNYXJnaW4iOnsiJGlkIjoiMzgxIiwiVG9wIjowLCJMZWZ0IjowLCJSaWdodCI6MCwiQm90dG9tIjowfSwiUGFkZGluZyI6eyIkaWQiOiIzODIiLCJUb3AiOjAsIkxlZnQiOjAsIlJpZ2h0IjowLCJCb3R0b20iOjB9LCJCYWNrZ3JvdW5kIjp7IiRyZWYiOiI5NiJ9LCJJc1Zpc2libGUiOnRydWUsIldpZHRoIjowLjAsIkhlaWdodCI6MC4wLCJCb3JkZXJTdHlsZSI6eyIkaWQiOiIzODMiLCJMaW5lQ29sb3IiOm51bGwsIkxpbmVXZWlnaHQiOjAuMCwiTGluZVR5cGUiOjAsIlBhcmVudFN0eWxlIjpudWxsfSwiUGFyZW50U3R5bGUiOm51bGx9LCJIb3Jpem9udGFsQ29ubmVjdG9yU3R5bGUiOnsiJGlkIjoiMzg0IiwiTGluZUNvbG9yIjp7IiRyZWYiOiI5OCJ9LCJMaW5lV2VpZ2h0IjoxLjAsIkxpbmVUeXBlIjowLCJQYXJlbnRTdHlsZSI6bnVsbH0sIlZlcnRpY2FsQ29ubmVjdG9yU3R5bGUiOnsiJGlkIjoiMzg1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ODYiLCJNYXJnaW4iOnsiJGlkIjoiMzg3IiwiVG9wIjowLCJMZWZ0Ijo0LCJSaWdodCI6NCwiQm90dG9tIjowfSwiUGFkZGluZyI6eyIkaWQiOiIzODgiLCJUb3AiOjAsIkxlZnQiOjAsIlJpZ2h0IjowLCJCb3R0b20iOjB9LCJCYWNrZ3JvdW5kIjp7IiRpZCI6IjM4OSIsIkNvbG9yIjp7IiRpZCI6IjM5MCIsIkEiOjI1NSwiUiI6OTYsIkciOjEzMSwiQiI6MjAzfX0sIklzVmlzaWJsZSI6dHJ1ZSwiV2lkdGgiOjAuMCwiSGVpZ2h0IjoxNi4wLCJCb3JkZXJTdHlsZSI6eyIkaWQiOiIzOTEiLCJMaW5lQ29sb3IiOnsiJHJlZiI6IjEwOSJ9LCJMaW5lV2VpZ2h0IjowLjAsIkxpbmVUeXBlIjowLCJQYXJlbnRTdHlsZSI6bnVsbH0sIlBhcmVudFN0eWxlIjpudWxsfSwiVGl0bGVTdHlsZSI6eyIkaWQiOiIzOTIiLCJGb250U2V0dGluZ3MiOnsiJGlkIjoiMzkzIiwiRm9udFNpemUiOjExLCJGb250TmFtZSI6IkNhbGlicmkiLCJJc0JvbGQiOnRydWUsIklzSXRhbGljIjpmYWxzZSwiSXNVbmRlcmxpbmVkIjpmYWxzZSwiUGFyZW50U3R5bGUiOm51bGx9LCJBdXRvU2l6ZSI6MCwiRm9yZWdyb3VuZCI6eyIkaWQiOiIzOTQiLCJDb2xvciI6eyIkcmVmIjoiMTE0In19LCJNYXhXaWR0aCI6OTYwLjAsIk1heEhlaWdodCI6IkluZmluaXR5IiwiU21hcnRGb3JlZ3JvdW5kSXNBY3RpdmUiOmZhbHNlLCJIb3Jpem9udGFsQWxpZ25tZW50IjoxLCJWZXJ0aWNhbEFsaWdubWVudCI6MCwiU21hcnRGb3JlZ3JvdW5kIjpudWxsLCJCYWNrZ3JvdW5kRmlsbFR5cGUiOjAsIk1hcmdpbiI6eyIkaWQiOiIzOTUiLCJUb3AiOjAsIkxlZnQiOjAsIlJpZ2h0IjowLCJCb3R0b20iOjB9LCJQYWRkaW5nIjp7IiRpZCI6IjM5NiIsIlRvcCI6MCwiTGVmdCI6MCwiUmlnaHQiOjAsIkJvdHRvbSI6MH0sIkJhY2tncm91bmQiOnsiJHJlZiI6IjExNyJ9LCJJc1Zpc2libGUiOnRydWUsIldpZHRoIjowLjAsIkhlaWdodCI6MC4wLCJCb3JkZXJTdHlsZSI6eyIkaWQiOiIzOTciLCJMaW5lQ29sb3IiOm51bGwsIkxpbmVXZWlnaHQiOjAuMCwiTGluZVR5cGUiOjAsIlBhcmVudFN0eWxlIjpudWxsfSwiUGFyZW50U3R5bGUiOm51bGx9LCJEYXRlU3R5bGUiOnsiJGlkIjoiMzk4IiwiRm9udFNldHRpbmdzIjp7IiRpZCI6IjM5OSIsIkZvbnRTaXplIjoxMCwiRm9udE5hbWUiOiJDYWxpYnJpIiwiSXNCb2xkIjpmYWxzZSwiSXNJdGFsaWMiOmZhbHNlLCJJc1VuZGVybGluZWQiOmZhbHNlLCJQYXJlbnRTdHlsZSI6bnVsbH0sIkF1dG9TaXplIjowLCJGb3JlZ3JvdW5kIjp7IiRpZCI6IjQwMCIsIkNvbG9yIjp7IiRyZWYiOiIxMjEifX0sIk1heFdpZHRoIjoyMDAuMCwiTWF4SGVpZ2h0IjoiSW5maW5pdHkiLCJTbWFydEZvcmVncm91bmRJc0FjdGl2ZSI6ZmFsc2UsIkhvcml6b250YWxBbGlnbm1lbnQiOjAsIlZlcnRpY2FsQWxpZ25tZW50IjowLCJTbWFydEZvcmVncm91bmQiOm51bGwsIkJhY2tncm91bmRGaWxsVHlwZSI6MCwiTWFyZ2luIjp7IiRpZCI6IjQwMSIsIlRvcCI6MCwiTGVmdCI6MCwiUmlnaHQiOjAsIkJvdHRvbSI6MH0sIlBhZGRpbmciOnsiJGlkIjoiNDAyIiwiVG9wIjowLCJMZWZ0IjowLCJSaWdodCI6MCwiQm90dG9tIjowfSwiQmFja2dyb3VuZCI6eyIkcmVmIjoiMTI0In0sIklzVmlzaWJsZSI6dHJ1ZSwiV2lkdGgiOjAuMCwiSGVpZ2h0IjowLjAsIkJvcmRlclN0eWxlIjp7IiRpZCI6IjQwMyIsIkxpbmVDb2xvciI6bnVsbCwiTGluZVdlaWdodCI6MC4wLCJMaW5lVHlwZSI6MCwiUGFyZW50U3R5bGUiOm51bGx9LCJQYXJlbnRTdHlsZSI6bnVsbH0sIkRhdGVGb3JtYXQiOnsiJGlkIjoiNDA0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wLCJTbWFydER1cmF0aW9uQWN0aXZhdGVkIjpmYWxzZSwiRGF0ZUZvcm1hdCI6eyIkcmVmIjoiNDA0In0sIklkIjoiZDc4NmQ0MDgtNGM5Mi00ZTdkLWI2YjgtNWMxYjlmZTQxMGUzIiwiSW1wb3J0SWQiOm51bGwsIlRpdGxlIjoiRXhlY3V0aXZlIFJldmlldyIsIk5vdGUiOm51bGwsIkh5cGVybGluayI6bnVsbCwiSXNDaGFuZ2VkIjpmYWxzZSwiSXNOZXciOmZhbHNlfSx7IiRpZCI6IjQwNSIsIkdyb3VwTmFtZSI6bnVsbCwiU3RhcnREYXRlIjoiMjAxOS0wNi0yOFQwMDowMDowMFoiLCJFbmREYXRlIjoiMjAxOS0wNi0yOFQyMzo1OTowMFoiLCJQZXJjZW50YWdlQ29tcGxldGUiOm51bGwsIlN0eWxlIjp7IiRpZCI6IjQwNiIsIlNoYXBlIjowLCJTaGFwZVRoaWNrbmVzcyI6MSwiRHVyYXRpb25Gb3JtYXQiOjAsIkluY2x1ZGVOb25Xb3JraW5nRGF5c0luRHVyYXRpb24iOmZhbHNlLCJQZXJjZW50YWdlQ29tcGxldGVTdHlsZSI6eyIkaWQiOiI0MDciLCJGb250U2V0dGluZ3MiOnsiJGlkIjoiNDA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MDkiLCJMaW5lQ29sb3IiOm51bGwsIkxpbmVXZWlnaHQiOjAuMCwiTGluZVR5cGUiOjAsIlBhcmVudFN0eWxlIjpudWxsfSwiUGFyZW50U3R5bGUiOm51bGx9LCJEdXJhdGlvblN0eWxlIjp7IiRpZCI6IjQxMCIsIkZvbnRTZXR0aW5ncyI6eyIkaWQiOiI0MTE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xMiIsIkxpbmVDb2xvciI6bnVsbCwiTGluZVdlaWdodCI6MC4wLCJMaW5lVHlwZSI6MCwiUGFyZW50U3R5bGUiOm51bGx9LCJQYXJlbnRTdHlsZSI6bnVsbH0sIkhvcml6b250YWxDb25uZWN0b3JTdHlsZSI6eyIkaWQiOiI0MTMiLCJMaW5lQ29sb3IiOnsiJHJlZiI6Ijk4In0sIkxpbmVXZWlnaHQiOjEuMCwiTGluZVR5cGUiOjAsIlBhcmVudFN0eWxlIjpudWxsfSwiVmVydGljYWxDb25uZWN0b3JTdHlsZSI6eyIkaWQiOiI0MTQ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QxNSIsIk1hcmdpbiI6eyIkcmVmIjoiMTA0In0sIlBhZGRpbmciOnsiJHJlZiI6IjEwNSJ9LCJCYWNrZ3JvdW5kIjp7IiRpZCI6IjQxNiIsIkNvbG9yIjp7IiRpZCI6IjQxNyIsIkEiOjI1NSwiUiI6MjQxLCJHIjoxNDAsIkIiOjg1fX0sIklzVmlzaWJsZSI6dHJ1ZSwiV2lkdGgiOjAuMCwiSGVpZ2h0IjoxNi4wLCJCb3JkZXJTdHlsZSI6eyIkaWQiOiI0MTgiLCJMaW5lQ29sb3IiOnsiJHJlZiI6IjEwOSJ9LCJMaW5lV2VpZ2h0IjowLjAsIkxpbmVUeXBlIjowLCJQYXJlbnRTdHlsZSI6bnVsbH0sIlBhcmVudFN0eWxlIjpudWxsfSwiVGl0bGVTdHlsZSI6eyIkaWQiOiI0MTkiLCJGb250U2V0dGluZ3MiOnsiJGlkIjoiNDIwIiwiRm9udFNpemUiOjExLCJGb250TmFtZSI6IkNhbGlicmkiLCJJc0JvbGQiOnRydWUsIklzSXRhbGljIjpmYWxzZSwiSXNVbmRlcmxpbmVkIjpmYWxzZSwiUGFyZW50U3R5bGUiOm51bGx9LCJBdXRvU2l6ZSI6MiwiRm9yZWdyb3VuZCI6eyIkcmVmIjoiMTEzIn0sIk1heFdpZHRoIjoxNDY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MjEiLCJMaW5lQ29sb3IiOm51bGwsIkxpbmVXZWlnaHQiOjAuMCwiTGluZVR5cGUiOjAsIlBhcmVudFN0eWxlIjpudWxsfSwiUGFyZW50U3R5bGUiOm51bGx9LCJEYXRlU3R5bGUiOnsiJGlkIjoiNDIyIiwiRm9udFNldHRpbmdzIjp7IiRpZCI6IjQyMy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yNCIsIkxpbmVDb2xvciI6bnVsbCwiTGluZVdlaWdodCI6MC4wLCJMaW5lVHlwZSI6MCwiUGFyZW50U3R5bGUiOm51bGx9LCJQYXJlbnRTdHlsZSI6bnVsbH0sIkRhdGVGb3JtYXQiOnsiJHJlZiI6IjEyNSJ9LCJJc1Zpc2libGUiOnRydWUsIlBhcmVudFN0eWxlIjpudWxsfSwiSW5kZXgiOjExLCJTbWFydER1cmF0aW9uQWN0aXZhdGVkIjpmYWxzZSwiRGF0ZUZvcm1hdCI6eyIkcmVmIjoiMTI1In0sIklkIjoiYWFkN2YxZDktNWQxZi00MmI2LTk0NGUtZTRhNzUwYzA5MGVlIiwiSW1wb3J0SWQiOm51bGwsIlRpdGxlIjoiUHJvcG9zZWQgQ2hhbmdlcyAmIE5ldyAgRmVhdHVyZXMgUmVwb3J0IiwiTm90ZSI6bnVsbCwiSHlwZXJsaW5rIjpudWxsLCJJc0NoYW5nZWQiOmZhbHNlLCJJc05ldyI6ZmFsc2V9XSwiTXNQcm9qZWN0SXRlbXNUcmVlIjp7IiRpZCI6IjQyNSIsIlJvb3QiOnsiSW1wb3J0SWQiOm51bGwsIklzSW1wb3J0ZWQiOmZhbHNlLCJDaGlsZHJlbiI6W119fSwiTWV0YWRhdGEiOnsiJGlkIjoiNDI2IiwiUmVjZW50Q29sb3JzQ29sbGVjdGlvbiI6IltdIn0sIlNldHRpbmdzIjp7IiRpZCI6IjQyNyIsIkltcGFPcHRpb25zIjp7IiRpZCI6IjQyOC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DI5IiwiVXNlVGltZSI6ZmFsc2UsIldvcmtEYXlTdGFydCI6IjAwOjAwOjAwIiwiV29ya0RheUVuZCI6IjIzOjU5OjAwIn0sIkxhc3RVc2VkVGVtcGxhdGVJZCI6Ijk1ZmJmMGY3LWNhNmMtNGJiOS1hZTc4LTFhYWYyY2E5NjBlYiJ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yIsIk9yaWdpbmFsQXNzZW1ibHlWZXJzaW9uIjoiMy42Mi4xMy4wMCIsIkVkaXRpb24iOiJCYXNpYyIsIklzUGx1c0VkaXRpb24iOmZhbHNlfSwiRWZmZWN0Ijox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MTc4LCJCIjoxNzh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TkyLCJCIjowfX0sIkFwcGVuZFllYXJPblllYXJDaGFuZ2UiOnRydWUsIkVsYXBzZWRUaW1lRm9ybWF0IjoxLCJUb2RheU1hcmtlclBvc2l0aW9uIjoz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dHJ1ZX0sIlNjYWxlIjp7IiRpZCI6IjEyNyIsIlN0YXJ0RGF0ZSI6IjAwMDEtMDEtMDFUMDA6MDA6MDAiLCJFbmREYXRlIjoiMjAxOS0wOC0wMlQyMzo1OTowMCIsIkZvcm1hdCI6InciLCJUeXBlIjoxLCJBdXRvRGF0ZVJhbmdlIjp0cnVlLCJXb3JraW5nRGF5cyI6MTI3LCJUb2RheU1hcmtlclRleHQiOiJUb2RheSIsIkF1dG9TY2FsZVR5cGUiOnRydWV9LCJNaWxlc3RvbmVzIjpbXSwiVGFza3MiOlt7IiRpZCI6IjEyOCIsIkdyb3VwTmFtZSI6bnVsbCwiU3RhcnREYXRlIjoiMjAxOS0wNy0wMVQwMDowMDowMFoiLCJFbmREYXRlIjoiMjAxOS0wNy0yNlQyMzo1OTowMFoiLCJQZXJjZW50YWdlQ29tcGxldGUiOm51bGwsIlN0eWxlIjp7IiRpZCI6IjEyOSIsIlNoYXBlIjow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MjU1LCJHIjoxOTksIkIiOjcw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NzIwLjAsIk1heEhlaWdodCI6IkluZmluaXR5IiwiU21hcnRGb3JlZ3JvdW5kSXNBY3RpdmUiOmZhbHNlLCJIb3Jpem9udGFsQWxpZ25tZW50IjoxLCJWZXJ0aWNhbEFsaWdubWVudCI6MCwiU21hcnRGb3JlZ3JvdW5kIjpudWxsLCJCYWNrZ3JvdW5kRmlsbFR5cGUiOjAsIk1hcmdpbiI6eyIkaWQiOiIxNTMiLCJUb3AiOjAsIkxlZnQiOjAsIlJpZ2h0IjowLCJCb3R0b20iOjB9LCJQYWRkaW5nIjp7IiRpZCI6IjE1NCIsIlRvcCI6MCwiTGVmdCI6MCwiUmlnaHQiOjAsIkJvdHRvbSI6MH0sIkJhY2tncm91bmQiOnsiJHJlZiI6IjExNyJ9LCJJc1Zpc2libGUiOnRydWUsIldpZHRoIjowLjAsIkhlaWdodCI6MC4wLCJCb3JkZXJTdHlsZSI6eyIkaWQiOiIxNTUiLCJMaW5lQ29sb3IiOm51bGwsIkxpbmVXZWlnaHQiOjAuMCwiTGluZVR5cGUiOjAsIlBhcmVudFN0eWxlIjpudWxsfS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pZCI6IjE1OCIsIkNvbG9yIjp7IiRyZWYiOiIxMjEifX0sIk1heFdpZHRoIjoyMDAuMCwiTWF4SGVpZ2h0IjoiSW5maW5pdHkiLCJTbWFydEZvcmVncm91bmRJc0FjdGl2ZSI6ZmFsc2UsIkhvcml6b250YWxBbGlnbm1lbnQiOjAsIlZlcnRpY2FsQWxpZ25tZW50IjowLCJTbWFydEZvcmVncm91bmQiOm51bGwsIkJhY2tncm91bmRGaWxsVHlwZSI6MCwiTWFyZ2luIjp7IiRpZCI6IjE1OSIsIlRvcCI6MCwiTGVmdCI6MCwiUmlnaHQiOjAsIkJvdHRvbSI6MH0sIlBhZGRpbmciOnsiJGlkIjoiMTYwIiwiVG9wIjowLCJMZWZ0IjowLCJSaWdodCI6MCwiQm90dG9tIjowfSwiQmFja2dyb3VuZCI6eyIkcmVmIjoiMTI0In0sIklzVmlzaWJsZSI6dHJ1ZSwiV2lkdGgiOjAuMCwiSGVpZ2h0IjowLjAsIkJvcmRlclN0eWxlIjp7IiRpZCI6IjE2MSIsIkxpbmVDb2xvciI6bnVsbCwiTGluZVdlaWdodCI6MC4wLCJMaW5lVHlwZSI6MCwiUGFyZW50U3R5bGUiOm51bGx9LCJQYXJlbnRTdHlsZSI6bnVsbH0sIkRhdGVGb3JtYXQiOnsiJGlkIjoiMTY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NjIifSwiSWQiOiIzM2FhYzNhNy1hOTk2LTRlODgtOGU5Ny0zMGY1OTQyOTZhMzQiLCJJbXBvcnRJZCI6bnVsbCwiVGl0bGUiOiJQcm9qZWN0IERldmVsb3BtZW50IFBoYXNlIElJIiwiTm90ZSI6bnVsbCwiSHlwZXJsaW5rIjpudWxsLCJJc0NoYW5nZWQiOmZhbHNlLCJJc05ldyI6ZmFsc2V9LHsiJGlkIjoiMTYzIiwiR3JvdXBOYW1lIjpudWxsLCJTdGFydERhdGUiOiIyMDE5LTA3LTAxVDAwOjAwOjAwWiIsIkVuZERhdGUiOiIyMDE5LTA3LTAxVDIzOjU5OjAwWiIsIlBlcmNlbnRhZ2VDb21wbGV0ZSI6bnVsbCwiU3R5bGUiOnsiJGlkIjoiMTY0IiwiU2hhcGUiOjAsIlNoYXBlVGhpY2tuZXNzIjox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aWQiOiIxNjciLCJDb2xvciI6eyIkcmVmIjoiODYifX0sIk1heFdpZHRoIjoyMDAuMCwiTWF4SGVpZ2h0IjoiSW5maW5pdHkiLCJTbWFydEZvcmVncm91bmRJc0FjdGl2ZSI6ZmFsc2UsIkhvcml6b250YWxBbGlnbm1lbnQiOjAsIlZlcnRpY2FsQWxpZ25tZW50IjowLCJTbWFydEZvcmVncm91bmQiOm51bGwsIkJhY2tncm91bmRGaWxsVHlwZSI6MCwiTWFyZ2luIjp7IiRpZCI6IjE2OCIsIlRvcCI6MCwiTGVmdCI6MCwiUmlnaHQiOjAsIkJvdHRvbSI6MH0sIlBhZGRpbmciOnsiJGlkIjoiMTY5IiwiVG9wIjowLCJMZWZ0IjowLCJSaWdodCI6MCwiQm90dG9tIjowfSwiQmFja2dyb3VuZCI6eyIkcmVmIjoiODkifSwiSXNWaXNpYmxlIjp0cnVlLCJXaWR0aCI6MC4wLCJIZWlnaHQiOjAuMCwiQm9yZGVyU3R5bGUiOnsiJGlkIjoiMTcwIiwiTGluZUNvbG9yIjpudWxsLCJMaW5lV2VpZ2h0IjowLjAsIkxpbmVUeXBlIjowLCJQYXJlbnRTdHlsZSI6bnVsbH0sIlBhcmVudFN0eWxlIjpudWxsfSwiRHVyYXRpb25TdHlsZSI6eyIkaWQiOiIxNzEiLCJGb250U2V0dGluZ3MiOnsiJGlkIjoiMTcyIiwiRm9udFNpemUiOjEwLCJGb250TmFtZSI6IkNhbGlicmkiLCJJc0JvbGQiOmZhbHNlLCJJc0l0YWxpYyI6ZmFsc2UsIklzVW5kZXJsaW5lZCI6ZmFsc2UsIlBhcmVudFN0eWxlIjpudWxsfSwiQXV0b1NpemUiOjAsIkZvcmVncm91bmQiOnsiJGlkIjoiMTczIiwiQ29sb3IiOnsiJHJlZiI6IjkzIn19LCJNYXhXaWR0aCI6MjAwLjAsIk1heEhlaWdodCI6IkluZmluaXR5IiwiU21hcnRGb3JlZ3JvdW5kSXNBY3RpdmUiOmZhbHNlLCJIb3Jpem9udGFsQWxpZ25tZW50IjowLCJWZXJ0aWNhbEFsaWdubWVudCI6MCwiU21hcnRGb3JlZ3JvdW5kIjpudWxsLCJCYWNrZ3JvdW5kRmlsbFR5cGUiOjAsIk1hcmdpbiI6eyIkaWQiOiIxNzQiLCJUb3AiOjAsIkxlZnQiOjAsIlJpZ2h0IjowLCJCb3R0b20iOjB9LCJQYWRkaW5nIjp7IiRpZCI6IjE3NSIsIlRvcCI6MCwiTGVmdCI6MCwiUmlnaHQiOjAsIkJvdHRvbSI6MH0sIkJhY2tncm91bmQiOnsiJHJlZiI6Ijk2In0sIklzVmlzaWJsZSI6dHJ1ZSwiV2lkdGgiOjAuMCwiSGVpZ2h0IjowLjAsIkJvcmRlclN0eWxlIjp7IiRpZCI6IjE3NiIsIkxpbmVDb2xvciI6bnVsbCwiTGluZVdlaWdodCI6MC4wLCJMaW5lVHlwZSI6MCwiUGFyZW50U3R5bGUiOm51bGx9LCJQYXJlbnRTdHlsZSI6bnVsbH0sIkhvcml6b250YWxDb25uZWN0b3JTdHlsZSI6eyIkaWQiOiIxNzciLCJMaW5lQ29sb3IiOnsiJHJlZiI6Ijk4In0sIkxpbmVXZWlnaHQiOjEuMCwiTGluZVR5cGUiOjAsIlBhcmVudFN0eWxlIjpudWxsfSwiVmVydGljYWxDb25uZWN0b3JTdHlsZSI6eyIkaWQiOiIxNzg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3OSIsIk1hcmdpbiI6eyIkaWQiOiIxODAiLCJUb3AiOjAsIkxlZnQiOjQsIlJpZ2h0Ijo0LCJCb3R0b20iOjB9LCJQYWRkaW5nIjp7IiRpZCI6IjE4MSIsIlRvcCI6MCwiTGVmdCI6MCwiUmlnaHQiOjAsIkJvdHRvbSI6MH0sIkJhY2tncm91bmQiOnsiJGlkIjoiMTgyIiwiQ29sb3IiOnsiJGlkIjoiMTgzIiwiQSI6MjU1LCJSIjoyNDEsIkciOjE0MCwiQiI6ODV9fSwiSXNWaXNpYmxlIjp0cnVlLCJXaWR0aCI6MC4wLCJIZWlnaHQiOjE2LjAsIkJvcmRlclN0eWxlIjp7IiRpZCI6IjE4NCIsIkxpbmVDb2xvciI6eyIkcmVmIjoiMTA5In0sIkxpbmVXZWlnaHQiOjAuMCwiTGluZVR5cGUiOjAsIlBhcmVudFN0eWxlIjpudWxsfSwiUGFyZW50U3R5bGUiOm51bGx9LCJUaXRsZVN0eWxlIjp7IiRpZCI6IjE4NSIsIkZvbnRTZXR0aW5ncyI6eyIkaWQiOiIxODYiLCJGb250U2l6ZSI6MTEsIkZvbnROYW1lIjoiQ2FsaWJyaSIsIklzQm9sZCI6dHJ1ZSwiSXNJdGFsaWMiOmZhbHNlLCJJc1VuZGVybGluZWQiOmZhbHNlLCJQYXJlbnRTdHlsZSI6bnVsbH0sIkF1dG9TaXplIjowLCJGb3JlZ3JvdW5kIjp7IiRpZCI6IjE4NyIsIkNvbG9yIjp7IiRyZWYiOiIxMTQifX0sIk1heFdpZHRoIjo3MjAuMCwiTWF4SGVpZ2h0IjoiSW5maW5pdHkiLCJTbWFydEZvcmVncm91bmRJc0FjdGl2ZSI6ZmFsc2UsIkhvcml6b250YWxBbGlnbm1lbnQiOjEsIlZlcnRpY2FsQWxpZ25tZW50IjowLCJTbWFydEZvcmVncm91bmQiOm51bGwsIkJhY2tncm91bmRGaWxsVHlwZSI6MCwiTWFyZ2luIjp7IiRpZCI6IjE4OCIsIlRvcCI6MCwiTGVmdCI6MCwiUmlnaHQiOjAsIkJvdHRvbSI6MH0sIlBhZGRpbmciOnsiJGlkIjoiMTg5IiwiVG9wIjowLCJMZWZ0IjowLCJSaWdodCI6MCwiQm90dG9tIjowfSwiQmFja2dyb3VuZCI6eyIkcmVmIjoiMTE3In0sIklzVmlzaWJsZSI6dHJ1ZSwiV2lkdGgiOjAuMCwiSGVpZ2h0IjowLjAsIkJvcmRlclN0eWxlIjp7IiRpZCI6IjE5MCIsIkxpbmVDb2xvciI6bnVsbCwiTGluZVdlaWdodCI6MC4wLCJMaW5lVHlwZSI6MCwiUGFyZW50U3R5bGUiOm51bGx9LCJQYXJlbnRTdHlsZSI6bnVsbH0sIkRhdGVTdHlsZSI6eyIkaWQiOiIxOTEiLCJGb250U2V0dGluZ3MiOnsiJGlkIjoiMTkyIiwiRm9udFNpemUiOjEwLCJGb250TmFtZSI6IkNhbGlicmkiLCJJc0JvbGQiOmZhbHNlLCJJc0l0YWxpYyI6ZmFsc2UsIklzVW5kZXJsaW5lZCI6ZmFsc2UsIlBhcmVudFN0eWxlIjpudWxsfSwiQXV0b1NpemUiOjAsIkZvcmVncm91bmQiOnsiJGlkIjoiMTkzIiwiQ29sb3IiOnsiJHJlZiI6IjEyMSJ9fSwiTWF4V2lkdGgiOjIwMC4wLCJNYXhIZWlnaHQiOiJJbmZpbml0eSIsIlNtYXJ0Rm9yZWdyb3VuZElzQWN0aXZlIjpmYWxzZSwiSG9yaXpvbnRhbEFsaWdubWVudCI6MCwiVmVydGljYWxBbGlnbm1lbnQiOjAsIlNtYXJ0Rm9yZWdyb3VuZCI6bnVsbCwiQmFja2dyb3VuZEZpbGxUeXBlIjowLCJNYXJnaW4iOnsiJGlkIjoiMTk0IiwiVG9wIjowLCJMZWZ0IjowLCJSaWdodCI6MCwiQm90dG9tIjowfSwiUGFkZGluZyI6eyIkaWQiOiIxOTUiLCJUb3AiOjAsIkxlZnQiOjAsIlJpZ2h0IjowLCJCb3R0b20iOjB9LCJCYWNrZ3JvdW5kIjp7IiRyZWYiOiIxMjQifSwiSXNWaXNpYmxlIjp0cnVlLCJXaWR0aCI6MC4wLCJIZWlnaHQiOjAuMCwiQm9yZGVyU3R5bGUiOnsiJGlkIjoiMTk2IiwiTGluZUNvbG9yIjpudWxsLCJMaW5lV2VpZ2h0IjowLjAsIkxpbmVUeXBlIjowLCJQYXJlbnRTdHlsZSI6bnVsbH0sIlBhcmVudFN0eWxlIjpudWxsfSwiRGF0ZUZvcm1hdCI6eyIkaWQiOiIxOT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E5NyJ9LCJJZCI6ImEwZmI0MGMwLTg4ZDEtNDAwMy05YjUzLThhZTE0NGYwNTFiNiIsIkltcG9ydElkIjpudWxsLCJUaXRsZSI6IktpY2stb2ZmIGNvbW11bmljYXRpb24iLCJOb3RlIjpudWxsLCJIeXBlcmxpbmsiOm51bGwsIklzQ2hhbmdlZCI6ZmFsc2UsIklzTmV3IjpmYWxzZX0seyIkaWQiOiIxOTgiLCJHcm91cE5hbWUiOm51bGwsIlN0YXJ0RGF0ZSI6IjIwMTktMDctMDFUMDA6MDA6MDBaIiwiRW5kRGF0ZSI6IjIwMTktMDctMDVUMjM6NTk6MDBaIiwiUGVyY2VudGFnZUNvbXBsZXRlIjpudWxsLCJTdHlsZSI6eyIkaWQiOiIxOTkiLCJTaGFwZSI6MCwiU2hhcGVUaGlja25lc3MiOjE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AyIiwiTGluZUNvbG9yIjpudWxsLCJMaW5lV2VpZ2h0IjowLjAsIkxpbmVUeXBlIjowLCJQYXJlbnRTdHlsZSI6bnVsbH0sIlBhcmVudFN0eWxlIjpudWxsfSwiRHVyYXRpb25TdHlsZSI6eyIkaWQiOiIyMDMiLCJGb250U2V0dGluZ3MiOnsiJGlkIjoiMjA0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DUiLCJMaW5lQ29sb3IiOm51bGwsIkxpbmVXZWlnaHQiOjAuMCwiTGluZVR5cGUiOjAsIlBhcmVudFN0eWxlIjpudWxsfSwiUGFyZW50U3R5bGUiOm51bGx9LCJIb3Jpem9udGFsQ29ubmVjdG9yU3R5bGUiOnsiJGlkIjoiMjA2IiwiTGluZUNvbG9yIjp7IiRyZWYiOiI5OCJ9LCJMaW5lV2VpZ2h0IjoxLjAsIkxpbmVUeXBlIjowLCJQYXJlbnRTdHlsZSI6bnVsbH0sIlZlcnRpY2FsQ29ubmVjdG9yU3R5bGUiOnsiJGlkIjoiMjA3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MDgiLCJNYXJnaW4iOnsiJHJlZiI6IjEwNCJ9LCJQYWRkaW5nIjp7IiRyZWYiOiIxMDUifSwiQmFja2dyb3VuZCI6eyIkaWQiOiIyMDkiLCJDb2xvciI6eyIkaWQiOiIyMTAiLCJBIjoyNTUsIlIiOjk2LCJHIjoxMzEsIkIiOjIwM319LCJJc1Zpc2libGUiOnRydWUsIldpZHRoIjowLjAsIkhlaWdodCI6MTYuMCwiQm9yZGVyU3R5bGUiOnsiJGlkIjoiMjExIiwiTGluZUNvbG9yIjp7IiRyZWYiOiIxMDkifSwiTGluZVdlaWdodCI6MC4wLCJMaW5lVHlwZSI6MCwiUGFyZW50U3R5bGUiOm51bGx9LCJQYXJlbnRTdHlsZSI6bnVsbH0sIlRpdGxlU3R5bGUiOnsiJGlkIjoiMjEyIiwiRm9udFNldHRpbmdzIjp7IiRpZCI6IjIxMy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E0IiwiTGluZUNvbG9yIjpudWxsLCJMaW5lV2VpZ2h0IjowLjAsIkxpbmVUeXBlIjowLCJQYXJlbnRTdHlsZSI6bnVsbH0sIlBhcmVudFN0eWxlIjpudWxsfSwiRGF0ZVN0eWxlIjp7IiRpZCI6IjIxNSIsIkZvbnRTZXR0aW5ncyI6eyIkaWQiOiIyMTY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TciLCJMaW5lQ29sb3IiOm51bGwsIkxpbmVXZWlnaHQiOjAuMCwiTGluZVR5cGUiOjAsIlBhcmVudFN0eWxlIjpudWxsfSwiUGFyZW50U3R5bGUiOm51bGx9LCJEYXRlRm9ybWF0Ijp7IiRyZWYiOiIxMjUifSwiSXNWaXNpYmxlIjp0cnVlLCJQYXJlbnRTdHlsZSI6bnVsbH0sIkluZGV4IjozLCJTbWFydER1cmF0aW9uQWN0aXZhdGVkIjpmYWxzZSwiRGF0ZUZvcm1hdCI6eyIkcmVmIjoiMTI1In0sIklkIjoiYWRmOTc4MjktZjBiNi00N2MzLThmZTgtZTFmNzY2YTFmOGUzIiwiSW1wb3J0SWQiOm51bGwsIlRpdGxlIjoiSG9zdGluZyAmIERvbWFpbiIsIk5vdGUiOm51bGwsIkh5cGVybGluayI6bnVsbCwiSXNDaGFuZ2VkIjpmYWxzZSwiSXNOZXciOmZhbHNlfSx7IiRpZCI6IjIxOCIsIkdyb3VwTmFtZSI6bnVsbCwiU3RhcnREYXRlIjoiMjAxOS0wNy0wNFQwMDowMDowMFoiLCJFbmREYXRlIjoiMjAxOS0wNy0wNFQyMzo1OTowMFoiLCJQZXJjZW50YWdlQ29tcGxldGUiOm51bGwsIlN0eWxlIjp7IiRpZCI6IjIxOSIsIlNoYXBlIjowLCJTaGFwZVRoaWNrbmVzcyI6MSwiRHVyYXRpb25Gb3JtYXQiOjAsIkluY2x1ZGVOb25Xb3JraW5nRGF5c0luRHVyYXRpb24iOmZhbHNlLCJQZXJjZW50YWdlQ29tcGxldGVTdHlsZSI6eyIkaWQiOiIyMjAiLCJGb250U2V0dGluZ3MiOnsiJGlkIjoiMjI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jIiLCJMaW5lQ29sb3IiOm51bGwsIkxpbmVXZWlnaHQiOjAuMCwiTGluZVR5cGUiOjAsIlBhcmVudFN0eWxlIjpudWxsfSwiUGFyZW50U3R5bGUiOm51bGx9LCJEdXJhdGlvblN0eWxlIjp7IiRpZCI6IjIyMyIsIkZvbnRTZXR0aW5ncyI6eyIkaWQiOiIyMjQ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yNSIsIkxpbmVDb2xvciI6bnVsbCwiTGluZVdlaWdodCI6MC4wLCJMaW5lVHlwZSI6MCwiUGFyZW50U3R5bGUiOm51bGx9LCJQYXJlbnRTdHlsZSI6bnVsbH0sIkhvcml6b250YWxDb25uZWN0b3JTdHlsZSI6eyIkaWQiOiIyMjYiLCJMaW5lQ29sb3IiOnsiJHJlZiI6Ijk4In0sIkxpbmVXZWlnaHQiOjEuMCwiTGluZVR5cGUiOjAsIlBhcmVudFN0eWxlIjpudWxsfSwiVmVydGljYWxDb25uZWN0b3JTdHlsZSI6eyIkaWQiOiIyMjc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yOCIsIk1hcmdpbiI6eyIkcmVmIjoiMTA0In0sIlBhZGRpbmciOnsiJHJlZiI6IjEwNSJ9LCJCYWNrZ3JvdW5kIjp7IiRpZCI6IjIyOSIsIkNvbG9yIjp7IiRpZCI6IjIzMCIsIkEiOjI1NSwiUiI6MjU1LCJHIjoyNTUsIkIiOjI1NX19LCJJc1Zpc2libGUiOnRydWUsIldpZHRoIjowLjAsIkhlaWdodCI6MTYuMCwiQm9yZGVyU3R5bGUiOnsiJGlkIjoiMjMxIiwiTGluZUNvbG9yIjp7IiRpZCI6IjIzMiIsIiR0eXBlIjoiTkxSRS5Db21tb24uRG9tLlNvbGlkQ29sb3JCcnVzaCwgTkxSRS5Db21tb24iLCJDb2xvciI6eyIkaWQiOiIyMzMiLCJBIjoyNTUsIlIiOjI1NSwiRyI6MTkyLCJCIjowfX0sIkxpbmVXZWlnaHQiOjEuMzMzMzMzMzcsIkxpbmVUeXBlIjowLCJQYXJlbnRTdHlsZSI6bnVsbH0sIlBhcmVudFN0eWxlIjpudWxsfSwiVGl0bGVTdHlsZSI6eyIkaWQiOiIyMzQiLCJGb250U2V0dGluZ3MiOnsiJGlkIjoiMjM1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zYiLCJMaW5lQ29sb3IiOm51bGwsIkxpbmVXZWlnaHQiOjAuMCwiTGluZVR5cGUiOjAsIlBhcmVudFN0eWxlIjpudWxsfSwiUGFyZW50U3R5bGUiOm51bGx9LCJEYXRlU3R5bGUiOnsiJGlkIjoiMjM3IiwiRm9udFNldHRpbmdzIjp7IiRpZCI6IjIzO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zOSIsIkxpbmVDb2xvciI6bnVsbCwiTGluZVdlaWdodCI6MC4wLCJMaW5lVHlwZSI6MCwiUGFyZW50U3R5bGUiOm51bGx9LCJQYXJlbnRTdHlsZSI6bnVsbH0sIkRhdGVGb3JtYXQiOnsiJHJlZiI6IjEyNSJ9LCJJc1Zpc2libGUiOnRydWUsIlBhcmVudFN0eWxlIjpudWxsfSwiSW5kZXgiOjQsIlNtYXJ0RHVyYXRpb25BY3RpdmF0ZWQiOmZhbHNlLCJEYXRlRm9ybWF0Ijp7IiRyZWYiOiIxMjUifSwiSWQiOiJhOWE2ZDI2Mi0xOGU0LTQ3NzQtOTIxMC1kODE4ZTU4MjVjNTAiLCJJbXBvcnRJZCI6bnVsbCwiVGl0bGUiOiJIb2xpZGF5IC0gSW5kZXBlbmRlbmNlIERheSAoVVMpIiwiTm90ZSI6bnVsbCwiSHlwZXJsaW5rIjpudWxsLCJJc0NoYW5nZWQiOmZhbHNlLCJJc05ldyI6ZmFsc2V9LHsiJGlkIjoiMjQwIiwiR3JvdXBOYW1lIjpudWxsLCJTdGFydERhdGUiOiIyMDE5LTA3LTA4VDAwOjAwOjAwWiIsIkVuZERhdGUiOiIyMDE5LTA3LTEyVDIzOjU5OjAwWiIsIlBlcmNlbnRhZ2VDb21wbGV0ZSI6bnVsbCwiU3R5bGUiOnsiJGlkIjoiMjQxIiwiU2hhcGUiOjAsIlNoYXBlVGhpY2tuZXNzIjoxLCJEdXJhdGlvbkZvcm1hdCI6MCwiSW5jbHVkZU5vbldvcmtpbmdEYXlzSW5EdXJhdGlvbiI6ZmFsc2UsIlBlcmNlbnRhZ2VDb21wbGV0ZVN0eWxlIjp7IiRpZCI6IjI0MiIsIkZvbnRTZXR0aW5ncyI6eyIkaWQiOiIyNDM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0NCIsIkxpbmVDb2xvciI6bnVsbCwiTGluZVdlaWdodCI6MC4wLCJMaW5lVHlwZSI6MCwiUGFyZW50U3R5bGUiOm51bGx9LCJQYXJlbnRTdHlsZSI6bnVsbH0sIkR1cmF0aW9uU3R5bGUiOnsiJGlkIjoiMjQ1IiwiRm9udFNldHRpbmdzIjp7IiRpZCI6IjI0N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Q3IiwiTGluZUNvbG9yIjpudWxsLCJMaW5lV2VpZ2h0IjowLjAsIkxpbmVUeXBlIjowLCJQYXJlbnRTdHlsZSI6bnVsbH0sIlBhcmVudFN0eWxlIjpudWxsfSwiSG9yaXpvbnRhbENvbm5lY3RvclN0eWxlIjp7IiRpZCI6IjI0OCIsIkxpbmVDb2xvciI6eyIkcmVmIjoiOTgifSwiTGluZVdlaWdodCI6MS4wLCJMaW5lVHlwZSI6MCwiUGFyZW50U3R5bGUiOm51bGx9LCJWZXJ0aWNhbENvbm5lY3RvclN0eWxlIjp7IiRpZCI6IjI0OS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UwIiwiTWFyZ2luIjp7IiRyZWYiOiIxMDQifSwiUGFkZGluZyI6eyIkcmVmIjoiMTA1In0sIkJhY2tncm91bmQiOnsiJGlkIjoiMjUxIiwiQ29sb3IiOnsiJGlkIjoiMjUyIiwiQSI6MjU1LCJSIjo5NiwiRyI6MTMxLCJCIjoyMDN9fSwiSXNWaXNpYmxlIjp0cnVlLCJXaWR0aCI6MC4wLCJIZWlnaHQiOjE2LjAsIkJvcmRlclN0eWxlIjp7IiRpZCI6IjI1MyIsIkxpbmVDb2xvciI6eyIkcmVmIjoiMTA5In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NiIsIkxpbmVDb2xvciI6bnVsbCwiTGluZVdlaWdodCI6MC4wLCJMaW5lVHlwZSI6MCwiUGFyZW50U3R5bGUiOm51bGx9LCJQYXJlbnRTdHlsZSI6bnVsbH0sIkRhdGVTdHlsZSI6eyIkaWQiOiIyNTciLCJGb250U2V0dGluZ3MiOnsiJGlkIjoiMjU4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U5IiwiTGluZUNvbG9yIjpudWxsLCJMaW5lV2VpZ2h0IjowLjAsIkxpbmVUeXBlIjowLCJQYXJlbnRTdHlsZSI6bnVsbH0sIlBhcmVudFN0eWxlIjpudWxsfSwiRGF0ZUZvcm1hdCI6eyIkcmVmIjoiMTI1In0sIklzVmlzaWJsZSI6dHJ1ZSwiUGFyZW50U3R5bGUiOm51bGx9LCJJbmRleCI6NSwiU21hcnREdXJhdGlvbkFjdGl2YXRlZCI6ZmFsc2UsIkRhdGVGb3JtYXQiOnsiJHJlZiI6IjEyNSJ9LCJJZCI6ImNhMmJkYjk3LWZhMDMtNGMwYy1hZGVlLThkODZiMWVlYmM5NCIsIkltcG9ydElkIjpudWxsLCJUaXRsZSI6IlRyYXZlbCBwbGFucyIsIk5vdGUiOm51bGwsIkh5cGVybGluayI6bnVsbCwiSXNDaGFuZ2VkIjpmYWxzZSwiSXNOZXciOmZhbHNlfSx7IiRpZCI6IjI2MCIsIkdyb3VwTmFtZSI6bnVsbCwiU3RhcnREYXRlIjoiMjAxOS0wNy0xNVQwMDowMDowMFoiLCJFbmREYXRlIjoiMjAxOS0wNy0xOVQyMzo1OTowMFoiLCJQZXJjZW50YWdlQ29tcGxldGUiOm51bGwsIlN0eWxlIjp7IiRpZCI6IjI2MSIsIlNoYXBlIjowLCJTaGFwZVRoaWNrbmVzcyI6MSwiRHVyYXRpb25Gb3JtYXQiOjAsIkluY2x1ZGVOb25Xb3JraW5nRGF5c0luRHVyYXRpb24iOmZhbHNlLCJQZXJjZW50YWdlQ29tcGxldGVTdHlsZSI6eyIkaWQiOiIyNjIiLCJGb250U2V0dGluZ3MiOnsiJGlkIjoiMjY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NjQiLCJMaW5lQ29sb3IiOm51bGwsIkxpbmVXZWlnaHQiOjAuMCwiTGluZVR5cGUiOjAsIlBhcmVudFN0eWxlIjpudWxsfSwiUGFyZW50U3R5bGUiOm51bGx9LCJEdXJhdGlvblN0eWxlIjp7IiRpZCI6IjI2NSIsIkZvbnRTZXR0aW5ncyI6eyIkaWQiOiIyNj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2NyIsIkxpbmVDb2xvciI6bnVsbCwiTGluZVdlaWdodCI6MC4wLCJMaW5lVHlwZSI6MCwiUGFyZW50U3R5bGUiOm51bGx9LCJQYXJlbnRTdHlsZSI6bnVsbH0sIkhvcml6b250YWxDb25uZWN0b3JTdHlsZSI6eyIkaWQiOiIyNjgiLCJMaW5lQ29sb3IiOnsiJHJlZiI6Ijk4In0sIkxpbmVXZWlnaHQiOjEuMCwiTGluZVR5cGUiOjAsIlBhcmVudFN0eWxlIjpudWxsfSwiVmVydGljYWxDb25uZWN0b3JTdHlsZSI6eyIkaWQiOiIyNj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3MCIsIk1hcmdpbiI6eyIkcmVmIjoiMTA0In0sIlBhZGRpbmciOnsiJHJlZiI6IjEwNSJ9LCJCYWNrZ3JvdW5kIjp7IiRpZCI6IjI3MSIsIkNvbG9yIjp7IiRpZCI6IjI3MiIsIkEiOjI1NSwiUiI6OTYsIkciOjEzMSwiQiI6MjAzfX0sIklzVmlzaWJsZSI6dHJ1ZSwiV2lkdGgiOjAuMCwiSGVpZ2h0IjoxNi4wLCJCb3JkZXJTdHlsZSI6eyIkaWQiOiIyNzMiLCJMaW5lQ29sb3IiOnsiJHJlZiI6IjEwOSJ9LCJMaW5lV2VpZ2h0IjowLjAsIkxpbmVUeXBlIjowLCJQYXJlbnRTdHlsZSI6bnVsbH0sIlBhcmVudFN0eWxlIjpudWxsfSwiVGl0bGVTdHlsZSI6eyIkaWQiOiIyNzQiLCJGb250U2V0dGluZ3MiOnsiJGlkIjoiMjc1IiwiRm9udFNpemUiOjExLCJGb250TmFtZSI6IkNhbGlicmkiLCJJc0JvbGQiOnRydWUsIklzSXRhbGljIjpmYWxzZSwiSXNVbmRlcmxpbmVkIjpmYWxzZSwiUGFyZW50U3R5bGUiOm51bGx9LCJBdXRvU2l6ZSI6MiwiRm9yZWdyb3VuZCI6eyIkcmVmIjoiMTEzIn0sIk1heFdpZHRoIjo4MC40MzY5Mjc3OTU0MTAxNTY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c2IiwiTGluZUNvbG9yIjpudWxsLCJMaW5lV2VpZ2h0IjowLjAsIkxpbmVUeXBlIjowLCJQYXJlbnRTdHlsZSI6bnVsbH0sIlBhcmVudFN0eWxlIjpudWxsfSwiRGF0ZVN0eWxlIjp7IiRpZCI6IjI3NyIsIkZvbnRTZXR0aW5ncyI6eyIkaWQiOiIyNzg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zkiLCJMaW5lQ29sb3IiOm51bGwsIkxpbmVXZWlnaHQiOjAuMCwiTGluZVR5cGUiOjAsIlBhcmVudFN0eWxlIjpudWxsfSwiUGFyZW50U3R5bGUiOm51bGx9LCJEYXRlRm9ybWF0Ijp7IiRyZWYiOiIxMjUifSwiSXNWaXNpYmxlIjp0cnVlLCJQYXJlbnRTdHlsZSI6bnVsbH0sIkluZGV4Ijo2LCJTbWFydER1cmF0aW9uQWN0aXZhdGVkIjpmYWxzZSwiRGF0ZUZvcm1hdCI6eyIkcmVmIjoiMTI1In0sIklkIjoiN2YyYWU1NjQtNWQyYy00YWMxLWFkYzMtYmQ2ZDU4NzViNGNlIiwiSW1wb3J0SWQiOm51bGwsIlRpdGxlIjoiVHJhaW5pbmcgJiBcck9yaWVudGF0aW9uIFdrMSIsIk5vdGUiOm51bGwsIkh5cGVybGluayI6bnVsbCwiSXNDaGFuZ2VkIjpmYWxzZSwiSXNOZXciOmZhbHNlfSx7IiRpZCI6IjI4MCIsIkdyb3VwTmFtZSI6bnVsbCwiU3RhcnREYXRlIjoiMjAxOS0wNy0yMlQwMDowMDowMFoiLCJFbmREYXRlIjoiMjAxOS0wNy0yNlQyMzo1OTowMFoiLCJQZXJjZW50YWdlQ29tcGxldGUiOm51bGwsIlN0eWxlIjp7IiRpZCI6IjI4MSIsIlNoYXBlIjowLCJTaGFwZVRoaWNrbmVzcyI6MSwiRHVyYXRpb25Gb3JtYXQiOjAsIkluY2x1ZGVOb25Xb3JraW5nRGF5c0luRHVyYXRpb24iOmZhbHNlLCJQZXJjZW50YWdlQ29tcGxldGVTdHlsZSI6eyIkaWQiOiIyODIiLCJGb250U2V0dGluZ3MiOnsiJGlkIjoiMjg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ODQiLCJMaW5lQ29sb3IiOm51bGwsIkxpbmVXZWlnaHQiOjAuMCwiTGluZVR5cGUiOjAsIlBhcmVudFN0eWxlIjpudWxsfSwiUGFyZW50U3R5bGUiOm51bGx9LCJEdXJhdGlvblN0eWxlIjp7IiRpZCI6IjI4NSIsIkZvbnRTZXR0aW5ncyI6eyIkaWQiOiIyOD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4NyIsIkxpbmVDb2xvciI6bnVsbCwiTGluZVdlaWdodCI6MC4wLCJMaW5lVHlwZSI6MCwiUGFyZW50U3R5bGUiOm51bGx9LCJQYXJlbnRTdHlsZSI6bnVsbH0sIkhvcml6b250YWxDb25uZWN0b3JTdHlsZSI6eyIkaWQiOiIyODgiLCJMaW5lQ29sb3IiOnsiJHJlZiI6Ijk4In0sIkxpbmVXZWlnaHQiOjEuMCwiTGluZVR5cGUiOjAsIlBhcmVudFN0eWxlIjpudWxsfSwiVmVydGljYWxDb25uZWN0b3JTdHlsZSI6eyIkaWQiOiIyOD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5MCIsIk1hcmdpbiI6eyIkcmVmIjoiMTA0In0sIlBhZGRpbmciOnsiJHJlZiI6IjEwNSJ9LCJCYWNrZ3JvdW5kIjp7IiRpZCI6IjI5MSIsIkNvbG9yIjp7IiRpZCI6IjI5MiIsIkEiOjI1NSwiUiI6OTYsIkciOjEzMSwiQiI6MjAzfX0sIklzVmlzaWJsZSI6dHJ1ZSwiV2lkdGgiOjAuMCwiSGVpZ2h0IjoxNi4wLCJCb3JkZXJTdHlsZSI6eyIkaWQiOiIyOTMiLCJMaW5lQ29sb3IiOnsiJHJlZiI6IjEwOSJ9LCJMaW5lV2VpZ2h0IjowLjAsIkxpbmVUeXBlIjowLCJQYXJlbnRTdHlsZSI6bnVsbH0sIlBhcmVudFN0eWxlIjpudWxsfSwiVGl0bGVTdHlsZSI6eyIkaWQiOiIyOTQiLCJGb250U2V0dGluZ3MiOnsiJGlkIjoiMjk1IiwiRm9udFNpemUiOjExLCJGb250TmFtZSI6IkNhbGlicmkiLCJJc0JvbGQiOnRydWUsIklzSXRhbGljIjpmYWxzZSwiSXNVbmRlcmxpbmVkIjpmYWxzZSwiUGFyZW50U3R5bGUiOm51bGx9LCJBdXRvU2l6ZSI6MiwiRm9yZWdyb3VuZCI6eyIkcmVmIjoiMTEzIn0sIk1heFdpZHRoIjo4My41NTcyNDMzNDcxNjc5Njk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k2IiwiTGluZUNvbG9yIjpudWxsLCJMaW5lV2VpZ2h0IjowLjAsIkxpbmVUeXBlIjowLCJQYXJlbnRTdHlsZSI6bnVsbH0sIlBhcmVudFN0eWxlIjpudWxsfSwiRGF0ZVN0eWxlIjp7IiRpZCI6IjI5NyIsIkZvbnRTZXR0aW5ncyI6eyIkaWQiOiIyOTg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OTkiLCJMaW5lQ29sb3IiOm51bGwsIkxpbmVXZWlnaHQiOjAuMCwiTGluZVR5cGUiOjAsIlBhcmVudFN0eWxlIjpudWxsfSwiUGFyZW50U3R5bGUiOm51bGx9LCJEYXRlRm9ybWF0Ijp7IiRyZWYiOiIxMjUifSwiSXNWaXNpYmxlIjp0cnVlLCJQYXJlbnRTdHlsZSI6bnVsbH0sIkluZGV4Ijo3LCJTbWFydER1cmF0aW9uQWN0aXZhdGVkIjpmYWxzZSwiRGF0ZUZvcm1hdCI6eyIkcmVmIjoiMTI1In0sIklkIjoiZjA3ODU2OTYtYzg3MS00YTQxLWI2MmEtYTgyYmM4ZTdiMmY3IiwiSW1wb3J0SWQiOm51bGwsIlRpdGxlIjoiVHJhaW5pbmcgJiBcck9yaWVudGF0aW9uIFdrMiIsIk5vdGUiOm51bGwsIkh5cGVybGluayI6bnVsbCwiSXNDaGFuZ2VkIjpmYWxzZSwiSXNOZXciOmZhbHNlfSx7IiRpZCI6IjMwMCIsIkdyb3VwTmFtZSI6bnVsbCwiU3RhcnREYXRlIjoiMjAxOS0wNy0yOVQwMDowMDowMFoiLCJFbmREYXRlIjoiMjAxOS0wNy0zMVQyMzo1OTowMFoiLCJQZXJjZW50YWdlQ29tcGxldGUiOm51bGwsIlN0eWxlIjp7IiRpZCI6IjMwMSIsIlNoYXBlIjowLCJTaGFwZVRoaWNrbmVzcyI6MSwiRHVyYXRpb25Gb3JtYXQiOjAsIkluY2x1ZGVOb25Xb3JraW5nRGF5c0luRHVyYXRpb24iOmZhbHNlLCJQZXJjZW50YWdlQ29tcGxldGVTdHlsZSI6eyIkaWQiOiIzMDIiLCJGb250U2V0dGluZ3MiOnsiJGlkIjoiMzA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DQiLCJMaW5lQ29sb3IiOm51bGwsIkxpbmVXZWlnaHQiOjAuMCwiTGluZVR5cGUiOjAsIlBhcmVudFN0eWxlIjpudWxsfSwiUGFyZW50U3R5bGUiOm51bGx9LCJEdXJhdGlvblN0eWxlIjp7IiRpZCI6IjMwNSIsIkZvbnRTZXR0aW5ncyI6eyIkaWQiOiIzMD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wNyIsIkxpbmVDb2xvciI6bnVsbCwiTGluZVdlaWdodCI6MC4wLCJMaW5lVHlwZSI6MCwiUGFyZW50U3R5bGUiOm51bGx9LCJQYXJlbnRTdHlsZSI6bnVsbH0sIkhvcml6b250YWxDb25uZWN0b3JTdHlsZSI6eyIkaWQiOiIzMDgiLCJMaW5lQ29sb3IiOnsiJHJlZiI6Ijk4In0sIkxpbmVXZWlnaHQiOjEuMCwiTGluZVR5cGUiOjAsIlBhcmVudFN0eWxlIjpudWxsfSwiVmVydGljYWxDb25uZWN0b3JTdHlsZSI6eyIkaWQiOiIzMDk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xMCIsIk1hcmdpbiI6eyIkcmVmIjoiMTA0In0sIlBhZGRpbmciOnsiJHJlZiI6IjEwNSJ9LCJCYWNrZ3JvdW5kIjp7IiRpZCI6IjMxMSIsIkNvbG9yIjp7IiRpZCI6IjMxMiIsIkEiOjI1NSwiUiI6MjQxLCJHIjoxNDAsIkIiOjg1fX0sIklzVmlzaWJsZSI6dHJ1ZSwiV2lkdGgiOjAuMCwiSGVpZ2h0IjoxNi4wLCJCb3JkZXJTdHlsZSI6eyIkaWQiOiIzMTMiLCJMaW5lQ29sb3IiOnsiJHJlZiI6IjEwOSJ9LCJMaW5lV2VpZ2h0IjowLjAsIkxpbmVUeXBlIjowLCJQYXJlbnRTdHlsZSI6bnVsbH0sIlBhcmVudFN0eWxlIjpudWxsfSwiVGl0bGVTdHlsZSI6eyIkaWQiOiIzMTQiLCJGb250U2V0dGluZ3MiOnsiJGlkIjoiMzE1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TYiLCJMaW5lQ29sb3IiOm51bGwsIkxpbmVXZWlnaHQiOjAuMCwiTGluZVR5cGUiOjAsIlBhcmVudFN0eWxlIjpudWxsfSwiUGFyZW50U3R5bGUiOm51bGx9LCJEYXRlU3R5bGUiOnsiJGlkIjoiMzE3IiwiRm9udFNldHRpbmdzIjp7IiRpZCI6IjMxO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xOS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4ZWFlMzhmNi1lYzAxLTQ1ZjctODY5MS1lY2NhYjNkYTdmYmMiLCJJbXBvcnRJZCI6bnVsbCwiVGl0bGUiOiJQcm9ncmVzcyBSZXBvcnQiLCJOb3RlIjpudWxsLCJIeXBlcmxpbmsiOm51bGwsIklzQ2hhbmdlZCI6ZmFsc2UsIklzTmV3IjpmYWxzZX0seyIkaWQiOiIzMjAiLCJHcm91cE5hbWUiOm51bGwsIlN0YXJ0RGF0ZSI6IjIwMTktMDctMzBUMDA6MDA6MDBaIiwiRW5kRGF0ZSI6IjIwMTktMDgtMDFUMjM6NTk6MDBaIiwiUGVyY2VudGFnZUNvbXBsZXRlIjpudWxsLCJTdHlsZSI6eyIkaWQiOiIzMjEiLCJTaGFwZSI6MCwiU2hhcGVUaGlja25lc3MiOjEsIkR1cmF0aW9uRm9ybWF0IjowLCJJbmNsdWRlTm9uV29ya2luZ0RheXNJbkR1cmF0aW9uIjpmYWxzZSwiUGVyY2VudGFnZUNvbXBsZXRlU3R5bGUiOnsiJGlkIjoiMzIyIiwiRm9udFNldHRpbmdzIjp7IiRpZCI6IjMyM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I0IiwiTGluZUNvbG9yIjpudWxsLCJMaW5lV2VpZ2h0IjowLjAsIkxpbmVUeXBlIjowLCJQYXJlbnRTdHlsZSI6bnVsbH0sIlBhcmVudFN0eWxlIjpudWxsfSwiRHVyYXRpb25TdHlsZSI6eyIkaWQiOiIzMjUiLCJGb250U2V0dGluZ3MiOnsiJGlkIjoiMzI2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ciLCJMaW5lQ29sb3IiOm51bGwsIkxpbmVXZWlnaHQiOjAuMCwiTGluZVR5cGUiOjAsIlBhcmVudFN0eWxlIjpudWxsfSwiUGFyZW50U3R5bGUiOm51bGx9LCJIb3Jpem9udGFsQ29ubmVjdG9yU3R5bGUiOnsiJGlkIjoiMzI4IiwiTGluZUNvbG9yIjp7IiRyZWYiOiI5OCJ9LCJMaW5lV2VpZ2h0IjoxLjAsIkxpbmVUeXBlIjowLCJQYXJlbnRTdHlsZSI6bnVsbH0sIlZlcnRpY2FsQ29ubmVjdG9yU3R5bGUiOnsiJGlkIjoiMzI5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MzAiLCJNYXJnaW4iOnsiJHJlZiI6IjEwNCJ9LCJQYWRkaW5nIjp7IiRyZWYiOiIxMDUifSwiQmFja2dyb3VuZCI6eyIkaWQiOiIzMzEiLCJDb2xvciI6eyIkaWQiOiIzMzIiLCJBIjoyNTUsIlIiOjE3NSwiRyI6MTc1LCJCIjoxNzV9fSwiSXNWaXNpYmxlIjp0cnVlLCJXaWR0aCI6MC4wLCJIZWlnaHQiOjE2LjAsIkJvcmRlclN0eWxlIjp7IiRpZCI6IjMzMyIsIkxpbmVDb2xvciI6eyIkcmVmIjoiMTA5In0sIkxpbmVXZWlnaHQiOjAuMCwiTGluZVR5cGUiOjAsIlBhcmVudFN0eWxlIjpudWxsfSwiUGFyZW50U3R5bGUiOm51bGx9LCJUaXRsZVN0eWxlIjp7IiRpZCI6IjMzNCIsIkZvbnRTZXR0aW5ncyI6eyIkaWQiOiIzMzU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zNiIsIkxpbmVDb2xvciI6bnVsbCwiTGluZVdlaWdodCI6MC4wLCJMaW5lVHlwZSI6MCwiUGFyZW50U3R5bGUiOm51bGx9LCJQYXJlbnRTdHlsZSI6bnVsbH0sIkRhdGVTdHlsZSI6eyIkaWQiOiIzMzciLCJGb250U2V0dGluZ3MiOnsiJGlkIjoiMzM4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M5IiwiTGluZUNvbG9yIjpudWxsLCJMaW5lV2VpZ2h0IjowLjAsIkxpbmVUeXBlIjowLCJQYXJlbnRTdHlsZSI6bnVsbH0sIlBhcmVudFN0eWxlIjpudWxsfSwiRGF0ZUZvcm1hdCI6eyIkcmVmIjoiMTI1In0sIklzVmlzaWJsZSI6dHJ1ZSwiUGFyZW50U3R5bGUiOm51bGx9LCJJbmRleCI6OSwiU21hcnREdXJhdGlvbkFjdGl2YXRlZCI6ZmFsc2UsIkRhdGVGb3JtYXQiOnsiJHJlZiI6IjEyNSJ9LCJJZCI6IjhiZmQ0MzNhLWM1MzEtNDhkNy1iNzJmLTkzZTdkM2FjZGRmYyIsIkltcG9ydElkIjpudWxsLCJUaXRsZSI6IkZlYXR1cmUgVGVzdHMiLCJOb3RlIjpudWxsLCJIeXBlcmxpbmsiOm51bGwsIklzQ2hhbmdlZCI6ZmFsc2UsIklzTmV3IjpmYWxzZX0seyIkaWQiOiIzNDAiLCJHcm91cE5hbWUiOm51bGwsIlN0YXJ0RGF0ZSI6IjIwMTktMDgtMDFUMDA6MDA6MDBaIiwiRW5kRGF0ZSI6IjIwMTktMDgtMDFUMjM6NTk6MDBaIiwiUGVyY2VudGFnZUNvbXBsZXRlIjpudWxsLCJTdHlsZSI6eyIkaWQiOiIzNDEiLCJTaGFwZSI6MCwiU2hhcGVUaGlja25lc3MiOjEsIkR1cmF0aW9uRm9ybWF0IjowLCJJbmNsdWRlTm9uV29ya2luZ0RheXNJbkR1cmF0aW9uIjpmYWxzZSwiUGVyY2VudGFnZUNvbXBsZXRlU3R5bGUiOnsiJGlkIjoiMzQyIiwiRm9udFNldHRpbmdzIjp7IiRpZCI6IjM0M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Q0IiwiTGluZUNvbG9yIjpudWxsLCJMaW5lV2VpZ2h0IjowLjAsIkxpbmVUeXBlIjowLCJQYXJlbnRTdHlsZSI6bnVsbH0sIlBhcmVudFN0eWxlIjpudWxsfSwiRHVyYXRpb25TdHlsZSI6eyIkaWQiOiIzNDUiLCJGb250U2V0dGluZ3MiOnsiJGlkIjoiMzQ2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DciLCJMaW5lQ29sb3IiOm51bGwsIkxpbmVXZWlnaHQiOjAuMCwiTGluZVR5cGUiOjAsIlBhcmVudFN0eWxlIjpudWxsfSwiUGFyZW50U3R5bGUiOm51bGx9LCJIb3Jpem9udGFsQ29ubmVjdG9yU3R5bGUiOnsiJGlkIjoiMzQ4IiwiTGluZUNvbG9yIjp7IiRyZWYiOiI5OCJ9LCJMaW5lV2VpZ2h0IjoxLjAsIkxpbmVUeXBlIjowLCJQYXJlbnRTdHlsZSI6bnVsbH0sIlZlcnRpY2FsQ29ubmVjdG9yU3R5bGUiOnsiJGlkIjoiMzQ5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NTAiLCJNYXJnaW4iOnsiJHJlZiI6IjEwNCJ9LCJQYWRkaW5nIjp7IiRyZWYiOiIxMDUifSwiQmFja2dyb3VuZCI6eyIkaWQiOiIzNTEiLCJDb2xvciI6eyIkaWQiOiIzNTIiLCJBIjoyNTUsIlIiOjk2LCJHIjoxMzEsIkIiOjIwM319LCJJc1Zpc2libGUiOnRydWUsIldpZHRoIjowLjAsIkhlaWdodCI6MTYuMCwiQm9yZGVyU3R5bGUiOnsiJGlkIjoiMzUzIiwiTGluZUNvbG9yIjp7IiRyZWYiOiIxMDkifSwiTGluZVdlaWdodCI6MC4wLCJMaW5lVHlwZSI6MCwiUGFyZW50U3R5bGUiOm51bGx9LCJQYXJlbnRTdHlsZSI6bnVsbH0sIlRpdGxlU3R5bGUiOnsiJGlkIjoiMzU0IiwiRm9udFNldHRpbmdzIjp7IiRpZCI6IjM1N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U2IiwiTGluZUNvbG9yIjpudWxsLCJMaW5lV2VpZ2h0IjowLjAsIkxpbmVUeXBlIjowLCJQYXJlbnRTdHlsZSI6bnVsbH0sIlBhcmVudFN0eWxlIjpudWxsfSwiRGF0ZVN0eWxlIjp7IiRpZCI6IjM1NyIsIkZvbnRTZXR0aW5ncyI6eyIkaWQiOiIzNTg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TkiLCJMaW5lQ29sb3IiOm51bGwsIkxpbmVXZWlnaHQiOjAuMCwiTGluZVR5cGUiOjAsIlBhcmVudFN0eWxlIjpudWxsfSwiUGFyZW50U3R5bGUiOm51bGx9LCJEYXRlRm9ybWF0Ijp7IiRyZWYiOiIxMjUifSwiSXNWaXNpYmxlIjp0cnVlLCJQYXJlbnRTdHlsZSI6bnVsbH0sIkluZGV4IjoxMCwiU21hcnREdXJhdGlvbkFjdGl2YXRlZCI6ZmFsc2UsIkRhdGVGb3JtYXQiOnsiJHJlZiI6IjEyNSJ9LCJJZCI6ImQ4Nzc2MDQ0LTE5MmEtNDM4My04NDdkLTVkNGQ4NDNmMDM1ZiIsIkltcG9ydElkIjpudWxsLCJUaXRsZSI6IkV4ZWN1dGl2ZSBSZXZpZXciLCJOb3RlIjpudWxsLCJIeXBlcmxpbmsiOm51bGwsIklzQ2hhbmdlZCI6ZmFsc2UsIklzTmV3IjpmYWxzZX0seyIkaWQiOiIzNjAiLCJHcm91cE5hbWUiOm51bGwsIlN0YXJ0RGF0ZSI6IjIwMTktMDgtMDJUMDA6MDA6MDBaIiwiRW5kRGF0ZSI6IjIwMTktMDgtMDJUMjM6NTk6MDBaIiwiUGVyY2VudGFnZUNvbXBsZXRlIjpudWxsLCJTdHlsZSI6eyIkaWQiOiIzNjEiLCJTaGFwZSI6MCwiU2hhcGVUaGlja25lc3MiOjEsIkR1cmF0aW9uRm9ybWF0IjowLCJJbmNsdWRlTm9uV29ya2luZ0RheXNJbkR1cmF0aW9uIjpmYWxzZSwiUGVyY2VudGFnZUNvbXBsZXRlU3R5bGUiOnsiJGlkIjoiMzYyIiwiRm9udFNldHRpbmdzIjp7IiRpZCI6IjM2M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Y0IiwiTGluZUNvbG9yIjpudWxsLCJMaW5lV2VpZ2h0IjowLjAsIkxpbmVUeXBlIjowLCJQYXJlbnRTdHlsZSI6bnVsbH0sIlBhcmVudFN0eWxlIjpudWxsfSwiRHVyYXRpb25TdHlsZSI6eyIkaWQiOiIzNjUiLCJGb250U2V0dGluZ3MiOnsiJGlkIjoiMzY2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jciLCJMaW5lQ29sb3IiOm51bGwsIkxpbmVXZWlnaHQiOjAuMCwiTGluZVR5cGUiOjAsIlBhcmVudFN0eWxlIjpudWxsfSwiUGFyZW50U3R5bGUiOm51bGx9LCJIb3Jpem9udGFsQ29ubmVjdG9yU3R5bGUiOnsiJGlkIjoiMzY4IiwiTGluZUNvbG9yIjp7IiRyZWYiOiI5OCJ9LCJMaW5lV2VpZ2h0IjoxLjAsIkxpbmVUeXBlIjowLCJQYXJlbnRTdHlsZSI6bnVsbH0sIlZlcnRpY2FsQ29ubmVjdG9yU3R5bGUiOnsiJGlkIjoiMzY5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NzAiLCJNYXJnaW4iOnsiJHJlZiI6IjEwNCJ9LCJQYWRkaW5nIjp7IiRyZWYiOiIxMDUifSwiQmFja2dyb3VuZCI6eyIkaWQiOiIzNzEiLCJDb2xvciI6eyIkaWQiOiIzNzIiLCJBIjoyNTUsIlIiOjI0MSwiRyI6MTQwLCJCIjo4NX19LCJJc1Zpc2libGUiOnRydWUsIldpZHRoIjowLjAsIkhlaWdodCI6MTYuMCwiQm9yZGVyU3R5bGUiOnsiJGlkIjoiMzczIiwiTGluZUNvbG9yIjp7IiRyZWYiOiIxMDkifSwiTGluZVdlaWdodCI6MC4wLCJMaW5lVHlwZSI6MCwiUGFyZW50U3R5bGUiOm51bGx9LCJQYXJlbnRTdHlsZSI6bnVsbH0sIlRpdGxlU3R5bGUiOnsiJGlkIjoiMzc0IiwiRm9udFNldHRpbmdzIjp7IiRpZCI6IjM3N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c2IiwiTGluZUNvbG9yIjpudWxsLCJMaW5lV2VpZ2h0IjowLjAsIkxpbmVUeXBlIjowLCJQYXJlbnRTdHlsZSI6bnVsbH0sIlBhcmVudFN0eWxlIjpudWxsfSwiRGF0ZVN0eWxlIjp7IiRpZCI6IjM3NyIsIkZvbnRTZXR0aW5ncyI6eyIkaWQiOiIzNzg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zkiLCJMaW5lQ29sb3IiOm51bGwsIkxpbmVXZWlnaHQiOjAuMCwiTGluZVR5cGUiOjAsIlBhcmVudFN0eWxlIjpudWxsfSwiUGFyZW50U3R5bGUiOm51bGx9LCJEYXRlRm9ybWF0Ijp7IiRyZWYiOiIxMjUifSwiSXNWaXNpYmxlIjp0cnVlLCJQYXJlbnRTdHlsZSI6bnVsbH0sIkluZGV4IjoxMSwiU21hcnREdXJhdGlvbkFjdGl2YXRlZCI6ZmFsc2UsIkRhdGVGb3JtYXQiOnsiJHJlZiI6IjEyNSJ9LCJJZCI6IjQ2YWFjNGQwLTYzMjgtNGNjYS1hZDdiLTc3NmFmNDk4NWI2YiIsIkltcG9ydElkIjpudWxsLCJUaXRsZSI6IlByb3Bvc2VkIENoYW5nZXMgJiBOZXcgRmVhdHVyZXMgUmVwb3J0IGZyb20gUC1JICYgUC1JSSIsIk5vdGUiOm51bGwsIkh5cGVybGluayI6bnVsbCwiSXNDaGFuZ2VkIjpmYWxzZSwiSXNOZXciOmZhbHNlfV0sIk1zUHJvamVjdEl0ZW1zVHJlZSI6eyIkaWQiOiIzODAiLCJSb290Ijp7IkltcG9ydElkIjpudWxsLCJJc0ltcG9ydGVkIjpmYWxzZSwiQ2hpbGRyZW4iOltdfX0sIk1ldGFkYXRhIjp7IiRpZCI6IjM4MSIsIlJlY2VudENvbG9yc0NvbGxlY3Rpb24iOiJbXSJ9LCJTZXR0aW5ncyI6eyIkaWQiOiIzODIiLCJJbXBhT3B0aW9ucyI6eyIkaWQiOiIzODM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M4NCIsIlVzZVRpbWUiOmZhbHNlLCJXb3JrRGF5U3RhcnQiOiIwMDowMDowMCIsIldvcmtEYXlFbmQiOiIyMzo1OTowMCJ9LCJMYXN0VXNlZFRlbXBsYXRlSWQiOiI5NWZiZjBmNy1jYTZjLTRiYjktYWU3OC0xYWFmMmNhOTYwZWIifQ=="/>
  <p:tag name="__MASTER" val="__part_0"/>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77.xml><?xml version="1.0" encoding="utf-8"?>
<p:tagLst xmlns:a="http://schemas.openxmlformats.org/drawingml/2006/main" xmlns:r="http://schemas.openxmlformats.org/officeDocument/2006/relationships" xmlns:p="http://schemas.openxmlformats.org/presentationml/2006/main">
  <p:tag name="OTLMARKERSHAPE" val="OTL"/>
</p:tagLst>
</file>

<file path=ppt/tags/tag178.xml><?xml version="1.0" encoding="utf-8"?>
<p:tagLst xmlns:a="http://schemas.openxmlformats.org/drawingml/2006/main" xmlns:r="http://schemas.openxmlformats.org/officeDocument/2006/relationships" xmlns:p="http://schemas.openxmlformats.org/presentationml/2006/main">
  <p:tag name="OTLMARKERSHAPE" val="OTL"/>
</p:tagLst>
</file>

<file path=ppt/tags/tag179.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80.xml><?xml version="1.0" encoding="utf-8"?>
<p:tagLst xmlns:a="http://schemas.openxmlformats.org/drawingml/2006/main" xmlns:r="http://schemas.openxmlformats.org/officeDocument/2006/relationships" xmlns:p="http://schemas.openxmlformats.org/presentationml/2006/main">
  <p:tag name="OTLMARKERSHAPE" val="OTL"/>
</p:tagLst>
</file>

<file path=ppt/tags/tag181.xml><?xml version="1.0" encoding="utf-8"?>
<p:tagLst xmlns:a="http://schemas.openxmlformats.org/drawingml/2006/main" xmlns:r="http://schemas.openxmlformats.org/officeDocument/2006/relationships" xmlns:p="http://schemas.openxmlformats.org/presentationml/2006/main">
  <p:tag name="OTLMARKERSHAPE" val="OTL"/>
</p:tagLst>
</file>

<file path=ppt/tags/tag182.xml><?xml version="1.0" encoding="utf-8"?>
<p:tagLst xmlns:a="http://schemas.openxmlformats.org/drawingml/2006/main" xmlns:r="http://schemas.openxmlformats.org/officeDocument/2006/relationships" xmlns:p="http://schemas.openxmlformats.org/presentationml/2006/main">
  <p:tag name="OTLMARKERSHAPE" val="OTL"/>
</p:tagLst>
</file>

<file path=ppt/tags/tag183.xml><?xml version="1.0" encoding="utf-8"?>
<p:tagLst xmlns:a="http://schemas.openxmlformats.org/drawingml/2006/main" xmlns:r="http://schemas.openxmlformats.org/officeDocument/2006/relationships" xmlns:p="http://schemas.openxmlformats.org/presentationml/2006/main">
  <p:tag name="OTLMARKERSHAPE" val="OTL"/>
</p:tagLst>
</file>

<file path=ppt/tags/tag184.xml><?xml version="1.0" encoding="utf-8"?>
<p:tagLst xmlns:a="http://schemas.openxmlformats.org/drawingml/2006/main" xmlns:r="http://schemas.openxmlformats.org/officeDocument/2006/relationships" xmlns:p="http://schemas.openxmlformats.org/presentationml/2006/main">
  <p:tag name="OTLMARKERSHAPE" val="OTL"/>
</p:tagLst>
</file>

<file path=ppt/tags/tag185.xml><?xml version="1.0" encoding="utf-8"?>
<p:tagLst xmlns:a="http://schemas.openxmlformats.org/drawingml/2006/main" xmlns:r="http://schemas.openxmlformats.org/officeDocument/2006/relationships" xmlns:p="http://schemas.openxmlformats.org/presentationml/2006/main">
  <p:tag name="OTLMARKERSHAPE" val="OTL"/>
</p:tagLst>
</file>

<file path=ppt/tags/tag186.xml><?xml version="1.0" encoding="utf-8"?>
<p:tagLst xmlns:a="http://schemas.openxmlformats.org/drawingml/2006/main" xmlns:r="http://schemas.openxmlformats.org/officeDocument/2006/relationships" xmlns:p="http://schemas.openxmlformats.org/presentationml/2006/main">
  <p:tag name="OTLMARKERSHAPE" val="OTL"/>
</p:tagLst>
</file>

<file path=ppt/tags/tag187.xml><?xml version="1.0" encoding="utf-8"?>
<p:tagLst xmlns:a="http://schemas.openxmlformats.org/drawingml/2006/main" xmlns:r="http://schemas.openxmlformats.org/officeDocument/2006/relationships" xmlns:p="http://schemas.openxmlformats.org/presentationml/2006/main">
  <p:tag name="OTLMARKERSHAPE" val="OTL"/>
</p:tagLst>
</file>

<file path=ppt/tags/tag188.xml><?xml version="1.0" encoding="utf-8"?>
<p:tagLst xmlns:a="http://schemas.openxmlformats.org/drawingml/2006/main" xmlns:r="http://schemas.openxmlformats.org/officeDocument/2006/relationships" xmlns:p="http://schemas.openxmlformats.org/presentationml/2006/main">
  <p:tag name="OTLMARKERSHAPE" val="OTL"/>
</p:tagLst>
</file>

<file path=ppt/tags/tag189.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190.xml><?xml version="1.0" encoding="utf-8"?>
<p:tagLst xmlns:a="http://schemas.openxmlformats.org/drawingml/2006/main" xmlns:r="http://schemas.openxmlformats.org/officeDocument/2006/relationships" xmlns:p="http://schemas.openxmlformats.org/presentationml/2006/main">
  <p:tag name="OTLMARKERSHAPE" val="OTL"/>
</p:tagLst>
</file>

<file path=ppt/tags/tag191.xml><?xml version="1.0" encoding="utf-8"?>
<p:tagLst xmlns:a="http://schemas.openxmlformats.org/drawingml/2006/main" xmlns:r="http://schemas.openxmlformats.org/officeDocument/2006/relationships" xmlns:p="http://schemas.openxmlformats.org/presentationml/2006/main">
  <p:tag name="OTLMARKERSHAPE" val="OTL"/>
</p:tagLst>
</file>

<file path=ppt/tags/tag192.xml><?xml version="1.0" encoding="utf-8"?>
<p:tagLst xmlns:a="http://schemas.openxmlformats.org/drawingml/2006/main" xmlns:r="http://schemas.openxmlformats.org/officeDocument/2006/relationships" xmlns:p="http://schemas.openxmlformats.org/presentationml/2006/main">
  <p:tag name="OTLMARKERSHAPE" val="OTL"/>
</p:tagLst>
</file>

<file path=ppt/tags/tag193.xml><?xml version="1.0" encoding="utf-8"?>
<p:tagLst xmlns:a="http://schemas.openxmlformats.org/drawingml/2006/main" xmlns:r="http://schemas.openxmlformats.org/officeDocument/2006/relationships" xmlns:p="http://schemas.openxmlformats.org/presentationml/2006/main">
  <p:tag name="OTLMARKERSHAPE" val="OTL"/>
</p:tagLst>
</file>

<file path=ppt/tags/tag194.xml><?xml version="1.0" encoding="utf-8"?>
<p:tagLst xmlns:a="http://schemas.openxmlformats.org/drawingml/2006/main" xmlns:r="http://schemas.openxmlformats.org/officeDocument/2006/relationships" xmlns:p="http://schemas.openxmlformats.org/presentationml/2006/main">
  <p:tag name="OTLMARKERSHAPE" val="OTL"/>
</p:tagLst>
</file>

<file path=ppt/tags/tag195.xml><?xml version="1.0" encoding="utf-8"?>
<p:tagLst xmlns:a="http://schemas.openxmlformats.org/drawingml/2006/main" xmlns:r="http://schemas.openxmlformats.org/officeDocument/2006/relationships" xmlns:p="http://schemas.openxmlformats.org/presentationml/2006/main">
  <p:tag name="OTLMARKERSHAPE" val="OTL"/>
</p:tagLst>
</file>

<file path=ppt/tags/tag196.xml><?xml version="1.0" encoding="utf-8"?>
<p:tagLst xmlns:a="http://schemas.openxmlformats.org/drawingml/2006/main" xmlns:r="http://schemas.openxmlformats.org/officeDocument/2006/relationships" xmlns:p="http://schemas.openxmlformats.org/presentationml/2006/main">
  <p:tag name="OTLMARKERSHAPE" val="OTL"/>
</p:tagLst>
</file>

<file path=ppt/tags/tag197.xml><?xml version="1.0" encoding="utf-8"?>
<p:tagLst xmlns:a="http://schemas.openxmlformats.org/drawingml/2006/main" xmlns:r="http://schemas.openxmlformats.org/officeDocument/2006/relationships" xmlns:p="http://schemas.openxmlformats.org/presentationml/2006/main">
  <p:tag name="OTLMARKERSHAPE" val="OTL"/>
</p:tagLst>
</file>

<file path=ppt/tags/tag198.xml><?xml version="1.0" encoding="utf-8"?>
<p:tagLst xmlns:a="http://schemas.openxmlformats.org/drawingml/2006/main" xmlns:r="http://schemas.openxmlformats.org/officeDocument/2006/relationships" xmlns:p="http://schemas.openxmlformats.org/presentationml/2006/main">
  <p:tag name="OTLMARKERSHAPE" val="OTL"/>
</p:tagLst>
</file>

<file path=ppt/tags/tag19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00.xml><?xml version="1.0" encoding="utf-8"?>
<p:tagLst xmlns:a="http://schemas.openxmlformats.org/drawingml/2006/main" xmlns:r="http://schemas.openxmlformats.org/officeDocument/2006/relationships" xmlns:p="http://schemas.openxmlformats.org/presentationml/2006/main">
  <p:tag name="OTLMARKERSHAPE" val="OTL"/>
</p:tagLst>
</file>

<file path=ppt/tags/tag201.xml><?xml version="1.0" encoding="utf-8"?>
<p:tagLst xmlns:a="http://schemas.openxmlformats.org/drawingml/2006/main" xmlns:r="http://schemas.openxmlformats.org/officeDocument/2006/relationships" xmlns:p="http://schemas.openxmlformats.org/presentationml/2006/main">
  <p:tag name="OTLMARKERSHAPE" val="OTL"/>
</p:tagLst>
</file>

<file path=ppt/tags/tag202.xml><?xml version="1.0" encoding="utf-8"?>
<p:tagLst xmlns:a="http://schemas.openxmlformats.org/drawingml/2006/main" xmlns:r="http://schemas.openxmlformats.org/officeDocument/2006/relationships" xmlns:p="http://schemas.openxmlformats.org/presentationml/2006/main">
  <p:tag name="OTLMARKERSHAPE" val="OTL"/>
</p:tagLst>
</file>

<file path=ppt/tags/tag203.xml><?xml version="1.0" encoding="utf-8"?>
<p:tagLst xmlns:a="http://schemas.openxmlformats.org/drawingml/2006/main" xmlns:r="http://schemas.openxmlformats.org/officeDocument/2006/relationships" xmlns:p="http://schemas.openxmlformats.org/presentationml/2006/main">
  <p:tag name="OTLMARKERSHAPE" val="OTL"/>
</p:tagLst>
</file>

<file path=ppt/tags/tag204.xml><?xml version="1.0" encoding="utf-8"?>
<p:tagLst xmlns:a="http://schemas.openxmlformats.org/drawingml/2006/main" xmlns:r="http://schemas.openxmlformats.org/officeDocument/2006/relationships" xmlns:p="http://schemas.openxmlformats.org/presentationml/2006/main">
  <p:tag name="OTLMARKERSHAPE" val="OTL"/>
</p:tagLst>
</file>

<file path=ppt/tags/tag205.xml><?xml version="1.0" encoding="utf-8"?>
<p:tagLst xmlns:a="http://schemas.openxmlformats.org/drawingml/2006/main" xmlns:r="http://schemas.openxmlformats.org/officeDocument/2006/relationships" xmlns:p="http://schemas.openxmlformats.org/presentationml/2006/main">
  <p:tag name="OTLMARKERSHAPE" val="OTL"/>
</p:tagLst>
</file>

<file path=ppt/tags/tag206.xml><?xml version="1.0" encoding="utf-8"?>
<p:tagLst xmlns:a="http://schemas.openxmlformats.org/drawingml/2006/main" xmlns:r="http://schemas.openxmlformats.org/officeDocument/2006/relationships" xmlns:p="http://schemas.openxmlformats.org/presentationml/2006/main">
  <p:tag name="OTLMARKERSHAPE" val="OTL"/>
</p:tagLst>
</file>

<file path=ppt/tags/tag207.xml><?xml version="1.0" encoding="utf-8"?>
<p:tagLst xmlns:a="http://schemas.openxmlformats.org/drawingml/2006/main" xmlns:r="http://schemas.openxmlformats.org/officeDocument/2006/relationships" xmlns:p="http://schemas.openxmlformats.org/presentationml/2006/main">
  <p:tag name="OTLMARKERSHAPE" val="OTL"/>
</p:tagLst>
</file>

<file path=ppt/tags/tag208.xml><?xml version="1.0" encoding="utf-8"?>
<p:tagLst xmlns:a="http://schemas.openxmlformats.org/drawingml/2006/main" xmlns:r="http://schemas.openxmlformats.org/officeDocument/2006/relationships" xmlns:p="http://schemas.openxmlformats.org/presentationml/2006/main">
  <p:tag name="OTLMARKERSHAPE" val="OTL"/>
</p:tagLst>
</file>

<file path=ppt/tags/tag209.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10.xml><?xml version="1.0" encoding="utf-8"?>
<p:tagLst xmlns:a="http://schemas.openxmlformats.org/drawingml/2006/main" xmlns:r="http://schemas.openxmlformats.org/officeDocument/2006/relationships" xmlns:p="http://schemas.openxmlformats.org/presentationml/2006/main">
  <p:tag name="OTLMARKERSHAPE" val="OTL"/>
</p:tagLst>
</file>

<file path=ppt/tags/tag211.xml><?xml version="1.0" encoding="utf-8"?>
<p:tagLst xmlns:a="http://schemas.openxmlformats.org/drawingml/2006/main" xmlns:r="http://schemas.openxmlformats.org/officeDocument/2006/relationships" xmlns:p="http://schemas.openxmlformats.org/presentationml/2006/main">
  <p:tag name="OTLMARKERSHAPE" val="OTL"/>
</p:tagLst>
</file>

<file path=ppt/tags/tag212.xml><?xml version="1.0" encoding="utf-8"?>
<p:tagLst xmlns:a="http://schemas.openxmlformats.org/drawingml/2006/main" xmlns:r="http://schemas.openxmlformats.org/officeDocument/2006/relationships" xmlns:p="http://schemas.openxmlformats.org/presentationml/2006/main">
  <p:tag name="OTLMARKERSHAPE" val="OTL"/>
</p:tagLst>
</file>

<file path=ppt/tags/tag213.xml><?xml version="1.0" encoding="utf-8"?>
<p:tagLst xmlns:a="http://schemas.openxmlformats.org/drawingml/2006/main" xmlns:r="http://schemas.openxmlformats.org/officeDocument/2006/relationships" xmlns:p="http://schemas.openxmlformats.org/presentationml/2006/main">
  <p:tag name="OTLMARKERSHAPE" val="OTL"/>
</p:tagLst>
</file>

<file path=ppt/tags/tag214.xml><?xml version="1.0" encoding="utf-8"?>
<p:tagLst xmlns:a="http://schemas.openxmlformats.org/drawingml/2006/main" xmlns:r="http://schemas.openxmlformats.org/officeDocument/2006/relationships" xmlns:p="http://schemas.openxmlformats.org/presentationml/2006/main">
  <p:tag name="OTLMARKERSHAPE" val="OTL"/>
</p:tagLst>
</file>

<file path=ppt/tags/tag215.xml><?xml version="1.0" encoding="utf-8"?>
<p:tagLst xmlns:a="http://schemas.openxmlformats.org/drawingml/2006/main" xmlns:r="http://schemas.openxmlformats.org/officeDocument/2006/relationships" xmlns:p="http://schemas.openxmlformats.org/presentationml/2006/main">
  <p:tag name="OTLMARKERSHAPE" val="OTL"/>
</p:tagLst>
</file>

<file path=ppt/tags/tag216.xml><?xml version="1.0" encoding="utf-8"?>
<p:tagLst xmlns:a="http://schemas.openxmlformats.org/drawingml/2006/main" xmlns:r="http://schemas.openxmlformats.org/officeDocument/2006/relationships" xmlns:p="http://schemas.openxmlformats.org/presentationml/2006/main">
  <p:tag name="OTLMARKERSHAPE" val="OTL"/>
</p:tagLst>
</file>

<file path=ppt/tags/tag217.xml><?xml version="1.0" encoding="utf-8"?>
<p:tagLst xmlns:a="http://schemas.openxmlformats.org/drawingml/2006/main" xmlns:r="http://schemas.openxmlformats.org/officeDocument/2006/relationships" xmlns:p="http://schemas.openxmlformats.org/presentationml/2006/main">
  <p:tag name="OTLMARKERSHAPE" val="OTL"/>
</p:tagLst>
</file>

<file path=ppt/tags/tag218.xml><?xml version="1.0" encoding="utf-8"?>
<p:tagLst xmlns:a="http://schemas.openxmlformats.org/drawingml/2006/main" xmlns:r="http://schemas.openxmlformats.org/officeDocument/2006/relationships" xmlns:p="http://schemas.openxmlformats.org/presentationml/2006/main">
  <p:tag name="OTLMARKERSHAPE" val="OTL"/>
</p:tagLst>
</file>

<file path=ppt/tags/tag219.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0.xml><?xml version="1.0" encoding="utf-8"?>
<p:tagLst xmlns:a="http://schemas.openxmlformats.org/drawingml/2006/main" xmlns:r="http://schemas.openxmlformats.org/officeDocument/2006/relationships" xmlns:p="http://schemas.openxmlformats.org/presentationml/2006/main">
  <p:tag name="OTLMARKERSHAPE" val="OTL"/>
</p:tagLst>
</file>

<file path=ppt/tags/tag2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2.xml><?xml version="1.0" encoding="utf-8"?>
<p:tagLst xmlns:a="http://schemas.openxmlformats.org/drawingml/2006/main" xmlns:r="http://schemas.openxmlformats.org/officeDocument/2006/relationships" xmlns:p="http://schemas.openxmlformats.org/presentationml/2006/main">
  <p:tag name="OTLMARKERSHAPE" val="OTL"/>
</p:tagLst>
</file>

<file path=ppt/tags/tag223.xml><?xml version="1.0" encoding="utf-8"?>
<p:tagLst xmlns:a="http://schemas.openxmlformats.org/drawingml/2006/main" xmlns:r="http://schemas.openxmlformats.org/officeDocument/2006/relationships" xmlns:p="http://schemas.openxmlformats.org/presentationml/2006/main">
  <p:tag name="OTLMARKERSHAPE" val="OTL"/>
</p:tagLst>
</file>

<file path=ppt/tags/tag224.xml><?xml version="1.0" encoding="utf-8"?>
<p:tagLst xmlns:a="http://schemas.openxmlformats.org/drawingml/2006/main" xmlns:r="http://schemas.openxmlformats.org/officeDocument/2006/relationships" xmlns:p="http://schemas.openxmlformats.org/presentationml/2006/main">
  <p:tag name="OTLMARKERSHAPE" val="OTL"/>
</p:tagLst>
</file>

<file path=ppt/tags/tag225.xml><?xml version="1.0" encoding="utf-8"?>
<p:tagLst xmlns:a="http://schemas.openxmlformats.org/drawingml/2006/main" xmlns:r="http://schemas.openxmlformats.org/officeDocument/2006/relationships" xmlns:p="http://schemas.openxmlformats.org/presentationml/2006/main">
  <p:tag name="OTLMARKERSHAPE" val="OTL"/>
</p:tagLst>
</file>

<file path=ppt/tags/tag226.xml><?xml version="1.0" encoding="utf-8"?>
<p:tagLst xmlns:a="http://schemas.openxmlformats.org/drawingml/2006/main" xmlns:r="http://schemas.openxmlformats.org/officeDocument/2006/relationships" xmlns:p="http://schemas.openxmlformats.org/presentationml/2006/main">
  <p:tag name="OTLMARKERSHAPE" val="OTL"/>
</p:tagLst>
</file>

<file path=ppt/tags/tag227.xml><?xml version="1.0" encoding="utf-8"?>
<p:tagLst xmlns:a="http://schemas.openxmlformats.org/drawingml/2006/main" xmlns:r="http://schemas.openxmlformats.org/officeDocument/2006/relationships" xmlns:p="http://schemas.openxmlformats.org/presentationml/2006/main">
  <p:tag name="OTLMARKERSHAPE" val="OTL"/>
</p:tagLst>
</file>

<file path=ppt/tags/tag228.xml><?xml version="1.0" encoding="utf-8"?>
<p:tagLst xmlns:a="http://schemas.openxmlformats.org/drawingml/2006/main" xmlns:r="http://schemas.openxmlformats.org/officeDocument/2006/relationships" xmlns:p="http://schemas.openxmlformats.org/presentationml/2006/main">
  <p:tag name="OTLMARKERSHAPE" val="OTL"/>
</p:tagLst>
</file>

<file path=ppt/tags/tag229.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30.xml><?xml version="1.0" encoding="utf-8"?>
<p:tagLst xmlns:a="http://schemas.openxmlformats.org/drawingml/2006/main" xmlns:r="http://schemas.openxmlformats.org/officeDocument/2006/relationships" xmlns:p="http://schemas.openxmlformats.org/presentationml/2006/main">
  <p:tag name="OTLMARKERSHAPE" val="OTL"/>
</p:tagLst>
</file>

<file path=ppt/tags/tag231.xml><?xml version="1.0" encoding="utf-8"?>
<p:tagLst xmlns:a="http://schemas.openxmlformats.org/drawingml/2006/main" xmlns:r="http://schemas.openxmlformats.org/officeDocument/2006/relationships" xmlns:p="http://schemas.openxmlformats.org/presentationml/2006/main">
  <p:tag name="OTLMARKERSHAPE" val="OTL"/>
</p:tagLst>
</file>

<file path=ppt/tags/tag232.xml><?xml version="1.0" encoding="utf-8"?>
<p:tagLst xmlns:a="http://schemas.openxmlformats.org/drawingml/2006/main" xmlns:r="http://schemas.openxmlformats.org/officeDocument/2006/relationships" xmlns:p="http://schemas.openxmlformats.org/presentationml/2006/main">
  <p:tag name="OTLMARKERSHAPE" val="OTL"/>
</p:tagLst>
</file>

<file path=ppt/tags/tag233.xml><?xml version="1.0" encoding="utf-8"?>
<p:tagLst xmlns:a="http://schemas.openxmlformats.org/drawingml/2006/main" xmlns:r="http://schemas.openxmlformats.org/officeDocument/2006/relationships" xmlns:p="http://schemas.openxmlformats.org/presentationml/2006/main">
  <p:tag name="OTLMARKERSHAPE" val="OTL"/>
</p:tagLst>
</file>

<file path=ppt/tags/tag234.xml><?xml version="1.0" encoding="utf-8"?>
<p:tagLst xmlns:a="http://schemas.openxmlformats.org/drawingml/2006/main" xmlns:r="http://schemas.openxmlformats.org/officeDocument/2006/relationships" xmlns:p="http://schemas.openxmlformats.org/presentationml/2006/main">
  <p:tag name="OTLMARKERSHAPE" val="OTL"/>
</p:tagLst>
</file>

<file path=ppt/tags/tag235.xml><?xml version="1.0" encoding="utf-8"?>
<p:tagLst xmlns:a="http://schemas.openxmlformats.org/drawingml/2006/main" xmlns:r="http://schemas.openxmlformats.org/officeDocument/2006/relationships" xmlns:p="http://schemas.openxmlformats.org/presentationml/2006/main">
  <p:tag name="OTLMARKERSHAPE" val="OTL"/>
</p:tagLst>
</file>

<file path=ppt/tags/tag236.xml><?xml version="1.0" encoding="utf-8"?>
<p:tagLst xmlns:a="http://schemas.openxmlformats.org/drawingml/2006/main" xmlns:r="http://schemas.openxmlformats.org/officeDocument/2006/relationships" xmlns:p="http://schemas.openxmlformats.org/presentationml/2006/main">
  <p:tag name="OTLMARKERSHAPE" val="OTL"/>
</p:tagLst>
</file>

<file path=ppt/tags/tag237.xml><?xml version="1.0" encoding="utf-8"?>
<p:tagLst xmlns:a="http://schemas.openxmlformats.org/drawingml/2006/main" xmlns:r="http://schemas.openxmlformats.org/officeDocument/2006/relationships" xmlns:p="http://schemas.openxmlformats.org/presentationml/2006/main">
  <p:tag name="OTLMARKERSHAPE" val="OTL"/>
</p:tagLst>
</file>

<file path=ppt/tags/tag238.xml><?xml version="1.0" encoding="utf-8"?>
<p:tagLst xmlns:a="http://schemas.openxmlformats.org/drawingml/2006/main" xmlns:r="http://schemas.openxmlformats.org/officeDocument/2006/relationships" xmlns:p="http://schemas.openxmlformats.org/presentationml/2006/main">
  <p:tag name="OTLMARKERSHAPE" val="OTL"/>
</p:tagLst>
</file>

<file path=ppt/tags/tag239.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40.xml><?xml version="1.0" encoding="utf-8"?>
<p:tagLst xmlns:a="http://schemas.openxmlformats.org/drawingml/2006/main" xmlns:r="http://schemas.openxmlformats.org/officeDocument/2006/relationships" xmlns:p="http://schemas.openxmlformats.org/presentationml/2006/main">
  <p:tag name="OTLMARKERSHAPE" val="OTL"/>
</p:tagLst>
</file>

<file path=ppt/tags/tag241.xml><?xml version="1.0" encoding="utf-8"?>
<p:tagLst xmlns:a="http://schemas.openxmlformats.org/drawingml/2006/main" xmlns:r="http://schemas.openxmlformats.org/officeDocument/2006/relationships" xmlns:p="http://schemas.openxmlformats.org/presentationml/2006/main">
  <p:tag name="OTLMARKERSHAPE" val="OTL"/>
</p:tagLst>
</file>

<file path=ppt/tags/tag242.xml><?xml version="1.0" encoding="utf-8"?>
<p:tagLst xmlns:a="http://schemas.openxmlformats.org/drawingml/2006/main" xmlns:r="http://schemas.openxmlformats.org/officeDocument/2006/relationships" xmlns:p="http://schemas.openxmlformats.org/presentationml/2006/main">
  <p:tag name="OTLMARKERSHAPE" val="OTL"/>
</p:tagLst>
</file>

<file path=ppt/tags/tag243.xml><?xml version="1.0" encoding="utf-8"?>
<p:tagLst xmlns:a="http://schemas.openxmlformats.org/drawingml/2006/main" xmlns:r="http://schemas.openxmlformats.org/officeDocument/2006/relationships" xmlns:p="http://schemas.openxmlformats.org/presentationml/2006/main">
  <p:tag name="OTLMARKERSHAPE" val="OTL"/>
</p:tagLst>
</file>

<file path=ppt/tags/tag244.xml><?xml version="1.0" encoding="utf-8"?>
<p:tagLst xmlns:a="http://schemas.openxmlformats.org/drawingml/2006/main" xmlns:r="http://schemas.openxmlformats.org/officeDocument/2006/relationships" xmlns:p="http://schemas.openxmlformats.org/presentationml/2006/main">
  <p:tag name="OTLMARKERSHAPE" val="OTL"/>
</p:tagLst>
</file>

<file path=ppt/tags/tag245.xml><?xml version="1.0" encoding="utf-8"?>
<p:tagLst xmlns:a="http://schemas.openxmlformats.org/drawingml/2006/main" xmlns:r="http://schemas.openxmlformats.org/officeDocument/2006/relationships" xmlns:p="http://schemas.openxmlformats.org/presentationml/2006/main">
  <p:tag name="OTLMARKERSHAPE" val="OTL"/>
</p:tagLst>
</file>

<file path=ppt/tags/tag246.xml><?xml version="1.0" encoding="utf-8"?>
<p:tagLst xmlns:a="http://schemas.openxmlformats.org/drawingml/2006/main" xmlns:r="http://schemas.openxmlformats.org/officeDocument/2006/relationships" xmlns:p="http://schemas.openxmlformats.org/presentationml/2006/main">
  <p:tag name="OTLMARKERSHAPE" val="OTL"/>
</p:tagLst>
</file>

<file path=ppt/tags/tag247.xml><?xml version="1.0" encoding="utf-8"?>
<p:tagLst xmlns:a="http://schemas.openxmlformats.org/drawingml/2006/main" xmlns:r="http://schemas.openxmlformats.org/officeDocument/2006/relationships" xmlns:p="http://schemas.openxmlformats.org/presentationml/2006/main">
  <p:tag name="OTLMARKERSHAPE" val="OTL"/>
</p:tagLst>
</file>

<file path=ppt/tags/tag248.xml><?xml version="1.0" encoding="utf-8"?>
<p:tagLst xmlns:a="http://schemas.openxmlformats.org/drawingml/2006/main" xmlns:r="http://schemas.openxmlformats.org/officeDocument/2006/relationships" xmlns:p="http://schemas.openxmlformats.org/presentationml/2006/main">
  <p:tag name="OTLMARKERSHAPE" val="OTL"/>
</p:tagLst>
</file>

<file path=ppt/tags/tag249.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50.xml><?xml version="1.0" encoding="utf-8"?>
<p:tagLst xmlns:a="http://schemas.openxmlformats.org/drawingml/2006/main" xmlns:r="http://schemas.openxmlformats.org/officeDocument/2006/relationships" xmlns:p="http://schemas.openxmlformats.org/presentationml/2006/main">
  <p:tag name="OTLMARKERSHAPE" val="OTL"/>
</p:tagLst>
</file>

<file path=ppt/tags/tag251.xml><?xml version="1.0" encoding="utf-8"?>
<p:tagLst xmlns:a="http://schemas.openxmlformats.org/drawingml/2006/main" xmlns:r="http://schemas.openxmlformats.org/officeDocument/2006/relationships" xmlns:p="http://schemas.openxmlformats.org/presentationml/2006/main">
  <p:tag name="OTLMARKERSHAPE" val="OTL"/>
</p:tagLst>
</file>

<file path=ppt/tags/tag252.xml><?xml version="1.0" encoding="utf-8"?>
<p:tagLst xmlns:a="http://schemas.openxmlformats.org/drawingml/2006/main" xmlns:r="http://schemas.openxmlformats.org/officeDocument/2006/relationships" xmlns:p="http://schemas.openxmlformats.org/presentationml/2006/main">
  <p:tag name="OTLMARKERSHAPE" val="OTL"/>
</p:tagLst>
</file>

<file path=ppt/tags/tag253.xml><?xml version="1.0" encoding="utf-8"?>
<p:tagLst xmlns:a="http://schemas.openxmlformats.org/drawingml/2006/main" xmlns:r="http://schemas.openxmlformats.org/officeDocument/2006/relationships" xmlns:p="http://schemas.openxmlformats.org/presentationml/2006/main">
  <p:tag name="OTLMARKERSHAPE" val="OTL"/>
</p:tagLst>
</file>

<file path=ppt/tags/tag254.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yIsIk9yaWdpbmFsQXNzZW1ibHlWZXJzaW9uIjoiMy42Mi4xMy4wMCIsIkVkaXRpb24iOiJCYXNpYyIsIklzUGx1c0VkaXRpb24iOmZhbHNlfSwiRWZmZWN0Ijox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MTc4LCJCIjoxNzh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TkyLCJCIjowfX0sIkFwcGVuZFllYXJPblllYXJDaGFuZ2UiOnRydWUsIkVsYXBzZWRUaW1lRm9ybWF0IjoxLCJUb2RheU1hcmtlclBvc2l0aW9uIjoz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dHJ1ZX0sIlNjYWxlIjp7IiRpZCI6IjEyNyIsIlN0YXJ0RGF0ZSI6IjAwMDEtMDEtMDFUMDA6MDA6MDAiLCJFbmREYXRlIjoiMjAxOS0wOC0zMFQyMzo1OTowMCIsIkZvcm1hdCI6InciLCJUeXBlIjoxLCJBdXRvRGF0ZVJhbmdlIjp0cnVlLCJXb3JraW5nRGF5cyI6MTI3LCJUb2RheU1hcmtlclRleHQiOiJUb2RheSIsIkF1dG9TY2FsZVR5cGUiOmZhbHNlfSwiTWlsZXN0b25lcyI6W10sIlRhc2tzIjpbeyIkaWQiOiIxMjgiLCJHcm91cE5hbWUiOm51bGwsIlN0YXJ0RGF0ZSI6IjIwMTktMDgtMDVUMDA6MDA6MDBaIiwiRW5kRGF0ZSI6IjIwMTktMDgtMjNUMjM6NTk6MDBaIiwiUGVyY2VudGFnZUNvbXBsZXRlIjpudWxsLCJTdHlsZSI6eyIkaWQiOiIxMjkiLCJTaGFwZSI6MCwiU2hhcGVUaGlja25lc3MiOjEsIkR1cmF0aW9uRm9ybWF0IjowLCJJbmNsdWRlTm9uV29ya2luZ0RheXNJbkR1cmF0aW9uIjpmYWxzZSwiUGVyY2VudGFnZUNvbXBsZXRlU3R5bGUiOnsiJGlkIjoiMTMwIiwiRm9udFNldHRpbmdzIjp7IiRpZCI6IjEzMSIsIkZvbnRTaXplIjoxMCwiRm9udE5hbWUiOiJDYWxpYnJpIiwiSXNCb2xkIjpmYWxzZSwiSXNJdGFsaWMiOmZhbHNlLCJJc1VuZGVybGluZWQiOmZhbHNlLCJQYXJlbnRTdHlsZSI6bnVsbH0sIkF1dG9TaXplIjowLCJGb3JlZ3JvdW5kIjp7IiRpZCI6IjEzMiIsIkNvbG9yIjp7IiRyZWYiOiI4NiJ9fSwiTWF4V2lkdGgiOjIwMC4wLCJNYXhIZWlnaHQiOiJJbmZpbml0eSIsIlNtYXJ0Rm9yZWdyb3VuZElzQWN0aXZlIjpmYWxzZSwiSG9yaXpvbnRhbEFsaWdubWVudCI6MCwiVmVydGljYWxBbGlnbm1lbnQiOjAsIlNtYXJ0Rm9yZWdyb3VuZCI6bnVsbCwiQmFja2dyb3VuZEZpbGxUeXBlIjowLCJNYXJnaW4iOnsiJGlkIjoiMTMzIiwiVG9wIjowLCJMZWZ0IjowLCJSaWdodCI6MCwiQm90dG9tIjowfSwiUGFkZGluZyI6eyIkaWQiOiIxMzQiLCJUb3AiOjAsIkxlZnQiOjAsIlJpZ2h0IjowLCJCb3R0b20iOjB9LCJCYWNrZ3JvdW5kIjp7IiRyZWYiOiI4OSJ9LCJJc1Zpc2libGUiOnRydWUsIldpZHRoIjowLjAsIkhlaWdodCI6MC4wLCJCb3JkZXJTdHlsZSI6eyIkaWQiOiIxMzUiLCJMaW5lQ29sb3IiOm51bGwsIkxpbmVXZWlnaHQiOjAuMCwiTGluZVR5cGUiOjAsIlBhcmVudFN0eWxlIjpudWxsfSwiUGFyZW50U3R5bGUiOm51bGx9LCJEdXJhdGlvblN0eWxlIjp7IiRpZCI6IjEzNiIsIkZvbnRTZXR0aW5ncyI6eyIkaWQiOiIxMzciLCJGb250U2l6ZSI6MTAsIkZvbnROYW1lIjoiQ2FsaWJyaSIsIklzQm9sZCI6ZmFsc2UsIklzSXRhbGljIjpmYWxzZSwiSXNVbmRlcmxpbmVkIjpmYWxzZSwiUGFyZW50U3R5bGUiOm51bGx9LCJBdXRvU2l6ZSI6MCwiRm9yZWdyb3VuZCI6eyIkaWQiOiIxMzgiLCJDb2xvciI6eyIkcmVmIjoiOTMifX0sIk1heFdpZHRoIjoyMDAuMCwiTWF4SGVpZ2h0IjoiSW5maW5pdHkiLCJTbWFydEZvcmVncm91bmRJc0FjdGl2ZSI6ZmFsc2UsIkhvcml6b250YWxBbGlnbm1lbnQiOjAsIlZlcnRpY2FsQWxpZ25tZW50IjowLCJTbWFydEZvcmVncm91bmQiOm51bGwsIkJhY2tncm91bmRGaWxsVHlwZSI6MCwiTWFyZ2luIjp7IiRpZCI6IjEzOSIsIlRvcCI6MCwiTGVmdCI6MCwiUmlnaHQiOjAsIkJvdHRvbSI6MH0sIlBhZGRpbmciOnsiJGlkIjoiMTQwIiwiVG9wIjowLCJMZWZ0IjowLCJSaWdodCI6MCwiQm90dG9tIjowfSwiQmFja2dyb3VuZCI6eyIkcmVmIjoiOTYifSwiSXNWaXNpYmxlIjp0cnVlLCJXaWR0aCI6MC4wLCJIZWlnaHQiOjAuMCwiQm9yZGVyU3R5bGUiOnsiJGlkIjoiMTQxIiwiTGluZUNvbG9yIjpudWxsLCJMaW5lV2VpZ2h0IjowLjAsIkxpbmVUeXBlIjowLCJQYXJlbnRTdHlsZSI6bnVsbH0sIlBhcmVudFN0eWxlIjpudWxsfSwiSG9yaXpvbnRhbENvbm5lY3RvclN0eWxlIjp7IiRpZCI6IjE0MiIsIkxpbmVDb2xvciI6eyIkcmVmIjoiOTgifSwiTGluZVdlaWdodCI6MS4wLCJMaW5lVHlwZSI6MCwiUGFyZW50U3R5bGUiOm51bGx9LCJWZXJ0aWNhbENvbm5lY3RvclN0eWxlIjp7IiRpZCI6IjE0My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TQ0IiwiTWFyZ2luIjp7IiRpZCI6IjE0NSIsIlRvcCI6MCwiTGVmdCI6NCwiUmlnaHQiOjQsIkJvdHRvbSI6MH0sIlBhZGRpbmciOnsiJGlkIjoiMTQ2IiwiVG9wIjowLCJMZWZ0IjowLCJSaWdodCI6MCwiQm90dG9tIjowfSwiQmFja2dyb3VuZCI6eyIkaWQiOiIxNDciLCJDb2xvciI6eyIkaWQiOiIxNDgiLCJBIjoyNTUsIlIiOjI1NSwiRyI6MTk5LCJCIjo3MH19LCJJc1Zpc2libGUiOnRydWUsIldpZHRoIjowLjAsIkhlaWdodCI6MTYuMCwiQm9yZGVyU3R5bGUiOnsiJGlkIjoiMTQ5IiwiTGluZUNvbG9yIjp7IiRyZWYiOiIxMDkifSwiTGluZVdlaWdodCI6MC4wLCJMaW5lVHlwZSI6MCwiUGFyZW50U3R5bGUiOm51bGx9LCJQYXJlbnRTdHlsZSI6bnVsbH0sIlRpdGxlU3R5bGUiOnsiJGlkIjoiMTUwIiwiRm9udFNldHRpbmdzIjp7IiRpZCI6IjE1MSIsIkZvbnRTaXplIjoxMSwiRm9udE5hbWUiOiJDYWxpYnJpIiwiSXNCb2xkIjp0cnVlLCJJc0l0YWxpYyI6ZmFsc2UsIklzVW5kZXJsaW5lZCI6ZmFsc2UsIlBhcmVudFN0eWxlIjpudWxsfSwiQXV0b1NpemUiOjAsIkZvcmVncm91bmQiOnsiJGlkIjoiMTUyIiwiQ29sb3IiOnsiJHJlZiI6IjExNCJ9fSwiTWF4V2lkdGgiOjk2MC4wLCJNYXhIZWlnaHQiOiJJbmZpbml0eSIsIlNtYXJ0Rm9yZWdyb3VuZElzQWN0aXZlIjpmYWxzZSwiSG9yaXpvbnRhbEFsaWdubWVudCI6MSwiVmVydGljYWxBbGlnbm1lbnQiOjAsIlNtYXJ0Rm9yZWdyb3VuZCI6bnVsbCwiQmFja2dyb3VuZEZpbGxUeXBlIjow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NTkiLCJUb3AiOjAsIkxlZnQiOjAsIlJpZ2h0IjowLCJCb3R0b20iOjB9LCJQYWRkaW5nIjp7IiRpZCI6IjE2MCIsIlRvcCI6MCwiTGVmdCI6MCwiUmlnaHQiOjAsIkJvdHRvbSI6MH0sIkJhY2tncm91bmQiOnsiJHJlZiI6IjEyNCJ9LCJJc1Zpc2libGUiOnRydWUsIldpZHRoIjowLjAsIkhlaWdodCI6MC4wLCJCb3JkZXJTdHlsZSI6eyIkaWQiOiIxNjEiLCJMaW5lQ29sb3IiOm51bGwsIkxpbmVXZWlnaHQiOjAuMCwiTGluZVR5cGUiOjAsIlBhcmVudFN0eWxlIjpudWxsfSwiUGFyZW50U3R5bGUiOm51bGx9LCJEYXRlRm9ybWF0Ijp7IiRpZCI6IjE2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TYyIn0sIklkIjoiY2U3ZTY3ZDItOWYxMy00NjU1LWEyYWItNzhmYmExYzZiY2EwIiwiSW1wb3J0SWQiOm51bGwsIlRpdGxlIjoiUHJvamVjdCBEZXZlbG9wbWVudCBQaGFzZSBJSUkiLCJOb3RlIjpudWxsLCJIeXBlcmxpbmsiOm51bGwsIklzQ2hhbmdlZCI6ZmFsc2UsIklzTmV3IjpmYWxzZX0seyIkaWQiOiIxNjMiLCJHcm91cE5hbWUiOm51bGwsIlN0YXJ0RGF0ZSI6IjIwMTktMDgtMDVUMDA6MDA6MDBaIiwiRW5kRGF0ZSI6IjIwMTktMDgtMDVUMjM6NTk6MDBaIiwiUGVyY2VudGFnZUNvbXBsZXRlIjpudWxsLCJTdHlsZSI6eyIkaWQiOiIxNjQiLCJTaGFwZSI6MC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TY3IiwiTGluZUNvbG9yIjpudWxsLCJMaW5lV2VpZ2h0IjowLjAsIkxpbmVUeXBlIjowLCJQYXJlbnRTdHlsZSI6bnVsbH0sIlBhcmVudFN0eWxlIjpudWxsfSwiRHVyYXRpb25TdHlsZSI6eyIkaWQiOiIxNjgiLCJGb250U2V0dGluZ3MiOnsiJGlkIjoiMTY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xNzAiLCJMaW5lQ29sb3IiOm51bGwsIkxpbmVXZWlnaHQiOjAuMCwiTGluZVR5cGUiOjAsIlBhcmVudFN0eWxlIjpudWxsfSwiUGFyZW50U3R5bGUiOm51bGx9LCJIb3Jpem9udGFsQ29ubmVjdG9yU3R5bGUiOnsiJGlkIjoiMTcxIiwiTGluZUNvbG9yIjp7IiRyZWYiOiI5OCJ9LCJMaW5lV2VpZ2h0IjoxLjAsIkxpbmVUeXBlIjowLCJQYXJlbnRTdHlsZSI6bnVsbH0sIlZlcnRpY2FsQ29ubmVjdG9yU3R5bGUiOnsiJGlkIjoiMTc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NzMiLCJNYXJnaW4iOnsiJHJlZiI6IjEwNCJ9LCJQYWRkaW5nIjp7IiRyZWYiOiIxMDUifSwiQmFja2dyb3VuZCI6eyIkaWQiOiIxNzQiLCJDb2xvciI6eyIkaWQiOiIxNzUiLCJBIjoyNTUsIlIiOjI0MSwiRyI6MTQwLCJCIjo4NX19LCJJc1Zpc2libGUiOnRydWUsIldpZHRoIjowLjAsIkhlaWdodCI6MTYuMCwiQm9yZGVyU3R5bGUiOnsiJGlkIjoiMTc2IiwiTGluZUNvbG9yIjp7IiRyZWYiOiIxMDkifSwiTGluZVdlaWdodCI6MC4wLCJMaW5lVHlwZSI6MCwiUGFyZW50U3R5bGUiOm51bGx9LCJQYXJlbnRTdHlsZSI6bnVsbH0sIlRpdGxlU3R5bGUiOnsiJGlkIjoiMTc3IiwiRm9udFNldHRpbmdzIjp7IiRpZCI6IjE3O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c5IiwiTGluZUNvbG9yIjpudWxsLCJMaW5lV2VpZ2h0IjowLjAsIkxpbmVUeXBlIjowLCJQYXJlbnRTdHlsZSI6bnVsbH0sIlBhcmVudFN0eWxlIjpudWxsfSwiRGF0ZVN0eWxlIjp7IiRpZCI6IjE4MCIsIkZvbnRTZXR0aW5ncyI6eyIkaWQiOiIxODE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I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MjQ5MTcwYzQtYTJmMS00ZDg3LTgxYzYtN2QzZmYzODFlNDg4IiwiSW1wb3J0SWQiOm51bGwsIlRpdGxlIjoiS2ljay1vZmYgY29tbXVuaWNhdGlvbiIsIk5vdGUiOm51bGwsIkh5cGVybGluayI6bnVsbCwiSXNDaGFuZ2VkIjpmYWxzZSwiSXNOZXciOmZhbHNlfSx7IiRpZCI6IjE4MyIsIkdyb3VwTmFtZSI6bnVsbCwiU3RhcnREYXRlIjoiMjAxOS0wOC0wNVQwMDowMDowMFoiLCJFbmREYXRlIjoiMjAxOS0wOC0wOVQyMzo1OTowMFoiLCJQZXJjZW50YWdlQ29tcGxldGUiOm51bGwsIlN0eWxlIjp7IiRpZCI6IjE4NCIsIlNoYXBlIjowLCJTaGFwZVRoaWNrbmVzcyI6MS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ODciLCJMaW5lQ29sb3IiOm51bGwsIkxpbmVXZWlnaHQiOjAuMCwiTGluZVR5cGUiOjAsIlBhcmVudFN0eWxlIjpudWxsfSwiUGFyZW50U3R5bGUiOm51bGx9LCJEdXJhdGlvblN0eWxlIjp7IiRpZCI6IjE4OCIsIkZvbnRTZXR0aW5ncyI6eyIkaWQiOiIxOD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MCIsIkxpbmVDb2xvciI6bnVsbCwiTGluZVdlaWdodCI6MC4wLCJMaW5lVHlwZSI6MCwiUGFyZW50U3R5bGUiOm51bGx9LCJQYXJlbnRTdHlsZSI6bnVsbH0sIkhvcml6b250YWxDb25uZWN0b3JTdHlsZSI6eyIkaWQiOiIxOTEiLCJMaW5lQ29sb3IiOnsiJHJlZiI6Ijk4In0sIkxpbmVXZWlnaHQiOjEuMCwiTGluZVR5cGUiOjAsIlBhcmVudFN0eWxlIjpudWxsfSwiVmVydGljYWxDb25uZWN0b3JTdHlsZSI6eyIkaWQiOiIxO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yIsIk1hcmdpbiI6eyIkcmVmIjoiMTA0In0sIlBhZGRpbmciOnsiJHJlZiI6IjEwNSJ9LCJCYWNrZ3JvdW5kIjp7IiRpZCI6IjE5NCIsIkNvbG9yIjp7IiRpZCI6IjE5NSIsIkEiOjI1NSwiUiI6OTYsIkciOjEzMSwiQiI6MjAzfX0sIklzVmlzaWJsZSI6dHJ1ZSwiV2lkdGgiOjAuMCwiSGVpZ2h0IjoxNi4wLCJCb3JkZXJTdHlsZSI6eyIkaWQiOiIxOTYiLCJMaW5lQ29sb3IiOnsiJHJlZiI6IjEwOSJ9LCJMaW5lV2VpZ2h0IjowLjAsIkxpbmVUeXBlIjowLCJQYXJlbnRTdHlsZSI6bnVsbH0sIlBhcmVudFN0eWxlIjpudWxsfSwiVGl0bGVTdHlsZSI6eyIkaWQiOiIxOTciLCJGb250U2V0dGluZ3MiOnsiJGlkIjoiMTk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OTkiLCJMaW5lQ29sb3IiOm51bGwsIkxpbmVXZWlnaHQiOjAuMCwiTGluZVR5cGUiOjAsIlBhcmVudFN0eWxlIjpudWxsfSwiUGFyZW50U3R5bGUiOm51bGx9LCJEYXRlU3R5bGUiOnsiJGlkIjoiMjAwIiwiRm9udFNldHRpbmdzIjp7IiRpZCI6IjIw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wMi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JmY2M2ZTUyNS01M2FlLTQxOWYtYTE1Yi0xNTdhMDNiNDUxYjkiLCJJbXBvcnRJZCI6bnVsbCwiVGl0bGUiOiJJbXByb3ZlbWVudHMgJiBCdWcgRml4ZXMiLCJOb3RlIjpudWxsLCJIeXBlcmxpbmsiOm51bGwsIklzQ2hhbmdlZCI6ZmFsc2UsIklzTmV3IjpmYWxzZX0seyIkaWQiOiIyMDMiLCJHcm91cE5hbWUiOm51bGwsIlN0YXJ0RGF0ZSI6IjIwMTktMDgtMTJUMDA6MDA6MDBaIiwiRW5kRGF0ZSI6IjIwMTktMDgtMTZUMjM6NTk6MDBaIiwiUGVyY2VudGFnZUNvbXBsZXRlIjpudWxsLCJTdHlsZSI6eyIkaWQiOiIyMDQiLCJTaGFwZSI6MCwiU2hhcGVUaGlja25lc3MiOjEsIkR1cmF0aW9uRm9ybWF0IjowLCJJbmNsdWRlTm9uV29ya2luZ0RheXNJbkR1cmF0aW9uIjpmYWxzZSwiUGVyY2VudGFnZUNvbXBsZXRlU3R5bGUiOnsiJGlkIjoiMjA1IiwiRm9udFNldHRpbmdzIjp7IiRpZCI6IjIw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A3IiwiTGluZUNvbG9yIjpudWxsLCJMaW5lV2VpZ2h0IjowLjAsIkxpbmVUeXBlIjowLCJQYXJlbnRTdHlsZSI6bnVsbH0sIlBhcmVudFN0eWxlIjpudWxsfSwiRHVyYXRpb25TdHlsZSI6eyIkaWQiOiIyMDgiLCJGb250U2V0dGluZ3MiOnsiJGlkIjoiMjA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TAiLCJMaW5lQ29sb3IiOm51bGwsIkxpbmVXZWlnaHQiOjAuMCwiTGluZVR5cGUiOjAsIlBhcmVudFN0eWxlIjpudWxsfSwiUGFyZW50U3R5bGUiOm51bGx9LCJIb3Jpem9udGFsQ29ubmVjdG9yU3R5bGUiOnsiJGlkIjoiMjExIiwiTGluZUNvbG9yIjp7IiRyZWYiOiI5OCJ9LCJMaW5lV2VpZ2h0IjoxLjAsIkxpbmVUeXBlIjowLCJQYXJlbnRTdHlsZSI6bnVsbH0sIlZlcnRpY2FsQ29ubmVjdG9yU3R5bGUiOnsiJGlkIjoiMjE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MTMiLCJNYXJnaW4iOnsiJHJlZiI6IjEwNCJ9LCJQYWRkaW5nIjp7IiRyZWYiOiIxMDUifSwiQmFja2dyb3VuZCI6eyIkaWQiOiIyMTQiLCJDb2xvciI6eyIkaWQiOiIyMTUiLCJBIjoyNTUsIlIiOjk2LCJHIjoxMzEsIkIiOjIwM319LCJJc1Zpc2libGUiOnRydWUsIldpZHRoIjowLjAsIkhlaWdodCI6MTYuMCwiQm9yZGVyU3R5bGUiOnsiJGlkIjoiMjE2IiwiTGluZUNvbG9yIjp7IiRyZWYiOiIxMDkifSwiTGluZVdlaWdodCI6MC4wLCJMaW5lVHlwZSI6MCwiUGFyZW50U3R5bGUiOm51bGx9LCJQYXJlbnRTdHlsZSI6bnVsbH0sIlRpdGxlU3R5bGUiOnsiJGlkIjoiMjE3IiwiRm9udFNldHRpbmdzIjp7IiRpZCI6IjIxO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E5IiwiTGluZUNvbG9yIjpudWxsLCJMaW5lV2VpZ2h0IjowLjAsIkxpbmVUeXBlIjowLCJQYXJlbnRTdHlsZSI6bnVsbH0sIlBhcmVudFN0eWxlIjpudWxsfSwiRGF0ZVN0eWxlIjp7IiRpZCI6IjIyMCIsIkZvbnRTZXR0aW5ncyI6eyIkaWQiOiIyMjE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IiLCJMaW5lQ29sb3IiOm51bGwsIkxpbmVXZWlnaHQiOjAuMCwiTGluZVR5cGUiOjAsIlBhcmVudFN0eWxlIjpudWxsfSwiUGFyZW50U3R5bGUiOm51bGx9LCJEYXRlRm9ybWF0Ijp7IiRyZWYiOiIxMjUifSwiSXNWaXNpYmxlIjp0cnVlLCJQYXJlbnRTdHlsZSI6bnVsbH0sIkluZGV4Ijo0LCJTbWFydER1cmF0aW9uQWN0aXZhdGVkIjpmYWxzZSwiRGF0ZUZvcm1hdCI6eyIkcmVmIjoiMTI1In0sIklkIjoiMmE3YzcyOTMtNThhNS00YTZjLWI2NTUtYzIxMzg2MWU0YTJjIiwiSW1wb3J0SWQiOm51bGwsIlRpdGxlIjoiRmVhdHVyZSBkZXZlbG9wbWVudHMiLCJOb3RlIjpudWxsLCJIeXBlcmxpbmsiOm51bGwsIklzQ2hhbmdlZCI6ZmFsc2UsIklzTmV3IjpmYWxzZX0seyIkaWQiOiIyMjMiLCJHcm91cE5hbWUiOm51bGwsIlN0YXJ0RGF0ZSI6IjIwMTktMDgtMTlUMDA6MDA6MDBaIiwiRW5kRGF0ZSI6IjIwMTktMDgtMjNUMjM6NTk6MDBaIiwiUGVyY2VudGFnZUNvbXBsZXRlIjpudWxsLCJTdHlsZSI6eyIkaWQiOiIyMjQiLCJTaGFwZSI6MCwiU2hhcGVUaGlja25lc3MiOjEsIkR1cmF0aW9uRm9ybWF0IjowLCJJbmNsdWRlTm9uV29ya2luZ0RheXNJbkR1cmF0aW9uIjpmYWxzZSwiUGVyY2VudGFnZUNvbXBsZXRlU3R5bGUiOnsiJGlkIjoiMjI1IiwiRm9udFNldHRpbmdzIjp7IiRpZCI6IjIy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3IiwiTGluZUNvbG9yIjpudWxsLCJMaW5lV2VpZ2h0IjowLjAsIkxpbmVUeXBlIjowLCJQYXJlbnRTdHlsZSI6bnVsbH0sIlBhcmVudFN0eWxlIjpudWxsfSwiRHVyYXRpb25TdHlsZSI6eyIkaWQiOiIyMjgiLCJGb250U2V0dGluZ3MiOnsiJGlkIjoiMjI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zAiLCJMaW5lQ29sb3IiOm51bGwsIkxpbmVXZWlnaHQiOjAuMCwiTGluZVR5cGUiOjAsIlBhcmVudFN0eWxlIjpudWxsfSwiUGFyZW50U3R5bGUiOm51bGx9LCJIb3Jpem9udGFsQ29ubmVjdG9yU3R5bGUiOnsiJGlkIjoiMjMxIiwiTGluZUNvbG9yIjp7IiRyZWYiOiI5OCJ9LCJMaW5lV2VpZ2h0IjoxLjAsIkxpbmVUeXBlIjowLCJQYXJlbnRTdHlsZSI6bnVsbH0sIlZlcnRpY2FsQ29ubmVjdG9yU3R5bGUiOnsiJGlkIjoiMjM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MzMiLCJNYXJnaW4iOnsiJHJlZiI6IjEwNCJ9LCJQYWRkaW5nIjp7IiRyZWYiOiIxMDUifSwiQmFja2dyb3VuZCI6eyIkaWQiOiIyMzQiLCJDb2xvciI6eyIkaWQiOiIyMzUiLCJBIjoyNTUsIlIiOjk2LCJHIjoxMzEsIkIiOjIwM319LCJJc1Zpc2libGUiOnRydWUsIldpZHRoIjowLjAsIkhlaWdodCI6MTYuMCwiQm9yZGVyU3R5bGUiOnsiJGlkIjoiMjM2IiwiTGluZUNvbG9yIjp7IiRyZWYiOiIxMDkifSwiTGluZVdlaWdodCI6MC4wLCJMaW5lVHlwZSI6MCwiUGFyZW50U3R5bGUiOm51bGx9LCJQYXJlbnRTdHlsZSI6bnVsbH0sIlRpdGxlU3R5bGUiOnsiJGlkIjoiMjM3IiwiRm9udFNldHRpbmdzIjp7IiRpZCI6IjIzO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M5IiwiTGluZUNvbG9yIjpudWxsLCJMaW5lV2VpZ2h0IjowLjAsIkxpbmVUeXBlIjowLCJQYXJlbnRTdHlsZSI6bnVsbH0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DIiLCJMaW5lQ29sb3IiOm51bGwsIkxpbmVXZWlnaHQiOjAuMCwiTGluZVR5cGUiOjAsIlBhcmVudFN0eWxlIjpudWxsfSwiUGFyZW50U3R5bGUiOm51bGx9LCJEYXRlRm9ybWF0Ijp7IiRyZWYiOiIxMjUifSwiSXNWaXNpYmxlIjp0cnVlLCJQYXJlbnRTdHlsZSI6bnVsbH0sIkluZGV4Ijo1LCJTbWFydER1cmF0aW9uQWN0aXZhdGVkIjpmYWxzZSwiRGF0ZUZvcm1hdCI6eyIkcmVmIjoiMTI1In0sIklkIjoiZmJmMzdmNTctM2Q2Ni00YTkxLWE0ODgtZjYzOTQ5MmM2NDUzIiwiSW1wb3J0SWQiOm51bGwsIlRpdGxlIjoiRmVhdHVyZSBkZXZlbG9wbWVudHMiLCJOb3RlIjpudWxsLCJIeXBlcmxpbmsiOm51bGwsIklzQ2hhbmdlZCI6ZmFsc2UsIklzTmV3IjpmYWxzZX0seyIkaWQiOiIyNDMiLCJHcm91cE5hbWUiOm51bGwsIlN0YXJ0RGF0ZSI6IjIwMTktMDgtMjZUMDA6MDA6MDBaIiwiRW5kRGF0ZSI6IjIwMTktMDgtMjhUMjM6NTk6MDBaIiwiUGVyY2VudGFnZUNvbXBsZXRlIjpudWxsLCJTdHlsZSI6eyIkaWQiOiIyNDQiLCJTaGFwZSI6MCwiU2hhcGVUaGlja25lc3MiOjE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Q3IiwiTGluZUNvbG9yIjpudWxsLCJMaW5lV2VpZ2h0IjowLjAsIkxpbmVUeXBlIjowLCJQYXJlbnRTdHlsZSI6bnVsbH0sIlBhcmVudFN0eWxlIjpudWxsfSwiRHVyYXRpb25TdHlsZSI6eyIkaWQiOiIyNDgiLCJGb250U2V0dGluZ3MiOnsiJGlkIjoiMjQ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AiLCJMaW5lQ29sb3IiOm51bGwsIkxpbmVXZWlnaHQiOjAuMCwiTGluZVR5cGUiOjAsIlBhcmVudFN0eWxlIjpudWxsfSwiUGFyZW50U3R5bGUiOm51bGx9LCJIb3Jpem9udGFsQ29ubmVjdG9yU3R5bGUiOnsiJGlkIjoiMjUxIiwiTGluZUNvbG9yIjp7IiRyZWYiOiI5OCJ9LCJMaW5lV2VpZ2h0IjoxLjAsIkxpbmVUeXBlIjowLCJQYXJlbnRTdHlsZSI6bnVsbH0sIlZlcnRpY2FsQ29ubmVjdG9yU3R5bGUiOnsiJGlkIjoiMjU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NTMiLCJNYXJnaW4iOnsiJHJlZiI6IjEwNCJ9LCJQYWRkaW5nIjp7IiRyZWYiOiIxMDUifSwiQmFja2dyb3VuZCI6eyIkaWQiOiIyNTQiLCJDb2xvciI6eyIkaWQiOiIyNTUiLCJBIjoyNTUsIlIiOjI0MSwiRyI6MTQwLCJCIjo4NX19LCJJc1Zpc2libGUiOnRydWUsIldpZHRoIjowLjAsIkhlaWdodCI6MTYuMCwiQm9yZGVyU3R5bGUiOnsiJGlkIjoiMjU2IiwiTGluZUNvbG9yIjp7IiRyZWYiOiIxMDkifSwiTGluZVdlaWdodCI6MC4wLCJMaW5lVHlwZSI6MCwiUGFyZW50U3R5bGUiOm51bGx9LCJQYXJlbnRTdHlsZSI6bnVsbH0sIlRpdGxlU3R5bGUiOnsiJGlkIjoiMjU3IiwiRm9udFNldHRpbmdzIjp7IiRpZCI6IjI1O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jIiLCJMaW5lQ29sb3IiOm51bGwsIkxpbmVXZWlnaHQiOjAuMCwiTGluZVR5cGUiOjAsIlBhcmVudFN0eWxlIjpudWxsfSwiUGFyZW50U3R5bGUiOm51bGx9LCJEYXRlRm9ybWF0Ijp7IiRyZWYiOiIxMjUifSwiSXNWaXNpYmxlIjp0cnVlLCJQYXJlbnRTdHlsZSI6bnVsbH0sIkluZGV4Ijo2LCJTbWFydER1cmF0aW9uQWN0aXZhdGVkIjpmYWxzZSwiRGF0ZUZvcm1hdCI6eyIkcmVmIjoiMTI1In0sIklkIjoiNDExMTc2MzktZmZiYi00ZWMxLWFiNDEtM2YzMmYzODFiMzg2IiwiSW1wb3J0SWQiOm51bGwsIlRpdGxlIjoiUHJvZ3Jlc3MgUmVwb3J0IiwiTm90ZSI6bnVsbCwiSHlwZXJsaW5rIjpudWxsLCJJc0NoYW5nZWQiOmZhbHNlLCJJc05ldyI6ZmFsc2V9LHsiJGlkIjoiMjYzIiwiR3JvdXBOYW1lIjpudWxsLCJTdGFydERhdGUiOiIyMDE5LTA4LTI3VDAwOjAwOjAwWiIsIkVuZERhdGUiOiIyMDE5LTA4LTI5VDIzOjU5OjAwWiIsIlBlcmNlbnRhZ2VDb21wbGV0ZSI6bnVsbCwiU3R5bGUiOnsiJGlkIjoiMjY0IiwiU2hhcGUiOjAsIlNoYXBlVGhpY2tuZXNzIjoxLCJEdXJhdGlvbkZvcm1hdCI6MCwiSW5jbHVkZU5vbldvcmtpbmdEYXlzSW5EdXJhdGlvbiI6ZmFsc2UsIlBlcmNlbnRhZ2VDb21wbGV0ZVN0eWxlIjp7IiRpZCI6IjI2NSIsIkZvbnRTZXR0aW5ncyI6eyIkaWQiOiIy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2NyIsIkxpbmVDb2xvciI6bnVsbCwiTGluZVdlaWdodCI6MC4wLCJMaW5lVHlwZSI6MCwiUGFyZW50U3R5bGUiOm51bGx9LCJQYXJlbnRTdHlsZSI6bnVsbH0sIkR1cmF0aW9uU3R5bGUiOnsiJGlkIjoiMjY4IiwiRm9udFNldHRpbmdzIjp7IiRpZCI6IjI2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cwIiwiTGluZUNvbG9yIjpudWxsLCJMaW5lV2VpZ2h0IjowLjAsIkxpbmVUeXBlIjowLCJQYXJlbnRTdHlsZSI6bnVsbH0sIlBhcmVudFN0eWxlIjpudWxsfSwiSG9yaXpvbnRhbENvbm5lY3RvclN0eWxlIjp7IiRpZCI6IjI3MSIsIkxpbmVDb2xvciI6eyIkcmVmIjoiOTgifSwiTGluZVdlaWdodCI6MS4wLCJMaW5lVHlwZSI6MCwiUGFyZW50U3R5bGUiOm51bGx9LCJWZXJ0aWNhbENvbm5lY3RvclN0eWxlIjp7IiRpZCI6IjI3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czIiwiTWFyZ2luIjp7IiRyZWYiOiIxMDQifSwiUGFkZGluZyI6eyIkcmVmIjoiMTA1In0sIkJhY2tncm91bmQiOnsiJGlkIjoiMjc0IiwiQ29sb3IiOnsiJGlkIjoiMjc1IiwiQSI6MjU1LCJSIjoxNzUsIkciOjE3NSwiQiI6MTc1fX0sIklzVmlzaWJsZSI6dHJ1ZSwiV2lkdGgiOjAuMCwiSGVpZ2h0IjoxNi4wLCJCb3JkZXJTdHlsZSI6eyIkaWQiOiIyNzYiLCJMaW5lQ29sb3IiOnsiJHJlZiI6IjEwOSJ9LCJMaW5lV2VpZ2h0IjowLjAsIkxpbmVUeXBlIjowLCJQYXJlbnRTdHlsZSI6bnVsbH0sIlBhcmVudFN0eWxlIjpudWxsfSwiVGl0bGVTdHlsZSI6eyIkaWQiOiIyNzciLCJGb250U2V0dGluZ3MiOnsiJGlkIjoiMjc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zkiLCJMaW5lQ29sb3IiOm51bGwsIkxpbmVXZWlnaHQiOjAuMCwiTGluZVR5cGUiOjAsIlBhcmVudFN0eWxlIjpudWxsfSwiUGFyZW50U3R5bGUiOm51bGx9LCJEYXRlU3R5bGUiOnsiJGlkIjoiMjgwIiwiRm9udFNldHRpbmdzIjp7IiRpZCI6IjI4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Mi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I0YThjNDUzZC1jZTUwLTRlNjctODcwOC0wOTFhZDNlZWEwMWQiLCJJbXBvcnRJZCI6bnVsbCwiVGl0bGUiOiJGZWF0dXJlIFRlc3RzIiwiTm90ZSI6bnVsbCwiSHlwZXJsaW5rIjpudWxsLCJJc0NoYW5nZWQiOmZhbHNlLCJJc05ldyI6ZmFsc2V9LHsiJGlkIjoiMjgzIiwiR3JvdXBOYW1lIjpudWxsLCJTdGFydERhdGUiOiIyMDE5LTA4LTI5VDAwOjAwOjAwWiIsIkVuZERhdGUiOiIyMDE5LTA4LTMwVDIzOjU5OjAwWiIsIlBlcmNlbnRhZ2VDb21wbGV0ZSI6bnVsbCwiU3R5bGUiOnsiJGlkIjoiMjg0IiwiU2hhcGUiOjAsIlNoYXBlVGhpY2tuZXNzIjoxLCJEdXJhdGlvbkZvcm1hdCI6MCwiSW5jbHVkZU5vbldvcmtpbmdEYXlzSW5EdXJhdGlvbiI6ZmFsc2UsIlBlcmNlbnRhZ2VDb21wbGV0ZVN0eWxlIjp7IiRpZCI6IjI4NSIsIkZvbnRTZXR0aW5ncyI6eyIkaWQiOiIyO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4NyIsIkxpbmVDb2xvciI6bnVsbCwiTGluZVdlaWdodCI6MC4wLCJMaW5lVHlwZSI6MCwiUGFyZW50U3R5bGUiOm51bGx9LCJQYXJlbnRTdHlsZSI6bnVsbH0sIkR1cmF0aW9uU3R5bGUiOnsiJGlkIjoiMjg4IiwiRm9udFNldHRpbmdzIjp7IiRpZCI6IjI4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wIiwiTGluZUNvbG9yIjpudWxsLCJMaW5lV2VpZ2h0IjowLjAsIkxpbmVUeXBlIjowLCJQYXJlbnRTdHlsZSI6bnVsbH0sIlBhcmVudFN0eWxlIjpudWxsfSwiSG9yaXpvbnRhbENvbm5lY3RvclN0eWxlIjp7IiRpZCI6IjI5MSIsIkxpbmVDb2xvciI6eyIkcmVmIjoiOTgifSwiTGluZVdlaWdodCI6MS4wLCJMaW5lVHlwZSI6MCwiUGFyZW50U3R5bGUiOm51bGx9LCJWZXJ0aWNhbENvbm5lY3RvclN0eWxlIjp7IiRpZCI6IjI5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zIiwiTWFyZ2luIjp7IiRyZWYiOiIxMDQifSwiUGFkZGluZyI6eyIkcmVmIjoiMTA1In0sIkJhY2tncm91bmQiOnsiJGlkIjoiMjk0IiwiQ29sb3IiOnsiJGlkIjoiMjk1IiwiQSI6MjU1LCJSIjo5NiwiRyI6MTMxLCJCIjoyMDN9fSwiSXNWaXNpYmxlIjp0cnVlLCJXaWR0aCI6MC4wLCJIZWlnaHQiOjE2LjAsIkJvcmRlclN0eWxlIjp7IiRpZCI6IjI5NiIsIkxpbmVDb2xvciI6eyIkcmVmIjoiMTA5In0sIkxpbmVXZWlnaHQiOjAuMCwiTGluZVR5cGUiOjAsIlBhcmVudFN0eWxlIjpudWxsfSwiUGFyZW50U3R5bGUiOm51bGx9LCJUaXRsZVN0eWxlIjp7IiRpZCI6IjI5NyIsIkZvbnRTZXR0aW5ncyI6eyIkaWQiOiIyOT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5OSIsIkxpbmVDb2xvciI6bnVsbCwiTGluZVdlaWdodCI6MC4wLCJMaW5lVHlwZSI6MCwiUGFyZW50U3R5bGUiOm51bGx9LCJQYXJlbnRTdHlsZSI6bnVsbH0sIkRhdGVTdHlsZSI6eyIkaWQiOiIzMDAiLCJGb250U2V0dGluZ3MiOnsiJGlkIjoiMzA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AyIiwiTGluZUNvbG9yIjpudWxsLCJMaW5lV2VpZ2h0IjowLjAsIkxpbmVUeXBlIjowLCJQYXJlbnRTdHlsZSI6bnVsbH0sIlBhcmVudFN0eWxlIjpudWxsfSwiRGF0ZUZvcm1hdCI6eyIkcmVmIjoiMTI1In0sIklzVmlzaWJsZSI6dHJ1ZSwiUGFyZW50U3R5bGUiOm51bGx9LCJJbmRleCI6OCwiU21hcnREdXJhdGlvbkFjdGl2YXRlZCI6ZmFsc2UsIkRhdGVGb3JtYXQiOnsiJHJlZiI6IjEyNSJ9LCJJZCI6IjFkZjhmMTZjLTZiMWYtNGJmMi04YzY0LTE4MTk5NTcyMzkwZSIsIkltcG9ydElkIjpudWxsLCJUaXRsZSI6IkV4ZWN1dGl2ZSBSZXZpZXciLCJOb3RlIjpudWxsLCJIeXBlcmxpbmsiOm51bGwsIklzQ2hhbmdlZCI6ZmFsc2UsIklzTmV3IjpmYWxzZX0seyIkaWQiOiIzMDMiLCJHcm91cE5hbWUiOm51bGwsIlN0YXJ0RGF0ZSI6IjIwMTktMDgtMzBUMDA6MDA6MDBaIiwiRW5kRGF0ZSI6IjIwMTktMDgtMzBUMjM6NTk6MDBaIiwiUGVyY2VudGFnZUNvbXBsZXRlIjpudWxsLCJTdHlsZSI6eyIkaWQiOiIzMDQiLCJTaGFwZSI6MCwiU2hhcGVUaGlja25lc3MiOjEsIkR1cmF0aW9uRm9ybWF0IjowLCJJbmNsdWRlTm9uV29ya2luZ0RheXNJbkR1cmF0aW9uIjpmYWxzZSwiUGVyY2VudGFnZUNvbXBsZXRlU3R5bGUiOnsiJGlkIjoiMzA1IiwiRm9udFNldHRpbmdzIjp7IiRpZCI6IjMw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A3IiwiTGluZUNvbG9yIjpudWxsLCJMaW5lV2VpZ2h0IjowLjAsIkxpbmVUeXBlIjowLCJQYXJlbnRTdHlsZSI6bnVsbH0sIlBhcmVudFN0eWxlIjpudWxsfSwiRHVyYXRpb25TdHlsZSI6eyIkaWQiOiIzMDgiLCJGb250U2V0dGluZ3MiOnsiJGlkIjoiMzA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TAiLCJMaW5lQ29sb3IiOm51bGwsIkxpbmVXZWlnaHQiOjAuMCwiTGluZVR5cGUiOjAsIlBhcmVudFN0eWxlIjpudWxsfSwiUGFyZW50U3R5bGUiOm51bGx9LCJIb3Jpem9udGFsQ29ubmVjdG9yU3R5bGUiOnsiJGlkIjoiMzExIiwiTGluZUNvbG9yIjp7IiRyZWYiOiI5OCJ9LCJMaW5lV2VpZ2h0IjoxLjAsIkxpbmVUeXBlIjowLCJQYXJlbnRTdHlsZSI6bnVsbH0sIlZlcnRpY2FsQ29ubmVjdG9yU3R5bGUiOnsiJGlkIjoiMzE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MTMiLCJNYXJnaW4iOnsiJHJlZiI6IjEwNCJ9LCJQYWRkaW5nIjp7IiRyZWYiOiIxMDUifSwiQmFja2dyb3VuZCI6eyIkaWQiOiIzMTQiLCJDb2xvciI6eyIkaWQiOiIzMTUiLCJBIjoyNTUsIlIiOjI0MSwiRyI6MTQwLCJCIjo4NX19LCJJc1Zpc2libGUiOnRydWUsIldpZHRoIjowLjAsIkhlaWdodCI6MTYuMCwiQm9yZGVyU3R5bGUiOnsiJGlkIjoiMzE2IiwiTGluZUNvbG9yIjp7IiRyZWYiOiIxMDkifSwiTGluZVdlaWdodCI6MC4wLCJMaW5lVHlwZSI6MCwiUGFyZW50U3R5bGUiOm51bGx9LCJQYXJlbnRTdHlsZSI6bnVsbH0sIlRpdGxlU3R5bGUiOnsiJGlkIjoiMzE3IiwiRm9udFNldHRpbmdzIjp7IiRpZCI6IjMxO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E5IiwiTGluZUNvbG9yIjpudWxsLCJMaW5lV2VpZ2h0IjowLjAsIkxpbmVUeXBlIjowLCJQYXJlbnRTdHlsZSI6bnVsbH0sIlBhcmVudFN0eWxlIjpudWxsfSwiRGF0ZVN0eWxlIjp7IiRpZCI6IjMyMCIsIkZvbnRTZXR0aW5ncyI6eyIkaWQiOiIzMjE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MjIiLCJMaW5lQ29sb3IiOm51bGwsIkxpbmVXZWlnaHQiOjAuMCwiTGluZVR5cGUiOjAsIlBhcmVudFN0eWxlIjpudWxsfSwiUGFyZW50U3R5bGUiOm51bGx9LCJEYXRlRm9ybWF0Ijp7IiRyZWYiOiIxMjUifSwiSXNWaXNpYmxlIjp0cnVlLCJQYXJlbnRTdHlsZSI6bnVsbH0sIkluZGV4Ijo5LCJTbWFydER1cmF0aW9uQWN0aXZhdGVkIjpmYWxzZSwiRGF0ZUZvcm1hdCI6eyIkcmVmIjoiMTI1In0sIklkIjoiZGU3MGQyY2MtOTcyMC00MjU2LTkwYTAtMmY4NzVmYjAzZjIwIiwiSW1wb3J0SWQiOm51bGwsIlRpdGxlIjoiUHJvcG9zZWQgQ2hhbmdlcyAmIE5ldyBGZWF0dXJlcyBSZXBvcnQgIiwiTm90ZSI6bnVsbCwiSHlwZXJsaW5rIjpudWxsLCJJc0NoYW5nZWQiOmZhbHNlLCJJc05ldyI6ZmFsc2V9XSwiTXNQcm9qZWN0SXRlbXNUcmVlIjp7IiRpZCI6IjMyMyIsIlJvb3QiOnsiSW1wb3J0SWQiOm51bGwsIklzSW1wb3J0ZWQiOmZhbHNlLCJDaGlsZHJlbiI6W119fSwiTWV0YWRhdGEiOnsiJGlkIjoiMzI0IiwiUmVjZW50Q29sb3JzQ29sbGVjdGlvbiI6IltdIn0sIlNldHRpbmdzIjp7IiRpZCI6IjMyNSIsIkltcGFPcHRpb25zIjp7IiRpZCI6IjMyNi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zI3IiwiVXNlVGltZSI6ZmFsc2UsIldvcmtEYXlTdGFydCI6IjAwOjAwOjAwIiwiV29ya0RheUVuZCI6IjIzOjU5OjAwIn0sIkxhc3RVc2VkVGVtcGxhdGVJZCI6Ijk1ZmJmMGY3LWNhNmMtNGJiOS1hZTc4LTFhYWYyY2E5NjBlYiJ9"/>
  <p:tag name="__MASTER" val="__part_0"/>
</p:tagLst>
</file>

<file path=ppt/tags/tag255.xml><?xml version="1.0" encoding="utf-8"?>
<p:tagLst xmlns:a="http://schemas.openxmlformats.org/drawingml/2006/main" xmlns:r="http://schemas.openxmlformats.org/officeDocument/2006/relationships" xmlns:p="http://schemas.openxmlformats.org/presentationml/2006/main">
  <p:tag name="OTLMARKERSHAPE" val="OTL"/>
</p:tagLst>
</file>

<file path=ppt/tags/tag256.xml><?xml version="1.0" encoding="utf-8"?>
<p:tagLst xmlns:a="http://schemas.openxmlformats.org/drawingml/2006/main" xmlns:r="http://schemas.openxmlformats.org/officeDocument/2006/relationships" xmlns:p="http://schemas.openxmlformats.org/presentationml/2006/main">
  <p:tag name="OTLMARKERSHAPE" val="OTL"/>
</p:tagLst>
</file>

<file path=ppt/tags/tag257.xml><?xml version="1.0" encoding="utf-8"?>
<p:tagLst xmlns:a="http://schemas.openxmlformats.org/drawingml/2006/main" xmlns:r="http://schemas.openxmlformats.org/officeDocument/2006/relationships" xmlns:p="http://schemas.openxmlformats.org/presentationml/2006/main">
  <p:tag name="OTLMARKERSHAPE" val="OTL"/>
</p:tagLst>
</file>

<file path=ppt/tags/tag258.xml><?xml version="1.0" encoding="utf-8"?>
<p:tagLst xmlns:a="http://schemas.openxmlformats.org/drawingml/2006/main" xmlns:r="http://schemas.openxmlformats.org/officeDocument/2006/relationships" xmlns:p="http://schemas.openxmlformats.org/presentationml/2006/main">
  <p:tag name="OTLMARKERSHAPE" val="OTL"/>
</p:tagLst>
</file>

<file path=ppt/tags/tag259.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60.xml><?xml version="1.0" encoding="utf-8"?>
<p:tagLst xmlns:a="http://schemas.openxmlformats.org/drawingml/2006/main" xmlns:r="http://schemas.openxmlformats.org/officeDocument/2006/relationships" xmlns:p="http://schemas.openxmlformats.org/presentationml/2006/main">
  <p:tag name="OTLMARKERSHAPE" val="OTL"/>
</p:tagLst>
</file>

<file path=ppt/tags/tag261.xml><?xml version="1.0" encoding="utf-8"?>
<p:tagLst xmlns:a="http://schemas.openxmlformats.org/drawingml/2006/main" xmlns:r="http://schemas.openxmlformats.org/officeDocument/2006/relationships" xmlns:p="http://schemas.openxmlformats.org/presentationml/2006/main">
  <p:tag name="OTLMARKERSHAPE" val="OTL"/>
</p:tagLst>
</file>

<file path=ppt/tags/tag262.xml><?xml version="1.0" encoding="utf-8"?>
<p:tagLst xmlns:a="http://schemas.openxmlformats.org/drawingml/2006/main" xmlns:r="http://schemas.openxmlformats.org/officeDocument/2006/relationships" xmlns:p="http://schemas.openxmlformats.org/presentationml/2006/main">
  <p:tag name="OTLMARKERSHAPE" val="OTL"/>
</p:tagLst>
</file>

<file path=ppt/tags/tag263.xml><?xml version="1.0" encoding="utf-8"?>
<p:tagLst xmlns:a="http://schemas.openxmlformats.org/drawingml/2006/main" xmlns:r="http://schemas.openxmlformats.org/officeDocument/2006/relationships" xmlns:p="http://schemas.openxmlformats.org/presentationml/2006/main">
  <p:tag name="OTLMARKERSHAPE" val="OTL"/>
</p:tagLst>
</file>

<file path=ppt/tags/tag264.xml><?xml version="1.0" encoding="utf-8"?>
<p:tagLst xmlns:a="http://schemas.openxmlformats.org/drawingml/2006/main" xmlns:r="http://schemas.openxmlformats.org/officeDocument/2006/relationships" xmlns:p="http://schemas.openxmlformats.org/presentationml/2006/main">
  <p:tag name="OTLMARKERSHAPE" val="OTL"/>
</p:tagLst>
</file>

<file path=ppt/tags/tag265.xml><?xml version="1.0" encoding="utf-8"?>
<p:tagLst xmlns:a="http://schemas.openxmlformats.org/drawingml/2006/main" xmlns:r="http://schemas.openxmlformats.org/officeDocument/2006/relationships" xmlns:p="http://schemas.openxmlformats.org/presentationml/2006/main">
  <p:tag name="OTLMARKERSHAPE" val="OTL"/>
</p:tagLst>
</file>

<file path=ppt/tags/tag266.xml><?xml version="1.0" encoding="utf-8"?>
<p:tagLst xmlns:a="http://schemas.openxmlformats.org/drawingml/2006/main" xmlns:r="http://schemas.openxmlformats.org/officeDocument/2006/relationships" xmlns:p="http://schemas.openxmlformats.org/presentationml/2006/main">
  <p:tag name="OTLMARKERSHAPE" val="OTL"/>
</p:tagLst>
</file>

<file path=ppt/tags/tag267.xml><?xml version="1.0" encoding="utf-8"?>
<p:tagLst xmlns:a="http://schemas.openxmlformats.org/drawingml/2006/main" xmlns:r="http://schemas.openxmlformats.org/officeDocument/2006/relationships" xmlns:p="http://schemas.openxmlformats.org/presentationml/2006/main">
  <p:tag name="OTLMARKERSHAPE" val="OTL"/>
</p:tagLst>
</file>

<file path=ppt/tags/tag268.xml><?xml version="1.0" encoding="utf-8"?>
<p:tagLst xmlns:a="http://schemas.openxmlformats.org/drawingml/2006/main" xmlns:r="http://schemas.openxmlformats.org/officeDocument/2006/relationships" xmlns:p="http://schemas.openxmlformats.org/presentationml/2006/main">
  <p:tag name="OTLMARKERSHAPE" val="OTL"/>
</p:tagLst>
</file>

<file path=ppt/tags/tag269.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70.xml><?xml version="1.0" encoding="utf-8"?>
<p:tagLst xmlns:a="http://schemas.openxmlformats.org/drawingml/2006/main" xmlns:r="http://schemas.openxmlformats.org/officeDocument/2006/relationships" xmlns:p="http://schemas.openxmlformats.org/presentationml/2006/main">
  <p:tag name="OTLMARKERSHAPE" val="OTL"/>
</p:tagLst>
</file>

<file path=ppt/tags/tag271.xml><?xml version="1.0" encoding="utf-8"?>
<p:tagLst xmlns:a="http://schemas.openxmlformats.org/drawingml/2006/main" xmlns:r="http://schemas.openxmlformats.org/officeDocument/2006/relationships" xmlns:p="http://schemas.openxmlformats.org/presentationml/2006/main">
  <p:tag name="OTLMARKERSHAPE" val="OTL"/>
</p:tagLst>
</file>

<file path=ppt/tags/tag272.xml><?xml version="1.0" encoding="utf-8"?>
<p:tagLst xmlns:a="http://schemas.openxmlformats.org/drawingml/2006/main" xmlns:r="http://schemas.openxmlformats.org/officeDocument/2006/relationships" xmlns:p="http://schemas.openxmlformats.org/presentationml/2006/main">
  <p:tag name="OTLMARKERSHAPE" val="OTL"/>
</p:tagLst>
</file>

<file path=ppt/tags/tag273.xml><?xml version="1.0" encoding="utf-8"?>
<p:tagLst xmlns:a="http://schemas.openxmlformats.org/drawingml/2006/main" xmlns:r="http://schemas.openxmlformats.org/officeDocument/2006/relationships" xmlns:p="http://schemas.openxmlformats.org/presentationml/2006/main">
  <p:tag name="OTLMARKERSHAPE" val="OTL"/>
</p:tagLst>
</file>

<file path=ppt/tags/tag274.xml><?xml version="1.0" encoding="utf-8"?>
<p:tagLst xmlns:a="http://schemas.openxmlformats.org/drawingml/2006/main" xmlns:r="http://schemas.openxmlformats.org/officeDocument/2006/relationships" xmlns:p="http://schemas.openxmlformats.org/presentationml/2006/main">
  <p:tag name="OTLMARKERSHAPE" val="OTL"/>
</p:tagLst>
</file>

<file path=ppt/tags/tag275.xml><?xml version="1.0" encoding="utf-8"?>
<p:tagLst xmlns:a="http://schemas.openxmlformats.org/drawingml/2006/main" xmlns:r="http://schemas.openxmlformats.org/officeDocument/2006/relationships" xmlns:p="http://schemas.openxmlformats.org/presentationml/2006/main">
  <p:tag name="OTLMARKERSHAPE" val="OTL"/>
</p:tagLst>
</file>

<file path=ppt/tags/tag276.xml><?xml version="1.0" encoding="utf-8"?>
<p:tagLst xmlns:a="http://schemas.openxmlformats.org/drawingml/2006/main" xmlns:r="http://schemas.openxmlformats.org/officeDocument/2006/relationships" xmlns:p="http://schemas.openxmlformats.org/presentationml/2006/main">
  <p:tag name="OTLMARKERSHAPE" val="OTL"/>
</p:tagLst>
</file>

<file path=ppt/tags/tag277.xml><?xml version="1.0" encoding="utf-8"?>
<p:tagLst xmlns:a="http://schemas.openxmlformats.org/drawingml/2006/main" xmlns:r="http://schemas.openxmlformats.org/officeDocument/2006/relationships" xmlns:p="http://schemas.openxmlformats.org/presentationml/2006/main">
  <p:tag name="OTLMARKERSHAPE" val="OTL"/>
</p:tagLst>
</file>

<file path=ppt/tags/tag278.xml><?xml version="1.0" encoding="utf-8"?>
<p:tagLst xmlns:a="http://schemas.openxmlformats.org/drawingml/2006/main" xmlns:r="http://schemas.openxmlformats.org/officeDocument/2006/relationships" xmlns:p="http://schemas.openxmlformats.org/presentationml/2006/main">
  <p:tag name="OTLMARKERSHAPE" val="OTL"/>
</p:tagLst>
</file>

<file path=ppt/tags/tag279.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80.xml><?xml version="1.0" encoding="utf-8"?>
<p:tagLst xmlns:a="http://schemas.openxmlformats.org/drawingml/2006/main" xmlns:r="http://schemas.openxmlformats.org/officeDocument/2006/relationships" xmlns:p="http://schemas.openxmlformats.org/presentationml/2006/main">
  <p:tag name="OTLMARKERSHAPE" val="OTL"/>
</p:tagLst>
</file>

<file path=ppt/tags/tag281.xml><?xml version="1.0" encoding="utf-8"?>
<p:tagLst xmlns:a="http://schemas.openxmlformats.org/drawingml/2006/main" xmlns:r="http://schemas.openxmlformats.org/officeDocument/2006/relationships" xmlns:p="http://schemas.openxmlformats.org/presentationml/2006/main">
  <p:tag name="OTLMARKERSHAPE" val="OTL"/>
</p:tagLst>
</file>

<file path=ppt/tags/tag282.xml><?xml version="1.0" encoding="utf-8"?>
<p:tagLst xmlns:a="http://schemas.openxmlformats.org/drawingml/2006/main" xmlns:r="http://schemas.openxmlformats.org/officeDocument/2006/relationships" xmlns:p="http://schemas.openxmlformats.org/presentationml/2006/main">
  <p:tag name="OTLMARKERSHAPE" val="OTL"/>
</p:tagLst>
</file>

<file path=ppt/tags/tag283.xml><?xml version="1.0" encoding="utf-8"?>
<p:tagLst xmlns:a="http://schemas.openxmlformats.org/drawingml/2006/main" xmlns:r="http://schemas.openxmlformats.org/officeDocument/2006/relationships" xmlns:p="http://schemas.openxmlformats.org/presentationml/2006/main">
  <p:tag name="OTLMARKERSHAPE" val="OTL"/>
</p:tagLst>
</file>

<file path=ppt/tags/tag284.xml><?xml version="1.0" encoding="utf-8"?>
<p:tagLst xmlns:a="http://schemas.openxmlformats.org/drawingml/2006/main" xmlns:r="http://schemas.openxmlformats.org/officeDocument/2006/relationships" xmlns:p="http://schemas.openxmlformats.org/presentationml/2006/main">
  <p:tag name="OTLMARKERSHAPE" val="OTL"/>
</p:tagLst>
</file>

<file path=ppt/tags/tag285.xml><?xml version="1.0" encoding="utf-8"?>
<p:tagLst xmlns:a="http://schemas.openxmlformats.org/drawingml/2006/main" xmlns:r="http://schemas.openxmlformats.org/officeDocument/2006/relationships" xmlns:p="http://schemas.openxmlformats.org/presentationml/2006/main">
  <p:tag name="OTLMARKERSHAPE" val="OTL"/>
</p:tagLst>
</file>

<file path=ppt/tags/tag286.xml><?xml version="1.0" encoding="utf-8"?>
<p:tagLst xmlns:a="http://schemas.openxmlformats.org/drawingml/2006/main" xmlns:r="http://schemas.openxmlformats.org/officeDocument/2006/relationships" xmlns:p="http://schemas.openxmlformats.org/presentationml/2006/main">
  <p:tag name="OTLMARKERSHAPE" val="OTL"/>
</p:tagLst>
</file>

<file path=ppt/tags/tag287.xml><?xml version="1.0" encoding="utf-8"?>
<p:tagLst xmlns:a="http://schemas.openxmlformats.org/drawingml/2006/main" xmlns:r="http://schemas.openxmlformats.org/officeDocument/2006/relationships" xmlns:p="http://schemas.openxmlformats.org/presentationml/2006/main">
  <p:tag name="OTLMARKERSHAPE" val="OTL"/>
</p:tagLst>
</file>

<file path=ppt/tags/tag288.xml><?xml version="1.0" encoding="utf-8"?>
<p:tagLst xmlns:a="http://schemas.openxmlformats.org/drawingml/2006/main" xmlns:r="http://schemas.openxmlformats.org/officeDocument/2006/relationships" xmlns:p="http://schemas.openxmlformats.org/presentationml/2006/main">
  <p:tag name="OTLMARKERSHAPE" val="OTL"/>
</p:tagLst>
</file>

<file path=ppt/tags/tag289.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290.xml><?xml version="1.0" encoding="utf-8"?>
<p:tagLst xmlns:a="http://schemas.openxmlformats.org/drawingml/2006/main" xmlns:r="http://schemas.openxmlformats.org/officeDocument/2006/relationships" xmlns:p="http://schemas.openxmlformats.org/presentationml/2006/main">
  <p:tag name="OTLMARKERSHAPE" val="OTL"/>
</p:tagLst>
</file>

<file path=ppt/tags/tag291.xml><?xml version="1.0" encoding="utf-8"?>
<p:tagLst xmlns:a="http://schemas.openxmlformats.org/drawingml/2006/main" xmlns:r="http://schemas.openxmlformats.org/officeDocument/2006/relationships" xmlns:p="http://schemas.openxmlformats.org/presentationml/2006/main">
  <p:tag name="OTLMARKERSHAPE" val="OTL"/>
</p:tagLst>
</file>

<file path=ppt/tags/tag292.xml><?xml version="1.0" encoding="utf-8"?>
<p:tagLst xmlns:a="http://schemas.openxmlformats.org/drawingml/2006/main" xmlns:r="http://schemas.openxmlformats.org/officeDocument/2006/relationships" xmlns:p="http://schemas.openxmlformats.org/presentationml/2006/main">
  <p:tag name="OTLMARKERSHAPE" val="OTL"/>
</p:tagLst>
</file>

<file path=ppt/tags/tag293.xml><?xml version="1.0" encoding="utf-8"?>
<p:tagLst xmlns:a="http://schemas.openxmlformats.org/drawingml/2006/main" xmlns:r="http://schemas.openxmlformats.org/officeDocument/2006/relationships" xmlns:p="http://schemas.openxmlformats.org/presentationml/2006/main">
  <p:tag name="OTLMARKERSHAPE" val="OTL"/>
</p:tagLst>
</file>

<file path=ppt/tags/tag294.xml><?xml version="1.0" encoding="utf-8"?>
<p:tagLst xmlns:a="http://schemas.openxmlformats.org/drawingml/2006/main" xmlns:r="http://schemas.openxmlformats.org/officeDocument/2006/relationships" xmlns:p="http://schemas.openxmlformats.org/presentationml/2006/main">
  <p:tag name="OTLMARKERSHAPE" val="OTL"/>
</p:tagLst>
</file>

<file path=ppt/tags/tag295.xml><?xml version="1.0" encoding="utf-8"?>
<p:tagLst xmlns:a="http://schemas.openxmlformats.org/drawingml/2006/main" xmlns:r="http://schemas.openxmlformats.org/officeDocument/2006/relationships" xmlns:p="http://schemas.openxmlformats.org/presentationml/2006/main">
  <p:tag name="OTLMARKERSHAPE" val="OTL"/>
</p:tagLst>
</file>

<file path=ppt/tags/tag296.xml><?xml version="1.0" encoding="utf-8"?>
<p:tagLst xmlns:a="http://schemas.openxmlformats.org/drawingml/2006/main" xmlns:r="http://schemas.openxmlformats.org/officeDocument/2006/relationships" xmlns:p="http://schemas.openxmlformats.org/presentationml/2006/main">
  <p:tag name="OTLMARKERSHAPE" val="OTL"/>
</p:tagLst>
</file>

<file path=ppt/tags/tag297.xml><?xml version="1.0" encoding="utf-8"?>
<p:tagLst xmlns:a="http://schemas.openxmlformats.org/drawingml/2006/main" xmlns:r="http://schemas.openxmlformats.org/officeDocument/2006/relationships" xmlns:p="http://schemas.openxmlformats.org/presentationml/2006/main">
  <p:tag name="OTLMARKERSHAPE" val="OTL"/>
</p:tagLst>
</file>

<file path=ppt/tags/tag298.xml><?xml version="1.0" encoding="utf-8"?>
<p:tagLst xmlns:a="http://schemas.openxmlformats.org/drawingml/2006/main" xmlns:r="http://schemas.openxmlformats.org/officeDocument/2006/relationships" xmlns:p="http://schemas.openxmlformats.org/presentationml/2006/main">
  <p:tag name="OTLMARKERSHAPE" val="OTL"/>
</p:tagLst>
</file>

<file path=ppt/tags/tag29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00.xml><?xml version="1.0" encoding="utf-8"?>
<p:tagLst xmlns:a="http://schemas.openxmlformats.org/drawingml/2006/main" xmlns:r="http://schemas.openxmlformats.org/officeDocument/2006/relationships" xmlns:p="http://schemas.openxmlformats.org/presentationml/2006/main">
  <p:tag name="OTLMARKERSHAPE" val="OTL"/>
</p:tagLst>
</file>

<file path=ppt/tags/tag301.xml><?xml version="1.0" encoding="utf-8"?>
<p:tagLst xmlns:a="http://schemas.openxmlformats.org/drawingml/2006/main" xmlns:r="http://schemas.openxmlformats.org/officeDocument/2006/relationships" xmlns:p="http://schemas.openxmlformats.org/presentationml/2006/main">
  <p:tag name="OTLMARKERSHAPE" val="OTL"/>
</p:tagLst>
</file>

<file path=ppt/tags/tag302.xml><?xml version="1.0" encoding="utf-8"?>
<p:tagLst xmlns:a="http://schemas.openxmlformats.org/drawingml/2006/main" xmlns:r="http://schemas.openxmlformats.org/officeDocument/2006/relationships" xmlns:p="http://schemas.openxmlformats.org/presentationml/2006/main">
  <p:tag name="OTLMARKERSHAPE" val="OTL"/>
</p:tagLst>
</file>

<file path=ppt/tags/tag303.xml><?xml version="1.0" encoding="utf-8"?>
<p:tagLst xmlns:a="http://schemas.openxmlformats.org/drawingml/2006/main" xmlns:r="http://schemas.openxmlformats.org/officeDocument/2006/relationships" xmlns:p="http://schemas.openxmlformats.org/presentationml/2006/main">
  <p:tag name="OTLMARKERSHAPE" val="OTL"/>
</p:tagLst>
</file>

<file path=ppt/tags/tag304.xml><?xml version="1.0" encoding="utf-8"?>
<p:tagLst xmlns:a="http://schemas.openxmlformats.org/drawingml/2006/main" xmlns:r="http://schemas.openxmlformats.org/officeDocument/2006/relationships" xmlns:p="http://schemas.openxmlformats.org/presentationml/2006/main">
  <p:tag name="OTLMARKERSHAPE" val="OTL"/>
</p:tagLst>
</file>

<file path=ppt/tags/tag305.xml><?xml version="1.0" encoding="utf-8"?>
<p:tagLst xmlns:a="http://schemas.openxmlformats.org/drawingml/2006/main" xmlns:r="http://schemas.openxmlformats.org/officeDocument/2006/relationships" xmlns:p="http://schemas.openxmlformats.org/presentationml/2006/main">
  <p:tag name="OTLMARKERSHAPE" val="OTL"/>
</p:tagLst>
</file>

<file path=ppt/tags/tag306.xml><?xml version="1.0" encoding="utf-8"?>
<p:tagLst xmlns:a="http://schemas.openxmlformats.org/drawingml/2006/main" xmlns:r="http://schemas.openxmlformats.org/officeDocument/2006/relationships" xmlns:p="http://schemas.openxmlformats.org/presentationml/2006/main">
  <p:tag name="OTLMARKERSHAPE" val="OTL"/>
</p:tagLst>
</file>

<file path=ppt/tags/tag307.xml><?xml version="1.0" encoding="utf-8"?>
<p:tagLst xmlns:a="http://schemas.openxmlformats.org/drawingml/2006/main" xmlns:r="http://schemas.openxmlformats.org/officeDocument/2006/relationships" xmlns:p="http://schemas.openxmlformats.org/presentationml/2006/main">
  <p:tag name="OTLMARKERSHAPE" val="OTL"/>
</p:tagLst>
</file>

<file path=ppt/tags/tag308.xml><?xml version="1.0" encoding="utf-8"?>
<p:tagLst xmlns:a="http://schemas.openxmlformats.org/drawingml/2006/main" xmlns:r="http://schemas.openxmlformats.org/officeDocument/2006/relationships" xmlns:p="http://schemas.openxmlformats.org/presentationml/2006/main">
  <p:tag name="OTLMARKERSHAPE" val="OTL"/>
</p:tagLst>
</file>

<file path=ppt/tags/tag309.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10.xml><?xml version="1.0" encoding="utf-8"?>
<p:tagLst xmlns:a="http://schemas.openxmlformats.org/drawingml/2006/main" xmlns:r="http://schemas.openxmlformats.org/officeDocument/2006/relationships" xmlns:p="http://schemas.openxmlformats.org/presentationml/2006/main">
  <p:tag name="OTLMARKERSHAPE" val="OTL"/>
</p:tagLst>
</file>

<file path=ppt/tags/tag311.xml><?xml version="1.0" encoding="utf-8"?>
<p:tagLst xmlns:a="http://schemas.openxmlformats.org/drawingml/2006/main" xmlns:r="http://schemas.openxmlformats.org/officeDocument/2006/relationships" xmlns:p="http://schemas.openxmlformats.org/presentationml/2006/main">
  <p:tag name="OTLMARKERSHAPE" val="OTL"/>
</p:tagLst>
</file>

<file path=ppt/tags/tag312.xml><?xml version="1.0" encoding="utf-8"?>
<p:tagLst xmlns:a="http://schemas.openxmlformats.org/drawingml/2006/main" xmlns:r="http://schemas.openxmlformats.org/officeDocument/2006/relationships" xmlns:p="http://schemas.openxmlformats.org/presentationml/2006/main">
  <p:tag name="OTLMARKERSHAPE" val="OTL"/>
</p:tagLst>
</file>

<file path=ppt/tags/tag313.xml><?xml version="1.0" encoding="utf-8"?>
<p:tagLst xmlns:a="http://schemas.openxmlformats.org/drawingml/2006/main" xmlns:r="http://schemas.openxmlformats.org/officeDocument/2006/relationships" xmlns:p="http://schemas.openxmlformats.org/presentationml/2006/main">
  <p:tag name="OTLMARKERSHAPE" val="OTL"/>
</p:tagLst>
</file>

<file path=ppt/tags/tag314.xml><?xml version="1.0" encoding="utf-8"?>
<p:tagLst xmlns:a="http://schemas.openxmlformats.org/drawingml/2006/main" xmlns:r="http://schemas.openxmlformats.org/officeDocument/2006/relationships" xmlns:p="http://schemas.openxmlformats.org/presentationml/2006/main">
  <p:tag name="OTLMARKERSHAPE" val="OTL"/>
</p:tagLst>
</file>

<file path=ppt/tags/tag315.xml><?xml version="1.0" encoding="utf-8"?>
<p:tagLst xmlns:a="http://schemas.openxmlformats.org/drawingml/2006/main" xmlns:r="http://schemas.openxmlformats.org/officeDocument/2006/relationships" xmlns:p="http://schemas.openxmlformats.org/presentationml/2006/main">
  <p:tag name="OTLMARKERSHAPE" val="OTL"/>
</p:tagLst>
</file>

<file path=ppt/tags/tag316.xml><?xml version="1.0" encoding="utf-8"?>
<p:tagLst xmlns:a="http://schemas.openxmlformats.org/drawingml/2006/main" xmlns:r="http://schemas.openxmlformats.org/officeDocument/2006/relationships" xmlns:p="http://schemas.openxmlformats.org/presentationml/2006/main">
  <p:tag name="OTLMARKERSHAPE" val="OTL"/>
</p:tagLst>
</file>

<file path=ppt/tags/tag317.xml><?xml version="1.0" encoding="utf-8"?>
<p:tagLst xmlns:a="http://schemas.openxmlformats.org/drawingml/2006/main" xmlns:r="http://schemas.openxmlformats.org/officeDocument/2006/relationships" xmlns:p="http://schemas.openxmlformats.org/presentationml/2006/main">
  <p:tag name="OTLMARKERSHAPE" val="OTL"/>
</p:tagLst>
</file>

<file path=ppt/tags/tag318.xml><?xml version="1.0" encoding="utf-8"?>
<p:tagLst xmlns:a="http://schemas.openxmlformats.org/drawingml/2006/main" xmlns:r="http://schemas.openxmlformats.org/officeDocument/2006/relationships" xmlns:p="http://schemas.openxmlformats.org/presentationml/2006/main">
  <p:tag name="OTLMARKERSHAPE" val="OTL"/>
</p:tagLst>
</file>

<file path=ppt/tags/tag319.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20.xml><?xml version="1.0" encoding="utf-8"?>
<p:tagLst xmlns:a="http://schemas.openxmlformats.org/drawingml/2006/main" xmlns:r="http://schemas.openxmlformats.org/officeDocument/2006/relationships" xmlns:p="http://schemas.openxmlformats.org/presentationml/2006/main">
  <p:tag name="OTLMARKERSHAPE" val="OTL"/>
</p:tagLst>
</file>

<file path=ppt/tags/tag321.xml><?xml version="1.0" encoding="utf-8"?>
<p:tagLst xmlns:a="http://schemas.openxmlformats.org/drawingml/2006/main" xmlns:r="http://schemas.openxmlformats.org/officeDocument/2006/relationships" xmlns:p="http://schemas.openxmlformats.org/presentationml/2006/main">
  <p:tag name="OTLMARKERSHAPE" val="OTL"/>
</p:tagLst>
</file>

<file path=ppt/tags/tag322.xml><?xml version="1.0" encoding="utf-8"?>
<p:tagLst xmlns:a="http://schemas.openxmlformats.org/drawingml/2006/main" xmlns:r="http://schemas.openxmlformats.org/officeDocument/2006/relationships" xmlns:p="http://schemas.openxmlformats.org/presentationml/2006/main">
  <p:tag name="OTLMARKERSHAPE" val="OTL"/>
</p:tagLst>
</file>

<file path=ppt/tags/tag323.xml><?xml version="1.0" encoding="utf-8"?>
<p:tagLst xmlns:a="http://schemas.openxmlformats.org/drawingml/2006/main" xmlns:r="http://schemas.openxmlformats.org/officeDocument/2006/relationships" xmlns:p="http://schemas.openxmlformats.org/presentationml/2006/main">
  <p:tag name="OTLMARKERSHAPE" val="OTL"/>
</p:tagLst>
</file>

<file path=ppt/tags/tag324.xml><?xml version="1.0" encoding="utf-8"?>
<p:tagLst xmlns:a="http://schemas.openxmlformats.org/drawingml/2006/main" xmlns:r="http://schemas.openxmlformats.org/officeDocument/2006/relationships" xmlns:p="http://schemas.openxmlformats.org/presentationml/2006/main">
  <p:tag name="OTLMARKERSHAPE" val="OTL"/>
</p:tagLst>
</file>

<file path=ppt/tags/tag325.xml><?xml version="1.0" encoding="utf-8"?>
<p:tagLst xmlns:a="http://schemas.openxmlformats.org/drawingml/2006/main" xmlns:r="http://schemas.openxmlformats.org/officeDocument/2006/relationships" xmlns:p="http://schemas.openxmlformats.org/presentationml/2006/main">
  <p:tag name="OTLMARKERSHAPE" val="OTL"/>
</p:tagLst>
</file>

<file path=ppt/tags/tag326.xml><?xml version="1.0" encoding="utf-8"?>
<p:tagLst xmlns:a="http://schemas.openxmlformats.org/drawingml/2006/main" xmlns:r="http://schemas.openxmlformats.org/officeDocument/2006/relationships" xmlns:p="http://schemas.openxmlformats.org/presentationml/2006/main">
  <p:tag name="OTLMARKERSHAPE" val="OTL"/>
</p:tagLst>
</file>

<file path=ppt/tags/tag327.xml><?xml version="1.0" encoding="utf-8"?>
<p:tagLst xmlns:a="http://schemas.openxmlformats.org/drawingml/2006/main" xmlns:r="http://schemas.openxmlformats.org/officeDocument/2006/relationships" xmlns:p="http://schemas.openxmlformats.org/presentationml/2006/main">
  <p:tag name="OTLMARKERSHAPE" val="OTL"/>
</p:tagLst>
</file>

<file path=ppt/tags/tag328.xml><?xml version="1.0" encoding="utf-8"?>
<p:tagLst xmlns:a="http://schemas.openxmlformats.org/drawingml/2006/main" xmlns:r="http://schemas.openxmlformats.org/officeDocument/2006/relationships" xmlns:p="http://schemas.openxmlformats.org/presentationml/2006/main">
  <p:tag name="OTLMARKERSHAPE" val="OTL"/>
</p:tagLst>
</file>

<file path=ppt/tags/tag329.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30.xml><?xml version="1.0" encoding="utf-8"?>
<p:tagLst xmlns:a="http://schemas.openxmlformats.org/drawingml/2006/main" xmlns:r="http://schemas.openxmlformats.org/officeDocument/2006/relationships" xmlns:p="http://schemas.openxmlformats.org/presentationml/2006/main">
  <p:tag name="OTLMARKERSHAPE" val="OTL"/>
</p:tagLst>
</file>

<file path=ppt/tags/tag331.xml><?xml version="1.0" encoding="utf-8"?>
<p:tagLst xmlns:a="http://schemas.openxmlformats.org/drawingml/2006/main" xmlns:r="http://schemas.openxmlformats.org/officeDocument/2006/relationships" xmlns:p="http://schemas.openxmlformats.org/presentationml/2006/main">
  <p:tag name="OTLMARKERSHAPE" val="OTL"/>
</p:tagLst>
</file>

<file path=ppt/tags/tag3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3.xml><?xml version="1.0" encoding="utf-8"?>
<p:tagLst xmlns:a="http://schemas.openxmlformats.org/drawingml/2006/main" xmlns:r="http://schemas.openxmlformats.org/officeDocument/2006/relationships" xmlns:p="http://schemas.openxmlformats.org/presentationml/2006/main">
  <p:tag name="OTLMARKERSHAPE" val="OTL"/>
</p:tagLst>
</file>

<file path=ppt/tags/tag334.xml><?xml version="1.0" encoding="utf-8"?>
<p:tagLst xmlns:a="http://schemas.openxmlformats.org/drawingml/2006/main" xmlns:r="http://schemas.openxmlformats.org/officeDocument/2006/relationships" xmlns:p="http://schemas.openxmlformats.org/presentationml/2006/main">
  <p:tag name="OTLMARKERSHAPE" val="OTL"/>
</p:tagLst>
</file>

<file path=ppt/tags/tag335.xml><?xml version="1.0" encoding="utf-8"?>
<p:tagLst xmlns:a="http://schemas.openxmlformats.org/drawingml/2006/main" xmlns:r="http://schemas.openxmlformats.org/officeDocument/2006/relationships" xmlns:p="http://schemas.openxmlformats.org/presentationml/2006/main">
  <p:tag name="OTLMARKERSHAPE" val="OTL"/>
</p:tagLst>
</file>

<file path=ppt/tags/tag336.xml><?xml version="1.0" encoding="utf-8"?>
<p:tagLst xmlns:a="http://schemas.openxmlformats.org/drawingml/2006/main" xmlns:r="http://schemas.openxmlformats.org/officeDocument/2006/relationships" xmlns:p="http://schemas.openxmlformats.org/presentationml/2006/main">
  <p:tag name="OTLMARKERSHAPE" val="OTL"/>
</p:tagLst>
</file>

<file path=ppt/tags/tag337.xml><?xml version="1.0" encoding="utf-8"?>
<p:tagLst xmlns:a="http://schemas.openxmlformats.org/drawingml/2006/main" xmlns:r="http://schemas.openxmlformats.org/officeDocument/2006/relationships" xmlns:p="http://schemas.openxmlformats.org/presentationml/2006/main">
  <p:tag name="OTLMARKERSHAPE" val="OTL"/>
</p:tagLst>
</file>

<file path=ppt/tags/tag338.xml><?xml version="1.0" encoding="utf-8"?>
<p:tagLst xmlns:a="http://schemas.openxmlformats.org/drawingml/2006/main" xmlns:r="http://schemas.openxmlformats.org/officeDocument/2006/relationships" xmlns:p="http://schemas.openxmlformats.org/presentationml/2006/main">
  <p:tag name="OTLMARKERSHAPE" val="OTL"/>
</p:tagLst>
</file>

<file path=ppt/tags/tag339.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40.xml><?xml version="1.0" encoding="utf-8"?>
<p:tagLst xmlns:a="http://schemas.openxmlformats.org/drawingml/2006/main" xmlns:r="http://schemas.openxmlformats.org/officeDocument/2006/relationships" xmlns:p="http://schemas.openxmlformats.org/presentationml/2006/main">
  <p:tag name="OTLMARKERSHAPE" val="OTL"/>
</p:tagLst>
</file>

<file path=ppt/tags/tag341.xml><?xml version="1.0" encoding="utf-8"?>
<p:tagLst xmlns:a="http://schemas.openxmlformats.org/drawingml/2006/main" xmlns:r="http://schemas.openxmlformats.org/officeDocument/2006/relationships" xmlns:p="http://schemas.openxmlformats.org/presentationml/2006/main">
  <p:tag name="OTLMARKERSHAPE" val="OTL"/>
</p:tagLst>
</file>

<file path=ppt/tags/tag342.xml><?xml version="1.0" encoding="utf-8"?>
<p:tagLst xmlns:a="http://schemas.openxmlformats.org/drawingml/2006/main" xmlns:r="http://schemas.openxmlformats.org/officeDocument/2006/relationships" xmlns:p="http://schemas.openxmlformats.org/presentationml/2006/main">
  <p:tag name="OTLMARKERSHAPE" val="OTL"/>
</p:tagLst>
</file>

<file path=ppt/tags/tag343.xml><?xml version="1.0" encoding="utf-8"?>
<p:tagLst xmlns:a="http://schemas.openxmlformats.org/drawingml/2006/main" xmlns:r="http://schemas.openxmlformats.org/officeDocument/2006/relationships" xmlns:p="http://schemas.openxmlformats.org/presentationml/2006/main">
  <p:tag name="OTLMARKERSHAPE" val="OTL"/>
</p:tagLst>
</file>

<file path=ppt/tags/tag344.xml><?xml version="1.0" encoding="utf-8"?>
<p:tagLst xmlns:a="http://schemas.openxmlformats.org/drawingml/2006/main" xmlns:r="http://schemas.openxmlformats.org/officeDocument/2006/relationships" xmlns:p="http://schemas.openxmlformats.org/presentationml/2006/main">
  <p:tag name="OTLMARKERSHAPE" val="OTL"/>
</p:tagLst>
</file>

<file path=ppt/tags/tag345.xml><?xml version="1.0" encoding="utf-8"?>
<p:tagLst xmlns:a="http://schemas.openxmlformats.org/drawingml/2006/main" xmlns:r="http://schemas.openxmlformats.org/officeDocument/2006/relationships" xmlns:p="http://schemas.openxmlformats.org/presentationml/2006/main">
  <p:tag name="OTLMARKERSHAPE" val="OTL"/>
</p:tagLst>
</file>

<file path=ppt/tags/tag346.xml><?xml version="1.0" encoding="utf-8"?>
<p:tagLst xmlns:a="http://schemas.openxmlformats.org/drawingml/2006/main" xmlns:r="http://schemas.openxmlformats.org/officeDocument/2006/relationships" xmlns:p="http://schemas.openxmlformats.org/presentationml/2006/main">
  <p:tag name="OTLMARKERSHAPE" val="OTL"/>
</p:tagLst>
</file>

<file path=ppt/tags/tag347.xml><?xml version="1.0" encoding="utf-8"?>
<p:tagLst xmlns:a="http://schemas.openxmlformats.org/drawingml/2006/main" xmlns:r="http://schemas.openxmlformats.org/officeDocument/2006/relationships" xmlns:p="http://schemas.openxmlformats.org/presentationml/2006/main">
  <p:tag name="OTLMARKERSHAPE" val="OTL"/>
</p:tagLst>
</file>

<file path=ppt/tags/tag348.xml><?xml version="1.0" encoding="utf-8"?>
<p:tagLst xmlns:a="http://schemas.openxmlformats.org/drawingml/2006/main" xmlns:r="http://schemas.openxmlformats.org/officeDocument/2006/relationships" xmlns:p="http://schemas.openxmlformats.org/presentationml/2006/main">
  <p:tag name="OTLMARKERSHAPE" val="OTL"/>
</p:tagLst>
</file>

<file path=ppt/tags/tag349.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50.xml><?xml version="1.0" encoding="utf-8"?>
<p:tagLst xmlns:a="http://schemas.openxmlformats.org/drawingml/2006/main" xmlns:r="http://schemas.openxmlformats.org/officeDocument/2006/relationships" xmlns:p="http://schemas.openxmlformats.org/presentationml/2006/main">
  <p:tag name="OTLMARKERSHAPE" val="OTL"/>
</p:tagLst>
</file>

<file path=ppt/tags/tag351.xml><?xml version="1.0" encoding="utf-8"?>
<p:tagLst xmlns:a="http://schemas.openxmlformats.org/drawingml/2006/main" xmlns:r="http://schemas.openxmlformats.org/officeDocument/2006/relationships" xmlns:p="http://schemas.openxmlformats.org/presentationml/2006/main">
  <p:tag name="OTLMARKERSHAPE" val="OTL"/>
</p:tagLst>
</file>

<file path=ppt/tags/tag352.xml><?xml version="1.0" encoding="utf-8"?>
<p:tagLst xmlns:a="http://schemas.openxmlformats.org/drawingml/2006/main" xmlns:r="http://schemas.openxmlformats.org/officeDocument/2006/relationships" xmlns:p="http://schemas.openxmlformats.org/presentationml/2006/main">
  <p:tag name="OTLMARKERSHAPE" val="OTL"/>
</p:tagLst>
</file>

<file path=ppt/tags/tag353.xml><?xml version="1.0" encoding="utf-8"?>
<p:tagLst xmlns:a="http://schemas.openxmlformats.org/drawingml/2006/main" xmlns:r="http://schemas.openxmlformats.org/officeDocument/2006/relationships" xmlns:p="http://schemas.openxmlformats.org/presentationml/2006/main">
  <p:tag name="OTLMARKERSHAPE" val="OTL"/>
</p:tagLst>
</file>

<file path=ppt/tags/tag354.xml><?xml version="1.0" encoding="utf-8"?>
<p:tagLst xmlns:a="http://schemas.openxmlformats.org/drawingml/2006/main" xmlns:r="http://schemas.openxmlformats.org/officeDocument/2006/relationships" xmlns:p="http://schemas.openxmlformats.org/presentationml/2006/main">
  <p:tag name="OTLMARKERSHAPE" val="OTL"/>
</p:tagLst>
</file>

<file path=ppt/tags/tag355.xml><?xml version="1.0" encoding="utf-8"?>
<p:tagLst xmlns:a="http://schemas.openxmlformats.org/drawingml/2006/main" xmlns:r="http://schemas.openxmlformats.org/officeDocument/2006/relationships" xmlns:p="http://schemas.openxmlformats.org/presentationml/2006/main">
  <p:tag name="OTLMARKERSHAPE" val="OTL"/>
</p:tagLst>
</file>

<file path=ppt/tags/tag356.xml><?xml version="1.0" encoding="utf-8"?>
<p:tagLst xmlns:a="http://schemas.openxmlformats.org/drawingml/2006/main" xmlns:r="http://schemas.openxmlformats.org/officeDocument/2006/relationships" xmlns:p="http://schemas.openxmlformats.org/presentationml/2006/main">
  <p:tag name="OTLMARKERSHAPE" val="OTL"/>
</p:tagLst>
</file>

<file path=ppt/tags/tag357.xml><?xml version="1.0" encoding="utf-8"?>
<p:tagLst xmlns:a="http://schemas.openxmlformats.org/drawingml/2006/main" xmlns:r="http://schemas.openxmlformats.org/officeDocument/2006/relationships" xmlns:p="http://schemas.openxmlformats.org/presentationml/2006/main">
  <p:tag name="OTLMARKERSHAPE" val="OTL"/>
</p:tagLst>
</file>

<file path=ppt/tags/tag358.xml><?xml version="1.0" encoding="utf-8"?>
<p:tagLst xmlns:a="http://schemas.openxmlformats.org/drawingml/2006/main" xmlns:r="http://schemas.openxmlformats.org/officeDocument/2006/relationships" xmlns:p="http://schemas.openxmlformats.org/presentationml/2006/main">
  <p:tag name="OTLMARKERSHAPE" val="OTL"/>
</p:tagLst>
</file>

<file path=ppt/tags/tag359.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60.xml><?xml version="1.0" encoding="utf-8"?>
<p:tagLst xmlns:a="http://schemas.openxmlformats.org/drawingml/2006/main" xmlns:r="http://schemas.openxmlformats.org/officeDocument/2006/relationships" xmlns:p="http://schemas.openxmlformats.org/presentationml/2006/main">
  <p:tag name="OTLMARKERSHAPE" val="OTL"/>
</p:tagLst>
</file>

<file path=ppt/tags/tag361.xml><?xml version="1.0" encoding="utf-8"?>
<p:tagLst xmlns:a="http://schemas.openxmlformats.org/drawingml/2006/main" xmlns:r="http://schemas.openxmlformats.org/officeDocument/2006/relationships" xmlns:p="http://schemas.openxmlformats.org/presentationml/2006/main">
  <p:tag name="OTLMARKERSHAPE" val="OTL"/>
</p:tagLst>
</file>

<file path=ppt/tags/tag362.xml><?xml version="1.0" encoding="utf-8"?>
<p:tagLst xmlns:a="http://schemas.openxmlformats.org/drawingml/2006/main" xmlns:r="http://schemas.openxmlformats.org/officeDocument/2006/relationships" xmlns:p="http://schemas.openxmlformats.org/presentationml/2006/main">
  <p:tag name="OTLMARKERSHAPE" val="OTL"/>
</p:tagLst>
</file>

<file path=ppt/tags/tag363.xml><?xml version="1.0" encoding="utf-8"?>
<p:tagLst xmlns:a="http://schemas.openxmlformats.org/drawingml/2006/main" xmlns:r="http://schemas.openxmlformats.org/officeDocument/2006/relationships" xmlns:p="http://schemas.openxmlformats.org/presentationml/2006/main">
  <p:tag name="OTLMARKERSHAPE" val="OTL"/>
</p:tagLst>
</file>

<file path=ppt/tags/tag364.xml><?xml version="1.0" encoding="utf-8"?>
<p:tagLst xmlns:a="http://schemas.openxmlformats.org/drawingml/2006/main" xmlns:r="http://schemas.openxmlformats.org/officeDocument/2006/relationships" xmlns:p="http://schemas.openxmlformats.org/presentationml/2006/main">
  <p:tag name="OTLMARKERSHAPE" val="OTL"/>
</p:tagLst>
</file>

<file path=ppt/tags/tag365.xml><?xml version="1.0" encoding="utf-8"?>
<p:tagLst xmlns:a="http://schemas.openxmlformats.org/drawingml/2006/main" xmlns:r="http://schemas.openxmlformats.org/officeDocument/2006/relationships" xmlns:p="http://schemas.openxmlformats.org/presentationml/2006/main">
  <p:tag name="OTLMARKERSHAPE" val="OTL"/>
</p:tagLst>
</file>

<file path=ppt/tags/tag366.xml><?xml version="1.0" encoding="utf-8"?>
<p:tagLst xmlns:a="http://schemas.openxmlformats.org/drawingml/2006/main" xmlns:r="http://schemas.openxmlformats.org/officeDocument/2006/relationships" xmlns:p="http://schemas.openxmlformats.org/presentationml/2006/main">
  <p:tag name="OTLMARKERSHAPE" val="OTL"/>
</p:tagLst>
</file>

<file path=ppt/tags/tag367.xml><?xml version="1.0" encoding="utf-8"?>
<p:tagLst xmlns:a="http://schemas.openxmlformats.org/drawingml/2006/main" xmlns:r="http://schemas.openxmlformats.org/officeDocument/2006/relationships" xmlns:p="http://schemas.openxmlformats.org/presentationml/2006/main">
  <p:tag name="OTLMARKERSHAPE" val="OTL"/>
</p:tagLst>
</file>

<file path=ppt/tags/tag368.xml><?xml version="1.0" encoding="utf-8"?>
<p:tagLst xmlns:a="http://schemas.openxmlformats.org/drawingml/2006/main" xmlns:r="http://schemas.openxmlformats.org/officeDocument/2006/relationships" xmlns:p="http://schemas.openxmlformats.org/presentationml/2006/main">
  <p:tag name="OTLMARKERSHAPE" val="OTL"/>
</p:tagLst>
</file>

<file path=ppt/tags/tag369.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yIsIk9yaWdpbmFsQXNzZW1ibHlWZXJzaW9uIjoiMy42Mi4xMy4wMCIsIkVkaXRpb24iOiJCYXNpYyIsIklzUGx1c0VkaXRpb24iOmZhbHNlfSwiRWZmZWN0Ijox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MTc4LCJCIjoxNzh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TkyLCJCIjowfX0sIkFwcGVuZFllYXJPblllYXJDaGFuZ2UiOnRydWUsIkVsYXBzZWRUaW1lRm9ybWF0IjoxLCJUb2RheU1hcmtlclBvc2l0aW9uIjoz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dHJ1ZX0sIlNjYWxlIjp7IiRpZCI6IjEyNyIsIlN0YXJ0RGF0ZSI6IjAwMDEtMDEtMDFUMDA6MDA6MDAiLCJFbmREYXRlIjoiMjAxOS0wOS0yN1QyMzo1OTowMCIsIkZvcm1hdCI6InciLCJUeXBlIjoxLCJBdXRvRGF0ZVJhbmdlIjp0cnVlLCJXb3JraW5nRGF5cyI6MTI3LCJUb2RheU1hcmtlclRleHQiOiJUb2RheSIsIkF1dG9TY2FsZVR5cGUiOnRydWV9LCJNaWxlc3RvbmVzIjpbXSwiVGFza3MiOlt7IiRpZCI6IjEyOCIsIkdyb3VwTmFtZSI6bnVsbCwiU3RhcnREYXRlIjoiMjAxOS0wOS0wMlQwMDowMDowMFoiLCJFbmREYXRlIjoiMjAxOS0wOS0yMFQyMzo1OTowMFoiLCJQZXJjZW50YWdlQ29tcGxldGUiOm51bGwsIlN0eWxlIjp7IiRpZCI6IjEyOSIsIlNoYXBlIjow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MjU1LCJHIjoxOTksIkIiOjcw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xLCJWZXJ0aWNhbEFsaWdubWVudCI6MCwiU21hcnRGb3JlZ3JvdW5kIjpudWxsLCJCYWNrZ3JvdW5kRmlsbFR5cGUiOjAsIk1hcmdpbiI6eyIkaWQiOiIxNTMiLCJUb3AiOjAsIkxlZnQiOjAsIlJpZ2h0IjowLCJCb3R0b20iOjB9LCJQYWRkaW5nIjp7IiRpZCI6IjE1NCIsIlRvcCI6MCwiTGVmdCI6MCwiUmlnaHQiOjAsIkJvdHRvbSI6MH0sIkJhY2tncm91bmQiOnsiJHJlZiI6IjExNyJ9LCJJc1Zpc2libGUiOnRydWUsIldpZHRoIjowLjAsIkhlaWdodCI6MC4wLCJCb3JkZXJTdHlsZSI6eyIkaWQiOiIxNTUiLCJMaW5lQ29sb3IiOm51bGwsIkxpbmVXZWlnaHQiOjAuMCwiTGluZVR5cGUiOjAsIlBhcmVudFN0eWxlIjpudWxsfS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pZCI6IjE1OCIsIkNvbG9yIjp7IiRyZWYiOiIxMjEifX0sIk1heFdpZHRoIjoyMDAuMCwiTWF4SGVpZ2h0IjoiSW5maW5pdHkiLCJTbWFydEZvcmVncm91bmRJc0FjdGl2ZSI6ZmFsc2UsIkhvcml6b250YWxBbGlnbm1lbnQiOjAsIlZlcnRpY2FsQWxpZ25tZW50IjowLCJTbWFydEZvcmVncm91bmQiOm51bGwsIkJhY2tncm91bmRGaWxsVHlwZSI6MCwiTWFyZ2luIjp7IiRpZCI6IjE1OSIsIlRvcCI6MCwiTGVmdCI6MCwiUmlnaHQiOjAsIkJvdHRvbSI6MH0sIlBhZGRpbmciOnsiJGlkIjoiMTYwIiwiVG9wIjowLCJMZWZ0IjowLCJSaWdodCI6MCwiQm90dG9tIjowfSwiQmFja2dyb3VuZCI6eyIkcmVmIjoiMTI0In0sIklzVmlzaWJsZSI6dHJ1ZSwiV2lkdGgiOjAuMCwiSGVpZ2h0IjowLjAsIkJvcmRlclN0eWxlIjp7IiRpZCI6IjE2MSIsIkxpbmVDb2xvciI6bnVsbCwiTGluZVdlaWdodCI6MC4wLCJMaW5lVHlwZSI6MCwiUGFyZW50U3R5bGUiOm51bGx9LCJQYXJlbnRTdHlsZSI6bnVsbH0sIkRhdGVGb3JtYXQiOnsiJGlkIjoiMTY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NjIifSwiSWQiOiI5NTQ4MTljZi1lNGY5LTQ1ZjAtODEzZC1jNWVhZDQ2MDM3YTQiLCJJbXBvcnRJZCI6bnVsbCwiVGl0bGUiOiJQcm9qZWN0IERldmVsb3BtZW50IFBoYXNlIElWIiwiTm90ZSI6bnVsbCwiSHlwZXJsaW5rIjpudWxsLCJJc0NoYW5nZWQiOmZhbHNlLCJJc05ldyI6ZmFsc2V9LHsiJGlkIjoiMTYzIiwiR3JvdXBOYW1lIjpudWxsLCJTdGFydERhdGUiOiIyMDE5LTA5LTAyVDAwOjAwOjAwWiIsIkVuZERhdGUiOiIyMDE5LTA5LTAyVDIzOjU5OjAwWiIsIlBlcmNlbnRhZ2VDb21wbGV0ZSI6bnVsbCwiU3R5bGUiOnsiJGlkIjoiMTY0IiwiU2hhcGUiOjAsIlNoYXBlVGhpY2tuZXNzIjox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2NyIsIkxpbmVDb2xvciI6bnVsbCwiTGluZVdlaWdodCI6MC4wLCJMaW5lVHlwZSI6MCwiUGFyZW50U3R5bGUiOm51bGx9LCJQYXJlbnRTdHlsZSI6bnVsbH0sIkR1cmF0aW9uU3R5bGUiOnsiJGlkIjoiMTY4IiwiRm9udFNldHRpbmdzIjp7IiRpZCI6IjE2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TcwIiwiTGluZUNvbG9yIjpudWxsLCJMaW5lV2VpZ2h0IjowLjAsIkxpbmVUeXBlIjowLCJQYXJlbnRTdHlsZSI6bnVsbH0sIlBhcmVudFN0eWxlIjpudWxsfSwiSG9yaXpvbnRhbENvbm5lY3RvclN0eWxlIjp7IiRpZCI6IjE3MSIsIkxpbmVDb2xvciI6eyIkcmVmIjoiOTgifSwiTGluZVdlaWdodCI6MS4wLCJMaW5lVHlwZSI6MCwiUGFyZW50U3R5bGUiOm51bGx9LCJWZXJ0aWNhbENvbm5lY3RvclN0eWxlIjp7IiRpZCI6IjE3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TczIiwiTWFyZ2luIjp7IiRyZWYiOiIxMDQifSwiUGFkZGluZyI6eyIkcmVmIjoiMTA1In0sIkJhY2tncm91bmQiOnsiJGlkIjoiMTc0IiwiQ29sb3IiOnsiJGlkIjoiMTc1IiwiQSI6MjU1LCJSIjoyNDEsIkciOjE0MCwiQiI6ODV9fSwiSXNWaXNpYmxlIjp0cnVlLCJXaWR0aCI6MC4wLCJIZWlnaHQiOjE2LjAsIkJvcmRlclN0eWxlIjp7IiRpZCI6IjE3NiIsIkxpbmVDb2xvciI6eyIkcmVmIjoiMTA5In0sIkxpbmVXZWlnaHQiOjAuMCwiTGluZVR5cGUiOjAsIlBhcmVudFN0eWxlIjpudWxsfSwiUGFyZW50U3R5bGUiOm51bGx9LCJUaXRsZVN0eWxlIjp7IiRpZCI6IjE3NyIsIkZvbnRTZXR0aW5ncyI6eyIkaWQiOiIxNz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E3OSIsIkxpbmVDb2xvciI6bnVsbCwiTGluZVdlaWdodCI6MC4wLCJMaW5lVHlwZSI6MCwiUGFyZW50U3R5bGUiOm51bGx9LCJQYXJlbnRTdHlsZSI6bnVsbH0sIkRhdGVTdHlsZSI6eyIkaWQiOiIxODAiLCJGb250U2V0dGluZ3MiOnsiJGlkIjoiMTg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gyIiwiTGluZUNvbG9yIjpudWxsLCJMaW5lV2VpZ2h0IjowLjAsIkxpbmVUeXBlIjowLCJQYXJlbnRTdHlsZSI6bnVsbH0sIlBhcmVudFN0eWxlIjpudWxsfSwiRGF0ZUZvcm1hdCI6eyIkcmVmIjoiMTI1In0sIklzVmlzaWJsZSI6dHJ1ZSwiUGFyZW50U3R5bGUiOm51bGx9LCJJbmRleCI6MiwiU21hcnREdXJhdGlvbkFjdGl2YXRlZCI6ZmFsc2UsIkRhdGVGb3JtYXQiOnsiJHJlZiI6IjEyNSJ9LCJJZCI6IjlkM2JjMWFiLWRiYmQtNDAxYi1hMjJlLWE0ZmRkYzg3MjFhZCIsIkltcG9ydElkIjpudWxsLCJUaXRsZSI6IktpY2stb2ZmIGNvbW11bmljYXRpb24iLCJOb3RlIjpudWxsLCJIeXBlcmxpbmsiOm51bGwsIklzQ2hhbmdlZCI6ZmFsc2UsIklzTmV3IjpmYWxzZX0seyIkaWQiOiIxODMiLCJHcm91cE5hbWUiOm51bGwsIlN0YXJ0RGF0ZSI6IjIwMTktMDktMDJUMDA6MDA6MDBaIiwiRW5kRGF0ZSI6IjIwMTktMDktMDZUMjM6NTk6MDBaIiwiUGVyY2VudGFnZUNvbXBsZXRlIjpudWxsLCJTdHlsZSI6eyIkaWQiOiIxODQiLCJTaGFwZSI6MCwiU2hhcGVUaGlja25lc3MiOjEsIkR1cmF0aW9uRm9ybWF0IjowLCJJbmNsdWRlTm9uV29ya2luZ0RheXNJbkR1cmF0aW9uIjpmYWxzZSwiUGVyY2VudGFnZUNvbXBsZXRlU3R5bGUiOnsiJGlkIjoiMTg1IiwiRm9udFNldHRpbmdzIjp7IiRpZCI6IjE4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Tg3IiwiTGluZUNvbG9yIjpudWxsLCJMaW5lV2VpZ2h0IjowLjAsIkxpbmVUeXBlIjowLCJQYXJlbnRTdHlsZSI6bnVsbH0sIlBhcmVudFN0eWxlIjpudWxsfSwiRHVyYXRpb25TdHlsZSI6eyIkaWQiOiIxODgiLCJGb250U2V0dGluZ3MiOnsiJGlkIjoiMTg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xOTAiLCJMaW5lQ29sb3IiOm51bGwsIkxpbmVXZWlnaHQiOjAuMCwiTGluZVR5cGUiOjAsIlBhcmVudFN0eWxlIjpudWxsfSwiUGFyZW50U3R5bGUiOm51bGx9LCJIb3Jpem9udGFsQ29ubmVjdG9yU3R5bGUiOnsiJGlkIjoiMTkxIiwiTGluZUNvbG9yIjp7IiRyZWYiOiI5OCJ9LCJMaW5lV2VpZ2h0IjoxLjAsIkxpbmVUeXBlIjowLCJQYXJlbnRTdHlsZSI6bnVsbH0sIlZlcnRpY2FsQ29ubmVjdG9yU3R5bGUiOnsiJGlkIjoiMTk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OTMiLCJNYXJnaW4iOnsiJHJlZiI6IjEwNCJ9LCJQYWRkaW5nIjp7IiRyZWYiOiIxMDUifSwiQmFja2dyb3VuZCI6eyIkaWQiOiIxOTQiLCJDb2xvciI6eyIkaWQiOiIxOTUiLCJBIjoyNTUsIlIiOjk2LCJHIjoxMzEsIkIiOjIwM319LCJJc1Zpc2libGUiOnRydWUsIldpZHRoIjowLjAsIkhlaWdodCI6MTYuMCwiQm9yZGVyU3R5bGUiOnsiJGlkIjoiMTk2IiwiTGluZUNvbG9yIjp7IiRyZWYiOiIxMDkifSwiTGluZVdlaWdodCI6MC4wLCJMaW5lVHlwZSI6MCwiUGFyZW50U3R5bGUiOm51bGx9LCJQYXJlbnRTdHlsZSI6bnVsbH0sIlRpdGxlU3R5bGUiOnsiJGlkIjoiMTk3IiwiRm9udFNldHRpbmdzIjp7IiRpZCI6IjE5O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k5IiwiTGluZUNvbG9yIjpudWxsLCJMaW5lV2VpZ2h0IjowLjAsIkxpbmVUeXBlIjowLCJQYXJlbnRTdHlsZSI6bnVsbH0sIlBhcmVudFN0eWxlIjpudWxsfSwiRGF0ZVN0eWxlIjp7IiRpZCI6IjIwMCIsIkZvbnRTZXR0aW5ncyI6eyIkaWQiOiIyMDE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DIiLCJMaW5lQ29sb3IiOm51bGwsIkxpbmVXZWlnaHQiOjAuMCwiTGluZVR5cGUiOjAsIlBhcmVudFN0eWxlIjpudWxsfSwiUGFyZW50U3R5bGUiOm51bGx9LCJEYXRlRm9ybWF0Ijp7IiRyZWYiOiIxMjUifSwiSXNWaXNpYmxlIjp0cnVlLCJQYXJlbnRTdHlsZSI6bnVsbH0sIkluZGV4IjozLCJTbWFydER1cmF0aW9uQWN0aXZhdGVkIjpmYWxzZSwiRGF0ZUZvcm1hdCI6eyIkcmVmIjoiMTI1In0sIklkIjoiNjUxY2Y0NzctYTQxZS00NmU4LTk0M2ItMjI2MGM1M2QyN2FhIiwiSW1wb3J0SWQiOm51bGwsIlRpdGxlIjoiSW1wcm92ZW1lbnRzICYgQnVnIGZpeGVzIiwiTm90ZSI6bnVsbCwiSHlwZXJsaW5rIjpudWxsLCJJc0NoYW5nZWQiOmZhbHNlLCJJc05ldyI6ZmFsc2V9LHsiJGlkIjoiMjAzIiwiR3JvdXBOYW1lIjpudWxsLCJTdGFydERhdGUiOiIyMDE5LTA5LTA5VDAwOjAwOjAwWiIsIkVuZERhdGUiOiIyMDE5LTA5LTEzVDIzOjU5OjAwWiIsIlBlcmNlbnRhZ2VDb21wbGV0ZSI6bnVsbCwiU3R5bGUiOnsiJGlkIjoiMjA0IiwiU2hhcGUiOjAsIlNoYXBlVGhpY2tuZXNzIjoxLCJEdXJhdGlvbkZvcm1hdCI6MCwiSW5jbHVkZU5vbldvcmtpbmdEYXlzSW5EdXJhdGlvbiI6ZmFsc2UsIlBlcmNlbnRhZ2VDb21wbGV0ZVN0eWxlIjp7IiRpZCI6IjIwNSIsIkZvbnRTZXR0aW5ncyI6eyIkaWQiOiIy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wNyIsIkxpbmVDb2xvciI6bnVsbCwiTGluZVdlaWdodCI6MC4wLCJMaW5lVHlwZSI6MCwiUGFyZW50U3R5bGUiOm51bGx9LCJQYXJlbnRTdHlsZSI6bnVsbH0sIkR1cmF0aW9uU3R5bGUiOnsiJGlkIjoiMjA4IiwiRm9udFNldHRpbmdzIjp7IiRpZCI6IjIw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EwIiwiTGluZUNvbG9yIjpudWxsLCJMaW5lV2VpZ2h0IjowLjAsIkxpbmVUeXBlIjowLCJQYXJlbnRTdHlsZSI6bnVsbH0sIlBhcmVudFN0eWxlIjpudWxsfSwiSG9yaXpvbnRhbENvbm5lY3RvclN0eWxlIjp7IiRpZCI6IjIxMSIsIkxpbmVDb2xvciI6eyIkcmVmIjoiOTgifSwiTGluZVdlaWdodCI6MS4wLCJMaW5lVHlwZSI6MCwiUGFyZW50U3R5bGUiOm51bGx9LCJWZXJ0aWNhbENvbm5lY3RvclN0eWxlIjp7IiRpZCI6IjIx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EzIiwiTWFyZ2luIjp7IiRyZWYiOiIxMDQifSwiUGFkZGluZyI6eyIkcmVmIjoiMTA1In0sIkJhY2tncm91bmQiOnsiJGlkIjoiMjE0IiwiQ29sb3IiOnsiJGlkIjoiMjE1IiwiQSI6MjU1LCJSIjo5NiwiRyI6MTMxLCJCIjoyMDN9fSwiSXNWaXNpYmxlIjp0cnVlLCJXaWR0aCI6MC4wLCJIZWlnaHQiOjE2LjAsIkJvcmRlclN0eWxlIjp7IiRpZCI6IjIxNiIsIkxpbmVDb2xvciI6eyIkcmVmIjoiMTA5In0sIkxpbmVXZWlnaHQiOjAuMCwiTGluZVR5cGUiOjAsIlBhcmVudFN0eWxlIjpudWxsfSwiUGFyZW50U3R5bGUiOm51bGx9LCJUaXRsZVN0eWxlIjp7IiRpZCI6IjIxNyIsIkZvbnRTZXR0aW5ncyI6eyIkaWQiOiIyMT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xOSIsIkxpbmVDb2xvciI6bnVsbCwiTGluZVdlaWdodCI6MC4wLCJMaW5lVHlwZSI6MCwiUGFyZW50U3R5bGUiOm51bGx9LCJQYXJlbnRTdHlsZSI6bnVsbH0sIkRhdGVTdHlsZSI6eyIkaWQiOiIyMjAiLCJGb250U2V0dGluZ3MiOnsiJGlkIjoiMjI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Iy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mQ1N2FjNTYzLTk3ZDctNDFkYi1iMzk2LWUwZTAxM2RmNTM3MCIsIkltcG9ydElkIjpudWxsLCJUaXRsZSI6IkZlYXR1cmVzIERldmVsb3BtZW50IiwiTm90ZSI6bnVsbCwiSHlwZXJsaW5rIjpudWxsLCJJc0NoYW5nZWQiOmZhbHNlLCJJc05ldyI6ZmFsc2V9LHsiJGlkIjoiMjIzIiwiR3JvdXBOYW1lIjpudWxsLCJTdGFydERhdGUiOiIyMDE5LTA5LTE2VDAwOjAwOjAwWiIsIkVuZERhdGUiOiIyMDE5LTA5LTIwVDIzOjU5OjAwWiIsIlBlcmNlbnRhZ2VDb21wbGV0ZSI6bnVsbCwiU3R5bGUiOnsiJGlkIjoiMjI0IiwiU2hhcGUiOjAsIlNoYXBlVGhpY2tuZXNzIjoxLCJEdXJhdGlvbkZvcm1hdCI6MCwiSW5jbHVkZU5vbldvcmtpbmdEYXlzSW5EdXJhdGlvbiI6ZmFsc2UsIlBlcmNlbnRhZ2VDb21wbGV0ZVN0eWxlIjp7IiRpZCI6IjIyNSIsIkZvbnRTZXR0aW5ncyI6eyIkaWQiOiIyM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yNyIsIkxpbmVDb2xvciI6bnVsbCwiTGluZVdlaWdodCI6MC4wLCJMaW5lVHlwZSI6MCwiUGFyZW50U3R5bGUiOm51bGx9LCJQYXJlbnRTdHlsZSI6bnVsbH0sIkR1cmF0aW9uU3R5bGUiOnsiJGlkIjoiMjI4IiwiRm9udFNldHRpbmdzIjp7IiRpZCI6IjIy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MwIiwiTGluZUNvbG9yIjpudWxsLCJMaW5lV2VpZ2h0IjowLjAsIkxpbmVUeXBlIjowLCJQYXJlbnRTdHlsZSI6bnVsbH0sIlBhcmVudFN0eWxlIjpudWxsfSwiSG9yaXpvbnRhbENvbm5lY3RvclN0eWxlIjp7IiRpZCI6IjIzMSIsIkxpbmVDb2xvciI6eyIkcmVmIjoiOTgifSwiTGluZVdlaWdodCI6MS4wLCJMaW5lVHlwZSI6MCwiUGFyZW50U3R5bGUiOm51bGx9LCJWZXJ0aWNhbENvbm5lY3RvclN0eWxlIjp7IiRpZCI6IjIz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MzIiwiTWFyZ2luIjp7IiRyZWYiOiIxMDQifSwiUGFkZGluZyI6eyIkcmVmIjoiMTA1In0sIkJhY2tncm91bmQiOnsiJGlkIjoiMjM0IiwiQ29sb3IiOnsiJGlkIjoiMjM1IiwiQSI6MjU1LCJSIjo5NiwiRyI6MTMxLCJCIjoyMDN9fSwiSXNWaXNpYmxlIjp0cnVlLCJXaWR0aCI6MC4wLCJIZWlnaHQiOjE2LjAsIkJvcmRlclN0eWxlIjp7IiRpZCI6IjIzNiIsIkxpbmVDb2xvciI6eyIkcmVmIjoiMTA5In0sIkxpbmVXZWlnaHQiOjAuMCwiTGluZVR5cGUiOjAsIlBhcmVudFN0eWxlIjpudWxsfSwiUGFyZW50U3R5bGUiOm51bGx9LCJUaXRsZVN0eWxlIjp7IiRpZCI6IjIzNyIsIkZvbnRTZXR0aW5ncyI6eyIkaWQiOiIyMz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zOSIsIkxpbmVDb2xvciI6bnVsbCwiTGluZVdlaWdodCI6MC4wLCJMaW5lVHlwZSI6MCwiUGFyZW50U3R5bGUiOm51bGx9LCJQYXJlbnRTdHlsZSI6bnVsbH0sIkRhdGVTdHlsZSI6eyIkaWQiOiIyNDAiLCJGb250U2V0dGluZ3MiOnsiJGlkIjoiMjQ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QyIiwiTGluZUNvbG9yIjpudWxsLCJMaW5lV2VpZ2h0IjowLjAsIkxpbmVUeXBlIjowLCJQYXJlbnRTdHlsZSI6bnVsbH0sIlBhcmVudFN0eWxlIjpudWxsfSwiRGF0ZUZvcm1hdCI6eyIkcmVmIjoiMTI1In0sIklzVmlzaWJsZSI6dHJ1ZSwiUGFyZW50U3R5bGUiOm51bGx9LCJJbmRleCI6NSwiU21hcnREdXJhdGlvbkFjdGl2YXRlZCI6ZmFsc2UsIkRhdGVGb3JtYXQiOnsiJHJlZiI6IjEyNSJ9LCJJZCI6IjJmYjk3YTBhLWZlZjQtNGIzYS1iODdmLTUxYTllMWU4YWYzNyIsIkltcG9ydElkIjpudWxsLCJUaXRsZSI6IkZlYXR1cmVzIERldmVsb3BtZW50IiwiTm90ZSI6bnVsbCwiSHlwZXJsaW5rIjpudWxsLCJJc0NoYW5nZWQiOmZhbHNlLCJJc05ldyI6ZmFsc2V9LHsiJGlkIjoiMjQzIiwiR3JvdXBOYW1lIjpudWxsLCJTdGFydERhdGUiOiIyMDE5LTA5LTIzVDAwOjAwOjAwWiIsIkVuZERhdGUiOiIyMDE5LTA5LTI1VDIzOjU5OjAwWiIsIlBlcmNlbnRhZ2VDb21wbGV0ZSI6bnVsbCwiU3R5bGUiOnsiJGlkIjoiMjQ0IiwiU2hhcGUiOjAsIlNoYXBlVGhpY2tuZXNzIjox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0NyIsIkxpbmVDb2xvciI6bnVsbCwiTGluZVdlaWdodCI6MC4wLCJMaW5lVHlwZSI6MCwiUGFyZW50U3R5bGUiOm51bGx9LCJQYXJlbnRTdHlsZSI6bnVsbH0sIkR1cmF0aW9uU3R5bGUiOnsiJGlkIjoiMjQ4IiwiRm9udFNldHRpbmdzIjp7IiRpZCI6IjI0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UwIiwiTGluZUNvbG9yIjpudWxsLCJMaW5lV2VpZ2h0IjowLjAsIkxpbmVUeXBlIjowLCJQYXJlbnRTdHlsZSI6bnVsbH0sIlBhcmVudFN0eWxlIjpudWxsfSwiSG9yaXpvbnRhbENvbm5lY3RvclN0eWxlIjp7IiRpZCI6IjI1MSIsIkxpbmVDb2xvciI6eyIkcmVmIjoiOTgifSwiTGluZVdlaWdodCI6MS4wLCJMaW5lVHlwZSI6MCwiUGFyZW50U3R5bGUiOm51bGx9LCJWZXJ0aWNhbENvbm5lY3RvclN0eWxlIjp7IiRpZCI6IjI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UzIiwiTWFyZ2luIjp7IiRyZWYiOiIxMDQifSwiUGFkZGluZyI6eyIkcmVmIjoiMTA1In0sIkJhY2tncm91bmQiOnsiJGlkIjoiMjU0IiwiQ29sb3IiOnsiJGlkIjoiMjU1IiwiQSI6MjU1LCJSIjoyNDEsIkciOjE0MCwiQiI6ODV9fSwiSXNWaXNpYmxlIjp0cnVlLCJXaWR0aCI6MC4wLCJIZWlnaHQiOjE2LjAsIkJvcmRlclN0eWxlIjp7IiRpZCI6IjI1NiIsIkxpbmVDb2xvciI6eyIkcmVmIjoiMTA5In0sIkxpbmVXZWlnaHQiOjAuMCwiTGluZVR5cGUiOjAsIlBhcmVudFN0eWxlIjpudWxsfSwiUGFyZW50U3R5bGUiOm51bGx9LCJUaXRsZVN0eWxlIjp7IiRpZCI6IjI1NyIsIkZvbnRTZXR0aW5ncyI6eyIkaWQiOiIyNT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y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mMxNDkzODQ4LTlmM2ItNGEyZS05OWUwLWViMjM1NzdhYzU2ZSIsIkltcG9ydElkIjpudWxsLCJUaXRsZSI6IlByb2dyZXNzIFJlcG9ydCIsIk5vdGUiOm51bGwsIkh5cGVybGluayI6bnVsbCwiSXNDaGFuZ2VkIjpmYWxzZSwiSXNOZXciOmZhbHNlfSx7IiRpZCI6IjI2MyIsIkdyb3VwTmFtZSI6bnVsbCwiU3RhcnREYXRlIjoiMjAxOS0wOS0yNFQwMDowMDowMFoiLCJFbmREYXRlIjoiMjAxOS0wOS0yNlQyMzo1OTowMFoiLCJQZXJjZW50YWdlQ29tcGxldGUiOm51bGwsIlN0eWxlIjp7IiRpZCI6IjI2NCIsIlNoYXBlIjowLCJTaGFwZVRoaWNrbmVzcyI6MSwiRHVyYXRpb25Gb3JtYXQiOjAsIkluY2x1ZGVOb25Xb3JraW5nRGF5c0luRHVyYXRpb24iOmZhbHNlLCJQZXJjZW50YWdlQ29tcGxldGVTdHlsZSI6eyIkaWQiOiIyNjUiLCJGb250U2V0dGluZ3MiOnsiJGlkIjoiMjY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NjciLCJMaW5lQ29sb3IiOm51bGwsIkxpbmVXZWlnaHQiOjAuMCwiTGluZVR5cGUiOjAsIlBhcmVudFN0eWxlIjpudWxsfSwiUGFyZW50U3R5bGUiOm51bGx9LCJEdXJhdGlvblN0eWxlIjp7IiRpZCI6IjI2OCIsIkZvbnRTZXR0aW5ncyI6eyIkaWQiOiIyNj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3MCIsIkxpbmVDb2xvciI6bnVsbCwiTGluZVdlaWdodCI6MC4wLCJMaW5lVHlwZSI6MCwiUGFyZW50U3R5bGUiOm51bGx9LCJQYXJlbnRTdHlsZSI6bnVsbH0sIkhvcml6b250YWxDb25uZWN0b3JTdHlsZSI6eyIkaWQiOiIyNzEiLCJMaW5lQ29sb3IiOnsiJHJlZiI6Ijk4In0sIkxpbmVXZWlnaHQiOjEuMCwiTGluZVR5cGUiOjAsIlBhcmVudFN0eWxlIjpudWxsfSwiVmVydGljYWxDb25uZWN0b3JTdHlsZSI6eyIkaWQiOiIyNz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3MyIsIk1hcmdpbiI6eyIkcmVmIjoiMTA0In0sIlBhZGRpbmciOnsiJHJlZiI6IjEwNSJ9LCJCYWNrZ3JvdW5kIjp7IiRpZCI6IjI3NCIsIkNvbG9yIjp7IiRpZCI6IjI3NSIsIkEiOjI1NSwiUiI6MTc1LCJHIjoxNzUsIkIiOjE3NX19LCJJc1Zpc2libGUiOnRydWUsIldpZHRoIjowLjAsIkhlaWdodCI6MTYuMCwiQm9yZGVyU3R5bGUiOnsiJGlkIjoiMjc2IiwiTGluZUNvbG9yIjp7IiRyZWYiOiIxMDkifSwiTGluZVdlaWdodCI6MC4wLCJMaW5lVHlwZSI6MCwiUGFyZW50U3R5bGUiOm51bGx9LCJQYXJlbnRTdHlsZSI6bnVsbH0sIlRpdGxlU3R5bGUiOnsiJGlkIjoiMjc3IiwiRm9udFNldHRpbmdzIjp7IiRpZCI6IjI3O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c5IiwiTGluZUNvbG9yIjpudWxsLCJMaW5lV2VpZ2h0IjowLjAsIkxpbmVUeXBlIjowLCJQYXJlbnRTdHlsZSI6bnVsbH0sIlBhcmVudFN0eWxlIjpudWxsfSwiRGF0ZVN0eWxlIjp7IiRpZCI6IjI4MCIsIkZvbnRTZXR0aW5ncyI6eyIkaWQiOiIyODE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ODIiLCJMaW5lQ29sb3IiOm51bGwsIkxpbmVXZWlnaHQiOjAuMCwiTGluZVR5cGUiOjAsIlBhcmVudFN0eWxlIjpudWxsfSwiUGFyZW50U3R5bGUiOm51bGx9LCJEYXRlRm9ybWF0Ijp7IiRyZWYiOiIxMjUifSwiSXNWaXNpYmxlIjp0cnVlLCJQYXJlbnRTdHlsZSI6bnVsbH0sIkluZGV4Ijo3LCJTbWFydER1cmF0aW9uQWN0aXZhdGVkIjpmYWxzZSwiRGF0ZUZvcm1hdCI6eyIkcmVmIjoiMTI1In0sIklkIjoiNjc3Yjg4MzItZTQzOS00YWI0LWEzODctNzVmOTE5NDlmMTRmIiwiSW1wb3J0SWQiOm51bGwsIlRpdGxlIjoiRmVhdHVyZSBUZXN0cyIsIk5vdGUiOm51bGwsIkh5cGVybGluayI6bnVsbCwiSXNDaGFuZ2VkIjpmYWxzZSwiSXNOZXciOmZhbHNlfSx7IiRpZCI6IjI4MyIsIkdyb3VwTmFtZSI6bnVsbCwiU3RhcnREYXRlIjoiMjAxOS0wOS0yNlQwMDowMDowMFoiLCJFbmREYXRlIjoiMjAxOS0wOS0yN1QyMzo1OTowMFoiLCJQZXJjZW50YWdlQ29tcGxldGUiOm51bGwsIlN0eWxlIjp7IiRpZCI6IjI4NCIsIlNoYXBlIjowLCJTaGFwZVRoaWNrbmVzcyI6MSwiRHVyYXRpb25Gb3JtYXQiOjAsIkluY2x1ZGVOb25Xb3JraW5nRGF5c0luRHVyYXRpb24iOmZhbHNlLCJQZXJjZW50YWdlQ29tcGxldGVTdHlsZSI6eyIkaWQiOiIyODUiLCJGb250U2V0dGluZ3MiOnsiJGlkIjoiMj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ODciLCJMaW5lQ29sb3IiOm51bGwsIkxpbmVXZWlnaHQiOjAuMCwiTGluZVR5cGUiOjAsIlBhcmVudFN0eWxlIjpudWxsfSwiUGFyZW50U3R5bGUiOm51bGx9LCJEdXJhdGlvblN0eWxlIjp7IiRpZCI6IjI4OCIsIkZvbnRTZXR0aW5ncyI6eyIkaWQiOiIyOD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5MCIsIkxpbmVDb2xvciI6bnVsbCwiTGluZVdlaWdodCI6MC4wLCJMaW5lVHlwZSI6MCwiUGFyZW50U3R5bGUiOm51bGx9LCJQYXJlbnRTdHlsZSI6bnVsbH0sIkhvcml6b250YWxDb25uZWN0b3JTdHlsZSI6eyIkaWQiOiIyOTEiLCJMaW5lQ29sb3IiOnsiJHJlZiI6Ijk4In0sIkxpbmVXZWlnaHQiOjEuMCwiTGluZVR5cGUiOjAsIlBhcmVudFN0eWxlIjpudWxsfSwiVmVydGljYWxDb25uZWN0b3JTdHlsZSI6eyIkaWQiOiIyO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5MyIsIk1hcmdpbiI6eyIkcmVmIjoiMTA0In0sIlBhZGRpbmciOnsiJHJlZiI6IjEwNSJ9LCJCYWNrZ3JvdW5kIjp7IiRpZCI6IjI5NCIsIkNvbG9yIjp7IiRpZCI6IjI5NSIsIkEiOjI1NSwiUiI6OTYsIkciOjEzMSwiQiI6MjAzfX0sIklzVmlzaWJsZSI6dHJ1ZSwiV2lkdGgiOjAuMCwiSGVpZ2h0IjoxNi4wLCJCb3JkZXJTdHlsZSI6eyIkaWQiOiIyOTYiLCJMaW5lQ29sb3IiOnsiJHJlZiI6IjEwOSJ9LCJMaW5lV2VpZ2h0IjowLjAsIkxpbmVUeXBlIjowLCJQYXJlbnRTdHlsZSI6bnVsbH0sIlBhcmVudFN0eWxlIjpudWxsfSwiVGl0bGVTdHlsZSI6eyIkaWQiOiIyOTciLCJGb250U2V0dGluZ3MiOnsiJGlkIjoiMjk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OTkiLCJMaW5lQ29sb3IiOm51bGwsIkxpbmVXZWlnaHQiOjAuMCwiTGluZVR5cGUiOjAsIlBhcmVudFN0eWxlIjpudWxsfSwiUGFyZW50U3R5bGUiOm51bGx9LCJEYXRlU3R5bGUiOnsiJGlkIjoiMzAwIiwiRm9udFNldHRpbmdzIjp7IiRpZCI6IjMw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wMi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JlYzhmZTBhMS1iZDdlLTQ2MjMtYjRiMi1lNGJkY2UwNGM5NGUiLCJJbXBvcnRJZCI6bnVsbCwiVGl0bGUiOiJFeGVjdXRpdmUgUmV2aWV3IiwiTm90ZSI6bnVsbCwiSHlwZXJsaW5rIjpudWxsLCJJc0NoYW5nZWQiOmZhbHNlLCJJc05ldyI6ZmFsc2V9LHsiJGlkIjoiMzAzIiwiR3JvdXBOYW1lIjpudWxsLCJTdGFydERhdGUiOiIyMDE5LTA5LTI3VDAwOjAwOjAwWiIsIkVuZERhdGUiOiIyMDE5LTA5LTI3VDIzOjU5OjAwWiIsIlBlcmNlbnRhZ2VDb21wbGV0ZSI6bnVsbCwiU3R5bGUiOnsiJGlkIjoiMzA0IiwiU2hhcGUiOjAsIlNoYXBlVGhpY2tuZXNzIjox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EwIiwiTGluZUNvbG9yIjpudWxsLCJMaW5lV2VpZ2h0IjowLjAsIkxpbmVUeXBlIjowLCJQYXJlbnRTdHlsZSI6bnVsbH0sIlBhcmVudFN0eWxlIjpudWxsfSwiSG9yaXpvbnRhbENvbm5lY3RvclN0eWxlIjp7IiRpZCI6IjMxMSIsIkxpbmVDb2xvciI6eyIkcmVmIjoiOTgifSwiTGluZVdlaWdodCI6MS4wLCJMaW5lVHlwZSI6MCwiUGFyZW50U3R5bGUiOm51bGx9LCJWZXJ0aWNhbENvbm5lY3RvclN0eWxlIjp7IiRpZCI6IjMx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EzIiwiTWFyZ2luIjp7IiRyZWYiOiIxMDQifSwiUGFkZGluZyI6eyIkcmVmIjoiMTA1In0sIkJhY2tncm91bmQiOnsiJGlkIjoiMzE0IiwiQ29sb3IiOnsiJGlkIjoiMzE1IiwiQSI6MjU1LCJSIjoyNDEsIkciOjE0MCwiQiI6ODV9fSwiSXNWaXNpYmxlIjp0cnVlLCJXaWR0aCI6MC4wLCJIZWlnaHQiOjE2LjAsIkJvcmRlclN0eWxlIjp7IiRpZCI6IjMxNiIsIkxpbmVDb2xvciI6eyIkcmVmIjoiMTA5In0sIkxpbmVXZWlnaHQiOjAuMCwiTGluZVR5cGUiOjAsIlBhcmVudFN0eWxlIjpudWxsfSwiUGFyZW50U3R5bGUiOm51bGx9LCJUaXRsZVN0eWxlIjp7IiRpZCI6IjMxNyIsIkZvbnRTZXR0aW5ncyI6eyIkaWQiOiIzMT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xOSIsIkxpbmVDb2xvciI6bnVsbCwiTGluZVdlaWdodCI6MC4wLCJMaW5lVHlwZSI6MCwiUGFyZW50U3R5bGUiOm51bGx9LCJQYXJlbnRTdHlsZSI6bnVsbH0sIkRhdGVTdHlsZSI6eyIkaWQiOiIzMjAiLCJGb250U2V0dGluZ3MiOnsiJGlkIjoiMzI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yIiwiTGluZUNvbG9yIjpudWxsLCJMaW5lV2VpZ2h0IjowLjAsIkxpbmVUeXBlIjowLCJQYXJlbnRTdHlsZSI6bnVsbH0sIlBhcmVudFN0eWxlIjpudWxsfSwiRGF0ZUZvcm1hdCI6eyIkcmVmIjoiMTI1In0sIklzVmlzaWJsZSI6dHJ1ZSwiUGFyZW50U3R5bGUiOm51bGx9LCJJbmRleCI6OSwiU21hcnREdXJhdGlvbkFjdGl2YXRlZCI6ZmFsc2UsIkRhdGVGb3JtYXQiOnsiJHJlZiI6IjEyNSJ9LCJJZCI6IjY1YjVjMDAxLTBhNDUtNDRjOC1iODNjLTg2NjYwNzU3YjhkZiIsIkltcG9ydElkIjpudWxsLCJUaXRsZSI6IlByb3Bvc2VkIENoYW5nZXMgJiBOZXcgRmVhdHVyZXMgUmVwb3J0ICIsIk5vdGUiOm51bGwsIkh5cGVybGluayI6bnVsbCwiSXNDaGFuZ2VkIjpmYWxzZSwiSXNOZXciOmZhbHNlfV0sIk1zUHJvamVjdEl0ZW1zVHJlZSI6eyIkaWQiOiIzMjMiLCJSb290Ijp7IkltcG9ydElkIjpudWxsLCJJc0ltcG9ydGVkIjpmYWxzZSwiQ2hpbGRyZW4iOltdfX0sIk1ldGFkYXRhIjp7IiRpZCI6IjMyNCIsIlJlY2VudENvbG9yc0NvbGxlY3Rpb24iOiJbXSJ9LCJTZXR0aW5ncyI6eyIkaWQiOiIzMjUiLCJJbXBhT3B0aW9ucyI6eyIkaWQiOiIzMjY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MyNyIsIlVzZVRpbWUiOmZhbHNlLCJXb3JrRGF5U3RhcnQiOiIwMDowMDowMCIsIldvcmtEYXlFbmQiOiIyMzo1OTowMCJ9LCJMYXN0VXNlZFRlbXBsYXRlSWQiOiI5NWZiZjBmNy1jYTZjLTRiYjktYWU3OC0xYWFmMmNhOTYwZWIifQ=="/>
  <p:tag name="__MASTER" val="__part_0"/>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70.xml><?xml version="1.0" encoding="utf-8"?>
<p:tagLst xmlns:a="http://schemas.openxmlformats.org/drawingml/2006/main" xmlns:r="http://schemas.openxmlformats.org/officeDocument/2006/relationships" xmlns:p="http://schemas.openxmlformats.org/presentationml/2006/main">
  <p:tag name="OTLMARKERSHAPE" val="OTL"/>
</p:tagLst>
</file>

<file path=ppt/tags/tag371.xml><?xml version="1.0" encoding="utf-8"?>
<p:tagLst xmlns:a="http://schemas.openxmlformats.org/drawingml/2006/main" xmlns:r="http://schemas.openxmlformats.org/officeDocument/2006/relationships" xmlns:p="http://schemas.openxmlformats.org/presentationml/2006/main">
  <p:tag name="OTLMARKERSHAPE" val="OTL"/>
</p:tagLst>
</file>

<file path=ppt/tags/tag372.xml><?xml version="1.0" encoding="utf-8"?>
<p:tagLst xmlns:a="http://schemas.openxmlformats.org/drawingml/2006/main" xmlns:r="http://schemas.openxmlformats.org/officeDocument/2006/relationships" xmlns:p="http://schemas.openxmlformats.org/presentationml/2006/main">
  <p:tag name="OTLMARKERSHAPE" val="OTL"/>
</p:tagLst>
</file>

<file path=ppt/tags/tag373.xml><?xml version="1.0" encoding="utf-8"?>
<p:tagLst xmlns:a="http://schemas.openxmlformats.org/drawingml/2006/main" xmlns:r="http://schemas.openxmlformats.org/officeDocument/2006/relationships" xmlns:p="http://schemas.openxmlformats.org/presentationml/2006/main">
  <p:tag name="OTLMARKERSHAPE" val="OTL"/>
</p:tagLst>
</file>

<file path=ppt/tags/tag374.xml><?xml version="1.0" encoding="utf-8"?>
<p:tagLst xmlns:a="http://schemas.openxmlformats.org/drawingml/2006/main" xmlns:r="http://schemas.openxmlformats.org/officeDocument/2006/relationships" xmlns:p="http://schemas.openxmlformats.org/presentationml/2006/main">
  <p:tag name="OTLMARKERSHAPE" val="OTL"/>
</p:tagLst>
</file>

<file path=ppt/tags/tag375.xml><?xml version="1.0" encoding="utf-8"?>
<p:tagLst xmlns:a="http://schemas.openxmlformats.org/drawingml/2006/main" xmlns:r="http://schemas.openxmlformats.org/officeDocument/2006/relationships" xmlns:p="http://schemas.openxmlformats.org/presentationml/2006/main">
  <p:tag name="OTLMARKERSHAPE" val="OTL"/>
</p:tagLst>
</file>

<file path=ppt/tags/tag376.xml><?xml version="1.0" encoding="utf-8"?>
<p:tagLst xmlns:a="http://schemas.openxmlformats.org/drawingml/2006/main" xmlns:r="http://schemas.openxmlformats.org/officeDocument/2006/relationships" xmlns:p="http://schemas.openxmlformats.org/presentationml/2006/main">
  <p:tag name="OTLMARKERSHAPE" val="OTL"/>
</p:tagLst>
</file>

<file path=ppt/tags/tag377.xml><?xml version="1.0" encoding="utf-8"?>
<p:tagLst xmlns:a="http://schemas.openxmlformats.org/drawingml/2006/main" xmlns:r="http://schemas.openxmlformats.org/officeDocument/2006/relationships" xmlns:p="http://schemas.openxmlformats.org/presentationml/2006/main">
  <p:tag name="OTLMARKERSHAPE" val="OTL"/>
</p:tagLst>
</file>

<file path=ppt/tags/tag378.xml><?xml version="1.0" encoding="utf-8"?>
<p:tagLst xmlns:a="http://schemas.openxmlformats.org/drawingml/2006/main" xmlns:r="http://schemas.openxmlformats.org/officeDocument/2006/relationships" xmlns:p="http://schemas.openxmlformats.org/presentationml/2006/main">
  <p:tag name="OTLMARKERSHAPE" val="OTL"/>
</p:tagLst>
</file>

<file path=ppt/tags/tag379.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80.xml><?xml version="1.0" encoding="utf-8"?>
<p:tagLst xmlns:a="http://schemas.openxmlformats.org/drawingml/2006/main" xmlns:r="http://schemas.openxmlformats.org/officeDocument/2006/relationships" xmlns:p="http://schemas.openxmlformats.org/presentationml/2006/main">
  <p:tag name="OTLMARKERSHAPE" val="OTL"/>
</p:tagLst>
</file>

<file path=ppt/tags/tag381.xml><?xml version="1.0" encoding="utf-8"?>
<p:tagLst xmlns:a="http://schemas.openxmlformats.org/drawingml/2006/main" xmlns:r="http://schemas.openxmlformats.org/officeDocument/2006/relationships" xmlns:p="http://schemas.openxmlformats.org/presentationml/2006/main">
  <p:tag name="OTLMARKERSHAPE" val="OTL"/>
</p:tagLst>
</file>

<file path=ppt/tags/tag382.xml><?xml version="1.0" encoding="utf-8"?>
<p:tagLst xmlns:a="http://schemas.openxmlformats.org/drawingml/2006/main" xmlns:r="http://schemas.openxmlformats.org/officeDocument/2006/relationships" xmlns:p="http://schemas.openxmlformats.org/presentationml/2006/main">
  <p:tag name="OTLMARKERSHAPE" val="OTL"/>
</p:tagLst>
</file>

<file path=ppt/tags/tag383.xml><?xml version="1.0" encoding="utf-8"?>
<p:tagLst xmlns:a="http://schemas.openxmlformats.org/drawingml/2006/main" xmlns:r="http://schemas.openxmlformats.org/officeDocument/2006/relationships" xmlns:p="http://schemas.openxmlformats.org/presentationml/2006/main">
  <p:tag name="OTLMARKERSHAPE" val="OTL"/>
</p:tagLst>
</file>

<file path=ppt/tags/tag384.xml><?xml version="1.0" encoding="utf-8"?>
<p:tagLst xmlns:a="http://schemas.openxmlformats.org/drawingml/2006/main" xmlns:r="http://schemas.openxmlformats.org/officeDocument/2006/relationships" xmlns:p="http://schemas.openxmlformats.org/presentationml/2006/main">
  <p:tag name="OTLMARKERSHAPE" val="OTL"/>
</p:tagLst>
</file>

<file path=ppt/tags/tag385.xml><?xml version="1.0" encoding="utf-8"?>
<p:tagLst xmlns:a="http://schemas.openxmlformats.org/drawingml/2006/main" xmlns:r="http://schemas.openxmlformats.org/officeDocument/2006/relationships" xmlns:p="http://schemas.openxmlformats.org/presentationml/2006/main">
  <p:tag name="OTLMARKERSHAPE" val="OTL"/>
</p:tagLst>
</file>

<file path=ppt/tags/tag386.xml><?xml version="1.0" encoding="utf-8"?>
<p:tagLst xmlns:a="http://schemas.openxmlformats.org/drawingml/2006/main" xmlns:r="http://schemas.openxmlformats.org/officeDocument/2006/relationships" xmlns:p="http://schemas.openxmlformats.org/presentationml/2006/main">
  <p:tag name="OTLMARKERSHAPE" val="OTL"/>
</p:tagLst>
</file>

<file path=ppt/tags/tag387.xml><?xml version="1.0" encoding="utf-8"?>
<p:tagLst xmlns:a="http://schemas.openxmlformats.org/drawingml/2006/main" xmlns:r="http://schemas.openxmlformats.org/officeDocument/2006/relationships" xmlns:p="http://schemas.openxmlformats.org/presentationml/2006/main">
  <p:tag name="OTLMARKERSHAPE" val="OTL"/>
</p:tagLst>
</file>

<file path=ppt/tags/tag388.xml><?xml version="1.0" encoding="utf-8"?>
<p:tagLst xmlns:a="http://schemas.openxmlformats.org/drawingml/2006/main" xmlns:r="http://schemas.openxmlformats.org/officeDocument/2006/relationships" xmlns:p="http://schemas.openxmlformats.org/presentationml/2006/main">
  <p:tag name="OTLMARKERSHAPE" val="OTL"/>
</p:tagLst>
</file>

<file path=ppt/tags/tag389.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390.xml><?xml version="1.0" encoding="utf-8"?>
<p:tagLst xmlns:a="http://schemas.openxmlformats.org/drawingml/2006/main" xmlns:r="http://schemas.openxmlformats.org/officeDocument/2006/relationships" xmlns:p="http://schemas.openxmlformats.org/presentationml/2006/main">
  <p:tag name="OTLMARKERSHAPE" val="OTL"/>
</p:tagLst>
</file>

<file path=ppt/tags/tag391.xml><?xml version="1.0" encoding="utf-8"?>
<p:tagLst xmlns:a="http://schemas.openxmlformats.org/drawingml/2006/main" xmlns:r="http://schemas.openxmlformats.org/officeDocument/2006/relationships" xmlns:p="http://schemas.openxmlformats.org/presentationml/2006/main">
  <p:tag name="OTLMARKERSHAPE" val="OTL"/>
</p:tagLst>
</file>

<file path=ppt/tags/tag392.xml><?xml version="1.0" encoding="utf-8"?>
<p:tagLst xmlns:a="http://schemas.openxmlformats.org/drawingml/2006/main" xmlns:r="http://schemas.openxmlformats.org/officeDocument/2006/relationships" xmlns:p="http://schemas.openxmlformats.org/presentationml/2006/main">
  <p:tag name="OTLMARKERSHAPE" val="OTL"/>
</p:tagLst>
</file>

<file path=ppt/tags/tag393.xml><?xml version="1.0" encoding="utf-8"?>
<p:tagLst xmlns:a="http://schemas.openxmlformats.org/drawingml/2006/main" xmlns:r="http://schemas.openxmlformats.org/officeDocument/2006/relationships" xmlns:p="http://schemas.openxmlformats.org/presentationml/2006/main">
  <p:tag name="OTLMARKERSHAPE" val="OTL"/>
</p:tagLst>
</file>

<file path=ppt/tags/tag394.xml><?xml version="1.0" encoding="utf-8"?>
<p:tagLst xmlns:a="http://schemas.openxmlformats.org/drawingml/2006/main" xmlns:r="http://schemas.openxmlformats.org/officeDocument/2006/relationships" xmlns:p="http://schemas.openxmlformats.org/presentationml/2006/main">
  <p:tag name="OTLMARKERSHAPE" val="OTL"/>
</p:tagLst>
</file>

<file path=ppt/tags/tag395.xml><?xml version="1.0" encoding="utf-8"?>
<p:tagLst xmlns:a="http://schemas.openxmlformats.org/drawingml/2006/main" xmlns:r="http://schemas.openxmlformats.org/officeDocument/2006/relationships" xmlns:p="http://schemas.openxmlformats.org/presentationml/2006/main">
  <p:tag name="OTLMARKERSHAPE" val="OTL"/>
</p:tagLst>
</file>

<file path=ppt/tags/tag396.xml><?xml version="1.0" encoding="utf-8"?>
<p:tagLst xmlns:a="http://schemas.openxmlformats.org/drawingml/2006/main" xmlns:r="http://schemas.openxmlformats.org/officeDocument/2006/relationships" xmlns:p="http://schemas.openxmlformats.org/presentationml/2006/main">
  <p:tag name="OTLMARKERSHAPE" val="OTL"/>
</p:tagLst>
</file>

<file path=ppt/tags/tag397.xml><?xml version="1.0" encoding="utf-8"?>
<p:tagLst xmlns:a="http://schemas.openxmlformats.org/drawingml/2006/main" xmlns:r="http://schemas.openxmlformats.org/officeDocument/2006/relationships" xmlns:p="http://schemas.openxmlformats.org/presentationml/2006/main">
  <p:tag name="OTLMARKERSHAPE" val="OTL"/>
</p:tagLst>
</file>

<file path=ppt/tags/tag398.xml><?xml version="1.0" encoding="utf-8"?>
<p:tagLst xmlns:a="http://schemas.openxmlformats.org/drawingml/2006/main" xmlns:r="http://schemas.openxmlformats.org/officeDocument/2006/relationships" xmlns:p="http://schemas.openxmlformats.org/presentationml/2006/main">
  <p:tag name="OTLMARKERSHAPE" val="OTL"/>
</p:tagLst>
</file>

<file path=ppt/tags/tag39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00.xml><?xml version="1.0" encoding="utf-8"?>
<p:tagLst xmlns:a="http://schemas.openxmlformats.org/drawingml/2006/main" xmlns:r="http://schemas.openxmlformats.org/officeDocument/2006/relationships" xmlns:p="http://schemas.openxmlformats.org/presentationml/2006/main">
  <p:tag name="OTLMARKERSHAPE" val="OTL"/>
</p:tagLst>
</file>

<file path=ppt/tags/tag401.xml><?xml version="1.0" encoding="utf-8"?>
<p:tagLst xmlns:a="http://schemas.openxmlformats.org/drawingml/2006/main" xmlns:r="http://schemas.openxmlformats.org/officeDocument/2006/relationships" xmlns:p="http://schemas.openxmlformats.org/presentationml/2006/main">
  <p:tag name="OTLMARKERSHAPE" val="OTL"/>
</p:tagLst>
</file>

<file path=ppt/tags/tag402.xml><?xml version="1.0" encoding="utf-8"?>
<p:tagLst xmlns:a="http://schemas.openxmlformats.org/drawingml/2006/main" xmlns:r="http://schemas.openxmlformats.org/officeDocument/2006/relationships" xmlns:p="http://schemas.openxmlformats.org/presentationml/2006/main">
  <p:tag name="OTLMARKERSHAPE" val="OTL"/>
</p:tagLst>
</file>

<file path=ppt/tags/tag403.xml><?xml version="1.0" encoding="utf-8"?>
<p:tagLst xmlns:a="http://schemas.openxmlformats.org/drawingml/2006/main" xmlns:r="http://schemas.openxmlformats.org/officeDocument/2006/relationships" xmlns:p="http://schemas.openxmlformats.org/presentationml/2006/main">
  <p:tag name="OTLMARKERSHAPE" val="OTL"/>
</p:tagLst>
</file>

<file path=ppt/tags/tag404.xml><?xml version="1.0" encoding="utf-8"?>
<p:tagLst xmlns:a="http://schemas.openxmlformats.org/drawingml/2006/main" xmlns:r="http://schemas.openxmlformats.org/officeDocument/2006/relationships" xmlns:p="http://schemas.openxmlformats.org/presentationml/2006/main">
  <p:tag name="OTLMARKERSHAPE" val="OTL"/>
</p:tagLst>
</file>

<file path=ppt/tags/tag405.xml><?xml version="1.0" encoding="utf-8"?>
<p:tagLst xmlns:a="http://schemas.openxmlformats.org/drawingml/2006/main" xmlns:r="http://schemas.openxmlformats.org/officeDocument/2006/relationships" xmlns:p="http://schemas.openxmlformats.org/presentationml/2006/main">
  <p:tag name="OTLMARKERSHAPE" val="OTL"/>
</p:tagLst>
</file>

<file path=ppt/tags/tag406.xml><?xml version="1.0" encoding="utf-8"?>
<p:tagLst xmlns:a="http://schemas.openxmlformats.org/drawingml/2006/main" xmlns:r="http://schemas.openxmlformats.org/officeDocument/2006/relationships" xmlns:p="http://schemas.openxmlformats.org/presentationml/2006/main">
  <p:tag name="OTLMARKERSHAPE" val="OTL"/>
</p:tagLst>
</file>

<file path=ppt/tags/tag407.xml><?xml version="1.0" encoding="utf-8"?>
<p:tagLst xmlns:a="http://schemas.openxmlformats.org/drawingml/2006/main" xmlns:r="http://schemas.openxmlformats.org/officeDocument/2006/relationships" xmlns:p="http://schemas.openxmlformats.org/presentationml/2006/main">
  <p:tag name="OTLMARKERSHAPE" val="OTL"/>
</p:tagLst>
</file>

<file path=ppt/tags/tag408.xml><?xml version="1.0" encoding="utf-8"?>
<p:tagLst xmlns:a="http://schemas.openxmlformats.org/drawingml/2006/main" xmlns:r="http://schemas.openxmlformats.org/officeDocument/2006/relationships" xmlns:p="http://schemas.openxmlformats.org/presentationml/2006/main">
  <p:tag name="OTLMARKERSHAPE" val="OTL"/>
</p:tagLst>
</file>

<file path=ppt/tags/tag409.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10.xml><?xml version="1.0" encoding="utf-8"?>
<p:tagLst xmlns:a="http://schemas.openxmlformats.org/drawingml/2006/main" xmlns:r="http://schemas.openxmlformats.org/officeDocument/2006/relationships" xmlns:p="http://schemas.openxmlformats.org/presentationml/2006/main">
  <p:tag name="OTLMARKERSHAPE" val="OTL"/>
</p:tagLst>
</file>

<file path=ppt/tags/tag411.xml><?xml version="1.0" encoding="utf-8"?>
<p:tagLst xmlns:a="http://schemas.openxmlformats.org/drawingml/2006/main" xmlns:r="http://schemas.openxmlformats.org/officeDocument/2006/relationships" xmlns:p="http://schemas.openxmlformats.org/presentationml/2006/main">
  <p:tag name="OTLMARKERSHAPE" val="OTL"/>
</p:tagLst>
</file>

<file path=ppt/tags/tag412.xml><?xml version="1.0" encoding="utf-8"?>
<p:tagLst xmlns:a="http://schemas.openxmlformats.org/drawingml/2006/main" xmlns:r="http://schemas.openxmlformats.org/officeDocument/2006/relationships" xmlns:p="http://schemas.openxmlformats.org/presentationml/2006/main">
  <p:tag name="OTLMARKERSHAPE" val="OTL"/>
</p:tagLst>
</file>

<file path=ppt/tags/tag413.xml><?xml version="1.0" encoding="utf-8"?>
<p:tagLst xmlns:a="http://schemas.openxmlformats.org/drawingml/2006/main" xmlns:r="http://schemas.openxmlformats.org/officeDocument/2006/relationships" xmlns:p="http://schemas.openxmlformats.org/presentationml/2006/main">
  <p:tag name="OTLMARKERSHAPE" val="OTL"/>
</p:tagLst>
</file>

<file path=ppt/tags/tag414.xml><?xml version="1.0" encoding="utf-8"?>
<p:tagLst xmlns:a="http://schemas.openxmlformats.org/drawingml/2006/main" xmlns:r="http://schemas.openxmlformats.org/officeDocument/2006/relationships" xmlns:p="http://schemas.openxmlformats.org/presentationml/2006/main">
  <p:tag name="OTLMARKERSHAPE" val="OTL"/>
</p:tagLst>
</file>

<file path=ppt/tags/tag415.xml><?xml version="1.0" encoding="utf-8"?>
<p:tagLst xmlns:a="http://schemas.openxmlformats.org/drawingml/2006/main" xmlns:r="http://schemas.openxmlformats.org/officeDocument/2006/relationships" xmlns:p="http://schemas.openxmlformats.org/presentationml/2006/main">
  <p:tag name="OTLMARKERSHAPE" val="OTL"/>
</p:tagLst>
</file>

<file path=ppt/tags/tag416.xml><?xml version="1.0" encoding="utf-8"?>
<p:tagLst xmlns:a="http://schemas.openxmlformats.org/drawingml/2006/main" xmlns:r="http://schemas.openxmlformats.org/officeDocument/2006/relationships" xmlns:p="http://schemas.openxmlformats.org/presentationml/2006/main">
  <p:tag name="OTLMARKERSHAPE" val="OTL"/>
</p:tagLst>
</file>

<file path=ppt/tags/tag417.xml><?xml version="1.0" encoding="utf-8"?>
<p:tagLst xmlns:a="http://schemas.openxmlformats.org/drawingml/2006/main" xmlns:r="http://schemas.openxmlformats.org/officeDocument/2006/relationships" xmlns:p="http://schemas.openxmlformats.org/presentationml/2006/main">
  <p:tag name="OTLMARKERSHAPE" val="OTL"/>
</p:tagLst>
</file>

<file path=ppt/tags/tag418.xml><?xml version="1.0" encoding="utf-8"?>
<p:tagLst xmlns:a="http://schemas.openxmlformats.org/drawingml/2006/main" xmlns:r="http://schemas.openxmlformats.org/officeDocument/2006/relationships" xmlns:p="http://schemas.openxmlformats.org/presentationml/2006/main">
  <p:tag name="OTLMARKERSHAPE" val="OTL"/>
</p:tagLst>
</file>

<file path=ppt/tags/tag419.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20.xml><?xml version="1.0" encoding="utf-8"?>
<p:tagLst xmlns:a="http://schemas.openxmlformats.org/drawingml/2006/main" xmlns:r="http://schemas.openxmlformats.org/officeDocument/2006/relationships" xmlns:p="http://schemas.openxmlformats.org/presentationml/2006/main">
  <p:tag name="OTLMARKERSHAPE" val="OTL"/>
</p:tagLst>
</file>

<file path=ppt/tags/tag421.xml><?xml version="1.0" encoding="utf-8"?>
<p:tagLst xmlns:a="http://schemas.openxmlformats.org/drawingml/2006/main" xmlns:r="http://schemas.openxmlformats.org/officeDocument/2006/relationships" xmlns:p="http://schemas.openxmlformats.org/presentationml/2006/main">
  <p:tag name="OTLMARKERSHAPE" val="OTL"/>
</p:tagLst>
</file>

<file path=ppt/tags/tag422.xml><?xml version="1.0" encoding="utf-8"?>
<p:tagLst xmlns:a="http://schemas.openxmlformats.org/drawingml/2006/main" xmlns:r="http://schemas.openxmlformats.org/officeDocument/2006/relationships" xmlns:p="http://schemas.openxmlformats.org/presentationml/2006/main">
  <p:tag name="OTLMARKERSHAPE" val="OTL"/>
</p:tagLst>
</file>

<file path=ppt/tags/tag423.xml><?xml version="1.0" encoding="utf-8"?>
<p:tagLst xmlns:a="http://schemas.openxmlformats.org/drawingml/2006/main" xmlns:r="http://schemas.openxmlformats.org/officeDocument/2006/relationships" xmlns:p="http://schemas.openxmlformats.org/presentationml/2006/main">
  <p:tag name="OTLMARKERSHAPE" val="OTL"/>
</p:tagLst>
</file>

<file path=ppt/tags/tag424.xml><?xml version="1.0" encoding="utf-8"?>
<p:tagLst xmlns:a="http://schemas.openxmlformats.org/drawingml/2006/main" xmlns:r="http://schemas.openxmlformats.org/officeDocument/2006/relationships" xmlns:p="http://schemas.openxmlformats.org/presentationml/2006/main">
  <p:tag name="OTLMARKERSHAPE" val="OTL"/>
</p:tagLst>
</file>

<file path=ppt/tags/tag425.xml><?xml version="1.0" encoding="utf-8"?>
<p:tagLst xmlns:a="http://schemas.openxmlformats.org/drawingml/2006/main" xmlns:r="http://schemas.openxmlformats.org/officeDocument/2006/relationships" xmlns:p="http://schemas.openxmlformats.org/presentationml/2006/main">
  <p:tag name="OTLMARKERSHAPE" val="OTL"/>
</p:tagLst>
</file>

<file path=ppt/tags/tag426.xml><?xml version="1.0" encoding="utf-8"?>
<p:tagLst xmlns:a="http://schemas.openxmlformats.org/drawingml/2006/main" xmlns:r="http://schemas.openxmlformats.org/officeDocument/2006/relationships" xmlns:p="http://schemas.openxmlformats.org/presentationml/2006/main">
  <p:tag name="OTLMARKERSHAPE" val="OTL"/>
</p:tagLst>
</file>

<file path=ppt/tags/tag427.xml><?xml version="1.0" encoding="utf-8"?>
<p:tagLst xmlns:a="http://schemas.openxmlformats.org/drawingml/2006/main" xmlns:r="http://schemas.openxmlformats.org/officeDocument/2006/relationships" xmlns:p="http://schemas.openxmlformats.org/presentationml/2006/main">
  <p:tag name="OTLMARKERSHAPE" val="OTL"/>
</p:tagLst>
</file>

<file path=ppt/tags/tag428.xml><?xml version="1.0" encoding="utf-8"?>
<p:tagLst xmlns:a="http://schemas.openxmlformats.org/drawingml/2006/main" xmlns:r="http://schemas.openxmlformats.org/officeDocument/2006/relationships" xmlns:p="http://schemas.openxmlformats.org/presentationml/2006/main">
  <p:tag name="OTLMARKERSHAPE" val="OTL"/>
</p:tagLst>
</file>

<file path=ppt/tags/tag429.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30.xml><?xml version="1.0" encoding="utf-8"?>
<p:tagLst xmlns:a="http://schemas.openxmlformats.org/drawingml/2006/main" xmlns:r="http://schemas.openxmlformats.org/officeDocument/2006/relationships" xmlns:p="http://schemas.openxmlformats.org/presentationml/2006/main">
  <p:tag name="OTLMARKERSHAPE" val="OTL"/>
</p:tagLst>
</file>

<file path=ppt/tags/tag431.xml><?xml version="1.0" encoding="utf-8"?>
<p:tagLst xmlns:a="http://schemas.openxmlformats.org/drawingml/2006/main" xmlns:r="http://schemas.openxmlformats.org/officeDocument/2006/relationships" xmlns:p="http://schemas.openxmlformats.org/presentationml/2006/main">
  <p:tag name="OTLMARKERSHAPE" val="OTL"/>
</p:tagLst>
</file>

<file path=ppt/tags/tag432.xml><?xml version="1.0" encoding="utf-8"?>
<p:tagLst xmlns:a="http://schemas.openxmlformats.org/drawingml/2006/main" xmlns:r="http://schemas.openxmlformats.org/officeDocument/2006/relationships" xmlns:p="http://schemas.openxmlformats.org/presentationml/2006/main">
  <p:tag name="OTLMARKERSHAPE" val="OTL"/>
</p:tagLst>
</file>

<file path=ppt/tags/tag433.xml><?xml version="1.0" encoding="utf-8"?>
<p:tagLst xmlns:a="http://schemas.openxmlformats.org/drawingml/2006/main" xmlns:r="http://schemas.openxmlformats.org/officeDocument/2006/relationships" xmlns:p="http://schemas.openxmlformats.org/presentationml/2006/main">
  <p:tag name="OTLMARKERSHAPE" val="OTL"/>
</p:tagLst>
</file>

<file path=ppt/tags/tag434.xml><?xml version="1.0" encoding="utf-8"?>
<p:tagLst xmlns:a="http://schemas.openxmlformats.org/drawingml/2006/main" xmlns:r="http://schemas.openxmlformats.org/officeDocument/2006/relationships" xmlns:p="http://schemas.openxmlformats.org/presentationml/2006/main">
  <p:tag name="OTLMARKERSHAPE" val="OTL"/>
</p:tagLst>
</file>

<file path=ppt/tags/tag435.xml><?xml version="1.0" encoding="utf-8"?>
<p:tagLst xmlns:a="http://schemas.openxmlformats.org/drawingml/2006/main" xmlns:r="http://schemas.openxmlformats.org/officeDocument/2006/relationships" xmlns:p="http://schemas.openxmlformats.org/presentationml/2006/main">
  <p:tag name="OTLMARKERSHAPE" val="OTL"/>
</p:tagLst>
</file>

<file path=ppt/tags/tag436.xml><?xml version="1.0" encoding="utf-8"?>
<p:tagLst xmlns:a="http://schemas.openxmlformats.org/drawingml/2006/main" xmlns:r="http://schemas.openxmlformats.org/officeDocument/2006/relationships" xmlns:p="http://schemas.openxmlformats.org/presentationml/2006/main">
  <p:tag name="OTLMARKERSHAPE" val="OTL"/>
</p:tagLst>
</file>

<file path=ppt/tags/tag437.xml><?xml version="1.0" encoding="utf-8"?>
<p:tagLst xmlns:a="http://schemas.openxmlformats.org/drawingml/2006/main" xmlns:r="http://schemas.openxmlformats.org/officeDocument/2006/relationships" xmlns:p="http://schemas.openxmlformats.org/presentationml/2006/main">
  <p:tag name="OTLMARKERSHAPE" val="OTL"/>
</p:tagLst>
</file>

<file path=ppt/tags/tag438.xml><?xml version="1.0" encoding="utf-8"?>
<p:tagLst xmlns:a="http://schemas.openxmlformats.org/drawingml/2006/main" xmlns:r="http://schemas.openxmlformats.org/officeDocument/2006/relationships" xmlns:p="http://schemas.openxmlformats.org/presentationml/2006/main">
  <p:tag name="OTLMARKERSHAPE" val="OTL"/>
</p:tagLst>
</file>

<file path=ppt/tags/tag439.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40.xml><?xml version="1.0" encoding="utf-8"?>
<p:tagLst xmlns:a="http://schemas.openxmlformats.org/drawingml/2006/main" xmlns:r="http://schemas.openxmlformats.org/officeDocument/2006/relationships" xmlns:p="http://schemas.openxmlformats.org/presentationml/2006/main">
  <p:tag name="OTLMARKERSHAPE" val="OTL"/>
</p:tagLst>
</file>

<file path=ppt/tags/tag441.xml><?xml version="1.0" encoding="utf-8"?>
<p:tagLst xmlns:a="http://schemas.openxmlformats.org/drawingml/2006/main" xmlns:r="http://schemas.openxmlformats.org/officeDocument/2006/relationships" xmlns:p="http://schemas.openxmlformats.org/presentationml/2006/main">
  <p:tag name="OTLMARKERSHAPE" val="OTL"/>
</p:tagLst>
</file>

<file path=ppt/tags/tag442.xml><?xml version="1.0" encoding="utf-8"?>
<p:tagLst xmlns:a="http://schemas.openxmlformats.org/drawingml/2006/main" xmlns:r="http://schemas.openxmlformats.org/officeDocument/2006/relationships" xmlns:p="http://schemas.openxmlformats.org/presentationml/2006/main">
  <p:tag name="OTLMARKERSHAPE" val="OTL"/>
</p:tagLst>
</file>

<file path=ppt/tags/tag4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4.xml><?xml version="1.0" encoding="utf-8"?>
<p:tagLst xmlns:a="http://schemas.openxmlformats.org/drawingml/2006/main" xmlns:r="http://schemas.openxmlformats.org/officeDocument/2006/relationships" xmlns:p="http://schemas.openxmlformats.org/presentationml/2006/main">
  <p:tag name="OTLMARKERSHAPE" val="OTL"/>
</p:tagLst>
</file>

<file path=ppt/tags/tag445.xml><?xml version="1.0" encoding="utf-8"?>
<p:tagLst xmlns:a="http://schemas.openxmlformats.org/drawingml/2006/main" xmlns:r="http://schemas.openxmlformats.org/officeDocument/2006/relationships" xmlns:p="http://schemas.openxmlformats.org/presentationml/2006/main">
  <p:tag name="OTLMARKERSHAPE" val="OTL"/>
</p:tagLst>
</file>

<file path=ppt/tags/tag446.xml><?xml version="1.0" encoding="utf-8"?>
<p:tagLst xmlns:a="http://schemas.openxmlformats.org/drawingml/2006/main" xmlns:r="http://schemas.openxmlformats.org/officeDocument/2006/relationships" xmlns:p="http://schemas.openxmlformats.org/presentationml/2006/main">
  <p:tag name="OTLMARKERSHAPE" val="OTL"/>
</p:tagLst>
</file>

<file path=ppt/tags/tag447.xml><?xml version="1.0" encoding="utf-8"?>
<p:tagLst xmlns:a="http://schemas.openxmlformats.org/drawingml/2006/main" xmlns:r="http://schemas.openxmlformats.org/officeDocument/2006/relationships" xmlns:p="http://schemas.openxmlformats.org/presentationml/2006/main">
  <p:tag name="OTLMARKERSHAPE" val="OTL"/>
</p:tagLst>
</file>

<file path=ppt/tags/tag448.xml><?xml version="1.0" encoding="utf-8"?>
<p:tagLst xmlns:a="http://schemas.openxmlformats.org/drawingml/2006/main" xmlns:r="http://schemas.openxmlformats.org/officeDocument/2006/relationships" xmlns:p="http://schemas.openxmlformats.org/presentationml/2006/main">
  <p:tag name="OTLMARKERSHAPE" val="OTL"/>
</p:tagLst>
</file>

<file path=ppt/tags/tag449.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50.xml><?xml version="1.0" encoding="utf-8"?>
<p:tagLst xmlns:a="http://schemas.openxmlformats.org/drawingml/2006/main" xmlns:r="http://schemas.openxmlformats.org/officeDocument/2006/relationships" xmlns:p="http://schemas.openxmlformats.org/presentationml/2006/main">
  <p:tag name="OTLMARKERSHAPE" val="OTL"/>
</p:tagLst>
</file>

<file path=ppt/tags/tag451.xml><?xml version="1.0" encoding="utf-8"?>
<p:tagLst xmlns:a="http://schemas.openxmlformats.org/drawingml/2006/main" xmlns:r="http://schemas.openxmlformats.org/officeDocument/2006/relationships" xmlns:p="http://schemas.openxmlformats.org/presentationml/2006/main">
  <p:tag name="OTLMARKERSHAPE" val="OTL"/>
</p:tagLst>
</file>

<file path=ppt/tags/tag452.xml><?xml version="1.0" encoding="utf-8"?>
<p:tagLst xmlns:a="http://schemas.openxmlformats.org/drawingml/2006/main" xmlns:r="http://schemas.openxmlformats.org/officeDocument/2006/relationships" xmlns:p="http://schemas.openxmlformats.org/presentationml/2006/main">
  <p:tag name="OTLMARKERSHAPE" val="OTL"/>
</p:tagLst>
</file>

<file path=ppt/tags/tag453.xml><?xml version="1.0" encoding="utf-8"?>
<p:tagLst xmlns:a="http://schemas.openxmlformats.org/drawingml/2006/main" xmlns:r="http://schemas.openxmlformats.org/officeDocument/2006/relationships" xmlns:p="http://schemas.openxmlformats.org/presentationml/2006/main">
  <p:tag name="OTLMARKERSHAPE" val="OTL"/>
</p:tagLst>
</file>

<file path=ppt/tags/tag454.xml><?xml version="1.0" encoding="utf-8"?>
<p:tagLst xmlns:a="http://schemas.openxmlformats.org/drawingml/2006/main" xmlns:r="http://schemas.openxmlformats.org/officeDocument/2006/relationships" xmlns:p="http://schemas.openxmlformats.org/presentationml/2006/main">
  <p:tag name="OTLMARKERSHAPE" val="OTL"/>
</p:tagLst>
</file>

<file path=ppt/tags/tag455.xml><?xml version="1.0" encoding="utf-8"?>
<p:tagLst xmlns:a="http://schemas.openxmlformats.org/drawingml/2006/main" xmlns:r="http://schemas.openxmlformats.org/officeDocument/2006/relationships" xmlns:p="http://schemas.openxmlformats.org/presentationml/2006/main">
  <p:tag name="OTLMARKERSHAPE" val="OTL"/>
</p:tagLst>
</file>

<file path=ppt/tags/tag456.xml><?xml version="1.0" encoding="utf-8"?>
<p:tagLst xmlns:a="http://schemas.openxmlformats.org/drawingml/2006/main" xmlns:r="http://schemas.openxmlformats.org/officeDocument/2006/relationships" xmlns:p="http://schemas.openxmlformats.org/presentationml/2006/main">
  <p:tag name="OTLMARKERSHAPE" val="OTL"/>
</p:tagLst>
</file>

<file path=ppt/tags/tag457.xml><?xml version="1.0" encoding="utf-8"?>
<p:tagLst xmlns:a="http://schemas.openxmlformats.org/drawingml/2006/main" xmlns:r="http://schemas.openxmlformats.org/officeDocument/2006/relationships" xmlns:p="http://schemas.openxmlformats.org/presentationml/2006/main">
  <p:tag name="OTLMARKERSHAPE" val="OTL"/>
</p:tagLst>
</file>

<file path=ppt/tags/tag458.xml><?xml version="1.0" encoding="utf-8"?>
<p:tagLst xmlns:a="http://schemas.openxmlformats.org/drawingml/2006/main" xmlns:r="http://schemas.openxmlformats.org/officeDocument/2006/relationships" xmlns:p="http://schemas.openxmlformats.org/presentationml/2006/main">
  <p:tag name="OTLMARKERSHAPE" val="OTL"/>
</p:tagLst>
</file>

<file path=ppt/tags/tag459.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60.xml><?xml version="1.0" encoding="utf-8"?>
<p:tagLst xmlns:a="http://schemas.openxmlformats.org/drawingml/2006/main" xmlns:r="http://schemas.openxmlformats.org/officeDocument/2006/relationships" xmlns:p="http://schemas.openxmlformats.org/presentationml/2006/main">
  <p:tag name="OTLMARKERSHAPE" val="OTL"/>
</p:tagLst>
</file>

<file path=ppt/tags/tag461.xml><?xml version="1.0" encoding="utf-8"?>
<p:tagLst xmlns:a="http://schemas.openxmlformats.org/drawingml/2006/main" xmlns:r="http://schemas.openxmlformats.org/officeDocument/2006/relationships" xmlns:p="http://schemas.openxmlformats.org/presentationml/2006/main">
  <p:tag name="OTLMARKERSHAPE" val="OTL"/>
</p:tagLst>
</file>

<file path=ppt/tags/tag462.xml><?xml version="1.0" encoding="utf-8"?>
<p:tagLst xmlns:a="http://schemas.openxmlformats.org/drawingml/2006/main" xmlns:r="http://schemas.openxmlformats.org/officeDocument/2006/relationships" xmlns:p="http://schemas.openxmlformats.org/presentationml/2006/main">
  <p:tag name="OTLMARKERSHAPE" val="OTL"/>
</p:tagLst>
</file>

<file path=ppt/tags/tag463.xml><?xml version="1.0" encoding="utf-8"?>
<p:tagLst xmlns:a="http://schemas.openxmlformats.org/drawingml/2006/main" xmlns:r="http://schemas.openxmlformats.org/officeDocument/2006/relationships" xmlns:p="http://schemas.openxmlformats.org/presentationml/2006/main">
  <p:tag name="OTLMARKERSHAPE" val="OTL"/>
</p:tagLst>
</file>

<file path=ppt/tags/tag464.xml><?xml version="1.0" encoding="utf-8"?>
<p:tagLst xmlns:a="http://schemas.openxmlformats.org/drawingml/2006/main" xmlns:r="http://schemas.openxmlformats.org/officeDocument/2006/relationships" xmlns:p="http://schemas.openxmlformats.org/presentationml/2006/main">
  <p:tag name="OTLMARKERSHAPE" val="OTL"/>
</p:tagLst>
</file>

<file path=ppt/tags/tag465.xml><?xml version="1.0" encoding="utf-8"?>
<p:tagLst xmlns:a="http://schemas.openxmlformats.org/drawingml/2006/main" xmlns:r="http://schemas.openxmlformats.org/officeDocument/2006/relationships" xmlns:p="http://schemas.openxmlformats.org/presentationml/2006/main">
  <p:tag name="OTLMARKERSHAPE" val="OTL"/>
</p:tagLst>
</file>

<file path=ppt/tags/tag466.xml><?xml version="1.0" encoding="utf-8"?>
<p:tagLst xmlns:a="http://schemas.openxmlformats.org/drawingml/2006/main" xmlns:r="http://schemas.openxmlformats.org/officeDocument/2006/relationships" xmlns:p="http://schemas.openxmlformats.org/presentationml/2006/main">
  <p:tag name="OTLMARKERSHAPE" val="OTL"/>
</p:tagLst>
</file>

<file path=ppt/tags/tag467.xml><?xml version="1.0" encoding="utf-8"?>
<p:tagLst xmlns:a="http://schemas.openxmlformats.org/drawingml/2006/main" xmlns:r="http://schemas.openxmlformats.org/officeDocument/2006/relationships" xmlns:p="http://schemas.openxmlformats.org/presentationml/2006/main">
  <p:tag name="OTLMARKERSHAPE" val="OTL"/>
</p:tagLst>
</file>

<file path=ppt/tags/tag468.xml><?xml version="1.0" encoding="utf-8"?>
<p:tagLst xmlns:a="http://schemas.openxmlformats.org/drawingml/2006/main" xmlns:r="http://schemas.openxmlformats.org/officeDocument/2006/relationships" xmlns:p="http://schemas.openxmlformats.org/presentationml/2006/main">
  <p:tag name="OTLMARKERSHAPE" val="OTL"/>
</p:tagLst>
</file>

<file path=ppt/tags/tag469.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70.xml><?xml version="1.0" encoding="utf-8"?>
<p:tagLst xmlns:a="http://schemas.openxmlformats.org/drawingml/2006/main" xmlns:r="http://schemas.openxmlformats.org/officeDocument/2006/relationships" xmlns:p="http://schemas.openxmlformats.org/presentationml/2006/main">
  <p:tag name="OTLMARKERSHAPE" val="OTL"/>
</p:tagLst>
</file>

<file path=ppt/tags/tag471.xml><?xml version="1.0" encoding="utf-8"?>
<p:tagLst xmlns:a="http://schemas.openxmlformats.org/drawingml/2006/main" xmlns:r="http://schemas.openxmlformats.org/officeDocument/2006/relationships" xmlns:p="http://schemas.openxmlformats.org/presentationml/2006/main">
  <p:tag name="OTLMARKERSHAPE" val="OTL"/>
</p:tagLst>
</file>

<file path=ppt/tags/tag472.xml><?xml version="1.0" encoding="utf-8"?>
<p:tagLst xmlns:a="http://schemas.openxmlformats.org/drawingml/2006/main" xmlns:r="http://schemas.openxmlformats.org/officeDocument/2006/relationships" xmlns:p="http://schemas.openxmlformats.org/presentationml/2006/main">
  <p:tag name="OTLMARKERSHAPE" val="OTL"/>
</p:tagLst>
</file>

<file path=ppt/tags/tag473.xml><?xml version="1.0" encoding="utf-8"?>
<p:tagLst xmlns:a="http://schemas.openxmlformats.org/drawingml/2006/main" xmlns:r="http://schemas.openxmlformats.org/officeDocument/2006/relationships" xmlns:p="http://schemas.openxmlformats.org/presentationml/2006/main">
  <p:tag name="OTLMARKERSHAPE" val="OTL"/>
</p:tagLst>
</file>

<file path=ppt/tags/tag474.xml><?xml version="1.0" encoding="utf-8"?>
<p:tagLst xmlns:a="http://schemas.openxmlformats.org/drawingml/2006/main" xmlns:r="http://schemas.openxmlformats.org/officeDocument/2006/relationships" xmlns:p="http://schemas.openxmlformats.org/presentationml/2006/main">
  <p:tag name="OTLMARKERSHAPE" val="OTL"/>
</p:tagLst>
</file>

<file path=ppt/tags/tag475.xml><?xml version="1.0" encoding="utf-8"?>
<p:tagLst xmlns:a="http://schemas.openxmlformats.org/drawingml/2006/main" xmlns:r="http://schemas.openxmlformats.org/officeDocument/2006/relationships" xmlns:p="http://schemas.openxmlformats.org/presentationml/2006/main">
  <p:tag name="OTLMARKERSHAPE" val="OTL"/>
</p:tagLst>
</file>

<file path=ppt/tags/tag476.xml><?xml version="1.0" encoding="utf-8"?>
<p:tagLst xmlns:a="http://schemas.openxmlformats.org/drawingml/2006/main" xmlns:r="http://schemas.openxmlformats.org/officeDocument/2006/relationships" xmlns:p="http://schemas.openxmlformats.org/presentationml/2006/main">
  <p:tag name="OTLMARKERSHAPE" val="OTL"/>
</p:tagLst>
</file>

<file path=ppt/tags/tag477.xml><?xml version="1.0" encoding="utf-8"?>
<p:tagLst xmlns:a="http://schemas.openxmlformats.org/drawingml/2006/main" xmlns:r="http://schemas.openxmlformats.org/officeDocument/2006/relationships" xmlns:p="http://schemas.openxmlformats.org/presentationml/2006/main">
  <p:tag name="OTLMARKERSHAPE" val="OTL"/>
</p:tagLst>
</file>

<file path=ppt/tags/tag478.xml><?xml version="1.0" encoding="utf-8"?>
<p:tagLst xmlns:a="http://schemas.openxmlformats.org/drawingml/2006/main" xmlns:r="http://schemas.openxmlformats.org/officeDocument/2006/relationships" xmlns:p="http://schemas.openxmlformats.org/presentationml/2006/main">
  <p:tag name="OTLMARKERSHAPE" val="OTL"/>
</p:tagLst>
</file>

<file path=ppt/tags/tag479.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80.xml><?xml version="1.0" encoding="utf-8"?>
<p:tagLst xmlns:a="http://schemas.openxmlformats.org/drawingml/2006/main" xmlns:r="http://schemas.openxmlformats.org/officeDocument/2006/relationships" xmlns:p="http://schemas.openxmlformats.org/presentationml/2006/main">
  <p:tag name="OTLMARKERSHAPE" val="OTL"/>
</p:tagLst>
</file>

<file path=ppt/tags/tag481.xml><?xml version="1.0" encoding="utf-8"?>
<p:tagLst xmlns:a="http://schemas.openxmlformats.org/drawingml/2006/main" xmlns:r="http://schemas.openxmlformats.org/officeDocument/2006/relationships" xmlns:p="http://schemas.openxmlformats.org/presentationml/2006/main">
  <p:tag name="OTLMARKERSHAPE" val="OTL"/>
</p:tagLst>
</file>

<file path=ppt/tags/tag482.xml><?xml version="1.0" encoding="utf-8"?>
<p:tagLst xmlns:a="http://schemas.openxmlformats.org/drawingml/2006/main" xmlns:r="http://schemas.openxmlformats.org/officeDocument/2006/relationships" xmlns:p="http://schemas.openxmlformats.org/presentationml/2006/main">
  <p:tag name="OTLMARKERSHAPE" val="OTL"/>
</p:tagLst>
</file>

<file path=ppt/tags/tag483.xml><?xml version="1.0" encoding="utf-8"?>
<p:tagLst xmlns:a="http://schemas.openxmlformats.org/drawingml/2006/main" xmlns:r="http://schemas.openxmlformats.org/officeDocument/2006/relationships" xmlns:p="http://schemas.openxmlformats.org/presentationml/2006/main">
  <p:tag name="OTLMARKERSHAPE" val="OTL"/>
</p:tagLst>
</file>

<file path=ppt/tags/tag484.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yIsIk9yaWdpbmFsQXNzZW1ibHlWZXJzaW9uIjoiMy42Mi4xMy4wMCIsIkVkaXRpb24iOiJCYXNpYyIsIklzUGx1c0VkaXRpb24iOmZhbHNlfSwiRWZmZWN0Ijox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MTc4LCJCIjoxNzh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TkyLCJCIjowfX0sIkFwcGVuZFllYXJPblllYXJDaGFuZ2UiOnRydWUsIkVsYXBzZWRUaW1lRm9ybWF0IjoxLCJUb2RheU1hcmtlclBvc2l0aW9uIjoz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dHJ1ZX0sIlNjYWxlIjp7IiRpZCI6IjEyNyIsIlN0YXJ0RGF0ZSI6IjAwMDEtMDEtMDFUMDA6MDA6MDAiLCJFbmREYXRlIjoiMjAxOS0xMS0yMFQyMzo1OTowMCIsIkZvcm1hdCI6InciLCJUeXBlIjoxLCJBdXRvRGF0ZVJhbmdlIjp0cnVlLCJXb3JraW5nRGF5cyI6MTI3LCJUb2RheU1hcmtlclRleHQiOiJUb2RheSIsIkF1dG9TY2FsZVR5cGUiOnRydWV9LCJNaWxlc3RvbmVzIjpbXSwiVGFza3MiOlt7IiRpZCI6IjEyOCIsIkdyb3VwTmFtZSI6bnVsbCwiU3RhcnREYXRlIjoiMjAxOS0xMC0wN1QwMDowMDowMFoiLCJFbmREYXRlIjoiMjAxOS0xMC0yNVQyMzo1OTowMFoiLCJQZXJjZW50YWdlQ29tcGxldGUiOm51bGwsIlN0eWxlIjp7IiRpZCI6IjEyOSIsIlNoYXBlIjow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MjU1LCJHIjoxOTksIkIiOjcw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xLCJWZXJ0aWNhbEFsaWdubWVudCI6MCwiU21hcnRGb3JlZ3JvdW5kIjpudWxsLCJCYWNrZ3JvdW5kRmlsbFR5cGUiOjAsIk1hcmdpbiI6eyIkaWQiOiIxNTMiLCJUb3AiOjAsIkxlZnQiOjAsIlJpZ2h0IjowLCJCb3R0b20iOjB9LCJQYWRkaW5nIjp7IiRpZCI6IjE1NCIsIlRvcCI6MCwiTGVmdCI6MCwiUmlnaHQiOjAsIkJvdHRvbSI6MH0sIkJhY2tncm91bmQiOnsiJHJlZiI6IjExNyJ9LCJJc1Zpc2libGUiOnRydWUsIldpZHRoIjowLjAsIkhlaWdodCI6MC4wLCJCb3JkZXJTdHlsZSI6eyIkaWQiOiIxNTUiLCJMaW5lQ29sb3IiOm51bGwsIkxpbmVXZWlnaHQiOjAuMCwiTGluZVR5cGUiOjAsIlBhcmVudFN0eWxlIjpudWxsfS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pZCI6IjE1OCIsIkNvbG9yIjp7IiRyZWYiOiIxMjEifX0sIk1heFdpZHRoIjoyMDAuMCwiTWF4SGVpZ2h0IjoiSW5maW5pdHkiLCJTbWFydEZvcmVncm91bmRJc0FjdGl2ZSI6ZmFsc2UsIkhvcml6b250YWxBbGlnbm1lbnQiOjAsIlZlcnRpY2FsQWxpZ25tZW50IjowLCJTbWFydEZvcmVncm91bmQiOm51bGwsIkJhY2tncm91bmRGaWxsVHlwZSI6MCwiTWFyZ2luIjp7IiRpZCI6IjE1OSIsIlRvcCI6MCwiTGVmdCI6MCwiUmlnaHQiOjAsIkJvdHRvbSI6MH0sIlBhZGRpbmciOnsiJGlkIjoiMTYwIiwiVG9wIjowLCJMZWZ0IjowLCJSaWdodCI6MCwiQm90dG9tIjowfSwiQmFja2dyb3VuZCI6eyIkcmVmIjoiMTI0In0sIklzVmlzaWJsZSI6dHJ1ZSwiV2lkdGgiOjAuMCwiSGVpZ2h0IjowLjAsIkJvcmRlclN0eWxlIjp7IiRpZCI6IjE2MSIsIkxpbmVDb2xvciI6bnVsbCwiTGluZVdlaWdodCI6MC4wLCJMaW5lVHlwZSI6MCwiUGFyZW50U3R5bGUiOm51bGx9LCJQYXJlbnRTdHlsZSI6bnVsbH0sIkRhdGVGb3JtYXQiOnsiJGlkIjoiMTY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NjIifSwiSWQiOiJhY2MyNDFmZC0xNmU2LTQ4NmQtOTI2Mi05ZTk5ZmUxNzlhZTgiLCJJbXBvcnRJZCI6bnVsbCwiVGl0bGUiOiJQcm9qZWN0IERldmVsb3BtZW50IFBoYXNlIFYiLCJOb3RlIjpudWxsLCJIeXBlcmxpbmsiOm51bGwsIklzQ2hhbmdlZCI6ZmFsc2UsIklzTmV3IjpmYWxzZX0seyIkaWQiOiIxNjMiLCJHcm91cE5hbWUiOm51bGwsIlN0YXJ0RGF0ZSI6IjIwMTktMTAtMDdUMDA6MDA6MDBaIiwiRW5kRGF0ZSI6IjIwMTktMTAtMDdUMjM6NTk6MDBaIiwiUGVyY2VudGFnZUNvbXBsZXRlIjpudWxsLCJTdHlsZSI6eyIkaWQiOiIxNjQiLCJTaGFwZSI6MC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TY3IiwiTGluZUNvbG9yIjpudWxsLCJMaW5lV2VpZ2h0IjowLjAsIkxpbmVUeXBlIjowLCJQYXJlbnRTdHlsZSI6bnVsbH0sIlBhcmVudFN0eWxlIjpudWxsfSwiRHVyYXRpb25TdHlsZSI6eyIkaWQiOiIxNjgiLCJGb250U2V0dGluZ3MiOnsiJGlkIjoiMTY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xNzAiLCJMaW5lQ29sb3IiOm51bGwsIkxpbmVXZWlnaHQiOjAuMCwiTGluZVR5cGUiOjAsIlBhcmVudFN0eWxlIjpudWxsfSwiUGFyZW50U3R5bGUiOm51bGx9LCJIb3Jpem9udGFsQ29ubmVjdG9yU3R5bGUiOnsiJGlkIjoiMTcxIiwiTGluZUNvbG9yIjp7IiRyZWYiOiI5OCJ9LCJMaW5lV2VpZ2h0IjoxLjAsIkxpbmVUeXBlIjowLCJQYXJlbnRTdHlsZSI6bnVsbH0sIlZlcnRpY2FsQ29ubmVjdG9yU3R5bGUiOnsiJGlkIjoiMTcy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NzMiLCJNYXJnaW4iOnsiJHJlZiI6IjEwNCJ9LCJQYWRkaW5nIjp7IiRyZWYiOiIxMDUifSwiQmFja2dyb3VuZCI6eyIkaWQiOiIxNzQiLCJDb2xvciI6eyIkaWQiOiIxNzUiLCJBIjoyNTUsIlIiOjI0MSwiRyI6MTQwLCJCIjo4NX19LCJJc1Zpc2libGUiOnRydWUsIldpZHRoIjowLjAsIkhlaWdodCI6MTYuMCwiQm9yZGVyU3R5bGUiOnsiJGlkIjoiMTc2IiwiTGluZUNvbG9yIjp7IiRyZWYiOiIxMDkifSwiTGluZVdlaWdodCI6MC4wLCJMaW5lVHlwZSI6MCwiUGFyZW50U3R5bGUiOm51bGx9LCJQYXJlbnRTdHlsZSI6bnVsbH0sIlRpdGxlU3R5bGUiOnsiJGlkIjoiMTc3IiwiRm9udFNldHRpbmdzIjp7IiRpZCI6IjE3O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c5IiwiTGluZUNvbG9yIjpudWxsLCJMaW5lV2VpZ2h0IjowLjAsIkxpbmVUeXBlIjowLCJQYXJlbnRTdHlsZSI6bnVsbH0sIlBhcmVudFN0eWxlIjpudWxsfSwiRGF0ZVN0eWxlIjp7IiRpZCI6IjE4MCIsIkZvbnRTZXR0aW5ncyI6eyIkaWQiOiIxODE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I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ODJjZWRjMjItYTE5NS00ZjY5LTkzYTUtMjM4ZmI0Njg4M2IzIiwiSW1wb3J0SWQiOm51bGwsIlRpdGxlIjoiS2ljay1vZmYgY29tbXVuaWNhdGlvbiIsIk5vdGUiOm51bGwsIkh5cGVybGluayI6bnVsbCwiSXNDaGFuZ2VkIjpmYWxzZSwiSXNOZXciOmZhbHNlfSx7IiRpZCI6IjE4MyIsIkdyb3VwTmFtZSI6bnVsbCwiU3RhcnREYXRlIjoiMjAxOS0xMC0wN1QwMDowMDowMFoiLCJFbmREYXRlIjoiMjAxOS0xMC0xMVQyMzo1OTowMFoiLCJQZXJjZW50YWdlQ29tcGxldGUiOm51bGwsIlN0eWxlIjp7IiRpZCI6IjE4NCIsIlNoYXBlIjowLCJTaGFwZVRoaWNrbmVzcyI6MSwiRHVyYXRpb25Gb3JtYXQiOjAsIkluY2x1ZGVOb25Xb3JraW5nRGF5c0luRHVyYXRpb24iOmZhbHNlLCJQZXJjZW50YWdlQ29tcGxldGVTdHlsZSI6eyIkaWQiOiIxODUiLCJGb250U2V0dGluZ3MiOnsiJGlkIjoiMT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ODciLCJMaW5lQ29sb3IiOm51bGwsIkxpbmVXZWlnaHQiOjAuMCwiTGluZVR5cGUiOjAsIlBhcmVudFN0eWxlIjpudWxsfSwiUGFyZW50U3R5bGUiOm51bGx9LCJEdXJhdGlvblN0eWxlIjp7IiRpZCI6IjE4OCIsIkZvbnRTZXR0aW5ncyI6eyIkaWQiOiIxOD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MCIsIkxpbmVDb2xvciI6bnVsbCwiTGluZVdlaWdodCI6MC4wLCJMaW5lVHlwZSI6MCwiUGFyZW50U3R5bGUiOm51bGx9LCJQYXJlbnRTdHlsZSI6bnVsbH0sIkhvcml6b250YWxDb25uZWN0b3JTdHlsZSI6eyIkaWQiOiIxOTEiLCJMaW5lQ29sb3IiOnsiJHJlZiI6Ijk4In0sIkxpbmVXZWlnaHQiOjEuMCwiTGluZVR5cGUiOjAsIlBhcmVudFN0eWxlIjpudWxsfSwiVmVydGljYWxDb25uZWN0b3JTdHlsZSI6eyIkaWQiOiIxO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yIsIk1hcmdpbiI6eyIkcmVmIjoiMTA0In0sIlBhZGRpbmciOnsiJHJlZiI6IjEwNSJ9LCJCYWNrZ3JvdW5kIjp7IiRpZCI6IjE5NCIsIkNvbG9yIjp7IiRpZCI6IjE5NSIsIkEiOjI1NSwiUiI6OTYsIkciOjEzMSwiQiI6MjAzfX0sIklzVmlzaWJsZSI6dHJ1ZSwiV2lkdGgiOjAuMCwiSGVpZ2h0IjoxNi4wLCJCb3JkZXJTdHlsZSI6eyIkaWQiOiIxOTYiLCJMaW5lQ29sb3IiOnsiJHJlZiI6IjEwOSJ9LCJMaW5lV2VpZ2h0IjowLjAsIkxpbmVUeXBlIjowLCJQYXJlbnRTdHlsZSI6bnVsbH0sIlBhcmVudFN0eWxlIjpudWxsfSwiVGl0bGVTdHlsZSI6eyIkaWQiOiIxOTciLCJGb250U2V0dGluZ3MiOnsiJGlkIjoiMTk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OTkiLCJMaW5lQ29sb3IiOm51bGwsIkxpbmVXZWlnaHQiOjAuMCwiTGluZVR5cGUiOjAsIlBhcmVudFN0eWxlIjpudWxsfSwiUGFyZW50U3R5bGUiOm51bGx9LCJEYXRlU3R5bGUiOnsiJGlkIjoiMjAwIiwiRm9udFNldHRpbmdzIjp7IiRpZCI6IjIw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wMi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JmZWEyY2M0ZS1iNjkyLTRiZGItOGYxMy1mNDQwNzUyY2VjYjIiLCJJbXBvcnRJZCI6bnVsbCwiVGl0bGUiOiJJbXByb3ZlbWVudHMgJiBCdWcgRml4ZXMiLCJOb3RlIjpudWxsLCJIeXBlcmxpbmsiOm51bGwsIklzQ2hhbmdlZCI6ZmFsc2UsIklzTmV3IjpmYWxzZX0seyIkaWQiOiIyMDMiLCJHcm91cE5hbWUiOm51bGwsIlN0YXJ0RGF0ZSI6IjIwMTktMTAtMTBUMDA6MDA6MDBaIiwiRW5kRGF0ZSI6IjIwMTktMTAtMTBUMjM6NTk6MDBaIiwiUGVyY2VudGFnZUNvbXBsZXRlIjpudWxsLCJTdHlsZSI6eyIkaWQiOiIyMDQiLCJTaGFwZSI6MCwiU2hhcGVUaGlja25lc3MiOjEsIkR1cmF0aW9uRm9ybWF0IjowLCJJbmNsdWRlTm9uV29ya2luZ0RheXNJbkR1cmF0aW9uIjpmYWxzZSwiUGVyY2VudGFnZUNvbXBsZXRlU3R5bGUiOnsiJGlkIjoiMjA1IiwiRm9udFNldHRpbmdzIjp7IiRpZCI6IjIw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A3IiwiTGluZUNvbG9yIjpudWxsLCJMaW5lV2VpZ2h0IjowLjAsIkxpbmVUeXBlIjowLCJQYXJlbnRTdHlsZSI6bnVsbH0sIlBhcmVudFN0eWxlIjpudWxsfSwiRHVyYXRpb25TdHlsZSI6eyIkaWQiOiIyMDgiLCJGb250U2V0dGluZ3MiOnsiJGlkIjoiMjA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TAiLCJMaW5lQ29sb3IiOm51bGwsIkxpbmVXZWlnaHQiOjAuMCwiTGluZVR5cGUiOjAsIlBhcmVudFN0eWxlIjpudWxsfSwiUGFyZW50U3R5bGUiOm51bGx9LCJIb3Jpem9udGFsQ29ubmVjdG9yU3R5bGUiOnsiJGlkIjoiMjExIiwiTGluZUNvbG9yIjp7IiRyZWYiOiI5OCJ9LCJMaW5lV2VpZ2h0IjoxLjAsIkxpbmVUeXBlIjowLCJQYXJlbnRTdHlsZSI6bnVsbH0sIlZlcnRpY2FsQ29ubmVjdG9yU3R5bGUiOnsiJGlkIjoiMjEy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MTMiLCJNYXJnaW4iOnsiJHJlZiI6IjEwNCJ9LCJQYWRkaW5nIjp7IiRyZWYiOiIxMDUifSwiQmFja2dyb3VuZCI6eyIkaWQiOiIyMTQiLCJDb2xvciI6eyIkaWQiOiIyMTUiLCJBIjoyNTUsIlIiOjI1NSwiRyI6MjU1LCJCIjoyNTV9fSwiSXNWaXNpYmxlIjp0cnVlLCJXaWR0aCI6MC4wLCJIZWlnaHQiOjE2LjAsIkJvcmRlclN0eWxlIjp7IiRpZCI6IjIxNiIsIkxpbmVDb2xvciI6eyIkaWQiOiIyMTciLCIkdHlwZSI6Ik5MUkUuQ29tbW9uLkRvbS5Tb2xpZENvbG9yQnJ1c2gsIE5MUkUuQ29tbW9uIiwiQ29sb3IiOnsiJGlkIjoiMjE4IiwiQSI6MjU1LCJSIjoyNTUsIkciOjE5MiwiQiI6MH19LCJMaW5lV2VpZ2h0IjoxLjMzMzMzMzM3LCJMaW5lVHlwZSI6MCwiUGFyZW50U3R5bGUiOm51bGx9LCJQYXJlbnRTdHlsZSI6bnVsbH0sIlRpdGxlU3R5bGUiOnsiJGlkIjoiMjE5IiwiRm9udFNldHRpbmdzIjp7IiRpZCI6IjIyM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IxIiwiTGluZUNvbG9yIjpudWxsLCJMaW5lV2VpZ2h0IjowLjAsIkxpbmVUeXBlIjowLCJQYXJlbnRTdHlsZSI6bnVsbH0sIlBhcmVudFN0eWxlIjpudWxsfSwiRGF0ZVN0eWxlIjp7IiRpZCI6IjIyMiIsIkZvbnRTZXR0aW5ncyI6eyIkaWQiOiIyMjM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QiLCJMaW5lQ29sb3IiOm51bGwsIkxpbmVXZWlnaHQiOjAuMCwiTGluZVR5cGUiOjAsIlBhcmVudFN0eWxlIjpudWxsfSwiUGFyZW50U3R5bGUiOm51bGx9LCJEYXRlRm9ybWF0Ijp7IiRyZWYiOiIxMjUifSwiSXNWaXNpYmxlIjp0cnVlLCJQYXJlbnRTdHlsZSI6bnVsbH0sIkluZGV4Ijo0LCJTbWFydER1cmF0aW9uQWN0aXZhdGVkIjpmYWxzZSwiRGF0ZUZvcm1hdCI6eyIkcmVmIjoiMTI1In0sIklkIjoiZTJlNTgwOWItMjYzMi00NzgxLWJlMGEtZTQ4NjAwOTdhNmYyIiwiSW1wb3J0SWQiOm51bGwsIlRpdGxlIjoiSG9pbGRheSAtIE1vaSBEYXkgKEtFKSIsIk5vdGUiOm51bGwsIkh5cGVybGluayI6bnVsbCwiSXNDaGFuZ2VkIjpmYWxzZSwiSXNOZXciOmZhbHNlfSx7IiRpZCI6IjIyNSIsIkdyb3VwTmFtZSI6bnVsbCwiU3RhcnREYXRlIjoiMjAxOS0xMC0xNFQwMDowMDowMFoiLCJFbmREYXRlIjoiMjAxOS0xMC0xOFQyMzo1OTowMFoiLCJQZXJjZW50YWdlQ29tcGxldGUiOm51bGwsIlN0eWxlIjp7IiRpZCI6IjIyNiIsIlNoYXBlIjowLCJTaGFwZVRoaWNrbmVzcyI6MSwiRHVyYXRpb25Gb3JtYXQiOjAsIkluY2x1ZGVOb25Xb3JraW5nRGF5c0luRHVyYXRpb24iOmZhbHNlLCJQZXJjZW50YWdlQ29tcGxldGVTdHlsZSI6eyIkaWQiOiIyMjciLCJGb250U2V0dGluZ3MiOnsiJGlkIjoiMjI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jkiLCJMaW5lQ29sb3IiOm51bGwsIkxpbmVXZWlnaHQiOjAuMCwiTGluZVR5cGUiOjAsIlBhcmVudFN0eWxlIjpudWxsfSwiUGFyZW50U3R5bGUiOm51bGx9LCJEdXJhdGlvblN0eWxlIjp7IiRpZCI6IjIzMCIsIkZvbnRTZXR0aW5ncyI6eyIkaWQiOiIyMzE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zMiIsIkxpbmVDb2xvciI6bnVsbCwiTGluZVdlaWdodCI6MC4wLCJMaW5lVHlwZSI6MCwiUGFyZW50U3R5bGUiOm51bGx9LCJQYXJlbnRTdHlsZSI6bnVsbH0sIkhvcml6b250YWxDb25uZWN0b3JTdHlsZSI6eyIkaWQiOiIyMzMiLCJMaW5lQ29sb3IiOnsiJHJlZiI6Ijk4In0sIkxpbmVXZWlnaHQiOjEuMCwiTGluZVR5cGUiOjAsIlBhcmVudFN0eWxlIjpudWxsfSwiVmVydGljYWxDb25uZWN0b3JTdHlsZSI6eyIkaWQiOiIyMzQ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zNSIsIk1hcmdpbiI6eyIkcmVmIjoiMTA0In0sIlBhZGRpbmciOnsiJHJlZiI6IjEwNSJ9LCJCYWNrZ3JvdW5kIjp7IiRpZCI6IjIzNiIsIkNvbG9yIjp7IiRpZCI6IjIzNyIsIkEiOjI1NSwiUiI6OTYsIkciOjEzMSwiQiI6MjAzfX0sIklzVmlzaWJsZSI6dHJ1ZSwiV2lkdGgiOjAuMCwiSGVpZ2h0IjoxNi4wLCJCb3JkZXJTdHlsZSI6eyIkaWQiOiIyMzgiLCJMaW5lQ29sb3IiOnsiJHJlZiI6IjEwOSJ9LCJMaW5lV2VpZ2h0IjowLjAsIkxpbmVUeXBlIjowLCJQYXJlbnRTdHlsZSI6bnVsbH0sIlBhcmVudFN0eWxlIjpudWxsfSwiVGl0bGVTdHlsZSI6eyIkaWQiOiIyMzkiLCJGb250U2V0dGluZ3MiOnsiJGlkIjoiMjQw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DEiLCJMaW5lQ29sb3IiOm51bGwsIkxpbmVXZWlnaHQiOjAuMCwiTGluZVR5cGUiOjAsIlBhcmVudFN0eWxlIjpudWxsfSwiUGFyZW50U3R5bGUiOm51bGx9LCJEYXRlU3R5bGUiOnsiJGlkIjoiMjQyIiwiRm9udFNldHRpbmdzIjp7IiRpZCI6IjI0My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NC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IwMjM2ZDBkYS0zMGZiLTQ1MDgtOGRkZC1lZmE1ZDIzNDUwNzgiLCJJbXBvcnRJZCI6bnVsbCwiVGl0bGUiOiJGZWF0dXJlcyBEZXZlbG9wbWVudCIsIk5vdGUiOm51bGwsIkh5cGVybGluayI6bnVsbCwiSXNDaGFuZ2VkIjpmYWxzZSwiSXNOZXciOmZhbHNlfSx7IiRpZCI6IjI0NSIsIkdyb3VwTmFtZSI6bnVsbCwiU3RhcnREYXRlIjoiMjAxOS0xMC0yMVQwMDowMDowMFoiLCJFbmREYXRlIjoiMjAxOS0xMC0yNVQyMzo1OTowMFoiLCJQZXJjZW50YWdlQ29tcGxldGUiOm51bGwsIlN0eWxlIjp7IiRpZCI6IjI0NiIsIlNoYXBlIjowLCJTaGFwZVRoaWNrbmVzcyI6MSwiRHVyYXRpb25Gb3JtYXQiOjAsIkluY2x1ZGVOb25Xb3JraW5nRGF5c0luRHVyYXRpb24iOmZhbHNlLCJQZXJjZW50YWdlQ29tcGxldGVTdHlsZSI6eyIkaWQiOiIyNDciLCJGb250U2V0dGluZ3MiOnsiJGlkIjoiMjQ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NDkiLCJMaW5lQ29sb3IiOm51bGwsIkxpbmVXZWlnaHQiOjAuMCwiTGluZVR5cGUiOjAsIlBhcmVudFN0eWxlIjpudWxsfSwiUGFyZW50U3R5bGUiOm51bGx9LCJEdXJhdGlvblN0eWxlIjp7IiRpZCI6IjI1MCIsIkZvbnRTZXR0aW5ncyI6eyIkaWQiOiIyNTE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1MiIsIkxpbmVDb2xvciI6bnVsbCwiTGluZVdlaWdodCI6MC4wLCJMaW5lVHlwZSI6MCwiUGFyZW50U3R5bGUiOm51bGx9LCJQYXJlbnRTdHlsZSI6bnVsbH0sIkhvcml6b250YWxDb25uZWN0b3JTdHlsZSI6eyIkaWQiOiIyNTMiLCJMaW5lQ29sb3IiOnsiJHJlZiI6Ijk4In0sIkxpbmVXZWlnaHQiOjEuMCwiTGluZVR5cGUiOjAsIlBhcmVudFN0eWxlIjpudWxsfSwiVmVydGljYWxDb25uZWN0b3JTdHlsZSI6eyIkaWQiOiIyNTQ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1NSIsIk1hcmdpbiI6eyIkcmVmIjoiMTA0In0sIlBhZGRpbmciOnsiJHJlZiI6IjEwNSJ9LCJCYWNrZ3JvdW5kIjp7IiRpZCI6IjI1NiIsIkNvbG9yIjp7IiRpZCI6IjI1NyIsIkEiOjI1NSwiUiI6OTYsIkciOjEzMSwiQiI6MjAzfX0sIklzVmlzaWJsZSI6dHJ1ZSwiV2lkdGgiOjAuMCwiSGVpZ2h0IjoxNi4wLCJCb3JkZXJTdHlsZSI6eyIkaWQiOiIyNTgiLCJMaW5lQ29sb3IiOnsiJHJlZiI6IjEwOSJ9LCJMaW5lV2VpZ2h0IjowLjAsIkxpbmVUeXBlIjowLCJQYXJlbnRTdHlsZSI6bnVsbH0sIlBhcmVudFN0eWxlIjpudWxsfSwiVGl0bGVTdHlsZSI6eyIkaWQiOiIyNTkiLCJGb250U2V0dGluZ3MiOnsiJGlkIjoiMjYw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jEiLCJMaW5lQ29sb3IiOm51bGwsIkxpbmVXZWlnaHQiOjAuMCwiTGluZVR5cGUiOjAsIlBhcmVudFN0eWxlIjpudWxsfSwiUGFyZW50U3R5bGUiOm51bGx9LCJEYXRlU3R5bGUiOnsiJGlkIjoiMjYyIiwiRm9udFNldHRpbmdzIjp7IiRpZCI6IjI2My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2NC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JkZTZiMmVmMy1iNGJlLTQ5N2MtODM5MC0xM2QxNmNlMDZkYjIiLCJJbXBvcnRJZCI6bnVsbCwiVGl0bGUiOiJGZWF0dXJlcyBEZXZlbG9wbWVudCIsIk5vdGUiOm51bGwsIkh5cGVybGluayI6bnVsbCwiSXNDaGFuZ2VkIjpmYWxzZSwiSXNOZXciOmZhbHNlfSx7IiRpZCI6IjI2NSIsIkdyb3VwTmFtZSI6bnVsbCwiU3RhcnREYXRlIjoiMjAxOS0xMC0yMVQwMDowMDowMFoiLCJFbmREYXRlIjoiMjAxOS0xMC0yMVQyMzo1OTowMFoiLCJQZXJjZW50YWdlQ29tcGxldGUiOm51bGwsIlN0eWxlIjp7IiRpZCI6IjI2NiIsIlNoYXBlIjowLCJTaGFwZVRoaWNrbmVzcyI6MSwiRHVyYXRpb25Gb3JtYXQiOjAsIkluY2x1ZGVOb25Xb3JraW5nRGF5c0luRHVyYXRpb24iOmZhbHNlLCJQZXJjZW50YWdlQ29tcGxldGVTdHlsZSI6eyIkaWQiOiIyNjciLCJGb250U2V0dGluZ3MiOnsiJGlkIjoiMjY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NjkiLCJMaW5lQ29sb3IiOm51bGwsIkxpbmVXZWlnaHQiOjAuMCwiTGluZVR5cGUiOjAsIlBhcmVudFN0eWxlIjpudWxsfSwiUGFyZW50U3R5bGUiOm51bGx9LCJEdXJhdGlvblN0eWxlIjp7IiRpZCI6IjI3MCIsIkZvbnRTZXR0aW5ncyI6eyIkaWQiOiIyNzE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3MiIsIkxpbmVDb2xvciI6bnVsbCwiTGluZVdlaWdodCI6MC4wLCJMaW5lVHlwZSI6MCwiUGFyZW50U3R5bGUiOm51bGx9LCJQYXJlbnRTdHlsZSI6bnVsbH0sIkhvcml6b250YWxDb25uZWN0b3JTdHlsZSI6eyIkaWQiOiIyNzMiLCJMaW5lQ29sb3IiOnsiJHJlZiI6Ijk4In0sIkxpbmVXZWlnaHQiOjEuMCwiTGluZVR5cGUiOjAsIlBhcmVudFN0eWxlIjpudWxsfSwiVmVydGljYWxDb25uZWN0b3JTdHlsZSI6eyIkaWQiOiIyNzQ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I3NSIsIk1hcmdpbiI6eyIkcmVmIjoiMTA0In0sIlBhZGRpbmciOnsiJHJlZiI6IjEwNSJ9LCJCYWNrZ3JvdW5kIjp7IiRpZCI6IjI3NiIsIkNvbG9yIjp7IiRpZCI6IjI3NyIsIkEiOjI1NSwiUiI6MjU1LCJHIjoyNTUsIkIiOjI1NX19LCJJc1Zpc2libGUiOnRydWUsIldpZHRoIjowLjAsIkhlaWdodCI6MTYuMCwiQm9yZGVyU3R5bGUiOnsiJGlkIjoiMjc4IiwiTGluZUNvbG9yIjp7IiRpZCI6IjI3OSIsIiR0eXBlIjoiTkxSRS5Db21tb24uRG9tLlNvbGlkQ29sb3JCcnVzaCwgTkxSRS5Db21tb24iLCJDb2xvciI6eyIkaWQiOiIyODAiLCJBIjoyNTUsIlIiOjI1NSwiRyI6MTkyLCJCIjowfX0sIkxpbmVXZWlnaHQiOjEuMzMzMzMzMzcsIkxpbmVUeXBlIjowLCJQYXJlbnRTdHlsZSI6bnVsbH0sIlBhcmVudFN0eWxlIjpudWxsfSwiVGl0bGVTdHlsZSI6eyIkaWQiOiIyODEiLCJGb250U2V0dGluZ3MiOnsiJGlkIjoiMjgy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ODMiLCJMaW5lQ29sb3IiOm51bGwsIkxpbmVXZWlnaHQiOjAuMCwiTGluZVR5cGUiOjAsIlBhcmVudFN0eWxlIjpudWxsfSwiUGFyZW50U3R5bGUiOm51bGx9LCJEYXRlU3R5bGUiOnsiJGlkIjoiMjg0IiwiRm9udFNldHRpbmdzIjp7IiRpZCI6IjI4N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Ni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JkNWEyODk0YS00YjAyLTQ2YjQtOWI2Ny00ZWE4MmJiMmE0ZGQiLCJJbXBvcnRJZCI6bnVsbCwiVGl0bGUiOiJIb2xpZGF5IC0gTWFzaHVqYWEgRGF5IChLRSkiLCJOb3RlIjpudWxsLCJIeXBlcmxpbmsiOm51bGwsIklzQ2hhbmdlZCI6ZmFsc2UsIklzTmV3IjpmYWxzZX0seyIkaWQiOiIyODciLCJHcm91cE5hbWUiOm51bGwsIlN0YXJ0RGF0ZSI6IjIwMTktMTAtMjdUMDA6MDA6MDBaIiwiRW5kRGF0ZSI6IjIwMTktMTAtMjdUMjM6NTk6MDBaIiwiUGVyY2VudGFnZUNvbXBsZXRlIjpudWxsLCJTdHlsZSI6eyIkaWQiOiIyODgiLCJTaGFwZSI6MC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kxIiwiTGluZUNvbG9yIjpudWxsLCJMaW5lV2VpZ2h0IjowLjAsIkxpbmVUeXBlIjowLCJQYXJlbnRTdHlsZSI6bnVsbH0sIlBhcmVudFN0eWxlIjpudWxsfSwiRHVyYXRpb25TdHlsZSI6eyIkaWQiOiIyOTIiLCJGb250U2V0dGluZ3MiOnsiJGlkIjoiMjkz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OTQiLCJMaW5lQ29sb3IiOm51bGwsIkxpbmVXZWlnaHQiOjAuMCwiTGluZVR5cGUiOjAsIlBhcmVudFN0eWxlIjpudWxsfSwiUGFyZW50U3R5bGUiOm51bGx9LCJIb3Jpem9udGFsQ29ubmVjdG9yU3R5bGUiOnsiJGlkIjoiMjk1IiwiTGluZUNvbG9yIjp7IiRyZWYiOiI5OCJ9LCJMaW5lV2VpZ2h0IjoxLjAsIkxpbmVUeXBlIjowLCJQYXJlbnRTdHlsZSI6bnVsbH0sIlZlcnRpY2FsQ29ubmVjdG9yU3R5bGUiOnsiJGlkIjoiMjk2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OTciLCJNYXJnaW4iOnsiJHJlZiI6IjEwNCJ9LCJQYWRkaW5nIjp7IiRyZWYiOiIxMDUifSwiQmFja2dyb3VuZCI6eyIkaWQiOiIyOTgiLCJDb2xvciI6eyIkaWQiOiIyOTkiLCJBIjoyNTUsIlIiOjI1NSwiRyI6MjU1LCJCIjoyNTV9fSwiSXNWaXNpYmxlIjp0cnVlLCJXaWR0aCI6MC4wLCJIZWlnaHQiOjE2LjAsIkJvcmRlclN0eWxlIjp7IiRpZCI6IjMwMCIsIkxpbmVDb2xvciI6eyIkaWQiOiIzMDEiLCIkdHlwZSI6Ik5MUkUuQ29tbW9uLkRvbS5Tb2xpZENvbG9yQnJ1c2gsIE5MUkUuQ29tbW9uIiwiQ29sb3IiOnsiJGlkIjoiMzAyIiwiQSI6MjU1LCJSIjoyNTUsIkciOjE5MiwiQiI6MH19LCJMaW5lV2VpZ2h0IjoxLjMzMzMzMzM3LCJMaW5lVHlwZSI6MCwiUGFyZW50U3R5bGUiOm51bGx9LCJQYXJlbnRTdHlsZSI6bnVsbH0sIlRpdGxlU3R5bGUiOnsiJGlkIjoiMzAzIiwiRm9udFNldHRpbmdzIjp7IiRpZCI6IjMwN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A1IiwiTGluZUNvbG9yIjpudWxsLCJMaW5lV2VpZ2h0IjowLjAsIkxpbmVUeXBlIjowLCJQYXJlbnRTdHlsZSI6bnVsbH0sIlBhcmVudFN0eWxlIjpudWxsfSwiRGF0ZVN0eWxlIjp7IiRpZCI6IjMwNiIsIkZvbnRTZXR0aW5ncyI6eyIkaWQiOiIzMDc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MDgiLCJMaW5lQ29sb3IiOm51bGwsIkxpbmVXZWlnaHQiOjAuMCwiTGluZVR5cGUiOjAsIlBhcmVudFN0eWxlIjpudWxsfSwiUGFyZW50U3R5bGUiOm51bGx9LCJEYXRlRm9ybWF0Ijp7IiRyZWYiOiIxMjUifSwiSXNWaXNpYmxlIjp0cnVlLCJQYXJlbnRTdHlsZSI6bnVsbH0sIkluZGV4Ijo4LCJTbWFydER1cmF0aW9uQWN0aXZhdGVkIjpmYWxzZSwiRGF0ZUZvcm1hdCI6eyIkcmVmIjoiMTI1In0sIklkIjoiMWNjNjYzOGQtZTA2Ny00YmEyLWFjNDUtN2Q1NDViMDdhN2UwIiwiSW1wb3J0SWQiOm51bGwsIlRpdGxlIjoiSG9saWRheSAtIERpd2FsaSAoS0UpIiwiTm90ZSI6bnVsbCwiSHlwZXJsaW5rIjpudWxsLCJJc0NoYW5nZWQiOmZhbHNlLCJJc05ldyI6ZmFsc2V9LHsiJGlkIjoiMzA5IiwiR3JvdXBOYW1lIjpudWxsLCJTdGFydERhdGUiOiIyMDE5LTEwLTI4VDAwOjAwOjAwWiIsIkVuZERhdGUiOiIyMDE5LTEwLTMwVDIzOjU5OjAwWiIsIlBlcmNlbnRhZ2VDb21wbGV0ZSI6bnVsbCwiU3R5bGUiOnsiJGlkIjoiMzEwIiwiU2hhcGUiOjAsIlNoYXBlVGhpY2tuZXNzIjoxLCJEdXJhdGlvbkZvcm1hdCI6MCwiSW5jbHVkZU5vbldvcmtpbmdEYXlzSW5EdXJhdGlvbiI6ZmFsc2UsIlBlcmNlbnRhZ2VDb21wbGV0ZVN0eWxlIjp7IiRpZCI6IjMxMSIsIkZvbnRTZXR0aW5ncyI6eyIkaWQiOiIzMT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xMyIsIkxpbmVDb2xvciI6bnVsbCwiTGluZVdlaWdodCI6MC4wLCJMaW5lVHlwZSI6MCwiUGFyZW50U3R5bGUiOm51bGx9LCJQYXJlbnRTdHlsZSI6bnVsbH0sIkR1cmF0aW9uU3R5bGUiOnsiJGlkIjoiMzE0IiwiRm9udFNldHRpbmdzIjp7IiRpZCI6IjMxN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E2IiwiTGluZUNvbG9yIjpudWxsLCJMaW5lV2VpZ2h0IjowLjAsIkxpbmVUeXBlIjowLCJQYXJlbnRTdHlsZSI6bnVsbH0sIlBhcmVudFN0eWxlIjpudWxsfSwiSG9yaXpvbnRhbENvbm5lY3RvclN0eWxlIjp7IiRpZCI6IjMxNyIsIkxpbmVDb2xvciI6eyIkcmVmIjoiOTgifSwiTGluZVdlaWdodCI6MS4wLCJMaW5lVHlwZSI6MCwiUGFyZW50U3R5bGUiOm51bGx9LCJWZXJ0aWNhbENvbm5lY3RvclN0eWxlIjp7IiRpZCI6IjMxO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E5IiwiTWFyZ2luIjp7IiRyZWYiOiIxMDQifSwiUGFkZGluZyI6eyIkcmVmIjoiMTA1In0sIkJhY2tncm91bmQiOnsiJGlkIjoiMzIwIiwiQ29sb3IiOnsiJGlkIjoiMzIxIiwiQSI6MjU1LCJSIjoyNDEsIkciOjE0MCwiQiI6ODV9fSwiSXNWaXNpYmxlIjp0cnVlLCJXaWR0aCI6MC4wLCJIZWlnaHQiOjE2LjAsIkJvcmRlclN0eWxlIjp7IiRpZCI6IjMyMiIsIkxpbmVDb2xvciI6eyIkcmVmIjoiMTA5In0sIkxpbmVXZWlnaHQiOjAuMCwiTGluZVR5cGUiOjAsIlBhcmVudFN0eWxlIjpudWxsfSwiUGFyZW50U3R5bGUiOm51bGx9LCJUaXRsZVN0eWxlIjp7IiRpZCI6IjMyMyIsIkZvbnRTZXR0aW5ncyI6eyIkaWQiOiIzMjQ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yNSIsIkxpbmVDb2xvciI6bnVsbCwiTGluZVdlaWdodCI6MC4wLCJMaW5lVHlwZSI6MCwiUGFyZW50U3R5bGUiOm51bGx9LCJQYXJlbnRTdHlsZSI6bnVsbH0sIkRhdGVTdHlsZSI6eyIkaWQiOiIzMjYiLCJGb250U2V0dGluZ3MiOnsiJGlkIjoiMzI3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4IiwiTGluZUNvbG9yIjpudWxsLCJMaW5lV2VpZ2h0IjowLjAsIkxpbmVUeXBlIjowLCJQYXJlbnRTdHlsZSI6bnVsbH0sIlBhcmVudFN0eWxlIjpudWxsfSwiRGF0ZUZvcm1hdCI6eyIkcmVmIjoiMTI1In0sIklzVmlzaWJsZSI6dHJ1ZSwiUGFyZW50U3R5bGUiOm51bGx9LCJJbmRleCI6OSwiU21hcnREdXJhdGlvbkFjdGl2YXRlZCI6ZmFsc2UsIkRhdGVGb3JtYXQiOnsiJHJlZiI6IjEyNSJ9LCJJZCI6ImIxM2E1YTliLWU2OTItNGVlOS04NTdmLTNlN2FlODc2MjMyYSIsIkltcG9ydElkIjpudWxsLCJUaXRsZSI6IlByb2dyZXNzIFJlcG9ydCIsIk5vdGUiOm51bGwsIkh5cGVybGluayI6bnVsbCwiSXNDaGFuZ2VkIjpmYWxzZSwiSXNOZXciOmZhbHNlfSx7IiRpZCI6IjMyOSIsIkdyb3VwTmFtZSI6bnVsbCwiU3RhcnREYXRlIjoiMjAxOS0xMC0yOVQwMDowMDowMFoiLCJFbmREYXRlIjoiMjAxOS0xMC0zMVQyMzo1OTowMFoiLCJQZXJjZW50YWdlQ29tcGxldGUiOm51bGwsIlN0eWxlIjp7IiRpZCI6IjMzMCIsIlNoYXBlIjowLCJTaGFwZVRoaWNrbmVzcyI6MSwiRHVyYXRpb25Gb3JtYXQiOjAsIkluY2x1ZGVOb25Xb3JraW5nRGF5c0luRHVyYXRpb24iOmZhbHNlLCJQZXJjZW50YWdlQ29tcGxldGVTdHlsZSI6eyIkaWQiOiIzMzEiLCJGb250U2V0dGluZ3MiOnsiJGlkIjoiMzMy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zMiLCJMaW5lQ29sb3IiOm51bGwsIkxpbmVXZWlnaHQiOjAuMCwiTGluZVR5cGUiOjAsIlBhcmVudFN0eWxlIjpudWxsfSwiUGFyZW50U3R5bGUiOm51bGx9LCJEdXJhdGlvblN0eWxlIjp7IiRpZCI6IjMzNCIsIkZvbnRTZXR0aW5ncyI6eyIkaWQiOiIzMzU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zNiIsIkxpbmVDb2xvciI6bnVsbCwiTGluZVdlaWdodCI6MC4wLCJMaW5lVHlwZSI6MCwiUGFyZW50U3R5bGUiOm51bGx9LCJQYXJlbnRTdHlsZSI6bnVsbH0sIkhvcml6b250YWxDb25uZWN0b3JTdHlsZSI6eyIkaWQiOiIzMzciLCJMaW5lQ29sb3IiOnsiJHJlZiI6Ijk4In0sIkxpbmVXZWlnaHQiOjEuMCwiTGluZVR5cGUiOjAsIlBhcmVudFN0eWxlIjpudWxsfSwiVmVydGljYWxDb25uZWN0b3JTdHlsZSI6eyIkaWQiOiIzMzg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zOSIsIk1hcmdpbiI6eyIkcmVmIjoiMTA0In0sIlBhZGRpbmciOnsiJHJlZiI6IjEwNSJ9LCJCYWNrZ3JvdW5kIjp7IiRpZCI6IjM0MCIsIkNvbG9yIjp7IiRpZCI6IjM0MSIsIkEiOjI1NSwiUiI6MTc1LCJHIjoxNzUsIkIiOjE3NX19LCJJc1Zpc2libGUiOnRydWUsIldpZHRoIjowLjAsIkhlaWdodCI6MTYuMCwiQm9yZGVyU3R5bGUiOnsiJGlkIjoiMzQyIiwiTGluZUNvbG9yIjp7IiRyZWYiOiIxMDkifSwiTGluZVdlaWdodCI6MC4wLCJMaW5lVHlwZSI6MCwiUGFyZW50U3R5bGUiOm51bGx9LCJQYXJlbnRTdHlsZSI6bnVsbH0sIlRpdGxlU3R5bGUiOnsiJGlkIjoiMzQzIiwiRm9udFNldHRpbmdzIjp7IiRpZCI6IjM0N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Q1IiwiTGluZUNvbG9yIjpudWxsLCJMaW5lV2VpZ2h0IjowLjAsIkxpbmVUeXBlIjowLCJQYXJlbnRTdHlsZSI6bnVsbH0sIlBhcmVudFN0eWxlIjpudWxsfSwiRGF0ZVN0eWxlIjp7IiRpZCI6IjM0NiIsIkZvbnRTZXR0aW5ncyI6eyIkaWQiOiIzNDc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DgiLCJMaW5lQ29sb3IiOm51bGwsIkxpbmVXZWlnaHQiOjAuMCwiTGluZVR5cGUiOjAsIlBhcmVudFN0eWxlIjpudWxsfSwiUGFyZW50U3R5bGUiOm51bGx9LCJEYXRlRm9ybWF0Ijp7IiRyZWYiOiIxMjUifSwiSXNWaXNpYmxlIjp0cnVlLCJQYXJlbnRTdHlsZSI6bnVsbH0sIkluZGV4IjoxMCwiU21hcnREdXJhdGlvbkFjdGl2YXRlZCI6ZmFsc2UsIkRhdGVGb3JtYXQiOnsiJHJlZiI6IjEyNSJ9LCJJZCI6ImM1ODE4YTlkLWFlMGQtNGFiMy05ZDcwLTliMDgwZmUxYTIxMSIsIkltcG9ydElkIjpudWxsLCJUaXRsZSI6IkZlYXR1cmUgVGVzdHMiLCJOb3RlIjpudWxsLCJIeXBlcmxpbmsiOm51bGwsIklzQ2hhbmdlZCI6ZmFsc2UsIklzTmV3IjpmYWxzZX0seyIkaWQiOiIzNDkiLCJHcm91cE5hbWUiOm51bGwsIlN0YXJ0RGF0ZSI6IjIwMTktMTAtMzFUMDA6MDA6MDBaIiwiRW5kRGF0ZSI6IjIwMTktMTEtMDFUMjM6NTk6MDBaIiwiUGVyY2VudGFnZUNvbXBsZXRlIjpudWxsLCJTdHlsZSI6eyIkaWQiOiIzNTAiLCJTaGFwZSI6MCwiU2hhcGVUaGlja25lc3MiOjEsIkR1cmF0aW9uRm9ybWF0IjowLCJJbmNsdWRlTm9uV29ya2luZ0RheXNJbkR1cmF0aW9uIjpmYWxzZSwiUGVyY2VudGFnZUNvbXBsZXRlU3R5bGUiOnsiJGlkIjoiMzUxIiwiRm9udFNldHRpbmdzIjp7IiRpZCI6IjM1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UzIiwiTGluZUNvbG9yIjpudWxsLCJMaW5lV2VpZ2h0IjowLjAsIkxpbmVUeXBlIjowLCJQYXJlbnRTdHlsZSI6bnVsbH0sIlBhcmVudFN0eWxlIjpudWxsfSwiRHVyYXRpb25TdHlsZSI6eyIkaWQiOiIzNTQiLCJGb250U2V0dGluZ3MiOnsiJGlkIjoiMzU1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TYiLCJMaW5lQ29sb3IiOm51bGwsIkxpbmVXZWlnaHQiOjAuMCwiTGluZVR5cGUiOjAsIlBhcmVudFN0eWxlIjpudWxsfSwiUGFyZW50U3R5bGUiOm51bGx9LCJIb3Jpem9udGFsQ29ubmVjdG9yU3R5bGUiOnsiJGlkIjoiMzU3IiwiTGluZUNvbG9yIjp7IiRyZWYiOiI5OCJ9LCJMaW5lV2VpZ2h0IjoxLjAsIkxpbmVUeXBlIjowLCJQYXJlbnRTdHlsZSI6bnVsbH0sIlZlcnRpY2FsQ29ubmVjdG9yU3R5bGUiOnsiJGlkIjoiMzU4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NTkiLCJNYXJnaW4iOnsiJHJlZiI6IjEwNCJ9LCJQYWRkaW5nIjp7IiRyZWYiOiIxMDUifSwiQmFja2dyb3VuZCI6eyIkaWQiOiIzNjAiLCJDb2xvciI6eyIkaWQiOiIzNjEiLCJBIjoyNTUsIlIiOjk2LCJHIjoxMzEsIkIiOjIwM319LCJJc1Zpc2libGUiOnRydWUsIldpZHRoIjowLjAsIkhlaWdodCI6MTYuMCwiQm9yZGVyU3R5bGUiOnsiJGlkIjoiMzYyIiwiTGluZUNvbG9yIjp7IiRyZWYiOiIxMDkifSwiTGluZVdlaWdodCI6MC4wLCJMaW5lVHlwZSI6MCwiUGFyZW50U3R5bGUiOm51bGx9LCJQYXJlbnRTdHlsZSI6bnVsbH0sIlRpdGxlU3R5bGUiOnsiJGlkIjoiMzYzIiwiRm9udFNldHRpbmdzIjp7IiRpZCI6IjM2N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Y1IiwiTGluZUNvbG9yIjpudWxsLCJMaW5lV2VpZ2h0IjowLjAsIkxpbmVUeXBlIjowLCJQYXJlbnRTdHlsZSI6bnVsbH0sIlBhcmVudFN0eWxlIjpudWxsfSwiRGF0ZVN0eWxlIjp7IiRpZCI6IjM2NiIsIkZvbnRTZXR0aW5ncyI6eyIkaWQiOiIzNjc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jgiLCJMaW5lQ29sb3IiOm51bGwsIkxpbmVXZWlnaHQiOjAuMCwiTGluZVR5cGUiOjAsIlBhcmVudFN0eWxlIjpudWxsfSwiUGFyZW50U3R5bGUiOm51bGx9LCJEYXRlRm9ybWF0Ijp7IiRyZWYiOiIxMjUifSwiSXNWaXNpYmxlIjp0cnVlLCJQYXJlbnRTdHlsZSI6bnVsbH0sIkluZGV4IjoxMSwiU21hcnREdXJhdGlvbkFjdGl2YXRlZCI6ZmFsc2UsIkRhdGVGb3JtYXQiOnsiJHJlZiI6IjEyNSJ9LCJJZCI6ImEzMjg1OGRkLTFhMGQtNDdiZi04N2RmLTVmODU2YmE3MzYyYiIsIkltcG9ydElkIjpudWxsLCJUaXRsZSI6IkV4ZWN1dGl2ZSBSZXZpZXciLCJOb3RlIjpudWxsLCJIeXBlcmxpbmsiOm51bGwsIklzQ2hhbmdlZCI6ZmFsc2UsIklzTmV3IjpmYWxzZX0seyIkaWQiOiIzNjkiLCJHcm91cE5hbWUiOm51bGwsIlN0YXJ0RGF0ZSI6IjIwMTktMTEtMDFUMDA6MDA6MDBaIiwiRW5kRGF0ZSI6IjIwMTktMTEtMDFUMjM6NTk6MDBaIiwiUGVyY2VudGFnZUNvbXBsZXRlIjpudWxsLCJTdHlsZSI6eyIkaWQiOiIzNzAiLCJTaGFwZSI6MCwiU2hhcGVUaGlja25lc3MiOjEsIkR1cmF0aW9uRm9ybWF0IjowLCJJbmNsdWRlTm9uV29ya2luZ0RheXNJbkR1cmF0aW9uIjpmYWxzZSwiUGVyY2VudGFnZUNvbXBsZXRlU3R5bGUiOnsiJGlkIjoiMzcxIiwiRm9udFNldHRpbmdzIjp7IiRpZCI6IjM3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czIiwiTGluZUNvbG9yIjpudWxsLCJMaW5lV2VpZ2h0IjowLjAsIkxpbmVUeXBlIjowLCJQYXJlbnRTdHlsZSI6bnVsbH0sIlBhcmVudFN0eWxlIjpudWxsfSwiRHVyYXRpb25TdHlsZSI6eyIkaWQiOiIzNzQiLCJGb250U2V0dGluZ3MiOnsiJGlkIjoiMzc1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zYiLCJMaW5lQ29sb3IiOm51bGwsIkxpbmVXZWlnaHQiOjAuMCwiTGluZVR5cGUiOjAsIlBhcmVudFN0eWxlIjpudWxsfSwiUGFyZW50U3R5bGUiOm51bGx9LCJIb3Jpem9udGFsQ29ubmVjdG9yU3R5bGUiOnsiJGlkIjoiMzc3IiwiTGluZUNvbG9yIjp7IiRyZWYiOiI5OCJ9LCJMaW5lV2VpZ2h0IjoxLjAsIkxpbmVUeXBlIjowLCJQYXJlbnRTdHlsZSI6bnVsbH0sIlZlcnRpY2FsQ29ubmVjdG9yU3R5bGUiOnsiJGlkIjoiMzc4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zNzkiLCJNYXJnaW4iOnsiJHJlZiI6IjEwNCJ9LCJQYWRkaW5nIjp7IiRyZWYiOiIxMDUifSwiQmFja2dyb3VuZCI6eyIkaWQiOiIzODAiLCJDb2xvciI6eyIkaWQiOiIzODEiLCJBIjoyNTUsIlIiOjI0MSwiRyI6MTQwLCJCIjo4NX19LCJJc1Zpc2libGUiOnRydWUsIldpZHRoIjowLjAsIkhlaWdodCI6MTYuMCwiQm9yZGVyU3R5bGUiOnsiJGlkIjoiMzgyIiwiTGluZUNvbG9yIjp7IiRyZWYiOiIxMDkifSwiTGluZVdlaWdodCI6MC4wLCJMaW5lVHlwZSI6MCwiUGFyZW50U3R5bGUiOm51bGx9LCJQYXJlbnRTdHlsZSI6bnVsbH0sIlRpdGxlU3R5bGUiOnsiJGlkIjoiMzgzIiwiRm9udFNldHRpbmdzIjp7IiRpZCI6IjM4N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g1IiwiTGluZUNvbG9yIjpudWxsLCJMaW5lV2VpZ2h0IjowLjAsIkxpbmVUeXBlIjowLCJQYXJlbnRTdHlsZSI6bnVsbH0sIlBhcmVudFN0eWxlIjpudWxsfSwiRGF0ZVN0eWxlIjp7IiRpZCI6IjM4NiIsIkZvbnRTZXR0aW5ncyI6eyIkaWQiOiIzODc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ODgiLCJMaW5lQ29sb3IiOm51bGwsIkxpbmVXZWlnaHQiOjAuMCwiTGluZVR5cGUiOjAsIlBhcmVudFN0eWxlIjpudWxsfSwiUGFyZW50U3R5bGUiOm51bGx9LCJEYXRlRm9ybWF0Ijp7IiRyZWYiOiIxMjUifSwiSXNWaXNpYmxlIjp0cnVlLCJQYXJlbnRTdHlsZSI6bnVsbH0sIkluZGV4IjoxMiwiU21hcnREdXJhdGlvbkFjdGl2YXRlZCI6ZmFsc2UsIkRhdGVGb3JtYXQiOnsiJHJlZiI6IjEyNSJ9LCJJZCI6ImMzZjU4MzEwLTBhYTYtNDVhMy05MTllLTA5ZDYwN2VkY2E1NCIsIkltcG9ydElkIjpudWxsLCJUaXRsZSI6IlByb3Bvc2VkIEltcHJvdmVtZW50cyBSZXBvcnQiLCJOb3RlIjpudWxsLCJIeXBlcmxpbmsiOm51bGwsIklzQ2hhbmdlZCI6ZmFsc2UsIklzTmV3IjpmYWxzZX1dLCJNc1Byb2plY3RJdGVtc1RyZWUiOnsiJGlkIjoiMzg5IiwiUm9vdCI6eyJJbXBvcnRJZCI6bnVsbCwiSXNJbXBvcnRlZCI6ZmFsc2UsIkNoaWxkcmVuIjpbXX19LCJNZXRhZGF0YSI6eyIkaWQiOiIzOTAiLCJSZWNlbnRDb2xvcnNDb2xsZWN0aW9uIjoiW10ifSwiU2V0dGluZ3MiOnsiJGlkIjoiMzkxIiwiSW1wYU9wdGlvbnMiOnsiJGlkIjoiMzky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zOTMiLCJVc2VUaW1lIjpmYWxzZSwiV29ya0RheVN0YXJ0IjoiMDA6MDA6MDAiLCJXb3JrRGF5RW5kIjoiMjM6NTk6MDAifSwiTGFzdFVzZWRUZW1wbGF0ZUlkIjoiOTVmYmYwZjctY2E2Yy00YmI5LWFlNzgtMWFhZjJjYTk2MGViIn0="/>
  <p:tag name="__MASTER" val="__part_0"/>
</p:tagLst>
</file>

<file path=ppt/tags/tag485.xml><?xml version="1.0" encoding="utf-8"?>
<p:tagLst xmlns:a="http://schemas.openxmlformats.org/drawingml/2006/main" xmlns:r="http://schemas.openxmlformats.org/officeDocument/2006/relationships" xmlns:p="http://schemas.openxmlformats.org/presentationml/2006/main">
  <p:tag name="OTLMARKERSHAPE" val="OTL"/>
</p:tagLst>
</file>

<file path=ppt/tags/tag486.xml><?xml version="1.0" encoding="utf-8"?>
<p:tagLst xmlns:a="http://schemas.openxmlformats.org/drawingml/2006/main" xmlns:r="http://schemas.openxmlformats.org/officeDocument/2006/relationships" xmlns:p="http://schemas.openxmlformats.org/presentationml/2006/main">
  <p:tag name="OTLMARKERSHAPE" val="OTL"/>
</p:tagLst>
</file>

<file path=ppt/tags/tag487.xml><?xml version="1.0" encoding="utf-8"?>
<p:tagLst xmlns:a="http://schemas.openxmlformats.org/drawingml/2006/main" xmlns:r="http://schemas.openxmlformats.org/officeDocument/2006/relationships" xmlns:p="http://schemas.openxmlformats.org/presentationml/2006/main">
  <p:tag name="OTLMARKERSHAPE" val="OTL"/>
</p:tagLst>
</file>

<file path=ppt/tags/tag488.xml><?xml version="1.0" encoding="utf-8"?>
<p:tagLst xmlns:a="http://schemas.openxmlformats.org/drawingml/2006/main" xmlns:r="http://schemas.openxmlformats.org/officeDocument/2006/relationships" xmlns:p="http://schemas.openxmlformats.org/presentationml/2006/main">
  <p:tag name="OTLMARKERSHAPE" val="OTL"/>
</p:tagLst>
</file>

<file path=ppt/tags/tag489.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490.xml><?xml version="1.0" encoding="utf-8"?>
<p:tagLst xmlns:a="http://schemas.openxmlformats.org/drawingml/2006/main" xmlns:r="http://schemas.openxmlformats.org/officeDocument/2006/relationships" xmlns:p="http://schemas.openxmlformats.org/presentationml/2006/main">
  <p:tag name="OTLMARKERSHAPE" val="OTL"/>
</p:tagLst>
</file>

<file path=ppt/tags/tag491.xml><?xml version="1.0" encoding="utf-8"?>
<p:tagLst xmlns:a="http://schemas.openxmlformats.org/drawingml/2006/main" xmlns:r="http://schemas.openxmlformats.org/officeDocument/2006/relationships" xmlns:p="http://schemas.openxmlformats.org/presentationml/2006/main">
  <p:tag name="OTLMARKERSHAPE" val="OTL"/>
</p:tagLst>
</file>

<file path=ppt/tags/tag492.xml><?xml version="1.0" encoding="utf-8"?>
<p:tagLst xmlns:a="http://schemas.openxmlformats.org/drawingml/2006/main" xmlns:r="http://schemas.openxmlformats.org/officeDocument/2006/relationships" xmlns:p="http://schemas.openxmlformats.org/presentationml/2006/main">
  <p:tag name="OTLMARKERSHAPE" val="OTL"/>
</p:tagLst>
</file>

<file path=ppt/tags/tag493.xml><?xml version="1.0" encoding="utf-8"?>
<p:tagLst xmlns:a="http://schemas.openxmlformats.org/drawingml/2006/main" xmlns:r="http://schemas.openxmlformats.org/officeDocument/2006/relationships" xmlns:p="http://schemas.openxmlformats.org/presentationml/2006/main">
  <p:tag name="OTLMARKERSHAPE" val="OTL"/>
</p:tagLst>
</file>

<file path=ppt/tags/tag494.xml><?xml version="1.0" encoding="utf-8"?>
<p:tagLst xmlns:a="http://schemas.openxmlformats.org/drawingml/2006/main" xmlns:r="http://schemas.openxmlformats.org/officeDocument/2006/relationships" xmlns:p="http://schemas.openxmlformats.org/presentationml/2006/main">
  <p:tag name="OTLMARKERSHAPE" val="OTL"/>
</p:tagLst>
</file>

<file path=ppt/tags/tag495.xml><?xml version="1.0" encoding="utf-8"?>
<p:tagLst xmlns:a="http://schemas.openxmlformats.org/drawingml/2006/main" xmlns:r="http://schemas.openxmlformats.org/officeDocument/2006/relationships" xmlns:p="http://schemas.openxmlformats.org/presentationml/2006/main">
  <p:tag name="OTLMARKERSHAPE" val="OTL"/>
</p:tagLst>
</file>

<file path=ppt/tags/tag496.xml><?xml version="1.0" encoding="utf-8"?>
<p:tagLst xmlns:a="http://schemas.openxmlformats.org/drawingml/2006/main" xmlns:r="http://schemas.openxmlformats.org/officeDocument/2006/relationships" xmlns:p="http://schemas.openxmlformats.org/presentationml/2006/main">
  <p:tag name="OTLMARKERSHAPE" val="OTL"/>
</p:tagLst>
</file>

<file path=ppt/tags/tag497.xml><?xml version="1.0" encoding="utf-8"?>
<p:tagLst xmlns:a="http://schemas.openxmlformats.org/drawingml/2006/main" xmlns:r="http://schemas.openxmlformats.org/officeDocument/2006/relationships" xmlns:p="http://schemas.openxmlformats.org/presentationml/2006/main">
  <p:tag name="OTLMARKERSHAPE" val="OTL"/>
</p:tagLst>
</file>

<file path=ppt/tags/tag498.xml><?xml version="1.0" encoding="utf-8"?>
<p:tagLst xmlns:a="http://schemas.openxmlformats.org/drawingml/2006/main" xmlns:r="http://schemas.openxmlformats.org/officeDocument/2006/relationships" xmlns:p="http://schemas.openxmlformats.org/presentationml/2006/main">
  <p:tag name="OTLMARKERSHAPE" val="OTL"/>
</p:tagLst>
</file>

<file path=ppt/tags/tag49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00.xml><?xml version="1.0" encoding="utf-8"?>
<p:tagLst xmlns:a="http://schemas.openxmlformats.org/drawingml/2006/main" xmlns:r="http://schemas.openxmlformats.org/officeDocument/2006/relationships" xmlns:p="http://schemas.openxmlformats.org/presentationml/2006/main">
  <p:tag name="OTLMARKERSHAPE" val="OTL"/>
</p:tagLst>
</file>

<file path=ppt/tags/tag501.xml><?xml version="1.0" encoding="utf-8"?>
<p:tagLst xmlns:a="http://schemas.openxmlformats.org/drawingml/2006/main" xmlns:r="http://schemas.openxmlformats.org/officeDocument/2006/relationships" xmlns:p="http://schemas.openxmlformats.org/presentationml/2006/main">
  <p:tag name="OTLMARKERSHAPE" val="OTL"/>
</p:tagLst>
</file>

<file path=ppt/tags/tag502.xml><?xml version="1.0" encoding="utf-8"?>
<p:tagLst xmlns:a="http://schemas.openxmlformats.org/drawingml/2006/main" xmlns:r="http://schemas.openxmlformats.org/officeDocument/2006/relationships" xmlns:p="http://schemas.openxmlformats.org/presentationml/2006/main">
  <p:tag name="OTLMARKERSHAPE" val="OTL"/>
</p:tagLst>
</file>

<file path=ppt/tags/tag503.xml><?xml version="1.0" encoding="utf-8"?>
<p:tagLst xmlns:a="http://schemas.openxmlformats.org/drawingml/2006/main" xmlns:r="http://schemas.openxmlformats.org/officeDocument/2006/relationships" xmlns:p="http://schemas.openxmlformats.org/presentationml/2006/main">
  <p:tag name="OTLMARKERSHAPE" val="OTL"/>
</p:tagLst>
</file>

<file path=ppt/tags/tag504.xml><?xml version="1.0" encoding="utf-8"?>
<p:tagLst xmlns:a="http://schemas.openxmlformats.org/drawingml/2006/main" xmlns:r="http://schemas.openxmlformats.org/officeDocument/2006/relationships" xmlns:p="http://schemas.openxmlformats.org/presentationml/2006/main">
  <p:tag name="OTLMARKERSHAPE" val="OTL"/>
</p:tagLst>
</file>

<file path=ppt/tags/tag505.xml><?xml version="1.0" encoding="utf-8"?>
<p:tagLst xmlns:a="http://schemas.openxmlformats.org/drawingml/2006/main" xmlns:r="http://schemas.openxmlformats.org/officeDocument/2006/relationships" xmlns:p="http://schemas.openxmlformats.org/presentationml/2006/main">
  <p:tag name="OTLMARKERSHAPE" val="OTL"/>
</p:tagLst>
</file>

<file path=ppt/tags/tag506.xml><?xml version="1.0" encoding="utf-8"?>
<p:tagLst xmlns:a="http://schemas.openxmlformats.org/drawingml/2006/main" xmlns:r="http://schemas.openxmlformats.org/officeDocument/2006/relationships" xmlns:p="http://schemas.openxmlformats.org/presentationml/2006/main">
  <p:tag name="OTLMARKERSHAPE" val="OTL"/>
</p:tagLst>
</file>

<file path=ppt/tags/tag507.xml><?xml version="1.0" encoding="utf-8"?>
<p:tagLst xmlns:a="http://schemas.openxmlformats.org/drawingml/2006/main" xmlns:r="http://schemas.openxmlformats.org/officeDocument/2006/relationships" xmlns:p="http://schemas.openxmlformats.org/presentationml/2006/main">
  <p:tag name="OTLMARKERSHAPE" val="OTL"/>
</p:tagLst>
</file>

<file path=ppt/tags/tag508.xml><?xml version="1.0" encoding="utf-8"?>
<p:tagLst xmlns:a="http://schemas.openxmlformats.org/drawingml/2006/main" xmlns:r="http://schemas.openxmlformats.org/officeDocument/2006/relationships" xmlns:p="http://schemas.openxmlformats.org/presentationml/2006/main">
  <p:tag name="OTLMARKERSHAPE" val="OTL"/>
</p:tagLst>
</file>

<file path=ppt/tags/tag509.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10.xml><?xml version="1.0" encoding="utf-8"?>
<p:tagLst xmlns:a="http://schemas.openxmlformats.org/drawingml/2006/main" xmlns:r="http://schemas.openxmlformats.org/officeDocument/2006/relationships" xmlns:p="http://schemas.openxmlformats.org/presentationml/2006/main">
  <p:tag name="OTLMARKERSHAPE" val="OTL"/>
</p:tagLst>
</file>

<file path=ppt/tags/tag511.xml><?xml version="1.0" encoding="utf-8"?>
<p:tagLst xmlns:a="http://schemas.openxmlformats.org/drawingml/2006/main" xmlns:r="http://schemas.openxmlformats.org/officeDocument/2006/relationships" xmlns:p="http://schemas.openxmlformats.org/presentationml/2006/main">
  <p:tag name="OTLMARKERSHAPE" val="OTL"/>
</p:tagLst>
</file>

<file path=ppt/tags/tag512.xml><?xml version="1.0" encoding="utf-8"?>
<p:tagLst xmlns:a="http://schemas.openxmlformats.org/drawingml/2006/main" xmlns:r="http://schemas.openxmlformats.org/officeDocument/2006/relationships" xmlns:p="http://schemas.openxmlformats.org/presentationml/2006/main">
  <p:tag name="OTLMARKERSHAPE" val="OTL"/>
</p:tagLst>
</file>

<file path=ppt/tags/tag513.xml><?xml version="1.0" encoding="utf-8"?>
<p:tagLst xmlns:a="http://schemas.openxmlformats.org/drawingml/2006/main" xmlns:r="http://schemas.openxmlformats.org/officeDocument/2006/relationships" xmlns:p="http://schemas.openxmlformats.org/presentationml/2006/main">
  <p:tag name="OTLMARKERSHAPE" val="OTL"/>
</p:tagLst>
</file>

<file path=ppt/tags/tag514.xml><?xml version="1.0" encoding="utf-8"?>
<p:tagLst xmlns:a="http://schemas.openxmlformats.org/drawingml/2006/main" xmlns:r="http://schemas.openxmlformats.org/officeDocument/2006/relationships" xmlns:p="http://schemas.openxmlformats.org/presentationml/2006/main">
  <p:tag name="OTLMARKERSHAPE" val="OTL"/>
</p:tagLst>
</file>

<file path=ppt/tags/tag515.xml><?xml version="1.0" encoding="utf-8"?>
<p:tagLst xmlns:a="http://schemas.openxmlformats.org/drawingml/2006/main" xmlns:r="http://schemas.openxmlformats.org/officeDocument/2006/relationships" xmlns:p="http://schemas.openxmlformats.org/presentationml/2006/main">
  <p:tag name="OTLMARKERSHAPE" val="OTL"/>
</p:tagLst>
</file>

<file path=ppt/tags/tag516.xml><?xml version="1.0" encoding="utf-8"?>
<p:tagLst xmlns:a="http://schemas.openxmlformats.org/drawingml/2006/main" xmlns:r="http://schemas.openxmlformats.org/officeDocument/2006/relationships" xmlns:p="http://schemas.openxmlformats.org/presentationml/2006/main">
  <p:tag name="OTLMARKERSHAPE" val="OTL"/>
</p:tagLst>
</file>

<file path=ppt/tags/tag517.xml><?xml version="1.0" encoding="utf-8"?>
<p:tagLst xmlns:a="http://schemas.openxmlformats.org/drawingml/2006/main" xmlns:r="http://schemas.openxmlformats.org/officeDocument/2006/relationships" xmlns:p="http://schemas.openxmlformats.org/presentationml/2006/main">
  <p:tag name="OTLMARKERSHAPE" val="OTL"/>
</p:tagLst>
</file>

<file path=ppt/tags/tag518.xml><?xml version="1.0" encoding="utf-8"?>
<p:tagLst xmlns:a="http://schemas.openxmlformats.org/drawingml/2006/main" xmlns:r="http://schemas.openxmlformats.org/officeDocument/2006/relationships" xmlns:p="http://schemas.openxmlformats.org/presentationml/2006/main">
  <p:tag name="OTLMARKERSHAPE" val="OTL"/>
</p:tagLst>
</file>

<file path=ppt/tags/tag519.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20.xml><?xml version="1.0" encoding="utf-8"?>
<p:tagLst xmlns:a="http://schemas.openxmlformats.org/drawingml/2006/main" xmlns:r="http://schemas.openxmlformats.org/officeDocument/2006/relationships" xmlns:p="http://schemas.openxmlformats.org/presentationml/2006/main">
  <p:tag name="OTLMARKERSHAPE" val="OTL"/>
</p:tagLst>
</file>

<file path=ppt/tags/tag521.xml><?xml version="1.0" encoding="utf-8"?>
<p:tagLst xmlns:a="http://schemas.openxmlformats.org/drawingml/2006/main" xmlns:r="http://schemas.openxmlformats.org/officeDocument/2006/relationships" xmlns:p="http://schemas.openxmlformats.org/presentationml/2006/main">
  <p:tag name="OTLMARKERSHAPE" val="OTL"/>
</p:tagLst>
</file>

<file path=ppt/tags/tag522.xml><?xml version="1.0" encoding="utf-8"?>
<p:tagLst xmlns:a="http://schemas.openxmlformats.org/drawingml/2006/main" xmlns:r="http://schemas.openxmlformats.org/officeDocument/2006/relationships" xmlns:p="http://schemas.openxmlformats.org/presentationml/2006/main">
  <p:tag name="OTLMARKERSHAPE" val="OTL"/>
</p:tagLst>
</file>

<file path=ppt/tags/tag523.xml><?xml version="1.0" encoding="utf-8"?>
<p:tagLst xmlns:a="http://schemas.openxmlformats.org/drawingml/2006/main" xmlns:r="http://schemas.openxmlformats.org/officeDocument/2006/relationships" xmlns:p="http://schemas.openxmlformats.org/presentationml/2006/main">
  <p:tag name="OTLMARKERSHAPE" val="OTL"/>
</p:tagLst>
</file>

<file path=ppt/tags/tag524.xml><?xml version="1.0" encoding="utf-8"?>
<p:tagLst xmlns:a="http://schemas.openxmlformats.org/drawingml/2006/main" xmlns:r="http://schemas.openxmlformats.org/officeDocument/2006/relationships" xmlns:p="http://schemas.openxmlformats.org/presentationml/2006/main">
  <p:tag name="OTLMARKERSHAPE" val="OTL"/>
</p:tagLst>
</file>

<file path=ppt/tags/tag525.xml><?xml version="1.0" encoding="utf-8"?>
<p:tagLst xmlns:a="http://schemas.openxmlformats.org/drawingml/2006/main" xmlns:r="http://schemas.openxmlformats.org/officeDocument/2006/relationships" xmlns:p="http://schemas.openxmlformats.org/presentationml/2006/main">
  <p:tag name="OTLMARKERSHAPE" val="OTL"/>
</p:tagLst>
</file>

<file path=ppt/tags/tag526.xml><?xml version="1.0" encoding="utf-8"?>
<p:tagLst xmlns:a="http://schemas.openxmlformats.org/drawingml/2006/main" xmlns:r="http://schemas.openxmlformats.org/officeDocument/2006/relationships" xmlns:p="http://schemas.openxmlformats.org/presentationml/2006/main">
  <p:tag name="OTLMARKERSHAPE" val="OTL"/>
</p:tagLst>
</file>

<file path=ppt/tags/tag527.xml><?xml version="1.0" encoding="utf-8"?>
<p:tagLst xmlns:a="http://schemas.openxmlformats.org/drawingml/2006/main" xmlns:r="http://schemas.openxmlformats.org/officeDocument/2006/relationships" xmlns:p="http://schemas.openxmlformats.org/presentationml/2006/main">
  <p:tag name="OTLMARKERSHAPE" val="OTL"/>
</p:tagLst>
</file>

<file path=ppt/tags/tag528.xml><?xml version="1.0" encoding="utf-8"?>
<p:tagLst xmlns:a="http://schemas.openxmlformats.org/drawingml/2006/main" xmlns:r="http://schemas.openxmlformats.org/officeDocument/2006/relationships" xmlns:p="http://schemas.openxmlformats.org/presentationml/2006/main">
  <p:tag name="OTLMARKERSHAPE" val="OTL"/>
</p:tagLst>
</file>

<file path=ppt/tags/tag529.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30.xml><?xml version="1.0" encoding="utf-8"?>
<p:tagLst xmlns:a="http://schemas.openxmlformats.org/drawingml/2006/main" xmlns:r="http://schemas.openxmlformats.org/officeDocument/2006/relationships" xmlns:p="http://schemas.openxmlformats.org/presentationml/2006/main">
  <p:tag name="OTLMARKERSHAPE" val="OTL"/>
</p:tagLst>
</file>

<file path=ppt/tags/tag531.xml><?xml version="1.0" encoding="utf-8"?>
<p:tagLst xmlns:a="http://schemas.openxmlformats.org/drawingml/2006/main" xmlns:r="http://schemas.openxmlformats.org/officeDocument/2006/relationships" xmlns:p="http://schemas.openxmlformats.org/presentationml/2006/main">
  <p:tag name="OTLMARKERSHAPE" val="OTL"/>
</p:tagLst>
</file>

<file path=ppt/tags/tag532.xml><?xml version="1.0" encoding="utf-8"?>
<p:tagLst xmlns:a="http://schemas.openxmlformats.org/drawingml/2006/main" xmlns:r="http://schemas.openxmlformats.org/officeDocument/2006/relationships" xmlns:p="http://schemas.openxmlformats.org/presentationml/2006/main">
  <p:tag name="OTLMARKERSHAPE" val="OTL"/>
</p:tagLst>
</file>

<file path=ppt/tags/tag533.xml><?xml version="1.0" encoding="utf-8"?>
<p:tagLst xmlns:a="http://schemas.openxmlformats.org/drawingml/2006/main" xmlns:r="http://schemas.openxmlformats.org/officeDocument/2006/relationships" xmlns:p="http://schemas.openxmlformats.org/presentationml/2006/main">
  <p:tag name="OTLMARKERSHAPE" val="OTL"/>
</p:tagLst>
</file>

<file path=ppt/tags/tag534.xml><?xml version="1.0" encoding="utf-8"?>
<p:tagLst xmlns:a="http://schemas.openxmlformats.org/drawingml/2006/main" xmlns:r="http://schemas.openxmlformats.org/officeDocument/2006/relationships" xmlns:p="http://schemas.openxmlformats.org/presentationml/2006/main">
  <p:tag name="OTLMARKERSHAPE" val="OTL"/>
</p:tagLst>
</file>

<file path=ppt/tags/tag535.xml><?xml version="1.0" encoding="utf-8"?>
<p:tagLst xmlns:a="http://schemas.openxmlformats.org/drawingml/2006/main" xmlns:r="http://schemas.openxmlformats.org/officeDocument/2006/relationships" xmlns:p="http://schemas.openxmlformats.org/presentationml/2006/main">
  <p:tag name="OTLMARKERSHAPE" val="OTL"/>
</p:tagLst>
</file>

<file path=ppt/tags/tag536.xml><?xml version="1.0" encoding="utf-8"?>
<p:tagLst xmlns:a="http://schemas.openxmlformats.org/drawingml/2006/main" xmlns:r="http://schemas.openxmlformats.org/officeDocument/2006/relationships" xmlns:p="http://schemas.openxmlformats.org/presentationml/2006/main">
  <p:tag name="OTLMARKERSHAPE" val="OTL"/>
</p:tagLst>
</file>

<file path=ppt/tags/tag537.xml><?xml version="1.0" encoding="utf-8"?>
<p:tagLst xmlns:a="http://schemas.openxmlformats.org/drawingml/2006/main" xmlns:r="http://schemas.openxmlformats.org/officeDocument/2006/relationships" xmlns:p="http://schemas.openxmlformats.org/presentationml/2006/main">
  <p:tag name="OTLMARKERSHAPE" val="OTL"/>
</p:tagLst>
</file>

<file path=ppt/tags/tag538.xml><?xml version="1.0" encoding="utf-8"?>
<p:tagLst xmlns:a="http://schemas.openxmlformats.org/drawingml/2006/main" xmlns:r="http://schemas.openxmlformats.org/officeDocument/2006/relationships" xmlns:p="http://schemas.openxmlformats.org/presentationml/2006/main">
  <p:tag name="OTLMARKERSHAPE" val="OTL"/>
</p:tagLst>
</file>

<file path=ppt/tags/tag539.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40.xml><?xml version="1.0" encoding="utf-8"?>
<p:tagLst xmlns:a="http://schemas.openxmlformats.org/drawingml/2006/main" xmlns:r="http://schemas.openxmlformats.org/officeDocument/2006/relationships" xmlns:p="http://schemas.openxmlformats.org/presentationml/2006/main">
  <p:tag name="OTLMARKERSHAPE" val="OTL"/>
</p:tagLst>
</file>

<file path=ppt/tags/tag541.xml><?xml version="1.0" encoding="utf-8"?>
<p:tagLst xmlns:a="http://schemas.openxmlformats.org/drawingml/2006/main" xmlns:r="http://schemas.openxmlformats.org/officeDocument/2006/relationships" xmlns:p="http://schemas.openxmlformats.org/presentationml/2006/main">
  <p:tag name="OTLMARKERSHAPE" val="OTL"/>
</p:tagLst>
</file>

<file path=ppt/tags/tag542.xml><?xml version="1.0" encoding="utf-8"?>
<p:tagLst xmlns:a="http://schemas.openxmlformats.org/drawingml/2006/main" xmlns:r="http://schemas.openxmlformats.org/officeDocument/2006/relationships" xmlns:p="http://schemas.openxmlformats.org/presentationml/2006/main">
  <p:tag name="OTLMARKERSHAPE" val="OTL"/>
</p:tagLst>
</file>

<file path=ppt/tags/tag543.xml><?xml version="1.0" encoding="utf-8"?>
<p:tagLst xmlns:a="http://schemas.openxmlformats.org/drawingml/2006/main" xmlns:r="http://schemas.openxmlformats.org/officeDocument/2006/relationships" xmlns:p="http://schemas.openxmlformats.org/presentationml/2006/main">
  <p:tag name="OTLMARKERSHAPE" val="OTL"/>
</p:tagLst>
</file>

<file path=ppt/tags/tag544.xml><?xml version="1.0" encoding="utf-8"?>
<p:tagLst xmlns:a="http://schemas.openxmlformats.org/drawingml/2006/main" xmlns:r="http://schemas.openxmlformats.org/officeDocument/2006/relationships" xmlns:p="http://schemas.openxmlformats.org/presentationml/2006/main">
  <p:tag name="OTLMARKERSHAPE" val="OTL"/>
</p:tagLst>
</file>

<file path=ppt/tags/tag545.xml><?xml version="1.0" encoding="utf-8"?>
<p:tagLst xmlns:a="http://schemas.openxmlformats.org/drawingml/2006/main" xmlns:r="http://schemas.openxmlformats.org/officeDocument/2006/relationships" xmlns:p="http://schemas.openxmlformats.org/presentationml/2006/main">
  <p:tag name="OTLMARKERSHAPE" val="OTL"/>
</p:tagLst>
</file>

<file path=ppt/tags/tag546.xml><?xml version="1.0" encoding="utf-8"?>
<p:tagLst xmlns:a="http://schemas.openxmlformats.org/drawingml/2006/main" xmlns:r="http://schemas.openxmlformats.org/officeDocument/2006/relationships" xmlns:p="http://schemas.openxmlformats.org/presentationml/2006/main">
  <p:tag name="OTLMARKERSHAPE" val="OTL"/>
</p:tagLst>
</file>

<file path=ppt/tags/tag547.xml><?xml version="1.0" encoding="utf-8"?>
<p:tagLst xmlns:a="http://schemas.openxmlformats.org/drawingml/2006/main" xmlns:r="http://schemas.openxmlformats.org/officeDocument/2006/relationships" xmlns:p="http://schemas.openxmlformats.org/presentationml/2006/main">
  <p:tag name="OTLMARKERSHAPE" val="OTL"/>
</p:tagLst>
</file>

<file path=ppt/tags/tag548.xml><?xml version="1.0" encoding="utf-8"?>
<p:tagLst xmlns:a="http://schemas.openxmlformats.org/drawingml/2006/main" xmlns:r="http://schemas.openxmlformats.org/officeDocument/2006/relationships" xmlns:p="http://schemas.openxmlformats.org/presentationml/2006/main">
  <p:tag name="OTLMARKERSHAPE" val="OTL"/>
</p:tagLst>
</file>

<file path=ppt/tags/tag549.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50.xml><?xml version="1.0" encoding="utf-8"?>
<p:tagLst xmlns:a="http://schemas.openxmlformats.org/drawingml/2006/main" xmlns:r="http://schemas.openxmlformats.org/officeDocument/2006/relationships" xmlns:p="http://schemas.openxmlformats.org/presentationml/2006/main">
  <p:tag name="OTLMARKERSHAPE" val="OTL"/>
</p:tagLst>
</file>

<file path=ppt/tags/tag551.xml><?xml version="1.0" encoding="utf-8"?>
<p:tagLst xmlns:a="http://schemas.openxmlformats.org/drawingml/2006/main" xmlns:r="http://schemas.openxmlformats.org/officeDocument/2006/relationships" xmlns:p="http://schemas.openxmlformats.org/presentationml/2006/main">
  <p:tag name="OTLMARKERSHAPE" val="OTL"/>
</p:tagLst>
</file>

<file path=ppt/tags/tag552.xml><?xml version="1.0" encoding="utf-8"?>
<p:tagLst xmlns:a="http://schemas.openxmlformats.org/drawingml/2006/main" xmlns:r="http://schemas.openxmlformats.org/officeDocument/2006/relationships" xmlns:p="http://schemas.openxmlformats.org/presentationml/2006/main">
  <p:tag name="OTLMARKERSHAPE" val="OTL"/>
</p:tagLst>
</file>

<file path=ppt/tags/tag553.xml><?xml version="1.0" encoding="utf-8"?>
<p:tagLst xmlns:a="http://schemas.openxmlformats.org/drawingml/2006/main" xmlns:r="http://schemas.openxmlformats.org/officeDocument/2006/relationships" xmlns:p="http://schemas.openxmlformats.org/presentationml/2006/main">
  <p:tag name="OTLMARKERSHAPE" val="OTL"/>
</p:tagLst>
</file>

<file path=ppt/tags/tag5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5.xml><?xml version="1.0" encoding="utf-8"?>
<p:tagLst xmlns:a="http://schemas.openxmlformats.org/drawingml/2006/main" xmlns:r="http://schemas.openxmlformats.org/officeDocument/2006/relationships" xmlns:p="http://schemas.openxmlformats.org/presentationml/2006/main">
  <p:tag name="OTLMARKERSHAPE" val="OTL"/>
</p:tagLst>
</file>

<file path=ppt/tags/tag556.xml><?xml version="1.0" encoding="utf-8"?>
<p:tagLst xmlns:a="http://schemas.openxmlformats.org/drawingml/2006/main" xmlns:r="http://schemas.openxmlformats.org/officeDocument/2006/relationships" xmlns:p="http://schemas.openxmlformats.org/presentationml/2006/main">
  <p:tag name="OTLMARKERSHAPE" val="OTL"/>
</p:tagLst>
</file>

<file path=ppt/tags/tag557.xml><?xml version="1.0" encoding="utf-8"?>
<p:tagLst xmlns:a="http://schemas.openxmlformats.org/drawingml/2006/main" xmlns:r="http://schemas.openxmlformats.org/officeDocument/2006/relationships" xmlns:p="http://schemas.openxmlformats.org/presentationml/2006/main">
  <p:tag name="OTLMARKERSHAPE" val="OTL"/>
</p:tagLst>
</file>

<file path=ppt/tags/tag558.xml><?xml version="1.0" encoding="utf-8"?>
<p:tagLst xmlns:a="http://schemas.openxmlformats.org/drawingml/2006/main" xmlns:r="http://schemas.openxmlformats.org/officeDocument/2006/relationships" xmlns:p="http://schemas.openxmlformats.org/presentationml/2006/main">
  <p:tag name="OTLMARKERSHAPE" val="OTL"/>
</p:tagLst>
</file>

<file path=ppt/tags/tag559.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60.xml><?xml version="1.0" encoding="utf-8"?>
<p:tagLst xmlns:a="http://schemas.openxmlformats.org/drawingml/2006/main" xmlns:r="http://schemas.openxmlformats.org/officeDocument/2006/relationships" xmlns:p="http://schemas.openxmlformats.org/presentationml/2006/main">
  <p:tag name="OTLMARKERSHAPE" val="OTL"/>
</p:tagLst>
</file>

<file path=ppt/tags/tag561.xml><?xml version="1.0" encoding="utf-8"?>
<p:tagLst xmlns:a="http://schemas.openxmlformats.org/drawingml/2006/main" xmlns:r="http://schemas.openxmlformats.org/officeDocument/2006/relationships" xmlns:p="http://schemas.openxmlformats.org/presentationml/2006/main">
  <p:tag name="OTLMARKERSHAPE" val="OTL"/>
</p:tagLst>
</file>

<file path=ppt/tags/tag562.xml><?xml version="1.0" encoding="utf-8"?>
<p:tagLst xmlns:a="http://schemas.openxmlformats.org/drawingml/2006/main" xmlns:r="http://schemas.openxmlformats.org/officeDocument/2006/relationships" xmlns:p="http://schemas.openxmlformats.org/presentationml/2006/main">
  <p:tag name="OTLMARKERSHAPE" val="OTL"/>
</p:tagLst>
</file>

<file path=ppt/tags/tag563.xml><?xml version="1.0" encoding="utf-8"?>
<p:tagLst xmlns:a="http://schemas.openxmlformats.org/drawingml/2006/main" xmlns:r="http://schemas.openxmlformats.org/officeDocument/2006/relationships" xmlns:p="http://schemas.openxmlformats.org/presentationml/2006/main">
  <p:tag name="OTLMARKERSHAPE" val="OTL"/>
</p:tagLst>
</file>

<file path=ppt/tags/tag564.xml><?xml version="1.0" encoding="utf-8"?>
<p:tagLst xmlns:a="http://schemas.openxmlformats.org/drawingml/2006/main" xmlns:r="http://schemas.openxmlformats.org/officeDocument/2006/relationships" xmlns:p="http://schemas.openxmlformats.org/presentationml/2006/main">
  <p:tag name="OTLMARKERSHAPE" val="OTL"/>
</p:tagLst>
</file>

<file path=ppt/tags/tag565.xml><?xml version="1.0" encoding="utf-8"?>
<p:tagLst xmlns:a="http://schemas.openxmlformats.org/drawingml/2006/main" xmlns:r="http://schemas.openxmlformats.org/officeDocument/2006/relationships" xmlns:p="http://schemas.openxmlformats.org/presentationml/2006/main">
  <p:tag name="OTLMARKERSHAPE" val="OTL"/>
</p:tagLst>
</file>

<file path=ppt/tags/tag566.xml><?xml version="1.0" encoding="utf-8"?>
<p:tagLst xmlns:a="http://schemas.openxmlformats.org/drawingml/2006/main" xmlns:r="http://schemas.openxmlformats.org/officeDocument/2006/relationships" xmlns:p="http://schemas.openxmlformats.org/presentationml/2006/main">
  <p:tag name="OTLMARKERSHAPE" val="OTL"/>
</p:tagLst>
</file>

<file path=ppt/tags/tag567.xml><?xml version="1.0" encoding="utf-8"?>
<p:tagLst xmlns:a="http://schemas.openxmlformats.org/drawingml/2006/main" xmlns:r="http://schemas.openxmlformats.org/officeDocument/2006/relationships" xmlns:p="http://schemas.openxmlformats.org/presentationml/2006/main">
  <p:tag name="OTLMARKERSHAPE" val="OTL"/>
</p:tagLst>
</file>

<file path=ppt/tags/tag568.xml><?xml version="1.0" encoding="utf-8"?>
<p:tagLst xmlns:a="http://schemas.openxmlformats.org/drawingml/2006/main" xmlns:r="http://schemas.openxmlformats.org/officeDocument/2006/relationships" xmlns:p="http://schemas.openxmlformats.org/presentationml/2006/main">
  <p:tag name="OTLMARKERSHAPE" val="OTL"/>
</p:tagLst>
</file>

<file path=ppt/tags/tag569.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70.xml><?xml version="1.0" encoding="utf-8"?>
<p:tagLst xmlns:a="http://schemas.openxmlformats.org/drawingml/2006/main" xmlns:r="http://schemas.openxmlformats.org/officeDocument/2006/relationships" xmlns:p="http://schemas.openxmlformats.org/presentationml/2006/main">
  <p:tag name="OTLMARKERSHAPE" val="OTL"/>
</p:tagLst>
</file>

<file path=ppt/tags/tag571.xml><?xml version="1.0" encoding="utf-8"?>
<p:tagLst xmlns:a="http://schemas.openxmlformats.org/drawingml/2006/main" xmlns:r="http://schemas.openxmlformats.org/officeDocument/2006/relationships" xmlns:p="http://schemas.openxmlformats.org/presentationml/2006/main">
  <p:tag name="OTLMARKERSHAPE" val="OTL"/>
</p:tagLst>
</file>

<file path=ppt/tags/tag572.xml><?xml version="1.0" encoding="utf-8"?>
<p:tagLst xmlns:a="http://schemas.openxmlformats.org/drawingml/2006/main" xmlns:r="http://schemas.openxmlformats.org/officeDocument/2006/relationships" xmlns:p="http://schemas.openxmlformats.org/presentationml/2006/main">
  <p:tag name="OTLMARKERSHAPE" val="OTL"/>
</p:tagLst>
</file>

<file path=ppt/tags/tag573.xml><?xml version="1.0" encoding="utf-8"?>
<p:tagLst xmlns:a="http://schemas.openxmlformats.org/drawingml/2006/main" xmlns:r="http://schemas.openxmlformats.org/officeDocument/2006/relationships" xmlns:p="http://schemas.openxmlformats.org/presentationml/2006/main">
  <p:tag name="OTLMARKERSHAPE" val="OTL"/>
</p:tagLst>
</file>

<file path=ppt/tags/tag574.xml><?xml version="1.0" encoding="utf-8"?>
<p:tagLst xmlns:a="http://schemas.openxmlformats.org/drawingml/2006/main" xmlns:r="http://schemas.openxmlformats.org/officeDocument/2006/relationships" xmlns:p="http://schemas.openxmlformats.org/presentationml/2006/main">
  <p:tag name="OTLMARKERSHAPE" val="OTL"/>
</p:tagLst>
</file>

<file path=ppt/tags/tag575.xml><?xml version="1.0" encoding="utf-8"?>
<p:tagLst xmlns:a="http://schemas.openxmlformats.org/drawingml/2006/main" xmlns:r="http://schemas.openxmlformats.org/officeDocument/2006/relationships" xmlns:p="http://schemas.openxmlformats.org/presentationml/2006/main">
  <p:tag name="OTLMARKERSHAPE" val="OTL"/>
</p:tagLst>
</file>

<file path=ppt/tags/tag576.xml><?xml version="1.0" encoding="utf-8"?>
<p:tagLst xmlns:a="http://schemas.openxmlformats.org/drawingml/2006/main" xmlns:r="http://schemas.openxmlformats.org/officeDocument/2006/relationships" xmlns:p="http://schemas.openxmlformats.org/presentationml/2006/main">
  <p:tag name="OTLMARKERSHAPE" val="OTL"/>
</p:tagLst>
</file>

<file path=ppt/tags/tag577.xml><?xml version="1.0" encoding="utf-8"?>
<p:tagLst xmlns:a="http://schemas.openxmlformats.org/drawingml/2006/main" xmlns:r="http://schemas.openxmlformats.org/officeDocument/2006/relationships" xmlns:p="http://schemas.openxmlformats.org/presentationml/2006/main">
  <p:tag name="OTLMARKERSHAPE" val="OTL"/>
</p:tagLst>
</file>

<file path=ppt/tags/tag578.xml><?xml version="1.0" encoding="utf-8"?>
<p:tagLst xmlns:a="http://schemas.openxmlformats.org/drawingml/2006/main" xmlns:r="http://schemas.openxmlformats.org/officeDocument/2006/relationships" xmlns:p="http://schemas.openxmlformats.org/presentationml/2006/main">
  <p:tag name="OTLMARKERSHAPE" val="OTL"/>
</p:tagLst>
</file>

<file path=ppt/tags/tag579.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80.xml><?xml version="1.0" encoding="utf-8"?>
<p:tagLst xmlns:a="http://schemas.openxmlformats.org/drawingml/2006/main" xmlns:r="http://schemas.openxmlformats.org/officeDocument/2006/relationships" xmlns:p="http://schemas.openxmlformats.org/presentationml/2006/main">
  <p:tag name="OTLMARKERSHAPE" val="OTL"/>
</p:tagLst>
</file>

<file path=ppt/tags/tag581.xml><?xml version="1.0" encoding="utf-8"?>
<p:tagLst xmlns:a="http://schemas.openxmlformats.org/drawingml/2006/main" xmlns:r="http://schemas.openxmlformats.org/officeDocument/2006/relationships" xmlns:p="http://schemas.openxmlformats.org/presentationml/2006/main">
  <p:tag name="OTLMARKERSHAPE" val="OTL"/>
</p:tagLst>
</file>

<file path=ppt/tags/tag582.xml><?xml version="1.0" encoding="utf-8"?>
<p:tagLst xmlns:a="http://schemas.openxmlformats.org/drawingml/2006/main" xmlns:r="http://schemas.openxmlformats.org/officeDocument/2006/relationships" xmlns:p="http://schemas.openxmlformats.org/presentationml/2006/main">
  <p:tag name="OTLMARKERSHAPE" val="OTL"/>
</p:tagLst>
</file>

<file path=ppt/tags/tag583.xml><?xml version="1.0" encoding="utf-8"?>
<p:tagLst xmlns:a="http://schemas.openxmlformats.org/drawingml/2006/main" xmlns:r="http://schemas.openxmlformats.org/officeDocument/2006/relationships" xmlns:p="http://schemas.openxmlformats.org/presentationml/2006/main">
  <p:tag name="OTLMARKERSHAPE" val="OTL"/>
</p:tagLst>
</file>

<file path=ppt/tags/tag584.xml><?xml version="1.0" encoding="utf-8"?>
<p:tagLst xmlns:a="http://schemas.openxmlformats.org/drawingml/2006/main" xmlns:r="http://schemas.openxmlformats.org/officeDocument/2006/relationships" xmlns:p="http://schemas.openxmlformats.org/presentationml/2006/main">
  <p:tag name="OTLMARKERSHAPE" val="OTL"/>
</p:tagLst>
</file>

<file path=ppt/tags/tag585.xml><?xml version="1.0" encoding="utf-8"?>
<p:tagLst xmlns:a="http://schemas.openxmlformats.org/drawingml/2006/main" xmlns:r="http://schemas.openxmlformats.org/officeDocument/2006/relationships" xmlns:p="http://schemas.openxmlformats.org/presentationml/2006/main">
  <p:tag name="OTLMARKERSHAPE" val="OTL"/>
</p:tagLst>
</file>

<file path=ppt/tags/tag586.xml><?xml version="1.0" encoding="utf-8"?>
<p:tagLst xmlns:a="http://schemas.openxmlformats.org/drawingml/2006/main" xmlns:r="http://schemas.openxmlformats.org/officeDocument/2006/relationships" xmlns:p="http://schemas.openxmlformats.org/presentationml/2006/main">
  <p:tag name="OTLMARKERSHAPE" val="OTL"/>
</p:tagLst>
</file>

<file path=ppt/tags/tag587.xml><?xml version="1.0" encoding="utf-8"?>
<p:tagLst xmlns:a="http://schemas.openxmlformats.org/drawingml/2006/main" xmlns:r="http://schemas.openxmlformats.org/officeDocument/2006/relationships" xmlns:p="http://schemas.openxmlformats.org/presentationml/2006/main">
  <p:tag name="OTLMARKERSHAPE" val="OTL"/>
</p:tagLst>
</file>

<file path=ppt/tags/tag588.xml><?xml version="1.0" encoding="utf-8"?>
<p:tagLst xmlns:a="http://schemas.openxmlformats.org/drawingml/2006/main" xmlns:r="http://schemas.openxmlformats.org/officeDocument/2006/relationships" xmlns:p="http://schemas.openxmlformats.org/presentationml/2006/main">
  <p:tag name="OTLMARKERSHAPE" val="OTL"/>
</p:tagLst>
</file>

<file path=ppt/tags/tag589.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590.xml><?xml version="1.0" encoding="utf-8"?>
<p:tagLst xmlns:a="http://schemas.openxmlformats.org/drawingml/2006/main" xmlns:r="http://schemas.openxmlformats.org/officeDocument/2006/relationships" xmlns:p="http://schemas.openxmlformats.org/presentationml/2006/main">
  <p:tag name="OTLMARKERSHAPE" val="OTL"/>
</p:tagLst>
</file>

<file path=ppt/tags/tag591.xml><?xml version="1.0" encoding="utf-8"?>
<p:tagLst xmlns:a="http://schemas.openxmlformats.org/drawingml/2006/main" xmlns:r="http://schemas.openxmlformats.org/officeDocument/2006/relationships" xmlns:p="http://schemas.openxmlformats.org/presentationml/2006/main">
  <p:tag name="OTLMARKERSHAPE" val="OTL"/>
</p:tagLst>
</file>

<file path=ppt/tags/tag592.xml><?xml version="1.0" encoding="utf-8"?>
<p:tagLst xmlns:a="http://schemas.openxmlformats.org/drawingml/2006/main" xmlns:r="http://schemas.openxmlformats.org/officeDocument/2006/relationships" xmlns:p="http://schemas.openxmlformats.org/presentationml/2006/main">
  <p:tag name="OTLMARKERSHAPE" val="OTL"/>
</p:tagLst>
</file>

<file path=ppt/tags/tag593.xml><?xml version="1.0" encoding="utf-8"?>
<p:tagLst xmlns:a="http://schemas.openxmlformats.org/drawingml/2006/main" xmlns:r="http://schemas.openxmlformats.org/officeDocument/2006/relationships" xmlns:p="http://schemas.openxmlformats.org/presentationml/2006/main">
  <p:tag name="OTLMARKERSHAPE" val="OTL"/>
</p:tagLst>
</file>

<file path=ppt/tags/tag594.xml><?xml version="1.0" encoding="utf-8"?>
<p:tagLst xmlns:a="http://schemas.openxmlformats.org/drawingml/2006/main" xmlns:r="http://schemas.openxmlformats.org/officeDocument/2006/relationships" xmlns:p="http://schemas.openxmlformats.org/presentationml/2006/main">
  <p:tag name="OTLMARKERSHAPE" val="OTL"/>
</p:tagLst>
</file>

<file path=ppt/tags/tag595.xml><?xml version="1.0" encoding="utf-8"?>
<p:tagLst xmlns:a="http://schemas.openxmlformats.org/drawingml/2006/main" xmlns:r="http://schemas.openxmlformats.org/officeDocument/2006/relationships" xmlns:p="http://schemas.openxmlformats.org/presentationml/2006/main">
  <p:tag name="OTLMARKERSHAPE" val="OTL"/>
</p:tagLst>
</file>

<file path=ppt/tags/tag596.xml><?xml version="1.0" encoding="utf-8"?>
<p:tagLst xmlns:a="http://schemas.openxmlformats.org/drawingml/2006/main" xmlns:r="http://schemas.openxmlformats.org/officeDocument/2006/relationships" xmlns:p="http://schemas.openxmlformats.org/presentationml/2006/main">
  <p:tag name="OTLMARKERSHAPE" val="OTL"/>
</p:tagLst>
</file>

<file path=ppt/tags/tag597.xml><?xml version="1.0" encoding="utf-8"?>
<p:tagLst xmlns:a="http://schemas.openxmlformats.org/drawingml/2006/main" xmlns:r="http://schemas.openxmlformats.org/officeDocument/2006/relationships" xmlns:p="http://schemas.openxmlformats.org/presentationml/2006/main">
  <p:tag name="OTLMARKERSHAPE" val="OTL"/>
</p:tagLst>
</file>

<file path=ppt/tags/tag598.xml><?xml version="1.0" encoding="utf-8"?>
<p:tagLst xmlns:a="http://schemas.openxmlformats.org/drawingml/2006/main" xmlns:r="http://schemas.openxmlformats.org/officeDocument/2006/relationships" xmlns:p="http://schemas.openxmlformats.org/presentationml/2006/main">
  <p:tag name="OTLMARKERSHAPE" val="OTL"/>
</p:tagLst>
</file>

<file path=ppt/tags/tag59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00.xml><?xml version="1.0" encoding="utf-8"?>
<p:tagLst xmlns:a="http://schemas.openxmlformats.org/drawingml/2006/main" xmlns:r="http://schemas.openxmlformats.org/officeDocument/2006/relationships" xmlns:p="http://schemas.openxmlformats.org/presentationml/2006/main">
  <p:tag name="OTLMARKERSHAPE" val="OTL"/>
</p:tagLst>
</file>

<file path=ppt/tags/tag601.xml><?xml version="1.0" encoding="utf-8"?>
<p:tagLst xmlns:a="http://schemas.openxmlformats.org/drawingml/2006/main" xmlns:r="http://schemas.openxmlformats.org/officeDocument/2006/relationships" xmlns:p="http://schemas.openxmlformats.org/presentationml/2006/main">
  <p:tag name="OTLMARKERSHAPE" val="OTL"/>
</p:tagLst>
</file>

<file path=ppt/tags/tag602.xml><?xml version="1.0" encoding="utf-8"?>
<p:tagLst xmlns:a="http://schemas.openxmlformats.org/drawingml/2006/main" xmlns:r="http://schemas.openxmlformats.org/officeDocument/2006/relationships" xmlns:p="http://schemas.openxmlformats.org/presentationml/2006/main">
  <p:tag name="OTLMARKERSHAPE" val="OTL"/>
</p:tagLst>
</file>

<file path=ppt/tags/tag603.xml><?xml version="1.0" encoding="utf-8"?>
<p:tagLst xmlns:a="http://schemas.openxmlformats.org/drawingml/2006/main" xmlns:r="http://schemas.openxmlformats.org/officeDocument/2006/relationships" xmlns:p="http://schemas.openxmlformats.org/presentationml/2006/main">
  <p:tag name="OTLMARKERSHAPE" val="OTL"/>
</p:tagLst>
</file>

<file path=ppt/tags/tag604.xml><?xml version="1.0" encoding="utf-8"?>
<p:tagLst xmlns:a="http://schemas.openxmlformats.org/drawingml/2006/main" xmlns:r="http://schemas.openxmlformats.org/officeDocument/2006/relationships" xmlns:p="http://schemas.openxmlformats.org/presentationml/2006/main">
  <p:tag name="OTLMARKERSHAPE" val="OTL"/>
</p:tagLst>
</file>

<file path=ppt/tags/tag605.xml><?xml version="1.0" encoding="utf-8"?>
<p:tagLst xmlns:a="http://schemas.openxmlformats.org/drawingml/2006/main" xmlns:r="http://schemas.openxmlformats.org/officeDocument/2006/relationships" xmlns:p="http://schemas.openxmlformats.org/presentationml/2006/main">
  <p:tag name="OTLMARKERSHAPE" val="OTL"/>
</p:tagLst>
</file>

<file path=ppt/tags/tag606.xml><?xml version="1.0" encoding="utf-8"?>
<p:tagLst xmlns:a="http://schemas.openxmlformats.org/drawingml/2006/main" xmlns:r="http://schemas.openxmlformats.org/officeDocument/2006/relationships" xmlns:p="http://schemas.openxmlformats.org/presentationml/2006/main">
  <p:tag name="OTLMARKERSHAPE" val="OTL"/>
</p:tagLst>
</file>

<file path=ppt/tags/tag607.xml><?xml version="1.0" encoding="utf-8"?>
<p:tagLst xmlns:a="http://schemas.openxmlformats.org/drawingml/2006/main" xmlns:r="http://schemas.openxmlformats.org/officeDocument/2006/relationships" xmlns:p="http://schemas.openxmlformats.org/presentationml/2006/main">
  <p:tag name="OTLMARKERSHAPE" val="OTL"/>
</p:tagLst>
</file>

<file path=ppt/tags/tag608.xml><?xml version="1.0" encoding="utf-8"?>
<p:tagLst xmlns:a="http://schemas.openxmlformats.org/drawingml/2006/main" xmlns:r="http://schemas.openxmlformats.org/officeDocument/2006/relationships" xmlns:p="http://schemas.openxmlformats.org/presentationml/2006/main">
  <p:tag name="OTLMARKERSHAPE" val="OTL"/>
</p:tagLst>
</file>

<file path=ppt/tags/tag609.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10.xml><?xml version="1.0" encoding="utf-8"?>
<p:tagLst xmlns:a="http://schemas.openxmlformats.org/drawingml/2006/main" xmlns:r="http://schemas.openxmlformats.org/officeDocument/2006/relationships" xmlns:p="http://schemas.openxmlformats.org/presentationml/2006/main">
  <p:tag name="OTLMARKERSHAPE" val="OTL"/>
</p:tagLst>
</file>

<file path=ppt/tags/tag611.xml><?xml version="1.0" encoding="utf-8"?>
<p:tagLst xmlns:a="http://schemas.openxmlformats.org/drawingml/2006/main" xmlns:r="http://schemas.openxmlformats.org/officeDocument/2006/relationships" xmlns:p="http://schemas.openxmlformats.org/presentationml/2006/main">
  <p:tag name="OTLMARKERSHAPE" val="OTL"/>
</p:tagLst>
</file>

<file path=ppt/tags/tag612.xml><?xml version="1.0" encoding="utf-8"?>
<p:tagLst xmlns:a="http://schemas.openxmlformats.org/drawingml/2006/main" xmlns:r="http://schemas.openxmlformats.org/officeDocument/2006/relationships" xmlns:p="http://schemas.openxmlformats.org/presentationml/2006/main">
  <p:tag name="OTLMARKERSHAPE" val="OTL"/>
</p:tagLst>
</file>

<file path=ppt/tags/tag613.xml><?xml version="1.0" encoding="utf-8"?>
<p:tagLst xmlns:a="http://schemas.openxmlformats.org/drawingml/2006/main" xmlns:r="http://schemas.openxmlformats.org/officeDocument/2006/relationships" xmlns:p="http://schemas.openxmlformats.org/presentationml/2006/main">
  <p:tag name="OTLMARKERSHAPE" val="OTL"/>
</p:tagLst>
</file>

<file path=ppt/tags/tag614.xml><?xml version="1.0" encoding="utf-8"?>
<p:tagLst xmlns:a="http://schemas.openxmlformats.org/drawingml/2006/main" xmlns:r="http://schemas.openxmlformats.org/officeDocument/2006/relationships" xmlns:p="http://schemas.openxmlformats.org/presentationml/2006/main">
  <p:tag name="OTLMARKERSHAPE" val="OTL"/>
</p:tagLst>
</file>

<file path=ppt/tags/tag615.xml><?xml version="1.0" encoding="utf-8"?>
<p:tagLst xmlns:a="http://schemas.openxmlformats.org/drawingml/2006/main" xmlns:r="http://schemas.openxmlformats.org/officeDocument/2006/relationships" xmlns:p="http://schemas.openxmlformats.org/presentationml/2006/main">
  <p:tag name="OTLMARKERSHAPE" val="OTL"/>
</p:tagLst>
</file>

<file path=ppt/tags/tag616.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yIsIk9yaWdpbmFsQXNzZW1ibHlWZXJzaW9uIjoiMy42Mi4xMy4wMCIsIkVkaXRpb24iOiJCYXNpYyIsIklzUGx1c0VkaXRpb24iOmZhbHNlfSwiRWZmZWN0IjoxLCJTdHlsZSI6eyIkaWQiOiIzIiwiVGltZWJhbmRTdHlsZSI6eyIkaWQiOiI0IiwiU2NhbGVNYXJraW5nIjowLCJTaGFwZSI6MywiU2hhcGVTdHlsZSI6eyIkaWQiOiI1IiwiTWFyZ2luIjp7IiRpZCI6IjYiLCJUb3AiOjAsIkxlZnQiOjEwLCJSaWdodCI6MTAsIkJvdHRvbSI6MH0sIlBhZGRpbmciOnsiJGlkIjoiNyIsIlRvcCI6MywiTGVmdCI6MCwiUmlnaHQiOjAsIkJvdHRvbSI6M30sIkJhY2tncm91bmQiOnsiJGlkIjoiOCIsIkNvbG9yIjp7IiRpZCI6IjkiLCJBIjoyNTUsIlIiOjE3OCwiRyI6MTc4LCJCIjoxNzh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TkyLCJCIjowfX0sIkFwcGVuZFllYXJPblllYXJDaGFuZ2UiOnRydWUsIkVsYXBzZWRUaW1lRm9ybWF0IjoxLCJUb2RheU1hcmtlclBvc2l0aW9uIjoz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dHJ1ZX0sIlNjYWxlIjp7IiRpZCI6IjEyNyIsIlN0YXJ0RGF0ZSI6IjAwMDEtMDEtMDFUMDA6MDA6MDAiLCJFbmREYXRlIjoiMjAxOS0xMi0yMFQyMzo1OTowMCIsIkZvcm1hdCI6InciLCJUeXBlIjoxLCJBdXRvRGF0ZVJhbmdlIjp0cnVlLCJXb3JraW5nRGF5cyI6MTI3LCJUb2RheU1hcmtlclRleHQiOiJUb2RheSIsIkF1dG9TY2FsZVR5cGUiOnRydWV9LCJNaWxlc3RvbmVzIjpbXSwiVGFza3MiOlt7IiRpZCI6IjEyOCIsIkdyb3VwTmFtZSI6bnVsbCwiU3RhcnREYXRlIjoiMjAxOS0xMi0wMlQwMDowMDowMFoiLCJFbmREYXRlIjoiMjAxOS0xMi0xM1QyMzo1OTowMFoiLCJQZXJjZW50YWdlQ29tcGxldGUiOm51bGwsIlN0eWxlIjp7IiRpZCI6IjEyOSIsIlNoYXBlIjow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CYWNrZ3JvdW5kRmlsbFR5cGUiOjA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QmFja2dyb3VuZEZpbGxUeXBlIjowLCJNYXJnaW4iOnsiJGlkIjoiMTM5IiwiVG9wIjowLCJMZWZ0IjowLCJSaWdodCI6MCwiQm90dG9tIjowfSwiUGFkZGluZyI6eyIkaWQiOiIxNDAiLCJUb3AiOjAsIkxlZnQiOjAsIlJpZ2h0IjowLCJCb3R0b20iOjB9LCJCYWNrZ3JvdW5kIjp7IiRyZWYiOiI5NiJ9LCJJc1Zpc2libGUiOnRydWUsIldpZHRoIjowLjAsIkhlaWdodCI6MC4wLCJCb3JkZXJTdHlsZSI6eyIkaWQiOiIxNDEiLCJMaW5lQ29sb3IiOm51bGwsIkxpbmVXZWlnaHQiOjAuMCwiTGluZVR5cGUiOjAsIlBhcmVudFN0eWxlIjpudWxsfSwiUGFyZW50U3R5bGUiOm51bGx9LCJIb3Jpem9udGFsQ29ubmVjdG9yU3R5bGUiOnsiJGlkIjoiMTQyIiwiTGluZUNvbG9yIjp7IiRyZWYiOiI5OCJ9LCJMaW5lV2VpZ2h0IjoxLjAsIkxpbmVUeXBlIjowLCJQYXJlbnRTdHlsZSI6bnVsbH0sIlZlcnRpY2FsQ29ubmVjdG9yU3R5bGUiOnsiJGlkIjoiMTQzIiwiTGluZUNvbG9yIjp7IiRyZWYiOiIxMDE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MjU1LCJHIjoxOTksIkIiOjcw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xLCJWZXJ0aWNhbEFsaWdubWVudCI6MCwiU21hcnRGb3JlZ3JvdW5kIjpudWxsLCJCYWNrZ3JvdW5kRmlsbFR5cGUiOjAsIk1hcmdpbiI6eyIkaWQiOiIxNTMiLCJUb3AiOjAsIkxlZnQiOjAsIlJpZ2h0IjowLCJCb3R0b20iOjB9LCJQYWRkaW5nIjp7IiRpZCI6IjE1NCIsIlRvcCI6MCwiTGVmdCI6MCwiUmlnaHQiOjAsIkJvdHRvbSI6MH0sIkJhY2tncm91bmQiOnsiJHJlZiI6IjExNyJ9LCJJc1Zpc2libGUiOnRydWUsIldpZHRoIjowLjAsIkhlaWdodCI6MC4wLCJCb3JkZXJTdHlsZSI6eyIkaWQiOiIxNTUiLCJMaW5lQ29sb3IiOm51bGwsIkxpbmVXZWlnaHQiOjAuMCwiTGluZVR5cGUiOjAsIlBhcmVudFN0eWxlIjpudWxsfS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pZCI6IjE1OCIsIkNvbG9yIjp7IiRyZWYiOiIxMjEifX0sIk1heFdpZHRoIjoyMDAuMCwiTWF4SGVpZ2h0IjoiSW5maW5pdHkiLCJTbWFydEZvcmVncm91bmRJc0FjdGl2ZSI6ZmFsc2UsIkhvcml6b250YWxBbGlnbm1lbnQiOjAsIlZlcnRpY2FsQWxpZ25tZW50IjowLCJTbWFydEZvcmVncm91bmQiOm51bGwsIkJhY2tncm91bmRGaWxsVHlwZSI6MCwiTWFyZ2luIjp7IiRpZCI6IjE1OSIsIlRvcCI6MCwiTGVmdCI6MCwiUmlnaHQiOjAsIkJvdHRvbSI6MH0sIlBhZGRpbmciOnsiJGlkIjoiMTYwIiwiVG9wIjowLCJMZWZ0IjowLCJSaWdodCI6MCwiQm90dG9tIjowfSwiQmFja2dyb3VuZCI6eyIkcmVmIjoiMTI0In0sIklzVmlzaWJsZSI6dHJ1ZSwiV2lkdGgiOjAuMCwiSGVpZ2h0IjowLjAsIkJvcmRlclN0eWxlIjp7IiRpZCI6IjE2MSIsIkxpbmVDb2xvciI6bnVsbCwiTGluZVdlaWdodCI6MC4wLCJMaW5lVHlwZSI6MCwiUGFyZW50U3R5bGUiOm51bGx9LCJQYXJlbnRTdHlsZSI6bnVsbH0sIkRhdGVGb3JtYXQiOnsiJGlkIjoiMTY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NjIifSwiSWQiOiJiYzdhMTJlYS1lMWU4LTRhYzgtOGQ1Ny1lYTQ1NjRmM2I4NGMiLCJJbXBvcnRJZCI6bnVsbCwiVGl0bGUiOiJTeXN0ZW0gVGVzdGluZyIsIk5vdGUiOm51bGwsIkh5cGVybGluayI6bnVsbCwiSXNDaGFuZ2VkIjpmYWxzZSwiSXNOZXciOmZhbHNlfSx7IiRpZCI6IjE2MyIsIkdyb3VwTmFtZSI6bnVsbCwiU3RhcnREYXRlIjoiMjAxOS0xMi0wMlQwMDowMDowMFoiLCJFbmREYXRlIjoiMjAxOS0xMi0wMlQyMzo1OTowMFoiLCJQZXJjZW50YWdlQ29tcGxldGUiOm51bGwsIlN0eWxlIjp7IiRpZCI6IjE2NCIsIlNoYXBlIjowLCJTaGFwZVRoaWNrbmVzcyI6MS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NjciLCJMaW5lQ29sb3IiOm51bGwsIkxpbmVXZWlnaHQiOjAuMCwiTGluZVR5cGUiOjAsIlBhcmVudFN0eWxlIjpudWxsfSwiUGFyZW50U3R5bGUiOm51bGx9LCJEdXJhdGlvblN0eWxlIjp7IiRpZCI6IjE2OCIsIkZvbnRTZXR0aW5ncyI6eyIkaWQiOiIxNj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3MCIsIkxpbmVDb2xvciI6bnVsbCwiTGluZVdlaWdodCI6MC4wLCJMaW5lVHlwZSI6MCwiUGFyZW50U3R5bGUiOm51bGx9LCJQYXJlbnRTdHlsZSI6bnVsbH0sIkhvcml6b250YWxDb25uZWN0b3JTdHlsZSI6eyIkaWQiOiIxNzEiLCJMaW5lQ29sb3IiOnsiJHJlZiI6Ijk4In0sIkxpbmVXZWlnaHQiOjEuMCwiTGluZVR5cGUiOjAsIlBhcmVudFN0eWxlIjpudWxsfSwiVmVydGljYWxDb25uZWN0b3JTdHlsZSI6eyIkaWQiOiIxNz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3MyIsIk1hcmdpbiI6eyIkcmVmIjoiMTA0In0sIlBhZGRpbmciOnsiJHJlZiI6IjEwNSJ9LCJCYWNrZ3JvdW5kIjp7IiRpZCI6IjE3NCIsIkNvbG9yIjp7IiRpZCI6IjE3NSIsIkEiOjI1NSwiUiI6MjQxLCJHIjoxNDAsIkIiOjg1fX0sIklzVmlzaWJsZSI6dHJ1ZSwiV2lkdGgiOjAuMCwiSGVpZ2h0IjoxNi4wLCJCb3JkZXJTdHlsZSI6eyIkaWQiOiIxNzYiLCJMaW5lQ29sb3IiOnsiJHJlZiI6IjEwOSJ9LCJMaW5lV2VpZ2h0IjowLjAsIkxpbmVUeXBlIjowLCJQYXJlbnRTdHlsZSI6bnVsbH0sIlBhcmVudFN0eWxlIjpudWxsfSwiVGl0bGVTdHlsZSI6eyIkaWQiOiIxNzciLCJGb250U2V0dGluZ3MiOnsiJGlkIjoiMTc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NzkiLCJMaW5lQ29sb3IiOm51bGwsIkxpbmVXZWlnaHQiOjAuMCwiTGluZVR5cGUiOjAsIlBhcmVudFN0eWxlIjpudWxsfSwiUGFyZW50U3R5bGUiOm51bGx9LCJEYXRlU3R5bGUiOnsiJGlkIjoiMTgwIiwiRm9udFNldHRpbmdzIjp7IiRpZCI6IjE4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E4MiIsIkxpbmVDb2xvciI6bnVsbCwiTGluZVdlaWdodCI6MC4wLCJMaW5lVHlwZSI6MCwiUGFyZW50U3R5bGUiOm51bGx9LCJQYXJlbnRTdHlsZSI6bnVsbH0sIkRhdGVGb3JtYXQiOnsiJHJlZiI6IjEyNSJ9LCJJc1Zpc2libGUiOnRydWUsIlBhcmVudFN0eWxlIjpudWxsfSwiSW5kZXgiOjIsIlNtYXJ0RHVyYXRpb25BY3RpdmF0ZWQiOmZhbHNlLCJEYXRlRm9ybWF0Ijp7IiRyZWYiOiIxMjUifSwiSWQiOiI4NjE5ZGFkMi05YzZmLTQ2NmItYjgzYS1mN2E0MjU2Mjc4ZTkiLCJJbXBvcnRJZCI6bnVsbCwiVGl0bGUiOiJLaWNrLW9mZiBjb21tdW5pY2F0aW9uIiwiTm90ZSI6bnVsbCwiSHlwZXJsaW5rIjpudWxsLCJJc0NoYW5nZWQiOmZhbHNlLCJJc05ldyI6ZmFsc2V9LHsiJGlkIjoiMTgzIiwiR3JvdXBOYW1lIjpudWxsLCJTdGFydERhdGUiOiIyMDE5LTEyLTAyVDAwOjAwOjAwWiIsIkVuZERhdGUiOiIyMDE5LTEyLTAzVDIzOjU5OjAwWiIsIlBlcmNlbnRhZ2VDb21wbGV0ZSI6bnVsbCwiU3R5bGUiOnsiJGlkIjoiMTg0IiwiU2hhcGUiOjAsIlNoYXBlVGhpY2tuZXNzIjoxLCJEdXJhdGlvbkZvcm1hdCI6MCwiSW5jbHVkZU5vbldvcmtpbmdEYXlzSW5EdXJhdGlvbiI6ZmFsc2UsIlBlcmNlbnRhZ2VDb21wbGV0ZVN0eWxlIjp7IiRpZCI6IjE4NSIsIkZvbnRTZXR0aW5ncyI6eyIkaWQiOiIxO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4NyIsIkxpbmVDb2xvciI6bnVsbCwiTGluZVdlaWdodCI6MC4wLCJMaW5lVHlwZSI6MCwiUGFyZW50U3R5bGUiOm51bGx9LCJQYXJlbnRTdHlsZSI6bnVsbH0sIkR1cmF0aW9uU3R5bGUiOnsiJGlkIjoiMTg4IiwiRm9udFNldHRpbmdzIjp7IiRpZCI6IjE4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TkwIiwiTGluZUNvbG9yIjpudWxsLCJMaW5lV2VpZ2h0IjowLjAsIkxpbmVUeXBlIjowLCJQYXJlbnRTdHlsZSI6bnVsbH0sIlBhcmVudFN0eWxlIjpudWxsfSwiSG9yaXpvbnRhbENvbm5lY3RvclN0eWxlIjp7IiRpZCI6IjE5MSIsIkxpbmVDb2xvciI6eyIkcmVmIjoiOTgifSwiTGluZVdlaWdodCI6MS4wLCJMaW5lVHlwZSI6MCwiUGFyZW50U3R5bGUiOm51bGx9LCJWZXJ0aWNhbENvbm5lY3RvclN0eWxlIjp7IiRpZCI6IjE5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TkzIiwiTWFyZ2luIjp7IiRyZWYiOiIxMDQifSwiUGFkZGluZyI6eyIkcmVmIjoiMTA1In0sIkJhY2tncm91bmQiOnsiJGlkIjoiMTk0IiwiQ29sb3IiOnsiJGlkIjoiMTk1IiwiQSI6MjU1LCJSIjo5NiwiRyI6MTMxLCJCIjoyMDN9fSwiSXNWaXNpYmxlIjp0cnVlLCJXaWR0aCI6MC4wLCJIZWlnaHQiOjE2LjAsIkJvcmRlclN0eWxlIjp7IiRpZCI6IjE5NiIsIkxpbmVDb2xvciI6eyIkcmVmIjoiMTA5In0sIkxpbmVXZWlnaHQiOjAuMCwiTGluZVR5cGUiOjAsIlBhcmVudFN0eWxlIjpudWxsfSwiUGFyZW50U3R5bGUiOm51bGx9LCJUaXRsZVN0eWxlIjp7IiRpZCI6IjE5NyIsIkZvbnRTZXR0aW5ncyI6eyIkaWQiOiIxOT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E5OSIsIkxpbmVDb2xvciI6bnVsbCwiTGluZVdlaWdodCI6MC4wLCJMaW5lVHlwZSI6MCwiUGFyZW50U3R5bGUiOm51bGx9LCJQYXJlbnRTdHlsZSI6bnVsbH0sIkRhdGVTdHlsZSI6eyIkaWQiOiIyMDAiLCJGb250U2V0dGluZ3MiOnsiJGlkIjoiMjA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Ay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mQwODU4YjY5LTc3OTEtNDI0Yy1hZTFmLWVkN2I0MGE0YWVmMSIsIkltcG9ydElkIjpudWxsLCJUaXRsZSI6IldyaXRlIFRlc3QgUmVxdWlyZW1lbnRzIiwiTm90ZSI6bnVsbCwiSHlwZXJsaW5rIjpudWxsLCJJc0NoYW5nZWQiOmZhbHNlLCJJc05ldyI6ZmFsc2V9LHsiJGlkIjoiMjAzIiwiR3JvdXBOYW1lIjpudWxsLCJTdGFydERhdGUiOiIyMDE5LTEyLTAyVDAwOjAwOjAwWiIsIkVuZERhdGUiOiIyMDE5LTEyLTA2VDIzOjU5OjAwWiIsIlBlcmNlbnRhZ2VDb21wbGV0ZSI6bnVsbCwiU3R5bGUiOnsiJGlkIjoiMjA0IiwiU2hhcGUiOjAsIlNoYXBlVGhpY2tuZXNzIjoxLCJEdXJhdGlvbkZvcm1hdCI6MCwiSW5jbHVkZU5vbldvcmtpbmdEYXlzSW5EdXJhdGlvbiI6ZmFsc2UsIlBlcmNlbnRhZ2VDb21wbGV0ZVN0eWxlIjp7IiRpZCI6IjIwNSIsIkZvbnRTZXR0aW5ncyI6eyIkaWQiOiIy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wNyIsIkxpbmVDb2xvciI6bnVsbCwiTGluZVdlaWdodCI6MC4wLCJMaW5lVHlwZSI6MCwiUGFyZW50U3R5bGUiOm51bGx9LCJQYXJlbnRTdHlsZSI6bnVsbH0sIkR1cmF0aW9uU3R5bGUiOnsiJGlkIjoiMjA4IiwiRm9udFNldHRpbmdzIjp7IiRpZCI6IjIw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EwIiwiTGluZUNvbG9yIjpudWxsLCJMaW5lV2VpZ2h0IjowLjAsIkxpbmVUeXBlIjowLCJQYXJlbnRTdHlsZSI6bnVsbH0sIlBhcmVudFN0eWxlIjpudWxsfSwiSG9yaXpvbnRhbENvbm5lY3RvclN0eWxlIjp7IiRpZCI6IjIxMSIsIkxpbmVDb2xvciI6eyIkcmVmIjoiOTgifSwiTGluZVdlaWdodCI6MS4wLCJMaW5lVHlwZSI6MCwiUGFyZW50U3R5bGUiOm51bGx9LCJWZXJ0aWNhbENvbm5lY3RvclN0eWxlIjp7IiRpZCI6IjIx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EzIiwiTWFyZ2luIjp7IiRyZWYiOiIxMDQifSwiUGFkZGluZyI6eyIkcmVmIjoiMTA1In0sIkJhY2tncm91bmQiOnsiJGlkIjoiMjE0IiwiQ29sb3IiOnsiJGlkIjoiMjE1IiwiQSI6MjU1LCJSIjo5NiwiRyI6MTMxLCJCIjoyMDN9fSwiSXNWaXNpYmxlIjp0cnVlLCJXaWR0aCI6MC4wLCJIZWlnaHQiOjE2LjAsIkJvcmRlclN0eWxlIjp7IiRpZCI6IjIxNiIsIkxpbmVDb2xvciI6eyIkcmVmIjoiMTA5In0sIkxpbmVXZWlnaHQiOjAuMCwiTGluZVR5cGUiOjAsIlBhcmVudFN0eWxlIjpudWxsfSwiUGFyZW50U3R5bGUiOm51bGx9LCJUaXRsZVN0eWxlIjp7IiRpZCI6IjIxNyIsIkZvbnRTZXR0aW5ncyI6eyIkaWQiOiIyMT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xOSIsIkxpbmVDb2xvciI6bnVsbCwiTGluZVdlaWdodCI6MC4wLCJMaW5lVHlwZSI6MCwiUGFyZW50U3R5bGUiOm51bGx9LCJQYXJlbnRTdHlsZSI6bnVsbH0sIkRhdGVTdHlsZSI6eyIkaWQiOiIyMjAiLCJGb250U2V0dGluZ3MiOnsiJGlkIjoiMjI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Iy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mNhNmRhZWI1LTQ5ZDgtNDhhMS05NmE5LWQ3YTFlNzE1Zjk2NCIsIkltcG9ydElkIjpudWxsLCJUaXRsZSI6IlByZXBhcmUgdGhlIFRlc3QgRW52aXJvbm1lbnQiLCJOb3RlIjpudWxsLCJIeXBlcmxpbmsiOm51bGwsIklzQ2hhbmdlZCI6ZmFsc2UsIklzTmV3IjpmYWxzZX0seyIkaWQiOiIyMjMiLCJHcm91cE5hbWUiOm51bGwsIlN0YXJ0RGF0ZSI6IjIwMTktMTItMDRUMDA6MDA6MDBaIiwiRW5kRGF0ZSI6IjIwMTktMTItMDVUMjM6NTk6MDBaIiwiUGVyY2VudGFnZUNvbXBsZXRlIjpudWxsLCJTdHlsZSI6eyIkaWQiOiIyMjQiLCJTaGFwZSI6MCwiU2hhcGVUaGlja25lc3MiOjEsIkR1cmF0aW9uRm9ybWF0IjowLCJJbmNsdWRlTm9uV29ya2luZ0RheXNJbkR1cmF0aW9uIjpmYWxzZSwiUGVyY2VudGFnZUNvbXBsZXRlU3R5bGUiOnsiJGlkIjoiMjI1IiwiRm9udFNldHRpbmdzIjp7IiRpZCI6IjIy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3IiwiTGluZUNvbG9yIjpudWxsLCJMaW5lV2VpZ2h0IjowLjAsIkxpbmVUeXBlIjowLCJQYXJlbnRTdHlsZSI6bnVsbH0sIlBhcmVudFN0eWxlIjpudWxsfSwiRHVyYXRpb25TdHlsZSI6eyIkaWQiOiIyMjgiLCJGb250U2V0dGluZ3MiOnsiJGlkIjoiMjI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zAiLCJMaW5lQ29sb3IiOm51bGwsIkxpbmVXZWlnaHQiOjAuMCwiTGluZVR5cGUiOjAsIlBhcmVudFN0eWxlIjpudWxsfSwiUGFyZW50U3R5bGUiOm51bGx9LCJIb3Jpem9udGFsQ29ubmVjdG9yU3R5bGUiOnsiJGlkIjoiMjMxIiwiTGluZUNvbG9yIjp7IiRyZWYiOiI5OCJ9LCJMaW5lV2VpZ2h0IjoxLjAsIkxpbmVUeXBlIjowLCJQYXJlbnRTdHlsZSI6bnVsbH0sIlZlcnRpY2FsQ29ubmVjdG9yU3R5bGUiOnsiJGlkIjoiMjM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MzMiLCJNYXJnaW4iOnsiJHJlZiI6IjEwNCJ9LCJQYWRkaW5nIjp7IiRyZWYiOiIxMDUifSwiQmFja2dyb3VuZCI6eyIkaWQiOiIyMzQiLCJDb2xvciI6eyIkaWQiOiIyMzUiLCJBIjoyNTUsIlIiOjk2LCJHIjoxMzEsIkIiOjIwM319LCJJc1Zpc2libGUiOnRydWUsIldpZHRoIjowLjAsIkhlaWdodCI6MTYuMCwiQm9yZGVyU3R5bGUiOnsiJGlkIjoiMjM2IiwiTGluZUNvbG9yIjp7IiRyZWYiOiIxMDkifSwiTGluZVdlaWdodCI6MC4wLCJMaW5lVHlwZSI6MCwiUGFyZW50U3R5bGUiOm51bGx9LCJQYXJlbnRTdHlsZSI6bnVsbH0sIlRpdGxlU3R5bGUiOnsiJGlkIjoiMjM3IiwiRm9udFNldHRpbmdzIjp7IiRpZCI6IjIzOC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M5IiwiTGluZUNvbG9yIjpudWxsLCJMaW5lV2VpZ2h0IjowLjAsIkxpbmVUeXBlIjowLCJQYXJlbnRTdHlsZSI6bnVsbH0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DIiLCJMaW5lQ29sb3IiOm51bGwsIkxpbmVXZWlnaHQiOjAuMCwiTGluZVR5cGUiOjAsIlBhcmVudFN0eWxlIjpudWxsfSwiUGFyZW50U3R5bGUiOm51bGx9LCJEYXRlRm9ybWF0Ijp7IiRyZWYiOiIxMjUifSwiSXNWaXNpYmxlIjp0cnVlLCJQYXJlbnRTdHlsZSI6bnVsbH0sIkluZGV4Ijo1LCJTbWFydER1cmF0aW9uQWN0aXZhdGVkIjpmYWxzZSwiRGF0ZUZvcm1hdCI6eyIkcmVmIjoiMTI1In0sIklkIjoiYWU4NmFlZGYtMjFiOS00Y2NmLWIzYTMtMGRjMjNiYjI5NjAzIiwiSW1wb3J0SWQiOm51bGwsIlRpdGxlIjoiRGV2ZWxvcCBUZXN0IENhc2VzIiwiTm90ZSI6bnVsbCwiSHlwZXJsaW5rIjpudWxsLCJJc0NoYW5nZWQiOmZhbHNlLCJJc05ldyI6ZmFsc2V9LHsiJGlkIjoiMjQzIiwiR3JvdXBOYW1lIjpudWxsLCJTdGFydERhdGUiOiIyMDE5LTEyLTA2VDAwOjAwOjAwWiIsIkVuZERhdGUiOiIyMDE5LTEyLTA2VDIzOjU5OjAwWiIsIlBlcmNlbnRhZ2VDb21wbGV0ZSI6bnVsbCwiU3R5bGUiOnsiJGlkIjoiMjQ0IiwiU2hhcGUiOjAsIlNoYXBlVGhpY2tuZXNzIjox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0NyIsIkxpbmVDb2xvciI6bnVsbCwiTGluZVdlaWdodCI6MC4wLCJMaW5lVHlwZSI6MCwiUGFyZW50U3R5bGUiOm51bGx9LCJQYXJlbnRTdHlsZSI6bnVsbH0sIkR1cmF0aW9uU3R5bGUiOnsiJGlkIjoiMjQ4IiwiRm9udFNldHRpbmdzIjp7IiRpZCI6IjI0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UwIiwiTGluZUNvbG9yIjpudWxsLCJMaW5lV2VpZ2h0IjowLjAsIkxpbmVUeXBlIjowLCJQYXJlbnRTdHlsZSI6bnVsbH0sIlBhcmVudFN0eWxlIjpudWxsfSwiSG9yaXpvbnRhbENvbm5lY3RvclN0eWxlIjp7IiRpZCI6IjI1MSIsIkxpbmVDb2xvciI6eyIkcmVmIjoiOTgifSwiTGluZVdlaWdodCI6MS4wLCJMaW5lVHlwZSI6MCwiUGFyZW50U3R5bGUiOm51bGx9LCJWZXJ0aWNhbENvbm5lY3RvclN0eWxlIjp7IiRpZCI6IjI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UzIiwiTWFyZ2luIjp7IiRyZWYiOiIxMDQifSwiUGFkZGluZyI6eyIkcmVmIjoiMTA1In0sIkJhY2tncm91bmQiOnsiJGlkIjoiMjU0IiwiQ29sb3IiOnsiJGlkIjoiMjU1IiwiQSI6MjU1LCJSIjoyNDEsIkciOjE0MCwiQiI6ODV9fSwiSXNWaXNpYmxlIjp0cnVlLCJXaWR0aCI6MC4wLCJIZWlnaHQiOjE2LjAsIkJvcmRlclN0eWxlIjp7IiRpZCI6IjI1NiIsIkxpbmVDb2xvciI6eyIkcmVmIjoiMTA5In0sIkxpbmVXZWlnaHQiOjAuMCwiTGluZVR5cGUiOjAsIlBhcmVudFN0eWxlIjpudWxsfSwiUGFyZW50U3R5bGUiOm51bGx9LCJUaXRsZVN0eWxlIjp7IiRpZCI6IjI1NyIsIkZvbnRTZXR0aW5ncyI6eyIkaWQiOiIyNT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y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mM0OGJhMjFmLTcxZjItNDFmNi05OTY4LTk2MGE2YzRkYzM0NSIsIkltcG9ydElkIjpudWxsLCJUaXRsZSI6IlJldmlldyBUZXN0IFBsYW4iLCJOb3RlIjpudWxsLCJIeXBlcmxpbmsiOm51bGwsIklzQ2hhbmdlZCI6ZmFsc2UsIklzTmV3IjpmYWxzZX0seyIkaWQiOiIyNjMiLCJHcm91cE5hbWUiOm51bGwsIlN0YXJ0RGF0ZSI6IjIwMTktMTItMDlUMDA6MDA6MDBaIiwiRW5kRGF0ZSI6IjIwMTktMTItMTNUMjM6NTk6MDBaIiwiUGVyY2VudGFnZUNvbXBsZXRlIjpudWxsLCJTdHlsZSI6eyIkaWQiOiIyNjQiLCJTaGFwZSI6MCwiU2hhcGVUaGlja25lc3MiOjEsIkR1cmF0aW9uRm9ybWF0IjowLCJJbmNsdWRlTm9uV29ya2luZ0RheXNJbkR1cmF0aW9uIjpmYWxzZSwiUGVyY2VudGFnZUNvbXBsZXRlU3R5bGUiOnsiJGlkIjoiMjY1IiwiRm9udFNldHRpbmdzIjp7IiRpZCI6IjI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Y3IiwiTGluZUNvbG9yIjpudWxsLCJMaW5lV2VpZ2h0IjowLjAsIkxpbmVUeXBlIjowLCJQYXJlbnRTdHlsZSI6bnVsbH0sIlBhcmVudFN0eWxlIjpudWxsfSwiRHVyYXRpb25TdHlsZSI6eyIkaWQiOiIyNjgiLCJGb250U2V0dGluZ3MiOnsiJGlkIjoiMjY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zAiLCJMaW5lQ29sb3IiOm51bGwsIkxpbmVXZWlnaHQiOjAuMCwiTGluZVR5cGUiOjAsIlBhcmVudFN0eWxlIjpudWxsfSwiUGFyZW50U3R5bGUiOm51bGx9LCJIb3Jpem9udGFsQ29ubmVjdG9yU3R5bGUiOnsiJGlkIjoiMjcxIiwiTGluZUNvbG9yIjp7IiRyZWYiOiI5OCJ9LCJMaW5lV2VpZ2h0IjoxLjAsIkxpbmVUeXBlIjowLCJQYXJlbnRTdHlsZSI6bnVsbH0sIlZlcnRpY2FsQ29ubmVjdG9yU3R5bGUiOnsiJGlkIjoiMjc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mYWxzZSwiUGVyY2VudGFnZUNvbXBsZXRlU2hhcGVPcGFjaXR5IjozNSwiU2hhcGVTdHlsZSI6eyIkaWQiOiIyNzMiLCJNYXJnaW4iOnsiJHJlZiI6IjEwNCJ9LCJQYWRkaW5nIjp7IiRyZWYiOiIxMDUifSwiQmFja2dyb3VuZCI6eyIkaWQiOiIyNzQiLCJDb2xvciI6eyIkaWQiOiIyNzUiLCJBIjoyNTUsIlIiOjE3NSwiRyI6MTc1LCJCIjoxNzV9fSwiSXNWaXNpYmxlIjp0cnVlLCJXaWR0aCI6MC4wLCJIZWlnaHQiOjE2LjAsIkJvcmRlclN0eWxlIjp7IiRpZCI6IjI3NiIsIkxpbmVDb2xvciI6eyIkcmVmIjoiMTA5In0sIkxpbmVXZWlnaHQiOjAuMCwiTGluZVR5cGUiOjAsIlBhcmVudFN0eWxlIjpudWxsfSwiUGFyZW50U3R5bGUiOm51bGx9LCJUaXRsZVN0eWxlIjp7IiRpZCI6IjI3NyIsIkZvbnRTZXR0aW5ncyI6eyIkaWQiOiIyNz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3OSIsIkxpbmVDb2xvciI6bnVsbCwiTGluZVdlaWdodCI6MC4wLCJMaW5lVHlwZSI6MCwiUGFyZW50U3R5bGUiOm51bGx9LCJQYXJlbnRTdHlsZSI6bnVsbH0sIkRhdGVTdHlsZSI6eyIkaWQiOiIyODAiLCJGb250U2V0dGluZ3MiOnsiJGlkIjoiMjg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gy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BlODgzM2RlLTNiOGQtNGIxOS04N2U0LTFiODlkNjEwYTk1MiIsIkltcG9ydElkIjpudWxsLCJUaXRsZSI6IkNvbmR1Y3QgVGhlIFRlc3RzIiwiTm90ZSI6bnVsbCwiSHlwZXJsaW5rIjpudWxsLCJJc0NoYW5nZWQiOmZhbHNlLCJJc05ldyI6ZmFsc2V9LHsiJGlkIjoiMjgzIiwiR3JvdXBOYW1lIjpudWxsLCJTdGFydERhdGUiOiIyMDE5LTEyLTEyVDAwOjAwOjAwWiIsIkVuZERhdGUiOiIyMDE5LTEyLTEyVDIzOjU5OjAwWiIsIlBlcmNlbnRhZ2VDb21wbGV0ZSI6bnVsbCwiU3R5bGUiOnsiJGlkIjoiMjg0IiwiU2hhcGUiOjAsIlNoYXBlVGhpY2tuZXNzIjoxLCJEdXJhdGlvbkZvcm1hdCI6MCwiSW5jbHVkZU5vbldvcmtpbmdEYXlzSW5EdXJhdGlvbiI6ZmFsc2UsIlBlcmNlbnRhZ2VDb21wbGV0ZVN0eWxlIjp7IiRpZCI6IjI4NSIsIkZvbnRTZXR0aW5ncyI6eyIkaWQiOiIyO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4NyIsIkxpbmVDb2xvciI6bnVsbCwiTGluZVdlaWdodCI6MC4wLCJMaW5lVHlwZSI6MCwiUGFyZW50U3R5bGUiOm51bGx9LCJQYXJlbnRTdHlsZSI6bnVsbH0sIkR1cmF0aW9uU3R5bGUiOnsiJGlkIjoiMjg4IiwiRm9udFNldHRpbmdzIjp7IiRpZCI6IjI4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wIiwiTGluZUNvbG9yIjpudWxsLCJMaW5lV2VpZ2h0IjowLjAsIkxpbmVUeXBlIjowLCJQYXJlbnRTdHlsZSI6bnVsbH0sIlBhcmVudFN0eWxlIjpudWxsfSwiSG9yaXpvbnRhbENvbm5lY3RvclN0eWxlIjp7IiRpZCI6IjI5MSIsIkxpbmVDb2xvciI6eyIkcmVmIjoiOTgifSwiTGluZVdlaWdodCI6MS4wLCJMaW5lVHlwZSI6MCwiUGFyZW50U3R5bGUiOm51bGx9LCJWZXJ0aWNhbENvbm5lY3RvclN0eWxlIjp7IiRpZCI6IjI5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zIiwiTWFyZ2luIjp7IiRyZWYiOiIxMDQifSwiUGFkZGluZyI6eyIkcmVmIjoiMTA1In0sIkJhY2tncm91bmQiOnsiJGlkIjoiMjk0IiwiQ29sb3IiOnsiJGlkIjoiMjk1IiwiQSI6MjU1LCJSIjoyNDEsIkciOjE0MCwiQiI6ODV9fSwiSXNWaXNpYmxlIjp0cnVlLCJXaWR0aCI6MC4wLCJIZWlnaHQiOjE2LjAsIkJvcmRlclN0eWxlIjp7IiRpZCI6IjI5NiIsIkxpbmVDb2xvciI6eyIkcmVmIjoiMTA5In0sIkxpbmVXZWlnaHQiOjAuMCwiTGluZVR5cGUiOjAsIlBhcmVudFN0eWxlIjpudWxsfSwiUGFyZW50U3R5bGUiOm51bGx9LCJUaXRsZVN0eWxlIjp7IiRpZCI6IjI5NyIsIkZvbnRTZXR0aW5ncyI6eyIkaWQiOiIyOT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5OSIsIkxpbmVDb2xvciI6bnVsbCwiTGluZVdlaWdodCI6MC4wLCJMaW5lVHlwZSI6MCwiUGFyZW50U3R5bGUiOm51bGx9LCJQYXJlbnRTdHlsZSI6bnVsbH0sIkRhdGVTdHlsZSI6eyIkaWQiOiIzMDAiLCJGb250U2V0dGluZ3MiOnsiJGlkIjoiMzA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AyIiwiTGluZUNvbG9yIjpudWxsLCJMaW5lV2VpZ2h0IjowLjAsIkxpbmVUeXBlIjowLCJQYXJlbnRTdHlsZSI6bnVsbH0sIlBhcmVudFN0eWxlIjpudWxsfSwiRGF0ZUZvcm1hdCI6eyIkcmVmIjoiMTI1In0sIklzVmlzaWJsZSI6dHJ1ZSwiUGFyZW50U3R5bGUiOm51bGx9LCJJbmRleCI6OCwiU21hcnREdXJhdGlvbkFjdGl2YXRlZCI6ZmFsc2UsIkRhdGVGb3JtYXQiOnsiJHJlZiI6IjEyNSJ9LCJJZCI6IjEzZGU2YTIxLWM5NTUtNGNiOS04ZGQ1LTFiODc2Y2M5MjM5ZiIsIkltcG9ydElkIjpudWxsLCJUaXRsZSI6IkhvbGlkYXkgLSBKYW1odXJpIERheSAoS0UpIiwiTm90ZSI6bnVsbCwiSHlwZXJsaW5rIjpudWxsLCJJc0NoYW5nZWQiOmZhbHNlLCJJc05ldyI6ZmFsc2V9LHsiJGlkIjoiMzAzIiwiR3JvdXBOYW1lIjpudWxsLCJTdGFydERhdGUiOiIyMDE5LTEyLTA5VDAwOjAwOjAwWiIsIkVuZERhdGUiOiIyMDE5LTEyLTEzVDIzOjU5OjAwWiIsIlBlcmNlbnRhZ2VDb21wbGV0ZSI6bnVsbCwiU3R5bGUiOnsiJGlkIjoiMzA0IiwiU2hhcGUiOjAsIlNoYXBlVGhpY2tuZXNzIjox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wNyIsIkxpbmVDb2xvciI6bnVsbCwiTGluZVdlaWdodCI6MC4wLCJMaW5lVHlwZSI6MCwiUGFyZW50U3R5bGUiOm51bGx9LCJQYXJlbnRTdHlsZSI6bnVsbH0sIkR1cmF0aW9uU3R5bGUiOnsiJGlkIjoiMzA4IiwiRm9udFNldHRpbmdzIjp7IiRpZCI6IjMwO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EwIiwiTGluZUNvbG9yIjpudWxsLCJMaW5lV2VpZ2h0IjowLjAsIkxpbmVUeXBlIjowLCJQYXJlbnRTdHlsZSI6bnVsbH0sIlBhcmVudFN0eWxlIjpudWxsfSwiSG9yaXpvbnRhbENvbm5lY3RvclN0eWxlIjp7IiRpZCI6IjMxMSIsIkxpbmVDb2xvciI6eyIkcmVmIjoiOTgifSwiTGluZVdlaWdodCI6MS4wLCJMaW5lVHlwZSI6MCwiUGFyZW50U3R5bGUiOm51bGx9LCJWZXJ0aWNhbENvbm5lY3RvclN0eWxlIjp7IiRpZCI6IjMx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EzIiwiTWFyZ2luIjp7IiRyZWYiOiIxMDQifSwiUGFkZGluZyI6eyIkcmVmIjoiMTA1In0sIkJhY2tncm91bmQiOnsiJGlkIjoiMzE0IiwiQ29sb3IiOnsiJGlkIjoiMzE1IiwiQSI6MjU1LCJSIjoyMTAsIkciOjIxMCwiQiI6MjEwfX0sIklzVmlzaWJsZSI6dHJ1ZSwiV2lkdGgiOjAuMCwiSGVpZ2h0IjoxNi4wLCJCb3JkZXJTdHlsZSI6eyIkaWQiOiIzMTYiLCJMaW5lQ29sb3IiOnsiJGlkIjoiMzE3IiwiJHR5cGUiOiJOTFJFLkNvbW1vbi5Eb20uU29saWRDb2xvckJydXNoLCBOTFJFLkNvbW1vbiIsIkNvbG9yIjp7IiRpZCI6IjMxOCIsIkEiOjI1NSwiUiI6MTY1LCJHIjoxNjUsIkIiOjE2NX19LCJMaW5lV2VpZ2h0IjowLjY2NjY2NjcsIkxpbmVUeXBlIjowLCJQYXJlbnRTdHlsZSI6bnVsbH0sIlBhcmVudFN0eWxlIjpudWxsfSwiVGl0bGVTdHlsZSI6eyIkaWQiOiIzMTkiLCJGb250U2V0dGluZ3MiOnsiJGlkIjoiMzIw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jEiLCJMaW5lQ29sb3IiOm51bGwsIkxpbmVXZWlnaHQiOjAuMCwiTGluZVR5cGUiOjAsIlBhcmVudFN0eWxlIjpudWxsfSwiUGFyZW50U3R5bGUiOm51bGx9LCJEYXRlU3R5bGUiOnsiJGlkIjoiMzIyIiwiRm9udFNldHRpbmdzIjp7IiRpZCI6IjMyMy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yNCIsIkxpbmVDb2xvciI6bnVsbCwiTGluZVdlaWdodCI6MC4wLCJMaW5lVHlwZSI6MCwiUGFyZW50U3R5bGUiOm51bGx9LCJQYXJlbnRTdHlsZSI6bnVsbH0sIkRhdGVGb3JtYXQiOnsiJHJlZiI6IjEyNSJ9LCJJc1Zpc2libGUiOnRydWUsIlBhcmVudFN0eWxlIjpudWxsfSwiSW5kZXgiOjksIlNtYXJ0RHVyYXRpb25BY3RpdmF0ZWQiOmZhbHNlLCJEYXRlRm9ybWF0Ijp7IiRyZWYiOiIxMjUifSwiSWQiOiI3ODM1M2YyMS1jMzAxLTRiOTktYmVlYS1jMjRlN2RmZGJiNTUiLCJJbXBvcnRJZCI6bnVsbCwiVGl0bGUiOiJMb2cgRXJyb3JzIGFuZCBCdWdzIiwiTm90ZSI6bnVsbCwiSHlwZXJsaW5rIjpudWxsLCJJc0NoYW5nZWQiOmZhbHNlLCJJc05ldyI6ZmFsc2V9LHsiJGlkIjoiMzI1IiwiR3JvdXBOYW1lIjpudWxsLCJTdGFydERhdGUiOiIyMDE5LTEyLTE2VDAwOjAwOjAwWiIsIkVuZERhdGUiOiIyMDE5LTEyLTE4VDIzOjU5OjAwWiIsIlBlcmNlbnRhZ2VDb21wbGV0ZSI6bnVsbCwiU3R5bGUiOnsiJGlkIjoiMzI2IiwiU2hhcGUiOjAsIlNoYXBlVGhpY2tuZXNzIjoxLCJEdXJhdGlvbkZvcm1hdCI6MCwiSW5jbHVkZU5vbldvcmtpbmdEYXlzSW5EdXJhdGlvbiI6ZmFsc2UsIlBlcmNlbnRhZ2VDb21wbGV0ZVN0eWxlIjp7IiRpZCI6IjMyNyIsIkZvbnRTZXR0aW5ncyI6eyIkaWQiOiIzM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yOSIsIkxpbmVDb2xvciI6bnVsbCwiTGluZVdlaWdodCI6MC4wLCJMaW5lVHlwZSI6MCwiUGFyZW50U3R5bGUiOm51bGx9LCJQYXJlbnRTdHlsZSI6bnVsbH0sIkR1cmF0aW9uU3R5bGUiOnsiJGlkIjoiMzMwIiwiRm9udFNldHRpbmdzIjp7IiRpZCI6IjMz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MyIiwiTGluZUNvbG9yIjpudWxsLCJMaW5lV2VpZ2h0IjowLjAsIkxpbmVUeXBlIjowLCJQYXJlbnRTdHlsZSI6bnVsbH0sIlBhcmVudFN0eWxlIjpudWxsfSwiSG9yaXpvbnRhbENvbm5lY3RvclN0eWxlIjp7IiRpZCI6IjMzMyIsIkxpbmVDb2xvciI6eyIkcmVmIjoiOTgifSwiTGluZVdlaWdodCI6MS4wLCJMaW5lVHlwZSI6MCwiUGFyZW50U3R5bGUiOm51bGx9LCJWZXJ0aWNhbENvbm5lY3RvclN0eWxlIjp7IiRpZCI6IjMzNC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M1IiwiTWFyZ2luIjp7IiRyZWYiOiIxMDQifSwiUGFkZGluZyI6eyIkcmVmIjoiMTA1In0sIkJhY2tncm91bmQiOnsiJGlkIjoiMzM2IiwiQ29sb3IiOnsiJGlkIjoiMzM3IiwiQSI6MjU1LCJSIjoyNDEsIkciOjE0MCwiQiI6ODV9fSwiSXNWaXNpYmxlIjp0cnVlLCJXaWR0aCI6MC4wLCJIZWlnaHQiOjE2LjAsIkJvcmRlclN0eWxlIjp7IiRpZCI6IjMzOCIsIkxpbmVDb2xvciI6eyIkcmVmIjoiMTA5In0sIkxpbmVXZWlnaHQiOjAuMCwiTGluZVR5cGUiOjAsIlBhcmVudFN0eWxlIjpudWxsfSwiUGFyZW50U3R5bGUiOm51bGx9LCJUaXRsZVN0eWxlIjp7IiRpZCI6IjMzOSIsIkZvbnRTZXR0aW5ncyI6eyIkaWQiOiIzNDA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0IiwiTGluZUNvbG9yIjpudWxsLCJMaW5lV2VpZ2h0IjowLjAsIkxpbmVUeXBlIjowLCJQYXJlbnRTdHlsZSI6bnVsbH0sIlBhcmVudFN0eWxlIjpudWxsfSwiRGF0ZUZvcm1hdCI6eyIkcmVmIjoiMTI1In0sIklzVmlzaWJsZSI6dHJ1ZSwiUGFyZW50U3R5bGUiOm51bGx9LCJJbmRleCI6MTAsIlNtYXJ0RHVyYXRpb25BY3RpdmF0ZWQiOmZhbHNlLCJEYXRlRm9ybWF0Ijp7IiRyZWYiOiIxMjUifSwiSWQiOiJmOGQ5NzBlOC03NGE0LTQ1ODAtYWU0Mi04Zjk2NWQ5MzliMjciLCJJbXBvcnRJZCI6bnVsbCwiVGl0bGUiOiJSZXBvcnQgb24gdGhlIFRlc3QgUmVzdWx0cyIsIk5vdGUiOm51bGwsIkh5cGVybGluayI6bnVsbCwiSXNDaGFuZ2VkIjpmYWxzZSwiSXNOZXciOmZhbHNlfSx7IiRpZCI6IjM0NSIsIkdyb3VwTmFtZSI6bnVsbCwiU3RhcnREYXRlIjoiMjAxOS0xMi0xOVQwMDowMDowMFoiLCJFbmREYXRlIjoiMjAxOS0xMi0yMFQyMzo1OTowMFoiLCJQZXJjZW50YWdlQ29tcGxldGUiOm51bGwsIlN0eWxlIjp7IiRpZCI6IjM0NiIsIlNoYXBlIjowLCJTaGFwZVRoaWNrbmVzcyI6MSwiRHVyYXRpb25Gb3JtYXQiOjAsIkluY2x1ZGVOb25Xb3JraW5nRGF5c0luRHVyYXRpb24iOmZhbHNlLCJQZXJjZW50YWdlQ29tcGxldGVTdHlsZSI6eyIkaWQiOiIzNDciLCJGb250U2V0dGluZ3MiOnsiJGlkIjoiMzQ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NDkiLCJMaW5lQ29sb3IiOm51bGwsIkxpbmVXZWlnaHQiOjAuMCwiTGluZVR5cGUiOjAsIlBhcmVudFN0eWxlIjpudWxsfSwiUGFyZW50U3R5bGUiOm51bGx9LCJEdXJhdGlvblN0eWxlIjp7IiRpZCI6IjM1MCIsIkZvbnRTZXR0aW5ncyI6eyIkaWQiOiIzNTE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1MiIsIkxpbmVDb2xvciI6bnVsbCwiTGluZVdlaWdodCI6MC4wLCJMaW5lVHlwZSI6MCwiUGFyZW50U3R5bGUiOm51bGx9LCJQYXJlbnRTdHlsZSI6bnVsbH0sIkhvcml6b250YWxDb25uZWN0b3JTdHlsZSI6eyIkaWQiOiIzNTMiLCJMaW5lQ29sb3IiOnsiJHJlZiI6Ijk4In0sIkxpbmVXZWlnaHQiOjEuMCwiTGluZVR5cGUiOjAsIlBhcmVudFN0eWxlIjpudWxsfSwiVmVydGljYWxDb25uZWN0b3JTdHlsZSI6eyIkaWQiOiIzNTQ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1NSIsIk1hcmdpbiI6eyIkcmVmIjoiMTA0In0sIlBhZGRpbmciOnsiJHJlZiI6IjEwNSJ9LCJCYWNrZ3JvdW5kIjp7IiRpZCI6IjM1NiIsIkNvbG9yIjp7IiRpZCI6IjM1NyIsIkEiOjI1NSwiUiI6OTYsIkciOjEzMSwiQiI6MjAzfX0sIklzVmlzaWJsZSI6dHJ1ZSwiV2lkdGgiOjAuMCwiSGVpZ2h0IjoxNi4wLCJCb3JkZXJTdHlsZSI6eyIkaWQiOiIzNTgiLCJMaW5lQ29sb3IiOnsiJHJlZiI6IjEwOSJ9LCJMaW5lV2VpZ2h0IjowLjAsIkxpbmVUeXBlIjowLCJQYXJlbnRTdHlsZSI6bnVsbH0sIlBhcmVudFN0eWxlIjpudWxsfSwiVGl0bGVTdHlsZSI6eyIkaWQiOiIzNTkiLCJGb250U2V0dGluZ3MiOnsiJGlkIjoiMzYw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jEiLCJMaW5lQ29sb3IiOm51bGwsIkxpbmVXZWlnaHQiOjAuMCwiTGluZVR5cGUiOjAsIlBhcmVudFN0eWxlIjpudWxsfSwiUGFyZW50U3R5bGUiOm51bGx9LCJEYXRlU3R5bGUiOnsiJGlkIjoiMzYyIiwiRm9udFNldHRpbmdzIjp7IiRpZCI6IjM2My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2NCIsIkxpbmVDb2xvciI6bnVsbCwiTGluZVdlaWdodCI6MC4wLCJMaW5lVHlwZSI6MCwiUGFyZW50U3R5bGUiOm51bGx9LCJQYXJlbnRTdHlsZSI6bnVsbH0sIkRhdGVGb3JtYXQiOnsiJHJlZiI6IjEyNSJ9LCJJc1Zpc2libGUiOnRydWUsIlBhcmVudFN0eWxlIjpudWxsfSwiSW5kZXgiOjExLCJTbWFydER1cmF0aW9uQWN0aXZhdGVkIjpmYWxzZSwiRGF0ZUZvcm1hdCI6eyIkcmVmIjoiMTI1In0sIklkIjoiYzkzZWYzYWQtOTEyZi00ZDg4LWIxZTktODBjZmY3ZDg4NmQ4IiwiSW1wb3J0SWQiOm51bGwsIlRpdGxlIjoiRXhlY3V0aXZlIFJldmlldyIsIk5vdGUiOm51bGwsIkh5cGVybGluayI6bnVsbCwiSXNDaGFuZ2VkIjpmYWxzZSwiSXNOZXciOmZhbHNlfSx7IiRpZCI6IjM2NSIsIkdyb3VwTmFtZSI6bnVsbCwiU3RhcnREYXRlIjoiMjAxOS0xMi0yMFQwMDowMDowMFoiLCJFbmREYXRlIjoiMjAxOS0xMi0yMFQyMzo1OTowMFoiLCJQZXJjZW50YWdlQ29tcGxldGUiOm51bGwsIlN0eWxlIjp7IiRpZCI6IjM2NiIsIlNoYXBlIjowLCJTaGFwZVRoaWNrbmVzcyI6MSwiRHVyYXRpb25Gb3JtYXQiOjAsIkluY2x1ZGVOb25Xb3JraW5nRGF5c0luRHVyYXRpb24iOmZhbHNlLCJQZXJjZW50YWdlQ29tcGxldGVTdHlsZSI6eyIkaWQiOiIzNjciLCJGb250U2V0dGluZ3MiOnsiJGlkIjoiMzY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NjkiLCJMaW5lQ29sb3IiOm51bGwsIkxpbmVXZWlnaHQiOjAuMCwiTGluZVR5cGUiOjAsIlBhcmVudFN0eWxlIjpudWxsfSwiUGFyZW50U3R5bGUiOm51bGx9LCJEdXJhdGlvblN0eWxlIjp7IiRpZCI6IjM3MCIsIkZvbnRTZXR0aW5ncyI6eyIkaWQiOiIzNzE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3MiIsIkxpbmVDb2xvciI6bnVsbCwiTGluZVdlaWdodCI6MC4wLCJMaW5lVHlwZSI6MCwiUGFyZW50U3R5bGUiOm51bGx9LCJQYXJlbnRTdHlsZSI6bnVsbH0sIkhvcml6b250YWxDb25uZWN0b3JTdHlsZSI6eyIkaWQiOiIzNzMiLCJMaW5lQ29sb3IiOnsiJHJlZiI6Ijk4In0sIkxpbmVXZWlnaHQiOjEuMCwiTGluZVR5cGUiOjAsIlBhcmVudFN0eWxlIjpudWxsfSwiVmVydGljYWxDb25uZWN0b3JTdHlsZSI6eyIkaWQiOiIzNzQ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3NSIsIk1hcmdpbiI6eyIkcmVmIjoiMTA0In0sIlBhZGRpbmciOnsiJHJlZiI6IjEwNSJ9LCJCYWNrZ3JvdW5kIjp7IiRpZCI6IjM3NiIsIkNvbG9yIjp7IiRpZCI6IjM3NyIsIkEiOjI1NSwiUiI6MjQxLCJHIjoxNDAsIkIiOjg1fX0sIklzVmlzaWJsZSI6dHJ1ZSwiV2lkdGgiOjAuMCwiSGVpZ2h0IjoxNi4wLCJCb3JkZXJTdHlsZSI6eyIkaWQiOiIzNzgiLCJMaW5lQ29sb3IiOnsiJHJlZiI6IjEwOSJ9LCJMaW5lV2VpZ2h0IjowLjAsIkxpbmVUeXBlIjowLCJQYXJlbnRTdHlsZSI6bnVsbH0sIlBhcmVudFN0eWxlIjpudWxsfSwiVGl0bGVTdHlsZSI6eyIkaWQiOiIzNzkiLCJGb250U2V0dGluZ3MiOnsiJGlkIjoiMzgw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ODEiLCJMaW5lQ29sb3IiOm51bGwsIkxpbmVXZWlnaHQiOjAuMCwiTGluZVR5cGUiOjAsIlBhcmVudFN0eWxlIjpudWxsfSwiUGFyZW50U3R5bGUiOm51bGx9LCJEYXRlU3R5bGUiOnsiJGlkIjoiMzgyIiwiRm9udFNldHRpbmdzIjp7IiRpZCI6IjM4My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4NCIsIkxpbmVDb2xvciI6bnVsbCwiTGluZVdlaWdodCI6MC4wLCJMaW5lVHlwZSI6MCwiUGFyZW50U3R5bGUiOm51bGx9LCJQYXJlbnRTdHlsZSI6bnVsbH0sIkRhdGVGb3JtYXQiOnsiJHJlZiI6IjEyNSJ9LCJJc1Zpc2libGUiOnRydWUsIlBhcmVudFN0eWxlIjpudWxsfSwiSW5kZXgiOjEyLCJTbWFydER1cmF0aW9uQWN0aXZhdGVkIjpmYWxzZSwiRGF0ZUZvcm1hdCI6eyIkcmVmIjoiMTI1In0sIklkIjoiNTAzZTQ2YjgtZDVkMi00ODc1LWE4MGItZjFkY2E5MDIyNjNmIiwiSW1wb3J0SWQiOm51bGwsIlRpdGxlIjoiRmluYWwgRGVjaXNpb24iLCJOb3RlIjpudWxsLCJIeXBlcmxpbmsiOm51bGwsIklzQ2hhbmdlZCI6ZmFsc2UsIklzTmV3IjpmYWxzZX1dLCJNc1Byb2plY3RJdGVtc1RyZWUiOnsiJGlkIjoiMzg1IiwiUm9vdCI6eyJJbXBvcnRJZCI6bnVsbCwiSXNJbXBvcnRlZCI6ZmFsc2UsIkNoaWxkcmVuIjpbXX19LCJNZXRhZGF0YSI6eyIkaWQiOiIzODYiLCJSZWNlbnRDb2xvcnNDb2xsZWN0aW9uIjoiW10ifSwiU2V0dGluZ3MiOnsiJGlkIjoiMzg3IiwiSW1wYU9wdGlvbnMiOnsiJGlkIjoiMzg4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zODkiLCJVc2VUaW1lIjpmYWxzZSwiV29ya0RheVN0YXJ0IjoiMDA6MDA6MDAiLCJXb3JrRGF5RW5kIjoiMjM6NTk6MDAifSwiTGFzdFVzZWRUZW1wbGF0ZUlkIjoiOTVmYmYwZjctY2E2Yy00YmI5LWFlNzgtMWFhZjJjYTk2MGViIn0="/>
  <p:tag name="__MASTER" val="__part_0"/>
</p:tagLst>
</file>

<file path=ppt/tags/tag617.xml><?xml version="1.0" encoding="utf-8"?>
<p:tagLst xmlns:a="http://schemas.openxmlformats.org/drawingml/2006/main" xmlns:r="http://schemas.openxmlformats.org/officeDocument/2006/relationships" xmlns:p="http://schemas.openxmlformats.org/presentationml/2006/main">
  <p:tag name="OTLMARKERSHAPE" val="OTL"/>
</p:tagLst>
</file>

<file path=ppt/tags/tag618.xml><?xml version="1.0" encoding="utf-8"?>
<p:tagLst xmlns:a="http://schemas.openxmlformats.org/drawingml/2006/main" xmlns:r="http://schemas.openxmlformats.org/officeDocument/2006/relationships" xmlns:p="http://schemas.openxmlformats.org/presentationml/2006/main">
  <p:tag name="OTLMARKERSHAPE" val="OTL"/>
</p:tagLst>
</file>

<file path=ppt/tags/tag619.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20.xml><?xml version="1.0" encoding="utf-8"?>
<p:tagLst xmlns:a="http://schemas.openxmlformats.org/drawingml/2006/main" xmlns:r="http://schemas.openxmlformats.org/officeDocument/2006/relationships" xmlns:p="http://schemas.openxmlformats.org/presentationml/2006/main">
  <p:tag name="OTLMARKERSHAPE" val="OTL"/>
</p:tagLst>
</file>

<file path=ppt/tags/tag621.xml><?xml version="1.0" encoding="utf-8"?>
<p:tagLst xmlns:a="http://schemas.openxmlformats.org/drawingml/2006/main" xmlns:r="http://schemas.openxmlformats.org/officeDocument/2006/relationships" xmlns:p="http://schemas.openxmlformats.org/presentationml/2006/main">
  <p:tag name="OTLMARKERSHAPE" val="OTL"/>
</p:tagLst>
</file>

<file path=ppt/tags/tag622.xml><?xml version="1.0" encoding="utf-8"?>
<p:tagLst xmlns:a="http://schemas.openxmlformats.org/drawingml/2006/main" xmlns:r="http://schemas.openxmlformats.org/officeDocument/2006/relationships" xmlns:p="http://schemas.openxmlformats.org/presentationml/2006/main">
  <p:tag name="OTLMARKERSHAPE" val="OTL"/>
</p:tagLst>
</file>

<file path=ppt/tags/tag623.xml><?xml version="1.0" encoding="utf-8"?>
<p:tagLst xmlns:a="http://schemas.openxmlformats.org/drawingml/2006/main" xmlns:r="http://schemas.openxmlformats.org/officeDocument/2006/relationships" xmlns:p="http://schemas.openxmlformats.org/presentationml/2006/main">
  <p:tag name="OTLMARKERSHAPE" val="OTL"/>
</p:tagLst>
</file>

<file path=ppt/tags/tag624.xml><?xml version="1.0" encoding="utf-8"?>
<p:tagLst xmlns:a="http://schemas.openxmlformats.org/drawingml/2006/main" xmlns:r="http://schemas.openxmlformats.org/officeDocument/2006/relationships" xmlns:p="http://schemas.openxmlformats.org/presentationml/2006/main">
  <p:tag name="OTLMARKERSHAPE" val="OTL"/>
</p:tagLst>
</file>

<file path=ppt/tags/tag625.xml><?xml version="1.0" encoding="utf-8"?>
<p:tagLst xmlns:a="http://schemas.openxmlformats.org/drawingml/2006/main" xmlns:r="http://schemas.openxmlformats.org/officeDocument/2006/relationships" xmlns:p="http://schemas.openxmlformats.org/presentationml/2006/main">
  <p:tag name="OTLMARKERSHAPE" val="OTL"/>
</p:tagLst>
</file>

<file path=ppt/tags/tag626.xml><?xml version="1.0" encoding="utf-8"?>
<p:tagLst xmlns:a="http://schemas.openxmlformats.org/drawingml/2006/main" xmlns:r="http://schemas.openxmlformats.org/officeDocument/2006/relationships" xmlns:p="http://schemas.openxmlformats.org/presentationml/2006/main">
  <p:tag name="OTLMARKERSHAPE" val="OTL"/>
</p:tagLst>
</file>

<file path=ppt/tags/tag627.xml><?xml version="1.0" encoding="utf-8"?>
<p:tagLst xmlns:a="http://schemas.openxmlformats.org/drawingml/2006/main" xmlns:r="http://schemas.openxmlformats.org/officeDocument/2006/relationships" xmlns:p="http://schemas.openxmlformats.org/presentationml/2006/main">
  <p:tag name="OTLMARKERSHAPE" val="OTL"/>
</p:tagLst>
</file>

<file path=ppt/tags/tag628.xml><?xml version="1.0" encoding="utf-8"?>
<p:tagLst xmlns:a="http://schemas.openxmlformats.org/drawingml/2006/main" xmlns:r="http://schemas.openxmlformats.org/officeDocument/2006/relationships" xmlns:p="http://schemas.openxmlformats.org/presentationml/2006/main">
  <p:tag name="OTLMARKERSHAPE" val="OTL"/>
</p:tagLst>
</file>

<file path=ppt/tags/tag629.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30.xml><?xml version="1.0" encoding="utf-8"?>
<p:tagLst xmlns:a="http://schemas.openxmlformats.org/drawingml/2006/main" xmlns:r="http://schemas.openxmlformats.org/officeDocument/2006/relationships" xmlns:p="http://schemas.openxmlformats.org/presentationml/2006/main">
  <p:tag name="OTLMARKERSHAPE" val="OTL"/>
</p:tagLst>
</file>

<file path=ppt/tags/tag631.xml><?xml version="1.0" encoding="utf-8"?>
<p:tagLst xmlns:a="http://schemas.openxmlformats.org/drawingml/2006/main" xmlns:r="http://schemas.openxmlformats.org/officeDocument/2006/relationships" xmlns:p="http://schemas.openxmlformats.org/presentationml/2006/main">
  <p:tag name="OTLMARKERSHAPE" val="OTL"/>
</p:tagLst>
</file>

<file path=ppt/tags/tag632.xml><?xml version="1.0" encoding="utf-8"?>
<p:tagLst xmlns:a="http://schemas.openxmlformats.org/drawingml/2006/main" xmlns:r="http://schemas.openxmlformats.org/officeDocument/2006/relationships" xmlns:p="http://schemas.openxmlformats.org/presentationml/2006/main">
  <p:tag name="OTLMARKERSHAPE" val="OTL"/>
</p:tagLst>
</file>

<file path=ppt/tags/tag633.xml><?xml version="1.0" encoding="utf-8"?>
<p:tagLst xmlns:a="http://schemas.openxmlformats.org/drawingml/2006/main" xmlns:r="http://schemas.openxmlformats.org/officeDocument/2006/relationships" xmlns:p="http://schemas.openxmlformats.org/presentationml/2006/main">
  <p:tag name="OTLMARKERSHAPE" val="OTL"/>
</p:tagLst>
</file>

<file path=ppt/tags/tag634.xml><?xml version="1.0" encoding="utf-8"?>
<p:tagLst xmlns:a="http://schemas.openxmlformats.org/drawingml/2006/main" xmlns:r="http://schemas.openxmlformats.org/officeDocument/2006/relationships" xmlns:p="http://schemas.openxmlformats.org/presentationml/2006/main">
  <p:tag name="OTLMARKERSHAPE" val="OTL"/>
</p:tagLst>
</file>

<file path=ppt/tags/tag635.xml><?xml version="1.0" encoding="utf-8"?>
<p:tagLst xmlns:a="http://schemas.openxmlformats.org/drawingml/2006/main" xmlns:r="http://schemas.openxmlformats.org/officeDocument/2006/relationships" xmlns:p="http://schemas.openxmlformats.org/presentationml/2006/main">
  <p:tag name="OTLMARKERSHAPE" val="OTL"/>
</p:tagLst>
</file>

<file path=ppt/tags/tag636.xml><?xml version="1.0" encoding="utf-8"?>
<p:tagLst xmlns:a="http://schemas.openxmlformats.org/drawingml/2006/main" xmlns:r="http://schemas.openxmlformats.org/officeDocument/2006/relationships" xmlns:p="http://schemas.openxmlformats.org/presentationml/2006/main">
  <p:tag name="OTLMARKERSHAPE" val="OTL"/>
</p:tagLst>
</file>

<file path=ppt/tags/tag637.xml><?xml version="1.0" encoding="utf-8"?>
<p:tagLst xmlns:a="http://schemas.openxmlformats.org/drawingml/2006/main" xmlns:r="http://schemas.openxmlformats.org/officeDocument/2006/relationships" xmlns:p="http://schemas.openxmlformats.org/presentationml/2006/main">
  <p:tag name="OTLMARKERSHAPE" val="OTL"/>
</p:tagLst>
</file>

<file path=ppt/tags/tag638.xml><?xml version="1.0" encoding="utf-8"?>
<p:tagLst xmlns:a="http://schemas.openxmlformats.org/drawingml/2006/main" xmlns:r="http://schemas.openxmlformats.org/officeDocument/2006/relationships" xmlns:p="http://schemas.openxmlformats.org/presentationml/2006/main">
  <p:tag name="OTLMARKERSHAPE" val="OTL"/>
</p:tagLst>
</file>

<file path=ppt/tags/tag639.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40.xml><?xml version="1.0" encoding="utf-8"?>
<p:tagLst xmlns:a="http://schemas.openxmlformats.org/drawingml/2006/main" xmlns:r="http://schemas.openxmlformats.org/officeDocument/2006/relationships" xmlns:p="http://schemas.openxmlformats.org/presentationml/2006/main">
  <p:tag name="OTLMARKERSHAPE" val="OTL"/>
</p:tagLst>
</file>

<file path=ppt/tags/tag641.xml><?xml version="1.0" encoding="utf-8"?>
<p:tagLst xmlns:a="http://schemas.openxmlformats.org/drawingml/2006/main" xmlns:r="http://schemas.openxmlformats.org/officeDocument/2006/relationships" xmlns:p="http://schemas.openxmlformats.org/presentationml/2006/main">
  <p:tag name="OTLMARKERSHAPE" val="OTL"/>
</p:tagLst>
</file>

<file path=ppt/tags/tag642.xml><?xml version="1.0" encoding="utf-8"?>
<p:tagLst xmlns:a="http://schemas.openxmlformats.org/drawingml/2006/main" xmlns:r="http://schemas.openxmlformats.org/officeDocument/2006/relationships" xmlns:p="http://schemas.openxmlformats.org/presentationml/2006/main">
  <p:tag name="OTLMARKERSHAPE" val="OTL"/>
</p:tagLst>
</file>

<file path=ppt/tags/tag643.xml><?xml version="1.0" encoding="utf-8"?>
<p:tagLst xmlns:a="http://schemas.openxmlformats.org/drawingml/2006/main" xmlns:r="http://schemas.openxmlformats.org/officeDocument/2006/relationships" xmlns:p="http://schemas.openxmlformats.org/presentationml/2006/main">
  <p:tag name="OTLMARKERSHAPE" val="OTL"/>
</p:tagLst>
</file>

<file path=ppt/tags/tag644.xml><?xml version="1.0" encoding="utf-8"?>
<p:tagLst xmlns:a="http://schemas.openxmlformats.org/drawingml/2006/main" xmlns:r="http://schemas.openxmlformats.org/officeDocument/2006/relationships" xmlns:p="http://schemas.openxmlformats.org/presentationml/2006/main">
  <p:tag name="OTLMARKERSHAPE" val="OTL"/>
</p:tagLst>
</file>

<file path=ppt/tags/tag645.xml><?xml version="1.0" encoding="utf-8"?>
<p:tagLst xmlns:a="http://schemas.openxmlformats.org/drawingml/2006/main" xmlns:r="http://schemas.openxmlformats.org/officeDocument/2006/relationships" xmlns:p="http://schemas.openxmlformats.org/presentationml/2006/main">
  <p:tag name="OTLMARKERSHAPE" val="OTL"/>
</p:tagLst>
</file>

<file path=ppt/tags/tag646.xml><?xml version="1.0" encoding="utf-8"?>
<p:tagLst xmlns:a="http://schemas.openxmlformats.org/drawingml/2006/main" xmlns:r="http://schemas.openxmlformats.org/officeDocument/2006/relationships" xmlns:p="http://schemas.openxmlformats.org/presentationml/2006/main">
  <p:tag name="OTLMARKERSHAPE" val="OTL"/>
</p:tagLst>
</file>

<file path=ppt/tags/tag647.xml><?xml version="1.0" encoding="utf-8"?>
<p:tagLst xmlns:a="http://schemas.openxmlformats.org/drawingml/2006/main" xmlns:r="http://schemas.openxmlformats.org/officeDocument/2006/relationships" xmlns:p="http://schemas.openxmlformats.org/presentationml/2006/main">
  <p:tag name="OTLMARKERSHAPE" val="OTL"/>
</p:tagLst>
</file>

<file path=ppt/tags/tag648.xml><?xml version="1.0" encoding="utf-8"?>
<p:tagLst xmlns:a="http://schemas.openxmlformats.org/drawingml/2006/main" xmlns:r="http://schemas.openxmlformats.org/officeDocument/2006/relationships" xmlns:p="http://schemas.openxmlformats.org/presentationml/2006/main">
  <p:tag name="OTLMARKERSHAPE" val="OTL"/>
</p:tagLst>
</file>

<file path=ppt/tags/tag649.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50.xml><?xml version="1.0" encoding="utf-8"?>
<p:tagLst xmlns:a="http://schemas.openxmlformats.org/drawingml/2006/main" xmlns:r="http://schemas.openxmlformats.org/officeDocument/2006/relationships" xmlns:p="http://schemas.openxmlformats.org/presentationml/2006/main">
  <p:tag name="OTLMARKERSHAPE" val="OTL"/>
</p:tagLst>
</file>

<file path=ppt/tags/tag651.xml><?xml version="1.0" encoding="utf-8"?>
<p:tagLst xmlns:a="http://schemas.openxmlformats.org/drawingml/2006/main" xmlns:r="http://schemas.openxmlformats.org/officeDocument/2006/relationships" xmlns:p="http://schemas.openxmlformats.org/presentationml/2006/main">
  <p:tag name="OTLMARKERSHAPE" val="OTL"/>
</p:tagLst>
</file>

<file path=ppt/tags/tag652.xml><?xml version="1.0" encoding="utf-8"?>
<p:tagLst xmlns:a="http://schemas.openxmlformats.org/drawingml/2006/main" xmlns:r="http://schemas.openxmlformats.org/officeDocument/2006/relationships" xmlns:p="http://schemas.openxmlformats.org/presentationml/2006/main">
  <p:tag name="OTLMARKERSHAPE" val="OTL"/>
</p:tagLst>
</file>

<file path=ppt/tags/tag653.xml><?xml version="1.0" encoding="utf-8"?>
<p:tagLst xmlns:a="http://schemas.openxmlformats.org/drawingml/2006/main" xmlns:r="http://schemas.openxmlformats.org/officeDocument/2006/relationships" xmlns:p="http://schemas.openxmlformats.org/presentationml/2006/main">
  <p:tag name="OTLMARKERSHAPE" val="OTL"/>
</p:tagLst>
</file>

<file path=ppt/tags/tag654.xml><?xml version="1.0" encoding="utf-8"?>
<p:tagLst xmlns:a="http://schemas.openxmlformats.org/drawingml/2006/main" xmlns:r="http://schemas.openxmlformats.org/officeDocument/2006/relationships" xmlns:p="http://schemas.openxmlformats.org/presentationml/2006/main">
  <p:tag name="OTLMARKERSHAPE" val="OTL"/>
</p:tagLst>
</file>

<file path=ppt/tags/tag655.xml><?xml version="1.0" encoding="utf-8"?>
<p:tagLst xmlns:a="http://schemas.openxmlformats.org/drawingml/2006/main" xmlns:r="http://schemas.openxmlformats.org/officeDocument/2006/relationships" xmlns:p="http://schemas.openxmlformats.org/presentationml/2006/main">
  <p:tag name="OTLMARKERSHAPE" val="OTL"/>
</p:tagLst>
</file>

<file path=ppt/tags/tag656.xml><?xml version="1.0" encoding="utf-8"?>
<p:tagLst xmlns:a="http://schemas.openxmlformats.org/drawingml/2006/main" xmlns:r="http://schemas.openxmlformats.org/officeDocument/2006/relationships" xmlns:p="http://schemas.openxmlformats.org/presentationml/2006/main">
  <p:tag name="OTLMARKERSHAPE" val="OTL"/>
</p:tagLst>
</file>

<file path=ppt/tags/tag657.xml><?xml version="1.0" encoding="utf-8"?>
<p:tagLst xmlns:a="http://schemas.openxmlformats.org/drawingml/2006/main" xmlns:r="http://schemas.openxmlformats.org/officeDocument/2006/relationships" xmlns:p="http://schemas.openxmlformats.org/presentationml/2006/main">
  <p:tag name="OTLMARKERSHAPE" val="OTL"/>
</p:tagLst>
</file>

<file path=ppt/tags/tag658.xml><?xml version="1.0" encoding="utf-8"?>
<p:tagLst xmlns:a="http://schemas.openxmlformats.org/drawingml/2006/main" xmlns:r="http://schemas.openxmlformats.org/officeDocument/2006/relationships" xmlns:p="http://schemas.openxmlformats.org/presentationml/2006/main">
  <p:tag name="OTLMARKERSHAPE" val="OTL"/>
</p:tagLst>
</file>

<file path=ppt/tags/tag659.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60.xml><?xml version="1.0" encoding="utf-8"?>
<p:tagLst xmlns:a="http://schemas.openxmlformats.org/drawingml/2006/main" xmlns:r="http://schemas.openxmlformats.org/officeDocument/2006/relationships" xmlns:p="http://schemas.openxmlformats.org/presentationml/2006/main">
  <p:tag name="OTLMARKERSHAPE" val="OTL"/>
</p:tagLst>
</file>

<file path=ppt/tags/tag661.xml><?xml version="1.0" encoding="utf-8"?>
<p:tagLst xmlns:a="http://schemas.openxmlformats.org/drawingml/2006/main" xmlns:r="http://schemas.openxmlformats.org/officeDocument/2006/relationships" xmlns:p="http://schemas.openxmlformats.org/presentationml/2006/main">
  <p:tag name="OTLMARKERSHAPE" val="OTL"/>
</p:tagLst>
</file>

<file path=ppt/tags/tag662.xml><?xml version="1.0" encoding="utf-8"?>
<p:tagLst xmlns:a="http://schemas.openxmlformats.org/drawingml/2006/main" xmlns:r="http://schemas.openxmlformats.org/officeDocument/2006/relationships" xmlns:p="http://schemas.openxmlformats.org/presentationml/2006/main">
  <p:tag name="OTLMARKERSHAPE" val="OTL"/>
</p:tagLst>
</file>

<file path=ppt/tags/tag663.xml><?xml version="1.0" encoding="utf-8"?>
<p:tagLst xmlns:a="http://schemas.openxmlformats.org/drawingml/2006/main" xmlns:r="http://schemas.openxmlformats.org/officeDocument/2006/relationships" xmlns:p="http://schemas.openxmlformats.org/presentationml/2006/main">
  <p:tag name="OTLMARKERSHAPE" val="OTL"/>
</p:tagLst>
</file>

<file path=ppt/tags/tag664.xml><?xml version="1.0" encoding="utf-8"?>
<p:tagLst xmlns:a="http://schemas.openxmlformats.org/drawingml/2006/main" xmlns:r="http://schemas.openxmlformats.org/officeDocument/2006/relationships" xmlns:p="http://schemas.openxmlformats.org/presentationml/2006/main">
  <p:tag name="OTLMARKERSHAPE" val="OTL"/>
</p:tagLst>
</file>

<file path=ppt/tags/tag6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6.xml><?xml version="1.0" encoding="utf-8"?>
<p:tagLst xmlns:a="http://schemas.openxmlformats.org/drawingml/2006/main" xmlns:r="http://schemas.openxmlformats.org/officeDocument/2006/relationships" xmlns:p="http://schemas.openxmlformats.org/presentationml/2006/main">
  <p:tag name="OTLMARKERSHAPE" val="OTL"/>
</p:tagLst>
</file>

<file path=ppt/tags/tag667.xml><?xml version="1.0" encoding="utf-8"?>
<p:tagLst xmlns:a="http://schemas.openxmlformats.org/drawingml/2006/main" xmlns:r="http://schemas.openxmlformats.org/officeDocument/2006/relationships" xmlns:p="http://schemas.openxmlformats.org/presentationml/2006/main">
  <p:tag name="OTLMARKERSHAPE" val="OTL"/>
</p:tagLst>
</file>

<file path=ppt/tags/tag668.xml><?xml version="1.0" encoding="utf-8"?>
<p:tagLst xmlns:a="http://schemas.openxmlformats.org/drawingml/2006/main" xmlns:r="http://schemas.openxmlformats.org/officeDocument/2006/relationships" xmlns:p="http://schemas.openxmlformats.org/presentationml/2006/main">
  <p:tag name="OTLMARKERSHAPE" val="OTL"/>
</p:tagLst>
</file>

<file path=ppt/tags/tag669.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70.xml><?xml version="1.0" encoding="utf-8"?>
<p:tagLst xmlns:a="http://schemas.openxmlformats.org/drawingml/2006/main" xmlns:r="http://schemas.openxmlformats.org/officeDocument/2006/relationships" xmlns:p="http://schemas.openxmlformats.org/presentationml/2006/main">
  <p:tag name="OTLMARKERSHAPE" val="OTL"/>
</p:tagLst>
</file>

<file path=ppt/tags/tag671.xml><?xml version="1.0" encoding="utf-8"?>
<p:tagLst xmlns:a="http://schemas.openxmlformats.org/drawingml/2006/main" xmlns:r="http://schemas.openxmlformats.org/officeDocument/2006/relationships" xmlns:p="http://schemas.openxmlformats.org/presentationml/2006/main">
  <p:tag name="OTLMARKERSHAPE" val="OTL"/>
</p:tagLst>
</file>

<file path=ppt/tags/tag672.xml><?xml version="1.0" encoding="utf-8"?>
<p:tagLst xmlns:a="http://schemas.openxmlformats.org/drawingml/2006/main" xmlns:r="http://schemas.openxmlformats.org/officeDocument/2006/relationships" xmlns:p="http://schemas.openxmlformats.org/presentationml/2006/main">
  <p:tag name="OTLMARKERSHAPE" val="OTL"/>
</p:tagLst>
</file>

<file path=ppt/tags/tag673.xml><?xml version="1.0" encoding="utf-8"?>
<p:tagLst xmlns:a="http://schemas.openxmlformats.org/drawingml/2006/main" xmlns:r="http://schemas.openxmlformats.org/officeDocument/2006/relationships" xmlns:p="http://schemas.openxmlformats.org/presentationml/2006/main">
  <p:tag name="OTLMARKERSHAPE" val="OTL"/>
</p:tagLst>
</file>

<file path=ppt/tags/tag674.xml><?xml version="1.0" encoding="utf-8"?>
<p:tagLst xmlns:a="http://schemas.openxmlformats.org/drawingml/2006/main" xmlns:r="http://schemas.openxmlformats.org/officeDocument/2006/relationships" xmlns:p="http://schemas.openxmlformats.org/presentationml/2006/main">
  <p:tag name="OTLMARKERSHAPE" val="OTL"/>
</p:tagLst>
</file>

<file path=ppt/tags/tag675.xml><?xml version="1.0" encoding="utf-8"?>
<p:tagLst xmlns:a="http://schemas.openxmlformats.org/drawingml/2006/main" xmlns:r="http://schemas.openxmlformats.org/officeDocument/2006/relationships" xmlns:p="http://schemas.openxmlformats.org/presentationml/2006/main">
  <p:tag name="OTLMARKERSHAPE" val="OTL"/>
</p:tagLst>
</file>

<file path=ppt/tags/tag676.xml><?xml version="1.0" encoding="utf-8"?>
<p:tagLst xmlns:a="http://schemas.openxmlformats.org/drawingml/2006/main" xmlns:r="http://schemas.openxmlformats.org/officeDocument/2006/relationships" xmlns:p="http://schemas.openxmlformats.org/presentationml/2006/main">
  <p:tag name="OTLMARKERSHAPE" val="OTL"/>
</p:tagLst>
</file>

<file path=ppt/tags/tag677.xml><?xml version="1.0" encoding="utf-8"?>
<p:tagLst xmlns:a="http://schemas.openxmlformats.org/drawingml/2006/main" xmlns:r="http://schemas.openxmlformats.org/officeDocument/2006/relationships" xmlns:p="http://schemas.openxmlformats.org/presentationml/2006/main">
  <p:tag name="OTLMARKERSHAPE" val="OTL"/>
</p:tagLst>
</file>

<file path=ppt/tags/tag678.xml><?xml version="1.0" encoding="utf-8"?>
<p:tagLst xmlns:a="http://schemas.openxmlformats.org/drawingml/2006/main" xmlns:r="http://schemas.openxmlformats.org/officeDocument/2006/relationships" xmlns:p="http://schemas.openxmlformats.org/presentationml/2006/main">
  <p:tag name="OTLMARKERSHAPE" val="OTL"/>
</p:tagLst>
</file>

<file path=ppt/tags/tag679.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80.xml><?xml version="1.0" encoding="utf-8"?>
<p:tagLst xmlns:a="http://schemas.openxmlformats.org/drawingml/2006/main" xmlns:r="http://schemas.openxmlformats.org/officeDocument/2006/relationships" xmlns:p="http://schemas.openxmlformats.org/presentationml/2006/main">
  <p:tag name="OTLMARKERSHAPE" val="OTL"/>
</p:tagLst>
</file>

<file path=ppt/tags/tag681.xml><?xml version="1.0" encoding="utf-8"?>
<p:tagLst xmlns:a="http://schemas.openxmlformats.org/drawingml/2006/main" xmlns:r="http://schemas.openxmlformats.org/officeDocument/2006/relationships" xmlns:p="http://schemas.openxmlformats.org/presentationml/2006/main">
  <p:tag name="OTLMARKERSHAPE" val="OTL"/>
</p:tagLst>
</file>

<file path=ppt/tags/tag682.xml><?xml version="1.0" encoding="utf-8"?>
<p:tagLst xmlns:a="http://schemas.openxmlformats.org/drawingml/2006/main" xmlns:r="http://schemas.openxmlformats.org/officeDocument/2006/relationships" xmlns:p="http://schemas.openxmlformats.org/presentationml/2006/main">
  <p:tag name="OTLMARKERSHAPE" val="OTL"/>
</p:tagLst>
</file>

<file path=ppt/tags/tag683.xml><?xml version="1.0" encoding="utf-8"?>
<p:tagLst xmlns:a="http://schemas.openxmlformats.org/drawingml/2006/main" xmlns:r="http://schemas.openxmlformats.org/officeDocument/2006/relationships" xmlns:p="http://schemas.openxmlformats.org/presentationml/2006/main">
  <p:tag name="OTLMARKERSHAPE" val="OTL"/>
</p:tagLst>
</file>

<file path=ppt/tags/tag684.xml><?xml version="1.0" encoding="utf-8"?>
<p:tagLst xmlns:a="http://schemas.openxmlformats.org/drawingml/2006/main" xmlns:r="http://schemas.openxmlformats.org/officeDocument/2006/relationships" xmlns:p="http://schemas.openxmlformats.org/presentationml/2006/main">
  <p:tag name="OTLMARKERSHAPE" val="OTL"/>
</p:tagLst>
</file>

<file path=ppt/tags/tag685.xml><?xml version="1.0" encoding="utf-8"?>
<p:tagLst xmlns:a="http://schemas.openxmlformats.org/drawingml/2006/main" xmlns:r="http://schemas.openxmlformats.org/officeDocument/2006/relationships" xmlns:p="http://schemas.openxmlformats.org/presentationml/2006/main">
  <p:tag name="OTLMARKERSHAPE" val="OTL"/>
</p:tagLst>
</file>

<file path=ppt/tags/tag686.xml><?xml version="1.0" encoding="utf-8"?>
<p:tagLst xmlns:a="http://schemas.openxmlformats.org/drawingml/2006/main" xmlns:r="http://schemas.openxmlformats.org/officeDocument/2006/relationships" xmlns:p="http://schemas.openxmlformats.org/presentationml/2006/main">
  <p:tag name="OTLMARKERSHAPE" val="OTL"/>
</p:tagLst>
</file>

<file path=ppt/tags/tag687.xml><?xml version="1.0" encoding="utf-8"?>
<p:tagLst xmlns:a="http://schemas.openxmlformats.org/drawingml/2006/main" xmlns:r="http://schemas.openxmlformats.org/officeDocument/2006/relationships" xmlns:p="http://schemas.openxmlformats.org/presentationml/2006/main">
  <p:tag name="OTLMARKERSHAPE" val="OTL"/>
</p:tagLst>
</file>

<file path=ppt/tags/tag688.xml><?xml version="1.0" encoding="utf-8"?>
<p:tagLst xmlns:a="http://schemas.openxmlformats.org/drawingml/2006/main" xmlns:r="http://schemas.openxmlformats.org/officeDocument/2006/relationships" xmlns:p="http://schemas.openxmlformats.org/presentationml/2006/main">
  <p:tag name="OTLMARKERSHAPE" val="OTL"/>
</p:tagLst>
</file>

<file path=ppt/tags/tag689.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690.xml><?xml version="1.0" encoding="utf-8"?>
<p:tagLst xmlns:a="http://schemas.openxmlformats.org/drawingml/2006/main" xmlns:r="http://schemas.openxmlformats.org/officeDocument/2006/relationships" xmlns:p="http://schemas.openxmlformats.org/presentationml/2006/main">
  <p:tag name="OTLMARKERSHAPE" val="OTL"/>
</p:tagLst>
</file>

<file path=ppt/tags/tag691.xml><?xml version="1.0" encoding="utf-8"?>
<p:tagLst xmlns:a="http://schemas.openxmlformats.org/drawingml/2006/main" xmlns:r="http://schemas.openxmlformats.org/officeDocument/2006/relationships" xmlns:p="http://schemas.openxmlformats.org/presentationml/2006/main">
  <p:tag name="OTLMARKERSHAPE" val="OTL"/>
</p:tagLst>
</file>

<file path=ppt/tags/tag692.xml><?xml version="1.0" encoding="utf-8"?>
<p:tagLst xmlns:a="http://schemas.openxmlformats.org/drawingml/2006/main" xmlns:r="http://schemas.openxmlformats.org/officeDocument/2006/relationships" xmlns:p="http://schemas.openxmlformats.org/presentationml/2006/main">
  <p:tag name="OTLMARKERSHAPE" val="OTL"/>
</p:tagLst>
</file>

<file path=ppt/tags/tag693.xml><?xml version="1.0" encoding="utf-8"?>
<p:tagLst xmlns:a="http://schemas.openxmlformats.org/drawingml/2006/main" xmlns:r="http://schemas.openxmlformats.org/officeDocument/2006/relationships" xmlns:p="http://schemas.openxmlformats.org/presentationml/2006/main">
  <p:tag name="OTLMARKERSHAPE" val="OTL"/>
</p:tagLst>
</file>

<file path=ppt/tags/tag694.xml><?xml version="1.0" encoding="utf-8"?>
<p:tagLst xmlns:a="http://schemas.openxmlformats.org/drawingml/2006/main" xmlns:r="http://schemas.openxmlformats.org/officeDocument/2006/relationships" xmlns:p="http://schemas.openxmlformats.org/presentationml/2006/main">
  <p:tag name="OTLMARKERSHAPE" val="OTL"/>
</p:tagLst>
</file>

<file path=ppt/tags/tag695.xml><?xml version="1.0" encoding="utf-8"?>
<p:tagLst xmlns:a="http://schemas.openxmlformats.org/drawingml/2006/main" xmlns:r="http://schemas.openxmlformats.org/officeDocument/2006/relationships" xmlns:p="http://schemas.openxmlformats.org/presentationml/2006/main">
  <p:tag name="OTLMARKERSHAPE" val="OTL"/>
</p:tagLst>
</file>

<file path=ppt/tags/tag696.xml><?xml version="1.0" encoding="utf-8"?>
<p:tagLst xmlns:a="http://schemas.openxmlformats.org/drawingml/2006/main" xmlns:r="http://schemas.openxmlformats.org/officeDocument/2006/relationships" xmlns:p="http://schemas.openxmlformats.org/presentationml/2006/main">
  <p:tag name="OTLMARKERSHAPE" val="OTL"/>
</p:tagLst>
</file>

<file path=ppt/tags/tag697.xml><?xml version="1.0" encoding="utf-8"?>
<p:tagLst xmlns:a="http://schemas.openxmlformats.org/drawingml/2006/main" xmlns:r="http://schemas.openxmlformats.org/officeDocument/2006/relationships" xmlns:p="http://schemas.openxmlformats.org/presentationml/2006/main">
  <p:tag name="OTLMARKERSHAPE" val="OTL"/>
</p:tagLst>
</file>

<file path=ppt/tags/tag698.xml><?xml version="1.0" encoding="utf-8"?>
<p:tagLst xmlns:a="http://schemas.openxmlformats.org/drawingml/2006/main" xmlns:r="http://schemas.openxmlformats.org/officeDocument/2006/relationships" xmlns:p="http://schemas.openxmlformats.org/presentationml/2006/main">
  <p:tag name="OTLMARKERSHAPE" val="OTL"/>
</p:tagLst>
</file>

<file path=ppt/tags/tag69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00.xml><?xml version="1.0" encoding="utf-8"?>
<p:tagLst xmlns:a="http://schemas.openxmlformats.org/drawingml/2006/main" xmlns:r="http://schemas.openxmlformats.org/officeDocument/2006/relationships" xmlns:p="http://schemas.openxmlformats.org/presentationml/2006/main">
  <p:tag name="OTLMARKERSHAPE" val="OTL"/>
</p:tagLst>
</file>

<file path=ppt/tags/tag701.xml><?xml version="1.0" encoding="utf-8"?>
<p:tagLst xmlns:a="http://schemas.openxmlformats.org/drawingml/2006/main" xmlns:r="http://schemas.openxmlformats.org/officeDocument/2006/relationships" xmlns:p="http://schemas.openxmlformats.org/presentationml/2006/main">
  <p:tag name="OTLMARKERSHAPE" val="OTL"/>
</p:tagLst>
</file>

<file path=ppt/tags/tag702.xml><?xml version="1.0" encoding="utf-8"?>
<p:tagLst xmlns:a="http://schemas.openxmlformats.org/drawingml/2006/main" xmlns:r="http://schemas.openxmlformats.org/officeDocument/2006/relationships" xmlns:p="http://schemas.openxmlformats.org/presentationml/2006/main">
  <p:tag name="OTLMARKERSHAPE" val="OTL"/>
</p:tagLst>
</file>

<file path=ppt/tags/tag703.xml><?xml version="1.0" encoding="utf-8"?>
<p:tagLst xmlns:a="http://schemas.openxmlformats.org/drawingml/2006/main" xmlns:r="http://schemas.openxmlformats.org/officeDocument/2006/relationships" xmlns:p="http://schemas.openxmlformats.org/presentationml/2006/main">
  <p:tag name="OTLMARKERSHAPE" val="OTL"/>
</p:tagLst>
</file>

<file path=ppt/tags/tag704.xml><?xml version="1.0" encoding="utf-8"?>
<p:tagLst xmlns:a="http://schemas.openxmlformats.org/drawingml/2006/main" xmlns:r="http://schemas.openxmlformats.org/officeDocument/2006/relationships" xmlns:p="http://schemas.openxmlformats.org/presentationml/2006/main">
  <p:tag name="OTLMARKERSHAPE" val="OTL"/>
</p:tagLst>
</file>

<file path=ppt/tags/tag705.xml><?xml version="1.0" encoding="utf-8"?>
<p:tagLst xmlns:a="http://schemas.openxmlformats.org/drawingml/2006/main" xmlns:r="http://schemas.openxmlformats.org/officeDocument/2006/relationships" xmlns:p="http://schemas.openxmlformats.org/presentationml/2006/main">
  <p:tag name="OTLMARKERSHAPE" val="OTL"/>
</p:tagLst>
</file>

<file path=ppt/tags/tag706.xml><?xml version="1.0" encoding="utf-8"?>
<p:tagLst xmlns:a="http://schemas.openxmlformats.org/drawingml/2006/main" xmlns:r="http://schemas.openxmlformats.org/officeDocument/2006/relationships" xmlns:p="http://schemas.openxmlformats.org/presentationml/2006/main">
  <p:tag name="OTLMARKERSHAPE" val="OTL"/>
</p:tagLst>
</file>

<file path=ppt/tags/tag707.xml><?xml version="1.0" encoding="utf-8"?>
<p:tagLst xmlns:a="http://schemas.openxmlformats.org/drawingml/2006/main" xmlns:r="http://schemas.openxmlformats.org/officeDocument/2006/relationships" xmlns:p="http://schemas.openxmlformats.org/presentationml/2006/main">
  <p:tag name="OTLMARKERSHAPE" val="OTL"/>
</p:tagLst>
</file>

<file path=ppt/tags/tag708.xml><?xml version="1.0" encoding="utf-8"?>
<p:tagLst xmlns:a="http://schemas.openxmlformats.org/drawingml/2006/main" xmlns:r="http://schemas.openxmlformats.org/officeDocument/2006/relationships" xmlns:p="http://schemas.openxmlformats.org/presentationml/2006/main">
  <p:tag name="OTLMARKERSHAPE" val="OTL"/>
</p:tagLst>
</file>

<file path=ppt/tags/tag709.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10.xml><?xml version="1.0" encoding="utf-8"?>
<p:tagLst xmlns:a="http://schemas.openxmlformats.org/drawingml/2006/main" xmlns:r="http://schemas.openxmlformats.org/officeDocument/2006/relationships" xmlns:p="http://schemas.openxmlformats.org/presentationml/2006/main">
  <p:tag name="OTLMARKERSHAPE" val="OTL"/>
</p:tagLst>
</file>

<file path=ppt/tags/tag711.xml><?xml version="1.0" encoding="utf-8"?>
<p:tagLst xmlns:a="http://schemas.openxmlformats.org/drawingml/2006/main" xmlns:r="http://schemas.openxmlformats.org/officeDocument/2006/relationships" xmlns:p="http://schemas.openxmlformats.org/presentationml/2006/main">
  <p:tag name="OTLMARKERSHAPE" val="OTL"/>
</p:tagLst>
</file>

<file path=ppt/tags/tag712.xml><?xml version="1.0" encoding="utf-8"?>
<p:tagLst xmlns:a="http://schemas.openxmlformats.org/drawingml/2006/main" xmlns:r="http://schemas.openxmlformats.org/officeDocument/2006/relationships" xmlns:p="http://schemas.openxmlformats.org/presentationml/2006/main">
  <p:tag name="OTLMARKERSHAPE" val="OTL"/>
</p:tagLst>
</file>

<file path=ppt/tags/tag713.xml><?xml version="1.0" encoding="utf-8"?>
<p:tagLst xmlns:a="http://schemas.openxmlformats.org/drawingml/2006/main" xmlns:r="http://schemas.openxmlformats.org/officeDocument/2006/relationships" xmlns:p="http://schemas.openxmlformats.org/presentationml/2006/main">
  <p:tag name="OTLMARKERSHAPE" val="OTL"/>
</p:tagLst>
</file>

<file path=ppt/tags/tag714.xml><?xml version="1.0" encoding="utf-8"?>
<p:tagLst xmlns:a="http://schemas.openxmlformats.org/drawingml/2006/main" xmlns:r="http://schemas.openxmlformats.org/officeDocument/2006/relationships" xmlns:p="http://schemas.openxmlformats.org/presentationml/2006/main">
  <p:tag name="OTLMARKERSHAPE" val="OTL"/>
</p:tagLst>
</file>

<file path=ppt/tags/tag715.xml><?xml version="1.0" encoding="utf-8"?>
<p:tagLst xmlns:a="http://schemas.openxmlformats.org/drawingml/2006/main" xmlns:r="http://schemas.openxmlformats.org/officeDocument/2006/relationships" xmlns:p="http://schemas.openxmlformats.org/presentationml/2006/main">
  <p:tag name="OTLMARKERSHAPE" val="OTL"/>
</p:tagLst>
</file>

<file path=ppt/tags/tag716.xml><?xml version="1.0" encoding="utf-8"?>
<p:tagLst xmlns:a="http://schemas.openxmlformats.org/drawingml/2006/main" xmlns:r="http://schemas.openxmlformats.org/officeDocument/2006/relationships" xmlns:p="http://schemas.openxmlformats.org/presentationml/2006/main">
  <p:tag name="OTLMARKERSHAPE" val="OTL"/>
</p:tagLst>
</file>

<file path=ppt/tags/tag717.xml><?xml version="1.0" encoding="utf-8"?>
<p:tagLst xmlns:a="http://schemas.openxmlformats.org/drawingml/2006/main" xmlns:r="http://schemas.openxmlformats.org/officeDocument/2006/relationships" xmlns:p="http://schemas.openxmlformats.org/presentationml/2006/main">
  <p:tag name="OTLMARKERSHAPE" val="OTL"/>
</p:tagLst>
</file>

<file path=ppt/tags/tag718.xml><?xml version="1.0" encoding="utf-8"?>
<p:tagLst xmlns:a="http://schemas.openxmlformats.org/drawingml/2006/main" xmlns:r="http://schemas.openxmlformats.org/officeDocument/2006/relationships" xmlns:p="http://schemas.openxmlformats.org/presentationml/2006/main">
  <p:tag name="OTLMARKERSHAPE" val="OTL"/>
</p:tagLst>
</file>

<file path=ppt/tags/tag719.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20.xml><?xml version="1.0" encoding="utf-8"?>
<p:tagLst xmlns:a="http://schemas.openxmlformats.org/drawingml/2006/main" xmlns:r="http://schemas.openxmlformats.org/officeDocument/2006/relationships" xmlns:p="http://schemas.openxmlformats.org/presentationml/2006/main">
  <p:tag name="OTLMARKERSHAPE" val="OTL"/>
</p:tagLst>
</file>

<file path=ppt/tags/tag721.xml><?xml version="1.0" encoding="utf-8"?>
<p:tagLst xmlns:a="http://schemas.openxmlformats.org/drawingml/2006/main" xmlns:r="http://schemas.openxmlformats.org/officeDocument/2006/relationships" xmlns:p="http://schemas.openxmlformats.org/presentationml/2006/main">
  <p:tag name="OTLMARKERSHAPE" val="OTL"/>
</p:tagLst>
</file>

<file path=ppt/tags/tag722.xml><?xml version="1.0" encoding="utf-8"?>
<p:tagLst xmlns:a="http://schemas.openxmlformats.org/drawingml/2006/main" xmlns:r="http://schemas.openxmlformats.org/officeDocument/2006/relationships" xmlns:p="http://schemas.openxmlformats.org/presentationml/2006/main">
  <p:tag name="OTLMARKERSHAPE" val="OTL"/>
</p:tagLst>
</file>

<file path=ppt/tags/tag723.xml><?xml version="1.0" encoding="utf-8"?>
<p:tagLst xmlns:a="http://schemas.openxmlformats.org/drawingml/2006/main" xmlns:r="http://schemas.openxmlformats.org/officeDocument/2006/relationships" xmlns:p="http://schemas.openxmlformats.org/presentationml/2006/main">
  <p:tag name="OTLMARKERSHAPE" val="OTL"/>
</p:tagLst>
</file>

<file path=ppt/tags/tag724.xml><?xml version="1.0" encoding="utf-8"?>
<p:tagLst xmlns:a="http://schemas.openxmlformats.org/drawingml/2006/main" xmlns:r="http://schemas.openxmlformats.org/officeDocument/2006/relationships" xmlns:p="http://schemas.openxmlformats.org/presentationml/2006/main">
  <p:tag name="OTLMARKERSHAPE" val="OTL"/>
</p:tagLst>
</file>

<file path=ppt/tags/tag725.xml><?xml version="1.0" encoding="utf-8"?>
<p:tagLst xmlns:a="http://schemas.openxmlformats.org/drawingml/2006/main" xmlns:r="http://schemas.openxmlformats.org/officeDocument/2006/relationships" xmlns:p="http://schemas.openxmlformats.org/presentationml/2006/main">
  <p:tag name="OTLMARKERSHAPE" val="OTL"/>
</p:tagLst>
</file>

<file path=ppt/tags/tag726.xml><?xml version="1.0" encoding="utf-8"?>
<p:tagLst xmlns:a="http://schemas.openxmlformats.org/drawingml/2006/main" xmlns:r="http://schemas.openxmlformats.org/officeDocument/2006/relationships" xmlns:p="http://schemas.openxmlformats.org/presentationml/2006/main">
  <p:tag name="OTLMARKERSHAPE" val="OTL"/>
</p:tagLst>
</file>

<file path=ppt/tags/tag727.xml><?xml version="1.0" encoding="utf-8"?>
<p:tagLst xmlns:a="http://schemas.openxmlformats.org/drawingml/2006/main" xmlns:r="http://schemas.openxmlformats.org/officeDocument/2006/relationships" xmlns:p="http://schemas.openxmlformats.org/presentationml/2006/main">
  <p:tag name="OTLMARKERSHAPE" val="OTL"/>
</p:tagLst>
</file>

<file path=ppt/tags/tag728.xml><?xml version="1.0" encoding="utf-8"?>
<p:tagLst xmlns:a="http://schemas.openxmlformats.org/drawingml/2006/main" xmlns:r="http://schemas.openxmlformats.org/officeDocument/2006/relationships" xmlns:p="http://schemas.openxmlformats.org/presentationml/2006/main">
  <p:tag name="OTLMARKERSHAPE" val="OTL"/>
</p:tagLst>
</file>

<file path=ppt/tags/tag729.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30.xml><?xml version="1.0" encoding="utf-8"?>
<p:tagLst xmlns:a="http://schemas.openxmlformats.org/drawingml/2006/main" xmlns:r="http://schemas.openxmlformats.org/officeDocument/2006/relationships" xmlns:p="http://schemas.openxmlformats.org/presentationml/2006/main">
  <p:tag name="OTLMARKERSHAPE" val="OTL"/>
</p:tagLst>
</file>

<file path=ppt/tags/tag731.xml><?xml version="1.0" encoding="utf-8"?>
<p:tagLst xmlns:a="http://schemas.openxmlformats.org/drawingml/2006/main" xmlns:r="http://schemas.openxmlformats.org/officeDocument/2006/relationships" xmlns:p="http://schemas.openxmlformats.org/presentationml/2006/main">
  <p:tag name="OTLMARKERSHAPE" val="OTL"/>
</p:tagLst>
</file>

<file path=ppt/tags/tag732.xml><?xml version="1.0" encoding="utf-8"?>
<p:tagLst xmlns:a="http://schemas.openxmlformats.org/drawingml/2006/main" xmlns:r="http://schemas.openxmlformats.org/officeDocument/2006/relationships" xmlns:p="http://schemas.openxmlformats.org/presentationml/2006/main">
  <p:tag name="OTLMARKERSHAPE" val="OTL"/>
</p:tagLst>
</file>

<file path=ppt/tags/tag733.xml><?xml version="1.0" encoding="utf-8"?>
<p:tagLst xmlns:a="http://schemas.openxmlformats.org/drawingml/2006/main" xmlns:r="http://schemas.openxmlformats.org/officeDocument/2006/relationships" xmlns:p="http://schemas.openxmlformats.org/presentationml/2006/main">
  <p:tag name="OTLMARKERSHAPE" val="OTL"/>
</p:tagLst>
</file>

<file path=ppt/tags/tag734.xml><?xml version="1.0" encoding="utf-8"?>
<p:tagLst xmlns:a="http://schemas.openxmlformats.org/drawingml/2006/main" xmlns:r="http://schemas.openxmlformats.org/officeDocument/2006/relationships" xmlns:p="http://schemas.openxmlformats.org/presentationml/2006/main">
  <p:tag name="OTLMARKERSHAPE" val="OTL"/>
</p:tagLst>
</file>

<file path=ppt/tags/tag735.xml><?xml version="1.0" encoding="utf-8"?>
<p:tagLst xmlns:a="http://schemas.openxmlformats.org/drawingml/2006/main" xmlns:r="http://schemas.openxmlformats.org/officeDocument/2006/relationships" xmlns:p="http://schemas.openxmlformats.org/presentationml/2006/main">
  <p:tag name="OTLMARKERSHAPE" val="OTL"/>
</p:tagLst>
</file>

<file path=ppt/tags/tag736.xml><?xml version="1.0" encoding="utf-8"?>
<p:tagLst xmlns:a="http://schemas.openxmlformats.org/drawingml/2006/main" xmlns:r="http://schemas.openxmlformats.org/officeDocument/2006/relationships" xmlns:p="http://schemas.openxmlformats.org/presentationml/2006/main">
  <p:tag name="OTLMARKERSHAPE" val="OTL"/>
</p:tagLst>
</file>

<file path=ppt/tags/tag737.xml><?xml version="1.0" encoding="utf-8"?>
<p:tagLst xmlns:a="http://schemas.openxmlformats.org/drawingml/2006/main" xmlns:r="http://schemas.openxmlformats.org/officeDocument/2006/relationships" xmlns:p="http://schemas.openxmlformats.org/presentationml/2006/main">
  <p:tag name="OTLMARKERSHAPE" val="OTL"/>
</p:tagLst>
</file>

<file path=ppt/tags/tag738.xml><?xml version="1.0" encoding="utf-8"?>
<p:tagLst xmlns:a="http://schemas.openxmlformats.org/drawingml/2006/main" xmlns:r="http://schemas.openxmlformats.org/officeDocument/2006/relationships" xmlns:p="http://schemas.openxmlformats.org/presentationml/2006/main">
  <p:tag name="OTLMARKERSHAPE" val="OTL"/>
</p:tagLst>
</file>

<file path=ppt/tags/tag739.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40.xml><?xml version="1.0" encoding="utf-8"?>
<p:tagLst xmlns:a="http://schemas.openxmlformats.org/drawingml/2006/main" xmlns:r="http://schemas.openxmlformats.org/officeDocument/2006/relationships" xmlns:p="http://schemas.openxmlformats.org/presentationml/2006/main">
  <p:tag name="OTLMARKERSHAPE" val="OTL"/>
</p:tagLst>
</file>

<file path=ppt/tags/tag741.xml><?xml version="1.0" encoding="utf-8"?>
<p:tagLst xmlns:a="http://schemas.openxmlformats.org/drawingml/2006/main" xmlns:r="http://schemas.openxmlformats.org/officeDocument/2006/relationships" xmlns:p="http://schemas.openxmlformats.org/presentationml/2006/main">
  <p:tag name="OTLMARKERSHAPE" val="OTL"/>
</p:tagLst>
</file>

<file path=ppt/tags/tag742.xml><?xml version="1.0" encoding="utf-8"?>
<p:tagLst xmlns:a="http://schemas.openxmlformats.org/drawingml/2006/main" xmlns:r="http://schemas.openxmlformats.org/officeDocument/2006/relationships" xmlns:p="http://schemas.openxmlformats.org/presentationml/2006/main">
  <p:tag name="OTLMARKERSHAPE" val="OTL"/>
</p:tagLst>
</file>

<file path=ppt/tags/tag743.xml><?xml version="1.0" encoding="utf-8"?>
<p:tagLst xmlns:a="http://schemas.openxmlformats.org/drawingml/2006/main" xmlns:r="http://schemas.openxmlformats.org/officeDocument/2006/relationships" xmlns:p="http://schemas.openxmlformats.org/presentationml/2006/main">
  <p:tag name="OTLMARKERSHAPE" val="OTL"/>
</p:tagLst>
</file>

<file path=ppt/tags/tag744.xml><?xml version="1.0" encoding="utf-8"?>
<p:tagLst xmlns:a="http://schemas.openxmlformats.org/drawingml/2006/main" xmlns:r="http://schemas.openxmlformats.org/officeDocument/2006/relationships" xmlns:p="http://schemas.openxmlformats.org/presentationml/2006/main">
  <p:tag name="OTLMARKERSHAPE" val="OTL"/>
</p:tagLst>
</file>

<file path=ppt/tags/tag745.xml><?xml version="1.0" encoding="utf-8"?>
<p:tagLst xmlns:a="http://schemas.openxmlformats.org/drawingml/2006/main" xmlns:r="http://schemas.openxmlformats.org/officeDocument/2006/relationships" xmlns:p="http://schemas.openxmlformats.org/presentationml/2006/main">
  <p:tag name="OTLMARKERSHAPE" val="OTL"/>
</p:tagLst>
</file>

<file path=ppt/tags/tag746.xml><?xml version="1.0" encoding="utf-8"?>
<p:tagLst xmlns:a="http://schemas.openxmlformats.org/drawingml/2006/main" xmlns:r="http://schemas.openxmlformats.org/officeDocument/2006/relationships" xmlns:p="http://schemas.openxmlformats.org/presentationml/2006/main">
  <p:tag name="OTLMARKERSHAPE" val="OTL"/>
</p:tagLst>
</file>

<file path=ppt/tags/tag747.xml><?xml version="1.0" encoding="utf-8"?>
<p:tagLst xmlns:a="http://schemas.openxmlformats.org/drawingml/2006/main" xmlns:r="http://schemas.openxmlformats.org/officeDocument/2006/relationships" xmlns:p="http://schemas.openxmlformats.org/presentationml/2006/main">
  <p:tag name="OTLMARKERSHAPE" val="OTL"/>
</p:tagLst>
</file>

<file path=ppt/tags/tag748.xml><?xml version="1.0" encoding="utf-8"?>
<p:tagLst xmlns:a="http://schemas.openxmlformats.org/drawingml/2006/main" xmlns:r="http://schemas.openxmlformats.org/officeDocument/2006/relationships" xmlns:p="http://schemas.openxmlformats.org/presentationml/2006/main">
  <p:tag name="OTLMARKERSHAPE" val="OTL"/>
</p:tagLst>
</file>

<file path=ppt/tags/tag749.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50.xml><?xml version="1.0" encoding="utf-8"?>
<p:tagLst xmlns:a="http://schemas.openxmlformats.org/drawingml/2006/main" xmlns:r="http://schemas.openxmlformats.org/officeDocument/2006/relationships" xmlns:p="http://schemas.openxmlformats.org/presentationml/2006/main">
  <p:tag name="OTLMARKERSHAPE" val="OTL"/>
</p:tagLst>
</file>

<file path=ppt/tags/tag751.xml><?xml version="1.0" encoding="utf-8"?>
<p:tagLst xmlns:a="http://schemas.openxmlformats.org/drawingml/2006/main" xmlns:r="http://schemas.openxmlformats.org/officeDocument/2006/relationships" xmlns:p="http://schemas.openxmlformats.org/presentationml/2006/main">
  <p:tag name="OTLMARKERSHAPE" val="OTL"/>
</p:tagLst>
</file>

<file path=ppt/tags/tag752.xml><?xml version="1.0" encoding="utf-8"?>
<p:tagLst xmlns:a="http://schemas.openxmlformats.org/drawingml/2006/main" xmlns:r="http://schemas.openxmlformats.org/officeDocument/2006/relationships" xmlns:p="http://schemas.openxmlformats.org/presentationml/2006/main">
  <p:tag name="OTLMARKERSHAPE" val="OTL"/>
</p:tagLst>
</file>

<file path=ppt/tags/tag753.xml><?xml version="1.0" encoding="utf-8"?>
<p:tagLst xmlns:a="http://schemas.openxmlformats.org/drawingml/2006/main" xmlns:r="http://schemas.openxmlformats.org/officeDocument/2006/relationships" xmlns:p="http://schemas.openxmlformats.org/presentationml/2006/main">
  <p:tag name="OTLMARKERSHAPE" val="OTL"/>
</p:tagLst>
</file>

<file path=ppt/tags/tag754.xml><?xml version="1.0" encoding="utf-8"?>
<p:tagLst xmlns:a="http://schemas.openxmlformats.org/drawingml/2006/main" xmlns:r="http://schemas.openxmlformats.org/officeDocument/2006/relationships" xmlns:p="http://schemas.openxmlformats.org/presentationml/2006/main">
  <p:tag name="OTLMARKERSHAPE" val="OTL"/>
</p:tagLst>
</file>

<file path=ppt/tags/tag755.xml><?xml version="1.0" encoding="utf-8"?>
<p:tagLst xmlns:a="http://schemas.openxmlformats.org/drawingml/2006/main" xmlns:r="http://schemas.openxmlformats.org/officeDocument/2006/relationships" xmlns:p="http://schemas.openxmlformats.org/presentationml/2006/main">
  <p:tag name="OTLMARKERSHAPE" val="OTL"/>
</p:tagLst>
</file>

<file path=ppt/tags/tag756.xml><?xml version="1.0" encoding="utf-8"?>
<p:tagLst xmlns:a="http://schemas.openxmlformats.org/drawingml/2006/main" xmlns:r="http://schemas.openxmlformats.org/officeDocument/2006/relationships" xmlns:p="http://schemas.openxmlformats.org/presentationml/2006/main">
  <p:tag name="OTLMARKERSHAPE" val="OTL"/>
</p:tagLst>
</file>

<file path=ppt/tags/tag757.xml><?xml version="1.0" encoding="utf-8"?>
<p:tagLst xmlns:a="http://schemas.openxmlformats.org/drawingml/2006/main" xmlns:r="http://schemas.openxmlformats.org/officeDocument/2006/relationships" xmlns:p="http://schemas.openxmlformats.org/presentationml/2006/main">
  <p:tag name="OTLMARKERSHAPE" val="OTL"/>
</p:tagLst>
</file>

<file path=ppt/tags/tag758.xml><?xml version="1.0" encoding="utf-8"?>
<p:tagLst xmlns:a="http://schemas.openxmlformats.org/drawingml/2006/main" xmlns:r="http://schemas.openxmlformats.org/officeDocument/2006/relationships" xmlns:p="http://schemas.openxmlformats.org/presentationml/2006/main">
  <p:tag name="OTLMARKERSHAPE" val="OTL"/>
</p:tagLst>
</file>

<file path=ppt/tags/tag759.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60.xml><?xml version="1.0" encoding="utf-8"?>
<p:tagLst xmlns:a="http://schemas.openxmlformats.org/drawingml/2006/main" xmlns:r="http://schemas.openxmlformats.org/officeDocument/2006/relationships" xmlns:p="http://schemas.openxmlformats.org/presentationml/2006/main">
  <p:tag name="OTLMARKERSHAPE" val="OTL"/>
</p:tagLst>
</file>

<file path=ppt/tags/tag761.xml><?xml version="1.0" encoding="utf-8"?>
<p:tagLst xmlns:a="http://schemas.openxmlformats.org/drawingml/2006/main" xmlns:r="http://schemas.openxmlformats.org/officeDocument/2006/relationships" xmlns:p="http://schemas.openxmlformats.org/presentationml/2006/main">
  <p:tag name="OTLMARKERSHAPE" val="OTL"/>
</p:tagLst>
</file>

<file path=ppt/tags/tag762.xml><?xml version="1.0" encoding="utf-8"?>
<p:tagLst xmlns:a="http://schemas.openxmlformats.org/drawingml/2006/main" xmlns:r="http://schemas.openxmlformats.org/officeDocument/2006/relationships" xmlns:p="http://schemas.openxmlformats.org/presentationml/2006/main">
  <p:tag name="OTLMARKERSHAPE" val="OTL"/>
</p:tagLst>
</file>

<file path=ppt/tags/tag763.xml><?xml version="1.0" encoding="utf-8"?>
<p:tagLst xmlns:a="http://schemas.openxmlformats.org/drawingml/2006/main" xmlns:r="http://schemas.openxmlformats.org/officeDocument/2006/relationships" xmlns:p="http://schemas.openxmlformats.org/presentationml/2006/main">
  <p:tag name="OTLMARKERSHAPE" val="OTL"/>
</p:tagLst>
</file>

<file path=ppt/tags/tag764.xml><?xml version="1.0" encoding="utf-8"?>
<p:tagLst xmlns:a="http://schemas.openxmlformats.org/drawingml/2006/main" xmlns:r="http://schemas.openxmlformats.org/officeDocument/2006/relationships" xmlns:p="http://schemas.openxmlformats.org/presentationml/2006/main">
  <p:tag name="OTLMARKERSHAPE" val="OTL"/>
</p:tagLst>
</file>

<file path=ppt/tags/tag765.xml><?xml version="1.0" encoding="utf-8"?>
<p:tagLst xmlns:a="http://schemas.openxmlformats.org/drawingml/2006/main" xmlns:r="http://schemas.openxmlformats.org/officeDocument/2006/relationships" xmlns:p="http://schemas.openxmlformats.org/presentationml/2006/main">
  <p:tag name="OTLMARKERSHAPE" val="OTL"/>
</p:tagLst>
</file>

<file path=ppt/tags/tag766.xml><?xml version="1.0" encoding="utf-8"?>
<p:tagLst xmlns:a="http://schemas.openxmlformats.org/drawingml/2006/main" xmlns:r="http://schemas.openxmlformats.org/officeDocument/2006/relationships" xmlns:p="http://schemas.openxmlformats.org/presentationml/2006/main">
  <p:tag name="OTLMARKERSHAPE" val="OTL"/>
</p:tagLst>
</file>

<file path=ppt/tags/tag767.xml><?xml version="1.0" encoding="utf-8"?>
<p:tagLst xmlns:a="http://schemas.openxmlformats.org/drawingml/2006/main" xmlns:r="http://schemas.openxmlformats.org/officeDocument/2006/relationships" xmlns:p="http://schemas.openxmlformats.org/presentationml/2006/main">
  <p:tag name="OTLMARKERSHAPE" val="OTL"/>
</p:tagLst>
</file>

<file path=ppt/tags/tag768.xml><?xml version="1.0" encoding="utf-8"?>
<p:tagLst xmlns:a="http://schemas.openxmlformats.org/drawingml/2006/main" xmlns:r="http://schemas.openxmlformats.org/officeDocument/2006/relationships" xmlns:p="http://schemas.openxmlformats.org/presentationml/2006/main">
  <p:tag name="OTLMARKERSHAPE" val="OTL"/>
</p:tagLst>
</file>

<file path=ppt/tags/tag769.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70.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KevinsProjectPl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evinsProjectPlan" id="{629E8F26-3687-4726-9423-5C958B57908B}" vid="{33224EE8-E97B-4DB9-8E2C-8F187A4F223C}"/>
    </a:ext>
  </a:extLst>
</a:theme>
</file>

<file path=ppt/theme/theme3.xml><?xml version="1.0" encoding="utf-8"?>
<a:theme xmlns:a="http://schemas.openxmlformats.org/drawingml/2006/main" name="1_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2_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2608</TotalTime>
  <Words>915</Words>
  <Application>Microsoft Office PowerPoint</Application>
  <PresentationFormat>Widescreen</PresentationFormat>
  <Paragraphs>287</Paragraphs>
  <Slides>14</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14</vt:i4>
      </vt:variant>
    </vt:vector>
  </HeadingPairs>
  <TitlesOfParts>
    <vt:vector size="22" baseType="lpstr">
      <vt:lpstr>Arial</vt:lpstr>
      <vt:lpstr>Calibri</vt:lpstr>
      <vt:lpstr>Calibri Light</vt:lpstr>
      <vt:lpstr>Tw Cen MT</vt:lpstr>
      <vt:lpstr>Circuit</vt:lpstr>
      <vt:lpstr>KevinsProjectPlan</vt:lpstr>
      <vt:lpstr>1_Circuit</vt:lpstr>
      <vt:lpstr>2_Circuit</vt:lpstr>
      <vt:lpstr>CATSystem Cancer Tracking System</vt:lpstr>
      <vt:lpstr>Methodology</vt:lpstr>
      <vt:lpstr>Methodology</vt:lpstr>
      <vt:lpstr>Development Plan</vt:lpstr>
      <vt:lpstr>June 2019 (1st Prototype)</vt:lpstr>
      <vt:lpstr>July 2019</vt:lpstr>
      <vt:lpstr>August 2019 (2nd Prototype)</vt:lpstr>
      <vt:lpstr>September 2019</vt:lpstr>
      <vt:lpstr>October 2019 (Final System)</vt:lpstr>
      <vt:lpstr>Testing plan</vt:lpstr>
      <vt:lpstr>System testing</vt:lpstr>
      <vt:lpstr>Testing</vt:lpstr>
      <vt:lpstr>Green Light</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Kevin Oyowe</cp:lastModifiedBy>
  <cp:revision>229</cp:revision>
  <dcterms:created xsi:type="dcterms:W3CDTF">2019-05-31T18:41:28Z</dcterms:created>
  <dcterms:modified xsi:type="dcterms:W3CDTF">2019-08-02T17:24:14Z</dcterms:modified>
</cp:coreProperties>
</file>