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3" r:id="rId1"/>
  </p:sldMasterIdLst>
  <p:notesMasterIdLst>
    <p:notesMasterId r:id="rId14"/>
  </p:notesMasterIdLst>
  <p:handoutMasterIdLst>
    <p:handoutMasterId r:id="rId15"/>
  </p:handoutMasterIdLst>
  <p:sldIdLst>
    <p:sldId id="296" r:id="rId2"/>
    <p:sldId id="304" r:id="rId3"/>
    <p:sldId id="306" r:id="rId4"/>
    <p:sldId id="307" r:id="rId5"/>
    <p:sldId id="308" r:id="rId6"/>
    <p:sldId id="302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0551" autoAdjust="0"/>
  </p:normalViewPr>
  <p:slideViewPr>
    <p:cSldViewPr snapToGrid="0" snapToObjects="1"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8636E9-784E-4CF0-B1AE-4D8632584134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2020-05-18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1A72BC7-1EF8-401C-8169-B417221D54F2}" type="datetime1">
              <a:rPr lang="ko-KR" altLang="en-US" smtClean="0"/>
              <a:pPr/>
              <a:t>2020-05-18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B933BA-E2AF-417A-B326-0679B7D13F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75E91E-06B5-47AD-AEBD-ED12757D6030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68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37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02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9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85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58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45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786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41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054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직사각형 2">
            <a:extLst>
              <a:ext uri="{FF2B5EF4-FFF2-40B4-BE49-F238E27FC236}">
                <a16:creationId xmlns:a16="http://schemas.microsoft.com/office/drawing/2014/main" xmlns="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A0A51BC-12D4-4D3A-9B6A-E55525456376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xmlns="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8A8E614-50BA-4E6D-BD88-C8AFCD7EC9B7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xmlns="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xmlns="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>
            <a:normAutofit/>
          </a:bodyPr>
          <a:lstStyle>
            <a:lvl1pPr>
              <a:lnSpc>
                <a:spcPct val="200000"/>
              </a:lnSpc>
              <a:spcBef>
                <a:spcPts val="1000"/>
              </a:spcBef>
              <a:buClrTx/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FDE339-56A1-4BC0-887D-B8F5F234A18C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xmlns="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xmlns="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xmlns="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10281ED-1CF8-417F-B81E-1787935F9F4D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xmlns="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8779527-886D-4D50-8DC1-CDE402CEA2E6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891440-E2A2-4781-9C0A-7D393610D957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unsplash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quotable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Idea</a:t>
            </a:r>
            <a:endParaRPr lang="ko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이강혁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hlinkClick r:id="rId3"/>
              </a:rPr>
              <a:t>https://api.unsplash.com</a:t>
            </a:r>
            <a:r>
              <a:rPr lang="ko-KR" altLang="en-US" dirty="0"/>
              <a:t>에서 </a:t>
            </a:r>
            <a:r>
              <a:rPr lang="en-US" altLang="ko-KR" dirty="0"/>
              <a:t>ajax</a:t>
            </a:r>
            <a:r>
              <a:rPr lang="ko-KR" altLang="en-US" dirty="0"/>
              <a:t>를 이용하여 </a:t>
            </a:r>
            <a:r>
              <a:rPr lang="ko-KR" altLang="en-US" dirty="0" err="1"/>
              <a:t>랜덤한</a:t>
            </a:r>
            <a:r>
              <a:rPr lang="ko-KR" altLang="en-US" dirty="0"/>
              <a:t> 사진주소</a:t>
            </a:r>
            <a:r>
              <a:rPr lang="en-US" altLang="ko-KR" dirty="0"/>
              <a:t>(json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을 가져온다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 객체 자체를 변수에 저장해 놓는다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회 요청을 통해 들어오는 </a:t>
            </a:r>
            <a:r>
              <a:rPr lang="en-US" altLang="ko-KR" dirty="0"/>
              <a:t>Json </a:t>
            </a:r>
            <a:r>
              <a:rPr lang="ko-KR" altLang="en-US" dirty="0"/>
              <a:t>객체의 요소는 총 </a:t>
            </a:r>
            <a:r>
              <a:rPr lang="en-US" altLang="ko-KR" dirty="0"/>
              <a:t>30</a:t>
            </a:r>
            <a:r>
              <a:rPr lang="ko-KR" altLang="en-US" dirty="0"/>
              <a:t>개이며</a:t>
            </a:r>
            <a:r>
              <a:rPr lang="en-US" altLang="ko-KR" dirty="0"/>
              <a:t>, </a:t>
            </a:r>
            <a:r>
              <a:rPr lang="ko-KR" altLang="en-US" dirty="0"/>
              <a:t>개발단계에서는</a:t>
            </a:r>
            <a:r>
              <a:rPr lang="en-US" altLang="ko-KR" dirty="0"/>
              <a:t> </a:t>
            </a:r>
            <a:r>
              <a:rPr lang="ko-KR" altLang="en-US" dirty="0"/>
              <a:t>한 시간에 </a:t>
            </a:r>
            <a:r>
              <a:rPr lang="en-US" altLang="ko-KR" dirty="0"/>
              <a:t>50</a:t>
            </a:r>
            <a:r>
              <a:rPr lang="ko-KR" altLang="en-US" dirty="0"/>
              <a:t>회만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요청할 수 있다</a:t>
            </a:r>
            <a:endParaRPr lang="en-US" altLang="ko-KR" dirty="0"/>
          </a:p>
          <a:p>
            <a:pPr rtl="0"/>
            <a:r>
              <a:rPr lang="en-US" altLang="ko" dirty="0"/>
              <a:t>ajax </a:t>
            </a:r>
            <a:r>
              <a:rPr lang="ko-KR" altLang="en-US" dirty="0"/>
              <a:t>통신을 하는 동안 로딩 이미지를 띄워서 사용자에게 사이트가 멈춘 것이 아님을 알려준다</a:t>
            </a:r>
            <a:endParaRPr lang="en-US" altLang="ko-KR" dirty="0"/>
          </a:p>
          <a:p>
            <a:pPr rtl="0"/>
            <a:r>
              <a:rPr lang="en-US" altLang="ko-KR" dirty="0"/>
              <a:t>json</a:t>
            </a:r>
            <a:r>
              <a:rPr lang="ko-KR" altLang="en-US" dirty="0"/>
              <a:t> 객체의 첫번째 요소의 커버 사진부터 보여준다</a:t>
            </a:r>
            <a:endParaRPr lang="en-US" altLang="ko-KR" dirty="0"/>
          </a:p>
          <a:p>
            <a:pPr rtl="0"/>
            <a:r>
              <a:rPr lang="ko-KR" altLang="en-US" dirty="0"/>
              <a:t>오른쪽 화살표를 누르면 다음 요소의 커버 사진을 보여준다</a:t>
            </a:r>
            <a:endParaRPr lang="en-US" altLang="ko-KR" dirty="0"/>
          </a:p>
          <a:p>
            <a:pPr rtl="0"/>
            <a:r>
              <a:rPr lang="ko-KR" altLang="en-US" dirty="0"/>
              <a:t>왼쪽 화살표를 누르면 이전 요소의 커버 사진을 보여준다</a:t>
            </a:r>
            <a:endParaRPr lang="ko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collection.html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24951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mind.html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789621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789621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2911064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E89BA33-EFC7-4440-AABC-B61A1B25AE44}"/>
              </a:ext>
            </a:extLst>
          </p:cNvPr>
          <p:cNvSpPr txBox="1"/>
          <p:nvPr/>
        </p:nvSpPr>
        <p:spPr>
          <a:xfrm>
            <a:off x="4427049" y="3301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캔버스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5C182A8-E50E-47FB-9D2F-AB606344C286}"/>
              </a:ext>
            </a:extLst>
          </p:cNvPr>
          <p:cNvSpPr txBox="1"/>
          <p:nvPr/>
        </p:nvSpPr>
        <p:spPr>
          <a:xfrm>
            <a:off x="2071307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683F7DE-00FD-4BF8-BBA4-097D8CE08CFB}"/>
              </a:ext>
            </a:extLst>
          </p:cNvPr>
          <p:cNvSpPr txBox="1"/>
          <p:nvPr/>
        </p:nvSpPr>
        <p:spPr>
          <a:xfrm>
            <a:off x="3008063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D0B58F4-C2D6-4CC4-96C7-F14D42E9935C}"/>
              </a:ext>
            </a:extLst>
          </p:cNvPr>
          <p:cNvSpPr>
            <a:spLocks noChangeAspect="1"/>
          </p:cNvSpPr>
          <p:nvPr/>
        </p:nvSpPr>
        <p:spPr>
          <a:xfrm flipH="1">
            <a:off x="8026419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E3E69D1-2A64-42AE-B12B-56E5520E7BCC}"/>
              </a:ext>
            </a:extLst>
          </p:cNvPr>
          <p:cNvCxnSpPr>
            <a:cxnSpLocks/>
          </p:cNvCxnSpPr>
          <p:nvPr/>
        </p:nvCxnSpPr>
        <p:spPr>
          <a:xfrm>
            <a:off x="8026419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4BFDAF0-FDE9-439A-8BB2-EA149AF786C0}"/>
              </a:ext>
            </a:extLst>
          </p:cNvPr>
          <p:cNvCxnSpPr>
            <a:cxnSpLocks/>
          </p:cNvCxnSpPr>
          <p:nvPr/>
        </p:nvCxnSpPr>
        <p:spPr>
          <a:xfrm>
            <a:off x="8026419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9B1C08C0-D748-4D17-8191-68BBF906A825}"/>
              </a:ext>
            </a:extLst>
          </p:cNvPr>
          <p:cNvCxnSpPr>
            <a:cxnSpLocks/>
          </p:cNvCxnSpPr>
          <p:nvPr/>
        </p:nvCxnSpPr>
        <p:spPr>
          <a:xfrm>
            <a:off x="8026419" y="396855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B0FD19-A918-4351-831E-E0A09BEF59DC}"/>
              </a:ext>
            </a:extLst>
          </p:cNvPr>
          <p:cNvSpPr txBox="1"/>
          <p:nvPr/>
        </p:nvSpPr>
        <p:spPr>
          <a:xfrm>
            <a:off x="9855020" y="560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410295-3274-4ADF-9655-82F94252968D}"/>
              </a:ext>
            </a:extLst>
          </p:cNvPr>
          <p:cNvSpPr txBox="1"/>
          <p:nvPr/>
        </p:nvSpPr>
        <p:spPr>
          <a:xfrm>
            <a:off x="9855020" y="5042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1ED686-6117-4B25-B51B-2229F63E8CD5}"/>
              </a:ext>
            </a:extLst>
          </p:cNvPr>
          <p:cNvSpPr txBox="1"/>
          <p:nvPr/>
        </p:nvSpPr>
        <p:spPr>
          <a:xfrm>
            <a:off x="8866880" y="274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캔버스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E83898E-B610-4598-B24C-53B261235768}"/>
              </a:ext>
            </a:extLst>
          </p:cNvPr>
          <p:cNvSpPr txBox="1"/>
          <p:nvPr/>
        </p:nvSpPr>
        <p:spPr>
          <a:xfrm>
            <a:off x="8778123" y="463093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클리어버튼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153AA99-9E53-4438-A037-60E5479CA8C0}"/>
              </a:ext>
            </a:extLst>
          </p:cNvPr>
          <p:cNvSpPr txBox="1"/>
          <p:nvPr/>
        </p:nvSpPr>
        <p:spPr>
          <a:xfrm>
            <a:off x="9763940" y="46309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그리기버튼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53E6BF5-0AC0-4C7A-97C6-9F4CAA2B4106}"/>
              </a:ext>
            </a:extLst>
          </p:cNvPr>
          <p:cNvSpPr txBox="1"/>
          <p:nvPr/>
        </p:nvSpPr>
        <p:spPr>
          <a:xfrm>
            <a:off x="9980389" y="4437439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2AEE49D-A307-4B68-9E17-DF7486976BB6}"/>
              </a:ext>
            </a:extLst>
          </p:cNvPr>
          <p:cNvSpPr txBox="1"/>
          <p:nvPr/>
        </p:nvSpPr>
        <p:spPr>
          <a:xfrm>
            <a:off x="9980389" y="423835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select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19EEEFB-360C-480B-957C-0BBEBFF4C8A8}"/>
              </a:ext>
            </a:extLst>
          </p:cNvPr>
          <p:cNvSpPr txBox="1"/>
          <p:nvPr/>
        </p:nvSpPr>
        <p:spPr>
          <a:xfrm>
            <a:off x="9980389" y="402787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7F7D6848-446B-407B-97B5-F29F7BAB85BF}"/>
              </a:ext>
            </a:extLst>
          </p:cNvPr>
          <p:cNvSpPr/>
          <p:nvPr/>
        </p:nvSpPr>
        <p:spPr>
          <a:xfrm>
            <a:off x="8211920" y="1976549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E48021B-1EA4-4BE8-8E04-6734711C3B16}"/>
              </a:ext>
            </a:extLst>
          </p:cNvPr>
          <p:cNvSpPr/>
          <p:nvPr/>
        </p:nvSpPr>
        <p:spPr>
          <a:xfrm>
            <a:off x="9519481" y="1855290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2B12548-282A-4C60-968E-D431FFCB85AE}"/>
              </a:ext>
            </a:extLst>
          </p:cNvPr>
          <p:cNvSpPr/>
          <p:nvPr/>
        </p:nvSpPr>
        <p:spPr>
          <a:xfrm>
            <a:off x="9519481" y="2966543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416202D4-3F04-4CC7-ACCC-4842918B541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9033554" y="2266107"/>
            <a:ext cx="485927" cy="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EC735E8-782A-497B-88DF-530C381916E5}"/>
              </a:ext>
            </a:extLst>
          </p:cNvPr>
          <p:cNvSpPr/>
          <p:nvPr/>
        </p:nvSpPr>
        <p:spPr>
          <a:xfrm>
            <a:off x="3277935" y="2523470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E01168B-AF44-4D9E-A85F-2AB75961242A}"/>
              </a:ext>
            </a:extLst>
          </p:cNvPr>
          <p:cNvSpPr/>
          <p:nvPr/>
        </p:nvSpPr>
        <p:spPr>
          <a:xfrm>
            <a:off x="5518435" y="2401735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639328A-2E93-4C55-AA5A-BC8C66111B83}"/>
              </a:ext>
            </a:extLst>
          </p:cNvPr>
          <p:cNvSpPr/>
          <p:nvPr/>
        </p:nvSpPr>
        <p:spPr>
          <a:xfrm>
            <a:off x="5606760" y="3770260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42A8B38-53B8-4FF5-AC71-DC9378D9F6E9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9569" y="2812552"/>
            <a:ext cx="1418866" cy="12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A88D1B7-640A-4D1A-BA2A-71E01994BBC7}"/>
              </a:ext>
            </a:extLst>
          </p:cNvPr>
          <p:cNvSpPr txBox="1"/>
          <p:nvPr/>
        </p:nvSpPr>
        <p:spPr>
          <a:xfrm>
            <a:off x="1037399" y="463093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클리어버튼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4F4A3C9-4366-4B4C-9E60-F7D363CAA9B4}"/>
              </a:ext>
            </a:extLst>
          </p:cNvPr>
          <p:cNvSpPr txBox="1"/>
          <p:nvPr/>
        </p:nvSpPr>
        <p:spPr>
          <a:xfrm>
            <a:off x="2023216" y="46309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그리기버튼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0093413-0681-4846-A9D1-588F20D407F3}"/>
              </a:ext>
            </a:extLst>
          </p:cNvPr>
          <p:cNvSpPr txBox="1"/>
          <p:nvPr/>
        </p:nvSpPr>
        <p:spPr>
          <a:xfrm>
            <a:off x="2239665" y="4437439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D8FCCD6-2783-4F41-900A-0F8EB3742548}"/>
              </a:ext>
            </a:extLst>
          </p:cNvPr>
          <p:cNvSpPr txBox="1"/>
          <p:nvPr/>
        </p:nvSpPr>
        <p:spPr>
          <a:xfrm>
            <a:off x="2239665" y="423835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select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141FBE4-82B2-4943-A68A-FEB0F2FC2EDC}"/>
              </a:ext>
            </a:extLst>
          </p:cNvPr>
          <p:cNvSpPr txBox="1"/>
          <p:nvPr/>
        </p:nvSpPr>
        <p:spPr>
          <a:xfrm>
            <a:off x="2239665" y="402787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input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5018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fabric.js </a:t>
            </a:r>
            <a:r>
              <a:rPr lang="ko-KR" altLang="en-US" dirty="0"/>
              <a:t>라이브러리를 이용하여 </a:t>
            </a:r>
            <a:r>
              <a:rPr lang="en-US" altLang="ko-KR" dirty="0"/>
              <a:t>inter-active</a:t>
            </a:r>
            <a:r>
              <a:rPr lang="ko-KR" altLang="en-US" dirty="0"/>
              <a:t>한 캔버스 구현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의 </a:t>
            </a:r>
            <a:r>
              <a:rPr lang="en-US" altLang="ko-KR" dirty="0"/>
              <a:t>add </a:t>
            </a:r>
            <a:r>
              <a:rPr lang="ko-KR" altLang="en-US" dirty="0"/>
              <a:t>옵션을 선택한 후 </a:t>
            </a:r>
            <a:r>
              <a:rPr lang="en-US" altLang="ko-KR" dirty="0"/>
              <a:t>input</a:t>
            </a:r>
            <a:r>
              <a:rPr lang="ko-KR" altLang="en-US" dirty="0"/>
              <a:t>에 단어를 입력하고 버튼을 누르면 단어가 들어 있는 원이 그려진다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의 </a:t>
            </a:r>
            <a:r>
              <a:rPr lang="en-US" altLang="ko-KR" dirty="0"/>
              <a:t>remove </a:t>
            </a:r>
            <a:r>
              <a:rPr lang="ko-KR" altLang="en-US" dirty="0"/>
              <a:t>옵션을 선택한 후 </a:t>
            </a:r>
            <a:r>
              <a:rPr lang="en-US" altLang="ko-KR" dirty="0"/>
              <a:t>input</a:t>
            </a:r>
            <a:r>
              <a:rPr lang="ko-KR" altLang="en-US" dirty="0"/>
              <a:t>에 단어를 입력하고 버튼을 누르면 단어가 들어 있는 원이 제거된다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의 </a:t>
            </a:r>
            <a:r>
              <a:rPr lang="en-US" altLang="ko-KR" dirty="0"/>
              <a:t>link </a:t>
            </a:r>
            <a:r>
              <a:rPr lang="ko-KR" altLang="en-US" dirty="0"/>
              <a:t>옵션을 선택하면 두번째 </a:t>
            </a:r>
            <a:r>
              <a:rPr lang="en-US" altLang="ko-KR" dirty="0"/>
              <a:t>input</a:t>
            </a:r>
            <a:r>
              <a:rPr lang="ko-KR" altLang="en-US" dirty="0"/>
              <a:t>에 입력이 가능해지고</a:t>
            </a:r>
            <a:r>
              <a:rPr lang="en-US" altLang="ko-KR" dirty="0"/>
              <a:t>, </a:t>
            </a:r>
            <a:r>
              <a:rPr lang="ko-KR" altLang="en-US" dirty="0"/>
              <a:t>첫번째 </a:t>
            </a:r>
            <a:r>
              <a:rPr lang="en-US" altLang="ko-KR" dirty="0"/>
              <a:t>input</a:t>
            </a:r>
            <a:r>
              <a:rPr lang="ko-KR" altLang="en-US" dirty="0"/>
              <a:t>과 두번째 </a:t>
            </a:r>
            <a:r>
              <a:rPr lang="en-US" altLang="ko-KR" dirty="0"/>
              <a:t>input</a:t>
            </a:r>
            <a:r>
              <a:rPr lang="ko-KR" altLang="en-US" dirty="0"/>
              <a:t>에 단어를 입력하고 버튼을 누르면 두 단어가 들어있는 원이 선으로 이어진다</a:t>
            </a:r>
            <a:endParaRPr lang="en-US" altLang="ko-KR" dirty="0"/>
          </a:p>
          <a:p>
            <a:r>
              <a:rPr lang="ko-KR" altLang="en-US" dirty="0"/>
              <a:t>그려진 원은 사용자가 </a:t>
            </a:r>
            <a:r>
              <a:rPr lang="ko-KR" altLang="en-US" dirty="0" err="1"/>
              <a:t>드래그하여</a:t>
            </a:r>
            <a:r>
              <a:rPr lang="ko-KR" altLang="en-US" dirty="0"/>
              <a:t> 위치를 조정할 수 있으며</a:t>
            </a:r>
            <a:r>
              <a:rPr lang="en-US" altLang="ko-KR" dirty="0"/>
              <a:t>, </a:t>
            </a:r>
            <a:r>
              <a:rPr lang="ko-KR" altLang="en-US" dirty="0"/>
              <a:t>이때 선이 연결되어 있으면 선도 함께 움직인다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에는 글자수를 제한하고</a:t>
            </a:r>
            <a:r>
              <a:rPr lang="en-US" altLang="ko-KR" dirty="0"/>
              <a:t>, </a:t>
            </a:r>
            <a:r>
              <a:rPr lang="ko-KR" altLang="en-US" dirty="0"/>
              <a:t>영어만 입력 가능하게 한다</a:t>
            </a:r>
            <a:r>
              <a:rPr lang="en-US" altLang="ko-KR" dirty="0"/>
              <a:t>.(</a:t>
            </a:r>
            <a:r>
              <a:rPr lang="ko-KR" altLang="en-US" dirty="0"/>
              <a:t>원 밖으로 글이 넘치는 것을 막기 위해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클리어 버튼을 클릭하면 캔버스의 모든 요소가 제거된다</a:t>
            </a:r>
            <a:endParaRPr lang="ko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mind.html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12999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반응형 웹</a:t>
            </a:r>
            <a:endParaRPr lang="ko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F70FD2E-07E5-41D8-BDD0-92C45701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363" y="2038570"/>
            <a:ext cx="5042646" cy="703135"/>
          </a:xfrm>
        </p:spPr>
        <p:txBody>
          <a:bodyPr rtlCol="0"/>
          <a:lstStyle/>
          <a:p>
            <a:pPr rtl="0"/>
            <a:r>
              <a:rPr lang="en-US" altLang="ko" dirty="0"/>
              <a:t>PC : Width &gt;= 1024px</a:t>
            </a:r>
            <a:endParaRPr lang="ko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8568792-C689-427B-B993-5FE8858931E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000367" y="2038570"/>
            <a:ext cx="5042646" cy="703135"/>
          </a:xfrm>
        </p:spPr>
        <p:txBody>
          <a:bodyPr rtlCol="0"/>
          <a:lstStyle/>
          <a:p>
            <a:pPr rtl="0"/>
            <a:r>
              <a:rPr lang="en-US" altLang="ko" dirty="0"/>
              <a:t>Mobile : width &lt; 1024px</a:t>
            </a:r>
            <a:endParaRPr lang="ko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C932EF1-B9B7-4B73-B64F-08C82A02FBD1}"/>
              </a:ext>
            </a:extLst>
          </p:cNvPr>
          <p:cNvSpPr>
            <a:spLocks noChangeAspect="1"/>
          </p:cNvSpPr>
          <p:nvPr/>
        </p:nvSpPr>
        <p:spPr>
          <a:xfrm>
            <a:off x="1500816" y="3481517"/>
            <a:ext cx="3729927" cy="248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7519513-48EE-42D2-91AC-F38B38F3B30F}"/>
              </a:ext>
            </a:extLst>
          </p:cNvPr>
          <p:cNvSpPr>
            <a:spLocks noChangeAspect="1"/>
          </p:cNvSpPr>
          <p:nvPr/>
        </p:nvSpPr>
        <p:spPr>
          <a:xfrm flipH="1">
            <a:off x="8462533" y="3481517"/>
            <a:ext cx="1397502" cy="24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6BE258-0D69-4C03-8F4B-27908C19F6A4}"/>
              </a:ext>
            </a:extLst>
          </p:cNvPr>
          <p:cNvSpPr txBox="1"/>
          <p:nvPr/>
        </p:nvSpPr>
        <p:spPr>
          <a:xfrm>
            <a:off x="2725523" y="301708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1024px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15008F-03A3-4E67-A817-3BD1B203A40F}"/>
              </a:ext>
            </a:extLst>
          </p:cNvPr>
          <p:cNvSpPr txBox="1"/>
          <p:nvPr/>
        </p:nvSpPr>
        <p:spPr>
          <a:xfrm>
            <a:off x="7447708" y="44041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640px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659089-38DD-42EC-9A00-0ABBFD259BC0}"/>
              </a:ext>
            </a:extLst>
          </p:cNvPr>
          <p:cNvSpPr txBox="1"/>
          <p:nvPr/>
        </p:nvSpPr>
        <p:spPr>
          <a:xfrm>
            <a:off x="590918" y="43367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720px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E80C500-BA50-4854-A045-900F7A32CE9D}"/>
              </a:ext>
            </a:extLst>
          </p:cNvPr>
          <p:cNvSpPr txBox="1"/>
          <p:nvPr/>
        </p:nvSpPr>
        <p:spPr>
          <a:xfrm>
            <a:off x="8043780" y="3017080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기기 넓이와 같게 설정</a:t>
            </a:r>
          </a:p>
        </p:txBody>
      </p:sp>
    </p:spTree>
    <p:extLst>
      <p:ext uri="{BB962C8B-B14F-4D97-AF65-F5344CB8AC3E}">
        <p14:creationId xmlns:p14="http://schemas.microsoft.com/office/powerpoint/2010/main" val="52537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반응형 웹 </a:t>
            </a:r>
            <a:r>
              <a:rPr lang="en-US" altLang="ko-KR" dirty="0"/>
              <a:t>- Mobile</a:t>
            </a:r>
            <a:endParaRPr lang="ko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7519513-48EE-42D2-91AC-F38B38F3B30F}"/>
              </a:ext>
            </a:extLst>
          </p:cNvPr>
          <p:cNvSpPr>
            <a:spLocks noChangeAspect="1"/>
          </p:cNvSpPr>
          <p:nvPr/>
        </p:nvSpPr>
        <p:spPr>
          <a:xfrm flipH="1">
            <a:off x="2217542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15008F-03A3-4E67-A817-3BD1B203A40F}"/>
              </a:ext>
            </a:extLst>
          </p:cNvPr>
          <p:cNvSpPr txBox="1"/>
          <p:nvPr/>
        </p:nvSpPr>
        <p:spPr>
          <a:xfrm>
            <a:off x="4837031" y="5557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05026049-2C31-4D40-90A5-B9C73A9A45C8}"/>
              </a:ext>
            </a:extLst>
          </p:cNvPr>
          <p:cNvCxnSpPr>
            <a:cxnSpLocks/>
          </p:cNvCxnSpPr>
          <p:nvPr/>
        </p:nvCxnSpPr>
        <p:spPr>
          <a:xfrm>
            <a:off x="2217542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67AA03B6-109A-494B-85B6-34BE9E8EBB70}"/>
              </a:ext>
            </a:extLst>
          </p:cNvPr>
          <p:cNvCxnSpPr>
            <a:cxnSpLocks/>
          </p:cNvCxnSpPr>
          <p:nvPr/>
        </p:nvCxnSpPr>
        <p:spPr>
          <a:xfrm>
            <a:off x="2217542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E7841DE-FEC3-4A15-9EE2-7E2F6AFCD87F}"/>
              </a:ext>
            </a:extLst>
          </p:cNvPr>
          <p:cNvCxnSpPr>
            <a:cxnSpLocks/>
          </p:cNvCxnSpPr>
          <p:nvPr/>
        </p:nvCxnSpPr>
        <p:spPr>
          <a:xfrm>
            <a:off x="2217542" y="2180459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5B3F8F2-CB05-458C-BDE6-B826482D60F3}"/>
              </a:ext>
            </a:extLst>
          </p:cNvPr>
          <p:cNvSpPr txBox="1"/>
          <p:nvPr/>
        </p:nvSpPr>
        <p:spPr>
          <a:xfrm>
            <a:off x="4837031" y="4905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A0D33D-C975-426F-98B3-184D46D51B82}"/>
              </a:ext>
            </a:extLst>
          </p:cNvPr>
          <p:cNvSpPr txBox="1"/>
          <p:nvPr/>
        </p:nvSpPr>
        <p:spPr>
          <a:xfrm>
            <a:off x="4837031" y="21804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4C14D74-0BD8-44D4-BE71-A3F26E448475}"/>
              </a:ext>
            </a:extLst>
          </p:cNvPr>
          <p:cNvSpPr txBox="1"/>
          <p:nvPr/>
        </p:nvSpPr>
        <p:spPr>
          <a:xfrm>
            <a:off x="4837031" y="1670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228A6EE-F6FD-472B-9EE3-6AA230DE79D5}"/>
              </a:ext>
            </a:extLst>
          </p:cNvPr>
          <p:cNvSpPr>
            <a:spLocks noChangeAspect="1"/>
          </p:cNvSpPr>
          <p:nvPr/>
        </p:nvSpPr>
        <p:spPr>
          <a:xfrm flipH="1">
            <a:off x="7416371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41211B-B607-4230-9CCD-182235FB9B42}"/>
              </a:ext>
            </a:extLst>
          </p:cNvPr>
          <p:cNvSpPr txBox="1"/>
          <p:nvPr/>
        </p:nvSpPr>
        <p:spPr>
          <a:xfrm>
            <a:off x="10035860" y="5557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75F9A315-045D-4400-A94A-3A853DEE98AB}"/>
              </a:ext>
            </a:extLst>
          </p:cNvPr>
          <p:cNvCxnSpPr>
            <a:cxnSpLocks/>
          </p:cNvCxnSpPr>
          <p:nvPr/>
        </p:nvCxnSpPr>
        <p:spPr>
          <a:xfrm>
            <a:off x="7416371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8B335133-1FB5-41E9-A127-3E26D67AA99D}"/>
              </a:ext>
            </a:extLst>
          </p:cNvPr>
          <p:cNvCxnSpPr>
            <a:cxnSpLocks/>
          </p:cNvCxnSpPr>
          <p:nvPr/>
        </p:nvCxnSpPr>
        <p:spPr>
          <a:xfrm>
            <a:off x="7416371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7283D3E0-608F-4D1E-9AD7-C0ACA8C0982F}"/>
              </a:ext>
            </a:extLst>
          </p:cNvPr>
          <p:cNvCxnSpPr>
            <a:cxnSpLocks/>
          </p:cNvCxnSpPr>
          <p:nvPr/>
        </p:nvCxnSpPr>
        <p:spPr>
          <a:xfrm>
            <a:off x="7416371" y="4340566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671EC7A-145F-45DA-BB4E-9AD41535F579}"/>
              </a:ext>
            </a:extLst>
          </p:cNvPr>
          <p:cNvSpPr txBox="1"/>
          <p:nvPr/>
        </p:nvSpPr>
        <p:spPr>
          <a:xfrm>
            <a:off x="10035860" y="4905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C9D37D-5B52-47DD-99A6-20E96860516B}"/>
              </a:ext>
            </a:extLst>
          </p:cNvPr>
          <p:cNvSpPr txBox="1"/>
          <p:nvPr/>
        </p:nvSpPr>
        <p:spPr>
          <a:xfrm>
            <a:off x="10035860" y="1670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15EEB6-58BF-438B-B6FF-3143DE67D2A8}"/>
              </a:ext>
            </a:extLst>
          </p:cNvPr>
          <p:cNvSpPr txBox="1"/>
          <p:nvPr/>
        </p:nvSpPr>
        <p:spPr>
          <a:xfrm>
            <a:off x="10035860" y="4340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6281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반응형 웹 </a:t>
            </a:r>
            <a:r>
              <a:rPr lang="en-US" altLang="ko-KR" dirty="0"/>
              <a:t>– PC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2954138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2954138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5075581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E89BA33-EFC7-4440-AABC-B61A1B25AE44}"/>
              </a:ext>
            </a:extLst>
          </p:cNvPr>
          <p:cNvSpPr txBox="1"/>
          <p:nvPr/>
        </p:nvSpPr>
        <p:spPr>
          <a:xfrm>
            <a:off x="5172580" y="43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489964C-0892-4FD4-9F90-A17763C8A5F6}"/>
              </a:ext>
            </a:extLst>
          </p:cNvPr>
          <p:cNvSpPr txBox="1"/>
          <p:nvPr/>
        </p:nvSpPr>
        <p:spPr>
          <a:xfrm>
            <a:off x="4235825" y="435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5C182A8-E50E-47FB-9D2F-AB606344C286}"/>
              </a:ext>
            </a:extLst>
          </p:cNvPr>
          <p:cNvSpPr txBox="1"/>
          <p:nvPr/>
        </p:nvSpPr>
        <p:spPr>
          <a:xfrm>
            <a:off x="4235824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683F7DE-00FD-4BF8-BBA4-097D8CE08CFB}"/>
              </a:ext>
            </a:extLst>
          </p:cNvPr>
          <p:cNvSpPr txBox="1"/>
          <p:nvPr/>
        </p:nvSpPr>
        <p:spPr>
          <a:xfrm>
            <a:off x="5172580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6250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index.html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789621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789621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2911064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E89BA33-EFC7-4440-AABC-B61A1B25AE44}"/>
              </a:ext>
            </a:extLst>
          </p:cNvPr>
          <p:cNvSpPr txBox="1"/>
          <p:nvPr/>
        </p:nvSpPr>
        <p:spPr>
          <a:xfrm>
            <a:off x="3331228" y="35281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메인이미지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489964C-0892-4FD4-9F90-A17763C8A5F6}"/>
              </a:ext>
            </a:extLst>
          </p:cNvPr>
          <p:cNvSpPr txBox="1"/>
          <p:nvPr/>
        </p:nvSpPr>
        <p:spPr>
          <a:xfrm>
            <a:off x="1647236" y="4260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명언표시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5C182A8-E50E-47FB-9D2F-AB606344C286}"/>
              </a:ext>
            </a:extLst>
          </p:cNvPr>
          <p:cNvSpPr txBox="1"/>
          <p:nvPr/>
        </p:nvSpPr>
        <p:spPr>
          <a:xfrm>
            <a:off x="2071307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683F7DE-00FD-4BF8-BBA4-097D8CE08CFB}"/>
              </a:ext>
            </a:extLst>
          </p:cNvPr>
          <p:cNvSpPr txBox="1"/>
          <p:nvPr/>
        </p:nvSpPr>
        <p:spPr>
          <a:xfrm>
            <a:off x="3008063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D0B58F4-C2D6-4CC4-96C7-F14D42E9935C}"/>
              </a:ext>
            </a:extLst>
          </p:cNvPr>
          <p:cNvSpPr>
            <a:spLocks noChangeAspect="1"/>
          </p:cNvSpPr>
          <p:nvPr/>
        </p:nvSpPr>
        <p:spPr>
          <a:xfrm flipH="1">
            <a:off x="8026419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E3E69D1-2A64-42AE-B12B-56E5520E7BCC}"/>
              </a:ext>
            </a:extLst>
          </p:cNvPr>
          <p:cNvCxnSpPr>
            <a:cxnSpLocks/>
          </p:cNvCxnSpPr>
          <p:nvPr/>
        </p:nvCxnSpPr>
        <p:spPr>
          <a:xfrm>
            <a:off x="8026419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4BFDAF0-FDE9-439A-8BB2-EA149AF786C0}"/>
              </a:ext>
            </a:extLst>
          </p:cNvPr>
          <p:cNvCxnSpPr>
            <a:cxnSpLocks/>
          </p:cNvCxnSpPr>
          <p:nvPr/>
        </p:nvCxnSpPr>
        <p:spPr>
          <a:xfrm>
            <a:off x="8026419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9B1C08C0-D748-4D17-8191-68BBF906A825}"/>
              </a:ext>
            </a:extLst>
          </p:cNvPr>
          <p:cNvCxnSpPr>
            <a:cxnSpLocks/>
          </p:cNvCxnSpPr>
          <p:nvPr/>
        </p:nvCxnSpPr>
        <p:spPr>
          <a:xfrm>
            <a:off x="8026419" y="2180459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B0FD19-A918-4351-831E-E0A09BEF59DC}"/>
              </a:ext>
            </a:extLst>
          </p:cNvPr>
          <p:cNvSpPr txBox="1"/>
          <p:nvPr/>
        </p:nvSpPr>
        <p:spPr>
          <a:xfrm>
            <a:off x="9855020" y="560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410295-3274-4ADF-9655-82F94252968D}"/>
              </a:ext>
            </a:extLst>
          </p:cNvPr>
          <p:cNvSpPr txBox="1"/>
          <p:nvPr/>
        </p:nvSpPr>
        <p:spPr>
          <a:xfrm>
            <a:off x="9855020" y="5042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1ED686-6117-4B25-B51B-2229F63E8CD5}"/>
              </a:ext>
            </a:extLst>
          </p:cNvPr>
          <p:cNvSpPr txBox="1"/>
          <p:nvPr/>
        </p:nvSpPr>
        <p:spPr>
          <a:xfrm>
            <a:off x="863604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메인이미지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8F4E054-06AE-47B9-836F-32FB6CC5B7B7}"/>
              </a:ext>
            </a:extLst>
          </p:cNvPr>
          <p:cNvSpPr txBox="1"/>
          <p:nvPr/>
        </p:nvSpPr>
        <p:spPr>
          <a:xfrm>
            <a:off x="8751464" y="17597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명언표시</a:t>
            </a:r>
          </a:p>
        </p:txBody>
      </p:sp>
    </p:spTree>
    <p:extLst>
      <p:ext uri="{BB962C8B-B14F-4D97-AF65-F5344CB8AC3E}">
        <p14:creationId xmlns:p14="http://schemas.microsoft.com/office/powerpoint/2010/main" val="138139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깔끔하고 미니멀리즘한 사이트 </a:t>
            </a:r>
            <a:endParaRPr lang="ko" dirty="0"/>
          </a:p>
          <a:p>
            <a:pPr rtl="0"/>
            <a:r>
              <a:rPr lang="en-US" altLang="ko" dirty="0"/>
              <a:t>Font</a:t>
            </a:r>
            <a:r>
              <a:rPr lang="ko-KR" altLang="en-US" dirty="0"/>
              <a:t>는 </a:t>
            </a:r>
            <a:r>
              <a:rPr lang="en-US" altLang="ko-KR" dirty="0"/>
              <a:t>Verdana </a:t>
            </a:r>
            <a:r>
              <a:rPr lang="ko-KR" altLang="en-US" dirty="0"/>
              <a:t>서체 사용</a:t>
            </a:r>
            <a:endParaRPr lang="ko" dirty="0"/>
          </a:p>
          <a:p>
            <a:pPr rtl="0"/>
            <a:r>
              <a:rPr lang="ko-KR" altLang="en-US" dirty="0"/>
              <a:t>주요 </a:t>
            </a:r>
            <a:r>
              <a:rPr lang="en-US" altLang="ko" dirty="0"/>
              <a:t>Color</a:t>
            </a:r>
            <a:r>
              <a:rPr lang="ko-KR" altLang="en-US" dirty="0"/>
              <a:t>는 </a:t>
            </a:r>
            <a:r>
              <a:rPr lang="en-US" altLang="ko-KR" dirty="0"/>
              <a:t>Emerald Green</a:t>
            </a:r>
          </a:p>
          <a:p>
            <a:pPr rtl="0"/>
            <a:r>
              <a:rPr lang="en-US" altLang="ko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를 크게</a:t>
            </a:r>
            <a:r>
              <a:rPr lang="en-US" altLang="ko-KR" dirty="0"/>
              <a:t> </a:t>
            </a:r>
            <a:r>
              <a:rPr lang="ko-KR" altLang="en-US" dirty="0" err="1"/>
              <a:t>삼등분하여</a:t>
            </a:r>
            <a:r>
              <a:rPr lang="ko-KR" altLang="en-US" dirty="0"/>
              <a:t> 레이아웃 </a:t>
            </a:r>
            <a:endParaRPr lang="ko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index.html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76839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wisdom.html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789621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789621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2911064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E89BA33-EFC7-4440-AABC-B61A1B25AE44}"/>
              </a:ext>
            </a:extLst>
          </p:cNvPr>
          <p:cNvSpPr txBox="1"/>
          <p:nvPr/>
        </p:nvSpPr>
        <p:spPr>
          <a:xfrm>
            <a:off x="3084160" y="4185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명언표시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489964C-0892-4FD4-9F90-A17763C8A5F6}"/>
              </a:ext>
            </a:extLst>
          </p:cNvPr>
          <p:cNvSpPr txBox="1"/>
          <p:nvPr/>
        </p:nvSpPr>
        <p:spPr>
          <a:xfrm>
            <a:off x="1647236" y="42600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발언자표시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5C182A8-E50E-47FB-9D2F-AB606344C286}"/>
              </a:ext>
            </a:extLst>
          </p:cNvPr>
          <p:cNvSpPr txBox="1"/>
          <p:nvPr/>
        </p:nvSpPr>
        <p:spPr>
          <a:xfrm>
            <a:off x="2071307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683F7DE-00FD-4BF8-BBA4-097D8CE08CFB}"/>
              </a:ext>
            </a:extLst>
          </p:cNvPr>
          <p:cNvSpPr txBox="1"/>
          <p:nvPr/>
        </p:nvSpPr>
        <p:spPr>
          <a:xfrm>
            <a:off x="3008063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D0B58F4-C2D6-4CC4-96C7-F14D42E9935C}"/>
              </a:ext>
            </a:extLst>
          </p:cNvPr>
          <p:cNvSpPr>
            <a:spLocks noChangeAspect="1"/>
          </p:cNvSpPr>
          <p:nvPr/>
        </p:nvSpPr>
        <p:spPr>
          <a:xfrm flipH="1">
            <a:off x="8026419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E3E69D1-2A64-42AE-B12B-56E5520E7BCC}"/>
              </a:ext>
            </a:extLst>
          </p:cNvPr>
          <p:cNvCxnSpPr>
            <a:cxnSpLocks/>
          </p:cNvCxnSpPr>
          <p:nvPr/>
        </p:nvCxnSpPr>
        <p:spPr>
          <a:xfrm>
            <a:off x="8026419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4BFDAF0-FDE9-439A-8BB2-EA149AF786C0}"/>
              </a:ext>
            </a:extLst>
          </p:cNvPr>
          <p:cNvCxnSpPr>
            <a:cxnSpLocks/>
          </p:cNvCxnSpPr>
          <p:nvPr/>
        </p:nvCxnSpPr>
        <p:spPr>
          <a:xfrm>
            <a:off x="8026419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9B1C08C0-D748-4D17-8191-68BBF906A825}"/>
              </a:ext>
            </a:extLst>
          </p:cNvPr>
          <p:cNvCxnSpPr>
            <a:cxnSpLocks/>
          </p:cNvCxnSpPr>
          <p:nvPr/>
        </p:nvCxnSpPr>
        <p:spPr>
          <a:xfrm>
            <a:off x="8026419" y="2180459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B0FD19-A918-4351-831E-E0A09BEF59DC}"/>
              </a:ext>
            </a:extLst>
          </p:cNvPr>
          <p:cNvSpPr txBox="1"/>
          <p:nvPr/>
        </p:nvSpPr>
        <p:spPr>
          <a:xfrm>
            <a:off x="9855020" y="560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410295-3274-4ADF-9655-82F94252968D}"/>
              </a:ext>
            </a:extLst>
          </p:cNvPr>
          <p:cNvSpPr txBox="1"/>
          <p:nvPr/>
        </p:nvSpPr>
        <p:spPr>
          <a:xfrm>
            <a:off x="9855020" y="5042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1ED686-6117-4B25-B51B-2229F63E8CD5}"/>
              </a:ext>
            </a:extLst>
          </p:cNvPr>
          <p:cNvSpPr txBox="1"/>
          <p:nvPr/>
        </p:nvSpPr>
        <p:spPr>
          <a:xfrm>
            <a:off x="8834829" y="3384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명언표시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8F4E054-06AE-47B9-836F-32FB6CC5B7B7}"/>
              </a:ext>
            </a:extLst>
          </p:cNvPr>
          <p:cNvSpPr txBox="1"/>
          <p:nvPr/>
        </p:nvSpPr>
        <p:spPr>
          <a:xfrm>
            <a:off x="8711709" y="1759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발언자표시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5F752C24-9882-4614-B613-FC4213A01F7E}"/>
              </a:ext>
            </a:extLst>
          </p:cNvPr>
          <p:cNvSpPr/>
          <p:nvPr/>
        </p:nvSpPr>
        <p:spPr>
          <a:xfrm>
            <a:off x="3944719" y="4519501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5E0C1E67-85D9-4ABD-80F7-0447DAF4D9D1}"/>
              </a:ext>
            </a:extLst>
          </p:cNvPr>
          <p:cNvSpPr/>
          <p:nvPr/>
        </p:nvSpPr>
        <p:spPr>
          <a:xfrm rot="10800000">
            <a:off x="2914365" y="4519501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AE3BA0F1-1B64-4FC6-94DA-3273B4AC8F75}"/>
              </a:ext>
            </a:extLst>
          </p:cNvPr>
          <p:cNvSpPr/>
          <p:nvPr/>
        </p:nvSpPr>
        <p:spPr>
          <a:xfrm>
            <a:off x="10305338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477FE563-3A9E-4A72-827D-5C80B6619916}"/>
              </a:ext>
            </a:extLst>
          </p:cNvPr>
          <p:cNvSpPr/>
          <p:nvPr/>
        </p:nvSpPr>
        <p:spPr>
          <a:xfrm rot="10800000">
            <a:off x="8033045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7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hlinkClick r:id="rId3"/>
              </a:rPr>
              <a:t>https://api.quotable.io</a:t>
            </a:r>
            <a:r>
              <a:rPr lang="ko-KR" altLang="en-US" dirty="0"/>
              <a:t>에서 </a:t>
            </a:r>
            <a:r>
              <a:rPr lang="en-US" altLang="ko-KR" dirty="0"/>
              <a:t>ajax</a:t>
            </a:r>
            <a:r>
              <a:rPr lang="ko-KR" altLang="en-US" dirty="0"/>
              <a:t>를 이용하여 명언</a:t>
            </a:r>
            <a:r>
              <a:rPr lang="en-US" altLang="ko-KR" dirty="0"/>
              <a:t>(json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을 가져온다</a:t>
            </a:r>
            <a:endParaRPr lang="en-US" altLang="ko-KR" dirty="0"/>
          </a:p>
          <a:p>
            <a:r>
              <a:rPr lang="ko-KR" altLang="en-US" dirty="0"/>
              <a:t>가져온 명언과 발언자를 객체형태로 배열에 저장한다</a:t>
            </a:r>
            <a:endParaRPr lang="en-US" altLang="ko-KR" dirty="0"/>
          </a:p>
          <a:p>
            <a:pPr rtl="0"/>
            <a:r>
              <a:rPr lang="ko-KR" altLang="en-US" dirty="0"/>
              <a:t>애니메이션 효과를 넣어 명언을 먼저 표시한 후 발언자를 표시한다</a:t>
            </a:r>
            <a:endParaRPr lang="ko" dirty="0"/>
          </a:p>
          <a:p>
            <a:pPr rtl="0"/>
            <a:r>
              <a:rPr lang="ko-KR" altLang="en-US" dirty="0"/>
              <a:t>오른쪽 화살표를 누르면 새로운 명언을 가져온다</a:t>
            </a:r>
            <a:endParaRPr lang="en-US" altLang="ko-KR" dirty="0"/>
          </a:p>
          <a:p>
            <a:pPr rtl="0"/>
            <a:r>
              <a:rPr lang="ko-KR" altLang="en-US" dirty="0"/>
              <a:t>왼쪽 화살표를 누르면 배열을 탐색하여 이전 명언을 표시한다</a:t>
            </a:r>
            <a:endParaRPr lang="en-US" altLang="ko-KR" dirty="0"/>
          </a:p>
          <a:p>
            <a:pPr rtl="0"/>
            <a:r>
              <a:rPr lang="ko-KR" altLang="en-US" dirty="0"/>
              <a:t>왼쪽 화살표를 통해 이전 명언으로 갔을 경우</a:t>
            </a:r>
            <a:r>
              <a:rPr lang="en-US" altLang="ko-KR" dirty="0"/>
              <a:t>,</a:t>
            </a:r>
            <a:r>
              <a:rPr lang="ko-KR" altLang="en-US" dirty="0"/>
              <a:t> 오른쪽 화살표를 누르게 되면 지나온 다시 배열을 탐색하여 명언을 다시 표시하고 배열의 끝에 이르게 되면 새로운 명언을 서버에서 가져온다</a:t>
            </a:r>
            <a:endParaRPr lang="ko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wisdom.html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273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collection.html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789621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789621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2911064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E89BA33-EFC7-4440-AABC-B61A1B25AE44}"/>
              </a:ext>
            </a:extLst>
          </p:cNvPr>
          <p:cNvSpPr txBox="1"/>
          <p:nvPr/>
        </p:nvSpPr>
        <p:spPr>
          <a:xfrm>
            <a:off x="4427049" y="3301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사진표시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489964C-0892-4FD4-9F90-A17763C8A5F6}"/>
              </a:ext>
            </a:extLst>
          </p:cNvPr>
          <p:cNvSpPr txBox="1"/>
          <p:nvPr/>
        </p:nvSpPr>
        <p:spPr>
          <a:xfrm>
            <a:off x="1647236" y="4260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5C182A8-E50E-47FB-9D2F-AB606344C286}"/>
              </a:ext>
            </a:extLst>
          </p:cNvPr>
          <p:cNvSpPr txBox="1"/>
          <p:nvPr/>
        </p:nvSpPr>
        <p:spPr>
          <a:xfrm>
            <a:off x="2071307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683F7DE-00FD-4BF8-BBA4-097D8CE08CFB}"/>
              </a:ext>
            </a:extLst>
          </p:cNvPr>
          <p:cNvSpPr txBox="1"/>
          <p:nvPr/>
        </p:nvSpPr>
        <p:spPr>
          <a:xfrm>
            <a:off x="3008063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D0B58F4-C2D6-4CC4-96C7-F14D42E9935C}"/>
              </a:ext>
            </a:extLst>
          </p:cNvPr>
          <p:cNvSpPr>
            <a:spLocks noChangeAspect="1"/>
          </p:cNvSpPr>
          <p:nvPr/>
        </p:nvSpPr>
        <p:spPr>
          <a:xfrm flipH="1">
            <a:off x="8026419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E3E69D1-2A64-42AE-B12B-56E5520E7BCC}"/>
              </a:ext>
            </a:extLst>
          </p:cNvPr>
          <p:cNvCxnSpPr>
            <a:cxnSpLocks/>
          </p:cNvCxnSpPr>
          <p:nvPr/>
        </p:nvCxnSpPr>
        <p:spPr>
          <a:xfrm>
            <a:off x="8026419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4BFDAF0-FDE9-439A-8BB2-EA149AF786C0}"/>
              </a:ext>
            </a:extLst>
          </p:cNvPr>
          <p:cNvCxnSpPr>
            <a:cxnSpLocks/>
          </p:cNvCxnSpPr>
          <p:nvPr/>
        </p:nvCxnSpPr>
        <p:spPr>
          <a:xfrm>
            <a:off x="8026419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9B1C08C0-D748-4D17-8191-68BBF906A825}"/>
              </a:ext>
            </a:extLst>
          </p:cNvPr>
          <p:cNvCxnSpPr>
            <a:cxnSpLocks/>
          </p:cNvCxnSpPr>
          <p:nvPr/>
        </p:nvCxnSpPr>
        <p:spPr>
          <a:xfrm>
            <a:off x="8026419" y="2180459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B0FD19-A918-4351-831E-E0A09BEF59DC}"/>
              </a:ext>
            </a:extLst>
          </p:cNvPr>
          <p:cNvSpPr txBox="1"/>
          <p:nvPr/>
        </p:nvSpPr>
        <p:spPr>
          <a:xfrm>
            <a:off x="9855020" y="560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410295-3274-4ADF-9655-82F94252968D}"/>
              </a:ext>
            </a:extLst>
          </p:cNvPr>
          <p:cNvSpPr txBox="1"/>
          <p:nvPr/>
        </p:nvSpPr>
        <p:spPr>
          <a:xfrm>
            <a:off x="9855020" y="5042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1ED686-6117-4B25-B51B-2229F63E8CD5}"/>
              </a:ext>
            </a:extLst>
          </p:cNvPr>
          <p:cNvSpPr txBox="1"/>
          <p:nvPr/>
        </p:nvSpPr>
        <p:spPr>
          <a:xfrm>
            <a:off x="8795073" y="3309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8F4E054-06AE-47B9-836F-32FB6CC5B7B7}"/>
              </a:ext>
            </a:extLst>
          </p:cNvPr>
          <p:cNvSpPr txBox="1"/>
          <p:nvPr/>
        </p:nvSpPr>
        <p:spPr>
          <a:xfrm>
            <a:off x="8751464" y="17597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사진제목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52C19B83-5F18-44B9-A869-175EE2DB2C6B}"/>
              </a:ext>
            </a:extLst>
          </p:cNvPr>
          <p:cNvSpPr/>
          <p:nvPr/>
        </p:nvSpPr>
        <p:spPr>
          <a:xfrm>
            <a:off x="6833701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E24926F5-E4A6-411E-AC71-AA3BBEE718A9}"/>
              </a:ext>
            </a:extLst>
          </p:cNvPr>
          <p:cNvSpPr/>
          <p:nvPr/>
        </p:nvSpPr>
        <p:spPr>
          <a:xfrm>
            <a:off x="10305338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603F411E-A2C8-40D4-A131-1C07D75661E0}"/>
              </a:ext>
            </a:extLst>
          </p:cNvPr>
          <p:cNvSpPr/>
          <p:nvPr/>
        </p:nvSpPr>
        <p:spPr>
          <a:xfrm rot="10800000">
            <a:off x="8033045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xmlns="" id="{7D6BE7E2-E353-4E8D-9F03-1766E6F5D47C}"/>
              </a:ext>
            </a:extLst>
          </p:cNvPr>
          <p:cNvSpPr/>
          <p:nvPr/>
        </p:nvSpPr>
        <p:spPr>
          <a:xfrm rot="10800000">
            <a:off x="2914365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70054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2101425_TF34306921" id="{D9DDE26C-8B54-49E8-BA67-28F88B692C10}" vid="{3C93DB7B-E66B-4057-9DEF-5E2AD2C05D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{EAC3278A-1384-44F9-943F-3A2DF81D1F38}tf34306921</Template>
  <TotalTime>0</TotalTime>
  <Words>397</Words>
  <Application>Microsoft Office PowerPoint</Application>
  <PresentationFormat>사용자 지정</PresentationFormat>
  <Paragraphs>126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최소화/음소거_ALT</vt:lpstr>
      <vt:lpstr>Type Idea</vt:lpstr>
      <vt:lpstr>반응형 웹</vt:lpstr>
      <vt:lpstr>반응형 웹 - Mobile</vt:lpstr>
      <vt:lpstr>반응형 웹 – PC</vt:lpstr>
      <vt:lpstr>index.html</vt:lpstr>
      <vt:lpstr>index.html</vt:lpstr>
      <vt:lpstr>wisdom.html</vt:lpstr>
      <vt:lpstr>wisdom.html</vt:lpstr>
      <vt:lpstr>collection.html</vt:lpstr>
      <vt:lpstr>collection.html</vt:lpstr>
      <vt:lpstr>mind.html</vt:lpstr>
      <vt:lpstr>mind.html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2020-05-17T07:16:26Z</dcterms:created>
  <dcterms:modified xsi:type="dcterms:W3CDTF">2020-05-18T05:13:01Z</dcterms:modified>
</cp:coreProperties>
</file>