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3" r:id="rId1"/>
  </p:sldMasterIdLst>
  <p:notesMasterIdLst>
    <p:notesMasterId r:id="rId8"/>
  </p:notesMasterIdLst>
  <p:handoutMasterIdLst>
    <p:handoutMasterId r:id="rId9"/>
  </p:handoutMasterIdLst>
  <p:sldIdLst>
    <p:sldId id="296" r:id="rId2"/>
    <p:sldId id="310" r:id="rId3"/>
    <p:sldId id="297" r:id="rId4"/>
    <p:sldId id="318" r:id="rId5"/>
    <p:sldId id="317" r:id="rId6"/>
    <p:sldId id="303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0551" autoAdjust="0"/>
  </p:normalViewPr>
  <p:slideViewPr>
    <p:cSldViewPr snapToGrid="0" snapToObjects="1">
      <p:cViewPr varScale="1">
        <p:scale>
          <a:sx n="116" d="100"/>
          <a:sy n="116" d="100"/>
        </p:scale>
        <p:origin x="-2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4DDE08-5574-455C-978A-52AFF42B72F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F6137975-EFA5-4C49-898D-103B161FB919}">
      <dgm:prSet phldrT="[텍스트]"/>
      <dgm:spPr/>
      <dgm:t>
        <a:bodyPr/>
        <a:lstStyle/>
        <a:p>
          <a:pPr latinLnBrk="1"/>
          <a:r>
            <a:rPr lang="ko-KR" altLang="en-US" dirty="0"/>
            <a:t>명언을 통해 지혜를 얻고</a:t>
          </a:r>
        </a:p>
      </dgm:t>
    </dgm:pt>
    <dgm:pt modelId="{D4DC53FD-1DDE-45E3-93D5-A2B0B8B7C6E4}" type="parTrans" cxnId="{EBEC5235-87E4-4245-A453-E76E54E128AD}">
      <dgm:prSet/>
      <dgm:spPr/>
      <dgm:t>
        <a:bodyPr/>
        <a:lstStyle/>
        <a:p>
          <a:pPr latinLnBrk="1"/>
          <a:endParaRPr lang="ko-KR" altLang="en-US"/>
        </a:p>
      </dgm:t>
    </dgm:pt>
    <dgm:pt modelId="{1E2A7D11-DDB8-4D32-855E-60B29758DD7A}" type="sibTrans" cxnId="{EBEC5235-87E4-4245-A453-E76E54E128AD}">
      <dgm:prSet/>
      <dgm:spPr/>
      <dgm:t>
        <a:bodyPr/>
        <a:lstStyle/>
        <a:p>
          <a:pPr latinLnBrk="1"/>
          <a:endParaRPr lang="ko-KR" altLang="en-US"/>
        </a:p>
      </dgm:t>
    </dgm:pt>
    <dgm:pt modelId="{337CDFF0-F862-494D-A332-C1E2E2E30B82}">
      <dgm:prSet phldrT="[텍스트]"/>
      <dgm:spPr/>
      <dgm:t>
        <a:bodyPr/>
        <a:lstStyle/>
        <a:p>
          <a:pPr latinLnBrk="1"/>
          <a:r>
            <a:rPr lang="ko-KR" altLang="en-US" dirty="0"/>
            <a:t>사진을 통해 영감을 얻고</a:t>
          </a:r>
        </a:p>
      </dgm:t>
    </dgm:pt>
    <dgm:pt modelId="{EBF80627-3A5B-4225-9429-9CBA2574B24C}" type="parTrans" cxnId="{D487A709-4692-41D5-942D-E0CB1B99F8B8}">
      <dgm:prSet/>
      <dgm:spPr/>
      <dgm:t>
        <a:bodyPr/>
        <a:lstStyle/>
        <a:p>
          <a:pPr latinLnBrk="1"/>
          <a:endParaRPr lang="ko-KR" altLang="en-US"/>
        </a:p>
      </dgm:t>
    </dgm:pt>
    <dgm:pt modelId="{8EB3E79F-E48A-4511-A26B-EC578FFB6698}" type="sibTrans" cxnId="{D487A709-4692-41D5-942D-E0CB1B99F8B8}">
      <dgm:prSet/>
      <dgm:spPr/>
      <dgm:t>
        <a:bodyPr/>
        <a:lstStyle/>
        <a:p>
          <a:pPr latinLnBrk="1"/>
          <a:endParaRPr lang="ko-KR" altLang="en-US"/>
        </a:p>
      </dgm:t>
    </dgm:pt>
    <dgm:pt modelId="{FB78591C-F454-4B9E-BDC1-AE46C5CCAE9C}">
      <dgm:prSet phldrT="[텍스트]"/>
      <dgm:spPr/>
      <dgm:t>
        <a:bodyPr/>
        <a:lstStyle/>
        <a:p>
          <a:pPr latinLnBrk="1"/>
          <a:r>
            <a:rPr lang="ko-KR" altLang="en-US" dirty="0"/>
            <a:t>아이디어를 펼쳐보는 웹사이트</a:t>
          </a:r>
        </a:p>
      </dgm:t>
    </dgm:pt>
    <dgm:pt modelId="{21990B94-9BC2-4EA1-A068-5C7C84C4D1B5}" type="parTrans" cxnId="{EA630F36-6302-438C-B045-4F587D6F7713}">
      <dgm:prSet/>
      <dgm:spPr/>
      <dgm:t>
        <a:bodyPr/>
        <a:lstStyle/>
        <a:p>
          <a:pPr latinLnBrk="1"/>
          <a:endParaRPr lang="ko-KR" altLang="en-US"/>
        </a:p>
      </dgm:t>
    </dgm:pt>
    <dgm:pt modelId="{9034D4A0-595F-4DB8-9B11-2EDA0F8061A9}" type="sibTrans" cxnId="{EA630F36-6302-438C-B045-4F587D6F7713}">
      <dgm:prSet/>
      <dgm:spPr/>
      <dgm:t>
        <a:bodyPr/>
        <a:lstStyle/>
        <a:p>
          <a:pPr latinLnBrk="1"/>
          <a:endParaRPr lang="ko-KR" altLang="en-US"/>
        </a:p>
      </dgm:t>
    </dgm:pt>
    <dgm:pt modelId="{5A79FAF8-9274-43C7-9F74-5DC9D448DA20}" type="pres">
      <dgm:prSet presAssocID="{854DDE08-5574-455C-978A-52AFF42B72F6}" presName="arrowDiagram" presStyleCnt="0">
        <dgm:presLayoutVars>
          <dgm:chMax val="5"/>
          <dgm:dir/>
          <dgm:resizeHandles val="exact"/>
        </dgm:presLayoutVars>
      </dgm:prSet>
      <dgm:spPr/>
    </dgm:pt>
    <dgm:pt modelId="{A4E0A6ED-F383-4933-9572-7B06DCCECF9E}" type="pres">
      <dgm:prSet presAssocID="{854DDE08-5574-455C-978A-52AFF42B72F6}" presName="arrow" presStyleLbl="bgShp" presStyleIdx="0" presStyleCnt="1"/>
      <dgm:spPr/>
    </dgm:pt>
    <dgm:pt modelId="{51C813CA-73A8-4D61-A402-FFD5AFB32042}" type="pres">
      <dgm:prSet presAssocID="{854DDE08-5574-455C-978A-52AFF42B72F6}" presName="arrowDiagram3" presStyleCnt="0"/>
      <dgm:spPr/>
    </dgm:pt>
    <dgm:pt modelId="{AD8BCF59-69A0-459C-91F7-F4885AD062C8}" type="pres">
      <dgm:prSet presAssocID="{F6137975-EFA5-4C49-898D-103B161FB919}" presName="bullet3a" presStyleLbl="node1" presStyleIdx="0" presStyleCnt="3"/>
      <dgm:spPr/>
    </dgm:pt>
    <dgm:pt modelId="{153C7588-8F82-434E-B2EA-0C6709EAA56F}" type="pres">
      <dgm:prSet presAssocID="{F6137975-EFA5-4C49-898D-103B161FB919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1DEFDF-1C3A-4B21-B249-9EF8CDF15F1C}" type="pres">
      <dgm:prSet presAssocID="{337CDFF0-F862-494D-A332-C1E2E2E30B82}" presName="bullet3b" presStyleLbl="node1" presStyleIdx="1" presStyleCnt="3"/>
      <dgm:spPr/>
    </dgm:pt>
    <dgm:pt modelId="{07174D0C-742E-40BE-B217-F40753EE8A96}" type="pres">
      <dgm:prSet presAssocID="{337CDFF0-F862-494D-A332-C1E2E2E30B82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E0DB3C-C16E-4E15-84E5-84DED5217385}" type="pres">
      <dgm:prSet presAssocID="{FB78591C-F454-4B9E-BDC1-AE46C5CCAE9C}" presName="bullet3c" presStyleLbl="node1" presStyleIdx="2" presStyleCnt="3"/>
      <dgm:spPr/>
    </dgm:pt>
    <dgm:pt modelId="{D3E1F680-33BD-4106-8BE0-CDD36F700787}" type="pres">
      <dgm:prSet presAssocID="{FB78591C-F454-4B9E-BDC1-AE46C5CCAE9C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A630F36-6302-438C-B045-4F587D6F7713}" srcId="{854DDE08-5574-455C-978A-52AFF42B72F6}" destId="{FB78591C-F454-4B9E-BDC1-AE46C5CCAE9C}" srcOrd="2" destOrd="0" parTransId="{21990B94-9BC2-4EA1-A068-5C7C84C4D1B5}" sibTransId="{9034D4A0-595F-4DB8-9B11-2EDA0F8061A9}"/>
    <dgm:cxn modelId="{D487A709-4692-41D5-942D-E0CB1B99F8B8}" srcId="{854DDE08-5574-455C-978A-52AFF42B72F6}" destId="{337CDFF0-F862-494D-A332-C1E2E2E30B82}" srcOrd="1" destOrd="0" parTransId="{EBF80627-3A5B-4225-9429-9CBA2574B24C}" sibTransId="{8EB3E79F-E48A-4511-A26B-EC578FFB6698}"/>
    <dgm:cxn modelId="{EBEC5235-87E4-4245-A453-E76E54E128AD}" srcId="{854DDE08-5574-455C-978A-52AFF42B72F6}" destId="{F6137975-EFA5-4C49-898D-103B161FB919}" srcOrd="0" destOrd="0" parTransId="{D4DC53FD-1DDE-45E3-93D5-A2B0B8B7C6E4}" sibTransId="{1E2A7D11-DDB8-4D32-855E-60B29758DD7A}"/>
    <dgm:cxn modelId="{8F15191B-9A4D-4817-8DB6-5467C438D509}" type="presOf" srcId="{854DDE08-5574-455C-978A-52AFF42B72F6}" destId="{5A79FAF8-9274-43C7-9F74-5DC9D448DA20}" srcOrd="0" destOrd="0" presId="urn:microsoft.com/office/officeart/2005/8/layout/arrow2"/>
    <dgm:cxn modelId="{D8B52C99-55BF-492C-BFC3-F2D1B94442FC}" type="presOf" srcId="{FB78591C-F454-4B9E-BDC1-AE46C5CCAE9C}" destId="{D3E1F680-33BD-4106-8BE0-CDD36F700787}" srcOrd="0" destOrd="0" presId="urn:microsoft.com/office/officeart/2005/8/layout/arrow2"/>
    <dgm:cxn modelId="{EE8FBF61-2B8E-4634-A95F-5D84A14FBB46}" type="presOf" srcId="{337CDFF0-F862-494D-A332-C1E2E2E30B82}" destId="{07174D0C-742E-40BE-B217-F40753EE8A96}" srcOrd="0" destOrd="0" presId="urn:microsoft.com/office/officeart/2005/8/layout/arrow2"/>
    <dgm:cxn modelId="{A37C0734-114D-4DF3-A391-F13280745F8C}" type="presOf" srcId="{F6137975-EFA5-4C49-898D-103B161FB919}" destId="{153C7588-8F82-434E-B2EA-0C6709EAA56F}" srcOrd="0" destOrd="0" presId="urn:microsoft.com/office/officeart/2005/8/layout/arrow2"/>
    <dgm:cxn modelId="{DFAAF374-A57A-4FC7-9414-B160AE38F977}" type="presParOf" srcId="{5A79FAF8-9274-43C7-9F74-5DC9D448DA20}" destId="{A4E0A6ED-F383-4933-9572-7B06DCCECF9E}" srcOrd="0" destOrd="0" presId="urn:microsoft.com/office/officeart/2005/8/layout/arrow2"/>
    <dgm:cxn modelId="{C4118831-1E2C-438C-8FCA-FE104C2E8916}" type="presParOf" srcId="{5A79FAF8-9274-43C7-9F74-5DC9D448DA20}" destId="{51C813CA-73A8-4D61-A402-FFD5AFB32042}" srcOrd="1" destOrd="0" presId="urn:microsoft.com/office/officeart/2005/8/layout/arrow2"/>
    <dgm:cxn modelId="{D9FE6DC3-6FD8-488F-A649-AA440FB719CB}" type="presParOf" srcId="{51C813CA-73A8-4D61-A402-FFD5AFB32042}" destId="{AD8BCF59-69A0-459C-91F7-F4885AD062C8}" srcOrd="0" destOrd="0" presId="urn:microsoft.com/office/officeart/2005/8/layout/arrow2"/>
    <dgm:cxn modelId="{69353007-5831-45BB-93F1-7736830F8965}" type="presParOf" srcId="{51C813CA-73A8-4D61-A402-FFD5AFB32042}" destId="{153C7588-8F82-434E-B2EA-0C6709EAA56F}" srcOrd="1" destOrd="0" presId="urn:microsoft.com/office/officeart/2005/8/layout/arrow2"/>
    <dgm:cxn modelId="{0ACBE0A6-FE82-4F59-A218-F56B2217E6EF}" type="presParOf" srcId="{51C813CA-73A8-4D61-A402-FFD5AFB32042}" destId="{9E1DEFDF-1C3A-4B21-B249-9EF8CDF15F1C}" srcOrd="2" destOrd="0" presId="urn:microsoft.com/office/officeart/2005/8/layout/arrow2"/>
    <dgm:cxn modelId="{698D9F07-29F6-41D2-8561-30BC525FD387}" type="presParOf" srcId="{51C813CA-73A8-4D61-A402-FFD5AFB32042}" destId="{07174D0C-742E-40BE-B217-F40753EE8A96}" srcOrd="3" destOrd="0" presId="urn:microsoft.com/office/officeart/2005/8/layout/arrow2"/>
    <dgm:cxn modelId="{656583E8-C246-4D92-B66F-BAAE4C6A31FD}" type="presParOf" srcId="{51C813CA-73A8-4D61-A402-FFD5AFB32042}" destId="{AAE0DB3C-C16E-4E15-84E5-84DED5217385}" srcOrd="4" destOrd="0" presId="urn:microsoft.com/office/officeart/2005/8/layout/arrow2"/>
    <dgm:cxn modelId="{F539305C-A755-415E-9F01-740045B6D8D4}" type="presParOf" srcId="{51C813CA-73A8-4D61-A402-FFD5AFB32042}" destId="{D3E1F680-33BD-4106-8BE0-CDD36F70078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9A2FC3-982C-42DB-AA4E-173AE16E447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0F172B8-59F5-4132-83A8-3BB6CCFA03A9}">
      <dgm:prSet phldrT="[텍스트]"/>
      <dgm:spPr/>
      <dgm:t>
        <a:bodyPr/>
        <a:lstStyle/>
        <a:p>
          <a:pPr latinLnBrk="1"/>
          <a:r>
            <a:rPr lang="en-US" altLang="ko-KR" dirty="0"/>
            <a:t>Main</a:t>
          </a:r>
          <a:endParaRPr lang="ko-KR" altLang="en-US" dirty="0"/>
        </a:p>
      </dgm:t>
    </dgm:pt>
    <dgm:pt modelId="{AB16EDDC-4FCA-4A73-9678-2C571E66EDE5}" type="parTrans" cxnId="{5222AEAC-A9C1-4E2B-A9E7-0C927674B511}">
      <dgm:prSet/>
      <dgm:spPr/>
      <dgm:t>
        <a:bodyPr/>
        <a:lstStyle/>
        <a:p>
          <a:pPr latinLnBrk="1"/>
          <a:endParaRPr lang="ko-KR" altLang="en-US"/>
        </a:p>
      </dgm:t>
    </dgm:pt>
    <dgm:pt modelId="{212E9BCA-5A9F-4909-BC90-23D543436A2A}" type="sibTrans" cxnId="{5222AEAC-A9C1-4E2B-A9E7-0C927674B511}">
      <dgm:prSet/>
      <dgm:spPr/>
      <dgm:t>
        <a:bodyPr/>
        <a:lstStyle/>
        <a:p>
          <a:pPr latinLnBrk="1"/>
          <a:endParaRPr lang="ko-KR" altLang="en-US"/>
        </a:p>
      </dgm:t>
    </dgm:pt>
    <dgm:pt modelId="{7065AAA7-B380-4AD1-AB70-68A1A860DF8B}">
      <dgm:prSet phldrT="[텍스트]"/>
      <dgm:spPr/>
      <dgm:t>
        <a:bodyPr/>
        <a:lstStyle/>
        <a:p>
          <a:pPr latinLnBrk="1"/>
          <a:r>
            <a:rPr lang="en-US" altLang="ko-KR" dirty="0"/>
            <a:t>Wisdom</a:t>
          </a:r>
          <a:endParaRPr lang="ko-KR" altLang="en-US" dirty="0"/>
        </a:p>
      </dgm:t>
    </dgm:pt>
    <dgm:pt modelId="{16B24197-B64A-4CDD-8272-ED22BB96BE6F}" type="parTrans" cxnId="{3BCF8465-F984-409E-9EC4-180F654D3E0C}">
      <dgm:prSet/>
      <dgm:spPr/>
      <dgm:t>
        <a:bodyPr/>
        <a:lstStyle/>
        <a:p>
          <a:pPr latinLnBrk="1"/>
          <a:endParaRPr lang="ko-KR" altLang="en-US"/>
        </a:p>
      </dgm:t>
    </dgm:pt>
    <dgm:pt modelId="{48748EF3-5C2F-44DB-A086-10B2210FF639}" type="sibTrans" cxnId="{3BCF8465-F984-409E-9EC4-180F654D3E0C}">
      <dgm:prSet/>
      <dgm:spPr/>
      <dgm:t>
        <a:bodyPr/>
        <a:lstStyle/>
        <a:p>
          <a:pPr latinLnBrk="1"/>
          <a:endParaRPr lang="ko-KR" altLang="en-US"/>
        </a:p>
      </dgm:t>
    </dgm:pt>
    <dgm:pt modelId="{DEEEF6F5-343B-48CF-A6BE-25BF5BC5F538}">
      <dgm:prSet phldrT="[텍스트]"/>
      <dgm:spPr/>
      <dgm:t>
        <a:bodyPr/>
        <a:lstStyle/>
        <a:p>
          <a:pPr latinLnBrk="1"/>
          <a:r>
            <a:rPr lang="en-US" altLang="ko-KR" dirty="0"/>
            <a:t>Collection</a:t>
          </a:r>
          <a:endParaRPr lang="ko-KR" altLang="en-US" dirty="0"/>
        </a:p>
      </dgm:t>
    </dgm:pt>
    <dgm:pt modelId="{4DEE1AD4-9C94-4090-8EE9-2D0AC07D2D7E}" type="parTrans" cxnId="{E72CED03-5E83-4548-AF87-ADE6A8CD843F}">
      <dgm:prSet/>
      <dgm:spPr/>
      <dgm:t>
        <a:bodyPr/>
        <a:lstStyle/>
        <a:p>
          <a:pPr latinLnBrk="1"/>
          <a:endParaRPr lang="ko-KR" altLang="en-US"/>
        </a:p>
      </dgm:t>
    </dgm:pt>
    <dgm:pt modelId="{FF84AD06-AC50-46D8-9568-B4BE89D29B76}" type="sibTrans" cxnId="{E72CED03-5E83-4548-AF87-ADE6A8CD843F}">
      <dgm:prSet/>
      <dgm:spPr/>
      <dgm:t>
        <a:bodyPr/>
        <a:lstStyle/>
        <a:p>
          <a:pPr latinLnBrk="1"/>
          <a:endParaRPr lang="ko-KR" altLang="en-US"/>
        </a:p>
      </dgm:t>
    </dgm:pt>
    <dgm:pt modelId="{772465E6-1158-44EF-8A01-ABCD525476C5}">
      <dgm:prSet phldrT="[텍스트]"/>
      <dgm:spPr/>
      <dgm:t>
        <a:bodyPr/>
        <a:lstStyle/>
        <a:p>
          <a:pPr latinLnBrk="1"/>
          <a:r>
            <a:rPr lang="en-US" altLang="ko-KR" dirty="0"/>
            <a:t>Mind</a:t>
          </a:r>
          <a:endParaRPr lang="ko-KR" altLang="en-US" dirty="0"/>
        </a:p>
      </dgm:t>
    </dgm:pt>
    <dgm:pt modelId="{A59CE6D2-4BF8-406A-AF07-3C3CDC310001}" type="parTrans" cxnId="{628F82D5-7BA2-4C8F-B6F1-2E6EB6648C28}">
      <dgm:prSet/>
      <dgm:spPr/>
      <dgm:t>
        <a:bodyPr/>
        <a:lstStyle/>
        <a:p>
          <a:pPr latinLnBrk="1"/>
          <a:endParaRPr lang="ko-KR" altLang="en-US"/>
        </a:p>
      </dgm:t>
    </dgm:pt>
    <dgm:pt modelId="{1D001BFA-67B3-4D1A-AE2F-D0C99BAC8524}" type="sibTrans" cxnId="{628F82D5-7BA2-4C8F-B6F1-2E6EB6648C28}">
      <dgm:prSet/>
      <dgm:spPr/>
      <dgm:t>
        <a:bodyPr/>
        <a:lstStyle/>
        <a:p>
          <a:pPr latinLnBrk="1"/>
          <a:endParaRPr lang="ko-KR" altLang="en-US"/>
        </a:p>
      </dgm:t>
    </dgm:pt>
    <dgm:pt modelId="{E15F2261-65C5-47E8-B56D-183A0FEFF395}">
      <dgm:prSet phldrT="[텍스트]"/>
      <dgm:spPr/>
      <dgm:t>
        <a:bodyPr/>
        <a:lstStyle/>
        <a:p>
          <a:pPr latinLnBrk="1"/>
          <a:r>
            <a:rPr lang="ko-KR" altLang="en-US" dirty="0"/>
            <a:t>명언</a:t>
          </a:r>
        </a:p>
      </dgm:t>
    </dgm:pt>
    <dgm:pt modelId="{99EF9A38-0B54-44C8-875A-384B1C2F1268}" type="parTrans" cxnId="{6221D4EA-D5F4-4402-BBCA-7546641BE9BA}">
      <dgm:prSet/>
      <dgm:spPr/>
      <dgm:t>
        <a:bodyPr/>
        <a:lstStyle/>
        <a:p>
          <a:pPr latinLnBrk="1"/>
          <a:endParaRPr lang="ko-KR" altLang="en-US"/>
        </a:p>
      </dgm:t>
    </dgm:pt>
    <dgm:pt modelId="{FF2E0928-24AE-4657-AA90-B8489AC221DC}" type="sibTrans" cxnId="{6221D4EA-D5F4-4402-BBCA-7546641BE9BA}">
      <dgm:prSet/>
      <dgm:spPr/>
      <dgm:t>
        <a:bodyPr/>
        <a:lstStyle/>
        <a:p>
          <a:pPr latinLnBrk="1"/>
          <a:endParaRPr lang="ko-KR" altLang="en-US"/>
        </a:p>
      </dgm:t>
    </dgm:pt>
    <dgm:pt modelId="{0FB91E11-0DE8-4747-822B-8CDF2977176A}">
      <dgm:prSet phldrT="[텍스트]"/>
      <dgm:spPr/>
      <dgm:t>
        <a:bodyPr/>
        <a:lstStyle/>
        <a:p>
          <a:pPr latinLnBrk="1"/>
          <a:r>
            <a:rPr lang="ko-KR" altLang="en-US" dirty="0"/>
            <a:t>사진</a:t>
          </a:r>
        </a:p>
      </dgm:t>
    </dgm:pt>
    <dgm:pt modelId="{9443D8D5-C8CC-4C6A-A0A1-26738F891642}" type="parTrans" cxnId="{E8B43E33-EA6D-4749-B119-137FB0D02E80}">
      <dgm:prSet/>
      <dgm:spPr/>
      <dgm:t>
        <a:bodyPr/>
        <a:lstStyle/>
        <a:p>
          <a:pPr latinLnBrk="1"/>
          <a:endParaRPr lang="ko-KR" altLang="en-US"/>
        </a:p>
      </dgm:t>
    </dgm:pt>
    <dgm:pt modelId="{8AAFAAF1-5CA4-455D-BD03-23507E81EB0B}" type="sibTrans" cxnId="{E8B43E33-EA6D-4749-B119-137FB0D02E80}">
      <dgm:prSet/>
      <dgm:spPr/>
      <dgm:t>
        <a:bodyPr/>
        <a:lstStyle/>
        <a:p>
          <a:pPr latinLnBrk="1"/>
          <a:endParaRPr lang="ko-KR" altLang="en-US"/>
        </a:p>
      </dgm:t>
    </dgm:pt>
    <dgm:pt modelId="{14AD481C-8646-42F0-A64F-84C05D8317BB}">
      <dgm:prSet phldrT="[텍스트]"/>
      <dgm:spPr/>
      <dgm:t>
        <a:bodyPr/>
        <a:lstStyle/>
        <a:p>
          <a:pPr latinLnBrk="1"/>
          <a:r>
            <a:rPr lang="ko-KR" altLang="en-US" dirty="0"/>
            <a:t>마인드맵</a:t>
          </a:r>
        </a:p>
      </dgm:t>
    </dgm:pt>
    <dgm:pt modelId="{7DEEF0E8-F96C-49B7-B6B3-A3804B8F742F}" type="parTrans" cxnId="{618E7492-2030-4F18-809F-A0D1673D0CC2}">
      <dgm:prSet/>
      <dgm:spPr/>
      <dgm:t>
        <a:bodyPr/>
        <a:lstStyle/>
        <a:p>
          <a:pPr latinLnBrk="1"/>
          <a:endParaRPr lang="ko-KR" altLang="en-US"/>
        </a:p>
      </dgm:t>
    </dgm:pt>
    <dgm:pt modelId="{4B7C73D3-0F1B-4515-9BE1-2AB6F8FFCE78}" type="sibTrans" cxnId="{618E7492-2030-4F18-809F-A0D1673D0CC2}">
      <dgm:prSet/>
      <dgm:spPr/>
      <dgm:t>
        <a:bodyPr/>
        <a:lstStyle/>
        <a:p>
          <a:pPr latinLnBrk="1"/>
          <a:endParaRPr lang="ko-KR" altLang="en-US"/>
        </a:p>
      </dgm:t>
    </dgm:pt>
    <dgm:pt modelId="{62E3DD8F-60CB-412B-8E67-90F8A762EDAE}" type="pres">
      <dgm:prSet presAssocID="{5F9A2FC3-982C-42DB-AA4E-173AE16E44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5177DD-1C54-4616-95B7-7370D8CB3979}" type="pres">
      <dgm:prSet presAssocID="{30F172B8-59F5-4132-83A8-3BB6CCFA03A9}" presName="hierRoot1" presStyleCnt="0">
        <dgm:presLayoutVars>
          <dgm:hierBranch val="init"/>
        </dgm:presLayoutVars>
      </dgm:prSet>
      <dgm:spPr/>
    </dgm:pt>
    <dgm:pt modelId="{AF67A1ED-A3B8-419F-9762-E5BD2215BF09}" type="pres">
      <dgm:prSet presAssocID="{30F172B8-59F5-4132-83A8-3BB6CCFA03A9}" presName="rootComposite1" presStyleCnt="0"/>
      <dgm:spPr/>
    </dgm:pt>
    <dgm:pt modelId="{A1FCEC11-98F6-49AB-9C6D-96CC33A09C1C}" type="pres">
      <dgm:prSet presAssocID="{30F172B8-59F5-4132-83A8-3BB6CCFA03A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D4FD9B-B370-44FE-899C-F7B0AB06BB9F}" type="pres">
      <dgm:prSet presAssocID="{30F172B8-59F5-4132-83A8-3BB6CCFA03A9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12D609D5-1765-4EA5-A0CB-8B93213C7A15}" type="pres">
      <dgm:prSet presAssocID="{30F172B8-59F5-4132-83A8-3BB6CCFA03A9}" presName="hierChild2" presStyleCnt="0"/>
      <dgm:spPr/>
    </dgm:pt>
    <dgm:pt modelId="{BCB40BE3-6B11-4F08-9AD8-699589219B8C}" type="pres">
      <dgm:prSet presAssocID="{16B24197-B64A-4CDD-8272-ED22BB96BE6F}" presName="Name37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C62600B-9062-4177-A86E-40EB2119E616}" type="pres">
      <dgm:prSet presAssocID="{7065AAA7-B380-4AD1-AB70-68A1A860DF8B}" presName="hierRoot2" presStyleCnt="0">
        <dgm:presLayoutVars>
          <dgm:hierBranch val="init"/>
        </dgm:presLayoutVars>
      </dgm:prSet>
      <dgm:spPr/>
    </dgm:pt>
    <dgm:pt modelId="{82DE28FC-B4DF-4790-A392-53A0571FF0D8}" type="pres">
      <dgm:prSet presAssocID="{7065AAA7-B380-4AD1-AB70-68A1A860DF8B}" presName="rootComposite" presStyleCnt="0"/>
      <dgm:spPr/>
    </dgm:pt>
    <dgm:pt modelId="{5C40FF13-30CC-4A63-9DFF-628D17F8F407}" type="pres">
      <dgm:prSet presAssocID="{7065AAA7-B380-4AD1-AB70-68A1A860DF8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581088-92E8-4F5C-9886-15827301102F}" type="pres">
      <dgm:prSet presAssocID="{7065AAA7-B380-4AD1-AB70-68A1A860DF8B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BC0F3C4-5C93-44DB-B588-D97A85A2BBFC}" type="pres">
      <dgm:prSet presAssocID="{7065AAA7-B380-4AD1-AB70-68A1A860DF8B}" presName="hierChild4" presStyleCnt="0"/>
      <dgm:spPr/>
    </dgm:pt>
    <dgm:pt modelId="{51EB3BE4-CE45-47E8-9164-10C0DEB160F1}" type="pres">
      <dgm:prSet presAssocID="{99EF9A38-0B54-44C8-875A-384B1C2F1268}" presName="Name37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557CCD8-2191-43AA-8D10-96B0701624A5}" type="pres">
      <dgm:prSet presAssocID="{E15F2261-65C5-47E8-B56D-183A0FEFF395}" presName="hierRoot2" presStyleCnt="0">
        <dgm:presLayoutVars>
          <dgm:hierBranch val="init"/>
        </dgm:presLayoutVars>
      </dgm:prSet>
      <dgm:spPr/>
    </dgm:pt>
    <dgm:pt modelId="{3E3E707B-1382-45C4-AECB-69A39CBDB195}" type="pres">
      <dgm:prSet presAssocID="{E15F2261-65C5-47E8-B56D-183A0FEFF395}" presName="rootComposite" presStyleCnt="0"/>
      <dgm:spPr/>
    </dgm:pt>
    <dgm:pt modelId="{4085D113-E104-4859-B60E-38D85B40105E}" type="pres">
      <dgm:prSet presAssocID="{E15F2261-65C5-47E8-B56D-183A0FEFF395}" presName="rootText" presStyleLbl="node3" presStyleIdx="0" presStyleCnt="3" custScaleX="90618" custScaleY="532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4D6749-5AAB-4552-B7A5-28B8B316A789}" type="pres">
      <dgm:prSet presAssocID="{E15F2261-65C5-47E8-B56D-183A0FEFF395}" presName="rootConnector" presStyleLbl="node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5561D4F-8887-465F-93EE-F6FB35CD59D2}" type="pres">
      <dgm:prSet presAssocID="{E15F2261-65C5-47E8-B56D-183A0FEFF395}" presName="hierChild4" presStyleCnt="0"/>
      <dgm:spPr/>
    </dgm:pt>
    <dgm:pt modelId="{9AA6E3B1-4F73-4588-905A-46A23B60D543}" type="pres">
      <dgm:prSet presAssocID="{E15F2261-65C5-47E8-B56D-183A0FEFF395}" presName="hierChild5" presStyleCnt="0"/>
      <dgm:spPr/>
    </dgm:pt>
    <dgm:pt modelId="{2A274FB1-7EF0-446D-B283-F1EE17FE92DC}" type="pres">
      <dgm:prSet presAssocID="{7065AAA7-B380-4AD1-AB70-68A1A860DF8B}" presName="hierChild5" presStyleCnt="0"/>
      <dgm:spPr/>
    </dgm:pt>
    <dgm:pt modelId="{A943737D-856F-4D3C-A89B-F002B1098DE6}" type="pres">
      <dgm:prSet presAssocID="{4DEE1AD4-9C94-4090-8EE9-2D0AC07D2D7E}" presName="Name37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3BB4BD9-E7E0-4EC6-98BE-5C446AB5FFBB}" type="pres">
      <dgm:prSet presAssocID="{DEEEF6F5-343B-48CF-A6BE-25BF5BC5F538}" presName="hierRoot2" presStyleCnt="0">
        <dgm:presLayoutVars>
          <dgm:hierBranch val="init"/>
        </dgm:presLayoutVars>
      </dgm:prSet>
      <dgm:spPr/>
    </dgm:pt>
    <dgm:pt modelId="{6D26CF08-AB54-4767-BA00-F40BE493FE36}" type="pres">
      <dgm:prSet presAssocID="{DEEEF6F5-343B-48CF-A6BE-25BF5BC5F538}" presName="rootComposite" presStyleCnt="0"/>
      <dgm:spPr/>
    </dgm:pt>
    <dgm:pt modelId="{524D4C9A-CAC9-460D-8F49-CA744552D95F}" type="pres">
      <dgm:prSet presAssocID="{DEEEF6F5-343B-48CF-A6BE-25BF5BC5F53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637FDA-0070-4001-A0AC-70E549CB2045}" type="pres">
      <dgm:prSet presAssocID="{DEEEF6F5-343B-48CF-A6BE-25BF5BC5F538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6933CA6-6525-467B-A6AA-8C1A28C5FBA8}" type="pres">
      <dgm:prSet presAssocID="{DEEEF6F5-343B-48CF-A6BE-25BF5BC5F538}" presName="hierChild4" presStyleCnt="0"/>
      <dgm:spPr/>
    </dgm:pt>
    <dgm:pt modelId="{E817C125-5391-432E-80CF-1EAB145DCE7E}" type="pres">
      <dgm:prSet presAssocID="{9443D8D5-C8CC-4C6A-A0A1-26738F891642}" presName="Name37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F99B991-8CE2-46B2-9FA7-54C6B89EA2C3}" type="pres">
      <dgm:prSet presAssocID="{0FB91E11-0DE8-4747-822B-8CDF2977176A}" presName="hierRoot2" presStyleCnt="0">
        <dgm:presLayoutVars>
          <dgm:hierBranch val="init"/>
        </dgm:presLayoutVars>
      </dgm:prSet>
      <dgm:spPr/>
    </dgm:pt>
    <dgm:pt modelId="{E8FEFBD0-80AB-419B-8FE6-9DDC9B83D2A2}" type="pres">
      <dgm:prSet presAssocID="{0FB91E11-0DE8-4747-822B-8CDF2977176A}" presName="rootComposite" presStyleCnt="0"/>
      <dgm:spPr/>
    </dgm:pt>
    <dgm:pt modelId="{BA7A167B-F5E6-492D-8E32-25B4C60FFA4B}" type="pres">
      <dgm:prSet presAssocID="{0FB91E11-0DE8-4747-822B-8CDF2977176A}" presName="rootText" presStyleLbl="node3" presStyleIdx="1" presStyleCnt="3" custScaleX="90618" custScaleY="532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045B59-E6BA-4650-A705-105B5BAFE917}" type="pres">
      <dgm:prSet presAssocID="{0FB91E11-0DE8-4747-822B-8CDF2977176A}" presName="rootConnector" presStyleLbl="node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8BB1479-7EFC-427B-BCDA-ADDF1D9FEF05}" type="pres">
      <dgm:prSet presAssocID="{0FB91E11-0DE8-4747-822B-8CDF2977176A}" presName="hierChild4" presStyleCnt="0"/>
      <dgm:spPr/>
    </dgm:pt>
    <dgm:pt modelId="{58449443-5EBE-45AF-A581-754F248854AE}" type="pres">
      <dgm:prSet presAssocID="{0FB91E11-0DE8-4747-822B-8CDF2977176A}" presName="hierChild5" presStyleCnt="0"/>
      <dgm:spPr/>
    </dgm:pt>
    <dgm:pt modelId="{0801A703-D3D2-4F84-AE69-0A9431F089A5}" type="pres">
      <dgm:prSet presAssocID="{DEEEF6F5-343B-48CF-A6BE-25BF5BC5F538}" presName="hierChild5" presStyleCnt="0"/>
      <dgm:spPr/>
    </dgm:pt>
    <dgm:pt modelId="{9A9FAE95-C74A-4B9A-B830-F2EF8CFB858A}" type="pres">
      <dgm:prSet presAssocID="{A59CE6D2-4BF8-406A-AF07-3C3CDC310001}" presName="Name37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82F32D92-B124-42CE-BB3A-CAEB15578971}" type="pres">
      <dgm:prSet presAssocID="{772465E6-1158-44EF-8A01-ABCD525476C5}" presName="hierRoot2" presStyleCnt="0">
        <dgm:presLayoutVars>
          <dgm:hierBranch val="init"/>
        </dgm:presLayoutVars>
      </dgm:prSet>
      <dgm:spPr/>
    </dgm:pt>
    <dgm:pt modelId="{9EF8ABE7-13E8-4698-9DEC-6D771FC14AEA}" type="pres">
      <dgm:prSet presAssocID="{772465E6-1158-44EF-8A01-ABCD525476C5}" presName="rootComposite" presStyleCnt="0"/>
      <dgm:spPr/>
    </dgm:pt>
    <dgm:pt modelId="{5703765C-F99B-4104-9186-E5485BD73E57}" type="pres">
      <dgm:prSet presAssocID="{772465E6-1158-44EF-8A01-ABCD525476C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7A4835-33AA-4622-9696-4DB325F3E2DC}" type="pres">
      <dgm:prSet presAssocID="{772465E6-1158-44EF-8A01-ABCD525476C5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59E4ED0-0412-4BF7-8D7C-79602D5E21C7}" type="pres">
      <dgm:prSet presAssocID="{772465E6-1158-44EF-8A01-ABCD525476C5}" presName="hierChild4" presStyleCnt="0"/>
      <dgm:spPr/>
    </dgm:pt>
    <dgm:pt modelId="{5C928EE7-3A52-4798-9690-89447889647D}" type="pres">
      <dgm:prSet presAssocID="{7DEEF0E8-F96C-49B7-B6B3-A3804B8F742F}" presName="Name37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D5F00BC-449E-4AD6-B99F-EE5B696A5049}" type="pres">
      <dgm:prSet presAssocID="{14AD481C-8646-42F0-A64F-84C05D8317BB}" presName="hierRoot2" presStyleCnt="0">
        <dgm:presLayoutVars>
          <dgm:hierBranch val="init"/>
        </dgm:presLayoutVars>
      </dgm:prSet>
      <dgm:spPr/>
    </dgm:pt>
    <dgm:pt modelId="{C08B2B25-DD94-42FA-9230-85053CE676CA}" type="pres">
      <dgm:prSet presAssocID="{14AD481C-8646-42F0-A64F-84C05D8317BB}" presName="rootComposite" presStyleCnt="0"/>
      <dgm:spPr/>
    </dgm:pt>
    <dgm:pt modelId="{2C03CC38-C1E3-4A6A-ADFB-76ABAF40C34E}" type="pres">
      <dgm:prSet presAssocID="{14AD481C-8646-42F0-A64F-84C05D8317BB}" presName="rootText" presStyleLbl="node3" presStyleIdx="2" presStyleCnt="3" custScaleX="90618" custScaleY="532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9882D0-CE8D-43AD-BBE9-CAD846C5C5DE}" type="pres">
      <dgm:prSet presAssocID="{14AD481C-8646-42F0-A64F-84C05D8317BB}" presName="rootConnector" presStyleLbl="node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FA31C31-4E60-473D-BE7B-A77882084200}" type="pres">
      <dgm:prSet presAssocID="{14AD481C-8646-42F0-A64F-84C05D8317BB}" presName="hierChild4" presStyleCnt="0"/>
      <dgm:spPr/>
    </dgm:pt>
    <dgm:pt modelId="{77328A51-D97A-4351-B4A7-BF61CF2EE587}" type="pres">
      <dgm:prSet presAssocID="{14AD481C-8646-42F0-A64F-84C05D8317BB}" presName="hierChild5" presStyleCnt="0"/>
      <dgm:spPr/>
    </dgm:pt>
    <dgm:pt modelId="{116F4636-32DF-409E-9D63-33A739F1502F}" type="pres">
      <dgm:prSet presAssocID="{772465E6-1158-44EF-8A01-ABCD525476C5}" presName="hierChild5" presStyleCnt="0"/>
      <dgm:spPr/>
    </dgm:pt>
    <dgm:pt modelId="{82C8F763-8FF8-4A49-A3E4-5C8CECC0EA3A}" type="pres">
      <dgm:prSet presAssocID="{30F172B8-59F5-4132-83A8-3BB6CCFA03A9}" presName="hierChild3" presStyleCnt="0"/>
      <dgm:spPr/>
    </dgm:pt>
  </dgm:ptLst>
  <dgm:cxnLst>
    <dgm:cxn modelId="{3A94C9FA-BBBA-47A1-B89E-AE2D25AD4BB9}" type="presOf" srcId="{7DEEF0E8-F96C-49B7-B6B3-A3804B8F742F}" destId="{5C928EE7-3A52-4798-9690-89447889647D}" srcOrd="0" destOrd="0" presId="urn:microsoft.com/office/officeart/2005/8/layout/orgChart1"/>
    <dgm:cxn modelId="{76663E46-83F7-4784-97EA-BB91463A8E60}" type="presOf" srcId="{30F172B8-59F5-4132-83A8-3BB6CCFA03A9}" destId="{47D4FD9B-B370-44FE-899C-F7B0AB06BB9F}" srcOrd="1" destOrd="0" presId="urn:microsoft.com/office/officeart/2005/8/layout/orgChart1"/>
    <dgm:cxn modelId="{85580CCD-0CAE-4D4F-A2CB-2D89F6A6FD14}" type="presOf" srcId="{E15F2261-65C5-47E8-B56D-183A0FEFF395}" destId="{CD4D6749-5AAB-4552-B7A5-28B8B316A789}" srcOrd="1" destOrd="0" presId="urn:microsoft.com/office/officeart/2005/8/layout/orgChart1"/>
    <dgm:cxn modelId="{7481965D-A5CD-4EA8-BE2E-3C8FB61451A0}" type="presOf" srcId="{99EF9A38-0B54-44C8-875A-384B1C2F1268}" destId="{51EB3BE4-CE45-47E8-9164-10C0DEB160F1}" srcOrd="0" destOrd="0" presId="urn:microsoft.com/office/officeart/2005/8/layout/orgChart1"/>
    <dgm:cxn modelId="{5222AEAC-A9C1-4E2B-A9E7-0C927674B511}" srcId="{5F9A2FC3-982C-42DB-AA4E-173AE16E447B}" destId="{30F172B8-59F5-4132-83A8-3BB6CCFA03A9}" srcOrd="0" destOrd="0" parTransId="{AB16EDDC-4FCA-4A73-9678-2C571E66EDE5}" sibTransId="{212E9BCA-5A9F-4909-BC90-23D543436A2A}"/>
    <dgm:cxn modelId="{DD5F5C00-C7C9-4EDA-8033-5495A5330EFB}" type="presOf" srcId="{772465E6-1158-44EF-8A01-ABCD525476C5}" destId="{1A7A4835-33AA-4622-9696-4DB325F3E2DC}" srcOrd="1" destOrd="0" presId="urn:microsoft.com/office/officeart/2005/8/layout/orgChart1"/>
    <dgm:cxn modelId="{C3C8987C-6A14-448D-8DE6-8F2E40D7C8EE}" type="presOf" srcId="{772465E6-1158-44EF-8A01-ABCD525476C5}" destId="{5703765C-F99B-4104-9186-E5485BD73E57}" srcOrd="0" destOrd="0" presId="urn:microsoft.com/office/officeart/2005/8/layout/orgChart1"/>
    <dgm:cxn modelId="{D84E8EBC-16DB-4581-890A-EF4924BEE5ED}" type="presOf" srcId="{4DEE1AD4-9C94-4090-8EE9-2D0AC07D2D7E}" destId="{A943737D-856F-4D3C-A89B-F002B1098DE6}" srcOrd="0" destOrd="0" presId="urn:microsoft.com/office/officeart/2005/8/layout/orgChart1"/>
    <dgm:cxn modelId="{B8897BB7-4ABA-42F3-B007-9217D8A0121A}" type="presOf" srcId="{5F9A2FC3-982C-42DB-AA4E-173AE16E447B}" destId="{62E3DD8F-60CB-412B-8E67-90F8A762EDAE}" srcOrd="0" destOrd="0" presId="urn:microsoft.com/office/officeart/2005/8/layout/orgChart1"/>
    <dgm:cxn modelId="{0AF94FE4-E7E4-40FF-A9AD-18A60ED8328A}" type="presOf" srcId="{7065AAA7-B380-4AD1-AB70-68A1A860DF8B}" destId="{5C40FF13-30CC-4A63-9DFF-628D17F8F407}" srcOrd="0" destOrd="0" presId="urn:microsoft.com/office/officeart/2005/8/layout/orgChart1"/>
    <dgm:cxn modelId="{FE844F4C-AF2F-4298-8291-8433E2FC11A5}" type="presOf" srcId="{A59CE6D2-4BF8-406A-AF07-3C3CDC310001}" destId="{9A9FAE95-C74A-4B9A-B830-F2EF8CFB858A}" srcOrd="0" destOrd="0" presId="urn:microsoft.com/office/officeart/2005/8/layout/orgChart1"/>
    <dgm:cxn modelId="{D909AF04-B0FF-42F1-B87B-F07090FF9A2E}" type="presOf" srcId="{30F172B8-59F5-4132-83A8-3BB6CCFA03A9}" destId="{A1FCEC11-98F6-49AB-9C6D-96CC33A09C1C}" srcOrd="0" destOrd="0" presId="urn:microsoft.com/office/officeart/2005/8/layout/orgChart1"/>
    <dgm:cxn modelId="{6E9279B3-E74C-47DA-A2C9-71E8973E58F5}" type="presOf" srcId="{7065AAA7-B380-4AD1-AB70-68A1A860DF8B}" destId="{A4581088-92E8-4F5C-9886-15827301102F}" srcOrd="1" destOrd="0" presId="urn:microsoft.com/office/officeart/2005/8/layout/orgChart1"/>
    <dgm:cxn modelId="{88014207-A55F-4321-BE01-C2EF1301BDB5}" type="presOf" srcId="{14AD481C-8646-42F0-A64F-84C05D8317BB}" destId="{2C03CC38-C1E3-4A6A-ADFB-76ABAF40C34E}" srcOrd="0" destOrd="0" presId="urn:microsoft.com/office/officeart/2005/8/layout/orgChart1"/>
    <dgm:cxn modelId="{E72CED03-5E83-4548-AF87-ADE6A8CD843F}" srcId="{30F172B8-59F5-4132-83A8-3BB6CCFA03A9}" destId="{DEEEF6F5-343B-48CF-A6BE-25BF5BC5F538}" srcOrd="1" destOrd="0" parTransId="{4DEE1AD4-9C94-4090-8EE9-2D0AC07D2D7E}" sibTransId="{FF84AD06-AC50-46D8-9568-B4BE89D29B76}"/>
    <dgm:cxn modelId="{3BCF8465-F984-409E-9EC4-180F654D3E0C}" srcId="{30F172B8-59F5-4132-83A8-3BB6CCFA03A9}" destId="{7065AAA7-B380-4AD1-AB70-68A1A860DF8B}" srcOrd="0" destOrd="0" parTransId="{16B24197-B64A-4CDD-8272-ED22BB96BE6F}" sibTransId="{48748EF3-5C2F-44DB-A086-10B2210FF639}"/>
    <dgm:cxn modelId="{0F9073FE-C6BB-4DB7-B224-0306103CA6CA}" type="presOf" srcId="{E15F2261-65C5-47E8-B56D-183A0FEFF395}" destId="{4085D113-E104-4859-B60E-38D85B40105E}" srcOrd="0" destOrd="0" presId="urn:microsoft.com/office/officeart/2005/8/layout/orgChart1"/>
    <dgm:cxn modelId="{E8B43E33-EA6D-4749-B119-137FB0D02E80}" srcId="{DEEEF6F5-343B-48CF-A6BE-25BF5BC5F538}" destId="{0FB91E11-0DE8-4747-822B-8CDF2977176A}" srcOrd="0" destOrd="0" parTransId="{9443D8D5-C8CC-4C6A-A0A1-26738F891642}" sibTransId="{8AAFAAF1-5CA4-455D-BD03-23507E81EB0B}"/>
    <dgm:cxn modelId="{BEFDE1F9-655D-46F7-B102-B378D1B17D94}" type="presOf" srcId="{9443D8D5-C8CC-4C6A-A0A1-26738F891642}" destId="{E817C125-5391-432E-80CF-1EAB145DCE7E}" srcOrd="0" destOrd="0" presId="urn:microsoft.com/office/officeart/2005/8/layout/orgChart1"/>
    <dgm:cxn modelId="{6221D4EA-D5F4-4402-BBCA-7546641BE9BA}" srcId="{7065AAA7-B380-4AD1-AB70-68A1A860DF8B}" destId="{E15F2261-65C5-47E8-B56D-183A0FEFF395}" srcOrd="0" destOrd="0" parTransId="{99EF9A38-0B54-44C8-875A-384B1C2F1268}" sibTransId="{FF2E0928-24AE-4657-AA90-B8489AC221DC}"/>
    <dgm:cxn modelId="{618E7492-2030-4F18-809F-A0D1673D0CC2}" srcId="{772465E6-1158-44EF-8A01-ABCD525476C5}" destId="{14AD481C-8646-42F0-A64F-84C05D8317BB}" srcOrd="0" destOrd="0" parTransId="{7DEEF0E8-F96C-49B7-B6B3-A3804B8F742F}" sibTransId="{4B7C73D3-0F1B-4515-9BE1-2AB6F8FFCE78}"/>
    <dgm:cxn modelId="{628F82D5-7BA2-4C8F-B6F1-2E6EB6648C28}" srcId="{30F172B8-59F5-4132-83A8-3BB6CCFA03A9}" destId="{772465E6-1158-44EF-8A01-ABCD525476C5}" srcOrd="2" destOrd="0" parTransId="{A59CE6D2-4BF8-406A-AF07-3C3CDC310001}" sibTransId="{1D001BFA-67B3-4D1A-AE2F-D0C99BAC8524}"/>
    <dgm:cxn modelId="{E7212020-0027-4AF7-A7B9-A5FBA3F9FFF6}" type="presOf" srcId="{DEEEF6F5-343B-48CF-A6BE-25BF5BC5F538}" destId="{524D4C9A-CAC9-460D-8F49-CA744552D95F}" srcOrd="0" destOrd="0" presId="urn:microsoft.com/office/officeart/2005/8/layout/orgChart1"/>
    <dgm:cxn modelId="{8FC6FB90-8C75-4E40-BEEA-3A716FC07D0A}" type="presOf" srcId="{0FB91E11-0DE8-4747-822B-8CDF2977176A}" destId="{29045B59-E6BA-4650-A705-105B5BAFE917}" srcOrd="1" destOrd="0" presId="urn:microsoft.com/office/officeart/2005/8/layout/orgChart1"/>
    <dgm:cxn modelId="{F2551E8D-8770-4139-9D2E-084C8A8861DB}" type="presOf" srcId="{14AD481C-8646-42F0-A64F-84C05D8317BB}" destId="{139882D0-CE8D-43AD-BBE9-CAD846C5C5DE}" srcOrd="1" destOrd="0" presId="urn:microsoft.com/office/officeart/2005/8/layout/orgChart1"/>
    <dgm:cxn modelId="{582D8E10-A5FD-47DE-803C-763BD3329B9D}" type="presOf" srcId="{0FB91E11-0DE8-4747-822B-8CDF2977176A}" destId="{BA7A167B-F5E6-492D-8E32-25B4C60FFA4B}" srcOrd="0" destOrd="0" presId="urn:microsoft.com/office/officeart/2005/8/layout/orgChart1"/>
    <dgm:cxn modelId="{10A4845D-FCFE-4935-962D-3E9AEC3FBAFB}" type="presOf" srcId="{16B24197-B64A-4CDD-8272-ED22BB96BE6F}" destId="{BCB40BE3-6B11-4F08-9AD8-699589219B8C}" srcOrd="0" destOrd="0" presId="urn:microsoft.com/office/officeart/2005/8/layout/orgChart1"/>
    <dgm:cxn modelId="{D541F9DC-0EB7-4939-B897-21784C2ECA93}" type="presOf" srcId="{DEEEF6F5-343B-48CF-A6BE-25BF5BC5F538}" destId="{EE637FDA-0070-4001-A0AC-70E549CB2045}" srcOrd="1" destOrd="0" presId="urn:microsoft.com/office/officeart/2005/8/layout/orgChart1"/>
    <dgm:cxn modelId="{DB72D049-FD6C-4DC2-A0EB-6565B256D8E5}" type="presParOf" srcId="{62E3DD8F-60CB-412B-8E67-90F8A762EDAE}" destId="{A15177DD-1C54-4616-95B7-7370D8CB3979}" srcOrd="0" destOrd="0" presId="urn:microsoft.com/office/officeart/2005/8/layout/orgChart1"/>
    <dgm:cxn modelId="{AFB90394-95BC-4299-9EED-496E58C1311D}" type="presParOf" srcId="{A15177DD-1C54-4616-95B7-7370D8CB3979}" destId="{AF67A1ED-A3B8-419F-9762-E5BD2215BF09}" srcOrd="0" destOrd="0" presId="urn:microsoft.com/office/officeart/2005/8/layout/orgChart1"/>
    <dgm:cxn modelId="{DABCA583-0E21-4C16-93C3-DCE6E82249DB}" type="presParOf" srcId="{AF67A1ED-A3B8-419F-9762-E5BD2215BF09}" destId="{A1FCEC11-98F6-49AB-9C6D-96CC33A09C1C}" srcOrd="0" destOrd="0" presId="urn:microsoft.com/office/officeart/2005/8/layout/orgChart1"/>
    <dgm:cxn modelId="{C1A7DC65-37B8-406C-8D9A-D60362FC3DEF}" type="presParOf" srcId="{AF67A1ED-A3B8-419F-9762-E5BD2215BF09}" destId="{47D4FD9B-B370-44FE-899C-F7B0AB06BB9F}" srcOrd="1" destOrd="0" presId="urn:microsoft.com/office/officeart/2005/8/layout/orgChart1"/>
    <dgm:cxn modelId="{0939A8B3-B37D-4FA1-9DD2-5665E441056D}" type="presParOf" srcId="{A15177DD-1C54-4616-95B7-7370D8CB3979}" destId="{12D609D5-1765-4EA5-A0CB-8B93213C7A15}" srcOrd="1" destOrd="0" presId="urn:microsoft.com/office/officeart/2005/8/layout/orgChart1"/>
    <dgm:cxn modelId="{5610D694-FAC0-400D-9EE0-812DE10D1DDC}" type="presParOf" srcId="{12D609D5-1765-4EA5-A0CB-8B93213C7A15}" destId="{BCB40BE3-6B11-4F08-9AD8-699589219B8C}" srcOrd="0" destOrd="0" presId="urn:microsoft.com/office/officeart/2005/8/layout/orgChart1"/>
    <dgm:cxn modelId="{C29010B6-4F24-4E90-AE91-379FE11DB7D3}" type="presParOf" srcId="{12D609D5-1765-4EA5-A0CB-8B93213C7A15}" destId="{CC62600B-9062-4177-A86E-40EB2119E616}" srcOrd="1" destOrd="0" presId="urn:microsoft.com/office/officeart/2005/8/layout/orgChart1"/>
    <dgm:cxn modelId="{5A512AC9-2640-47F6-A781-623A3A389527}" type="presParOf" srcId="{CC62600B-9062-4177-A86E-40EB2119E616}" destId="{82DE28FC-B4DF-4790-A392-53A0571FF0D8}" srcOrd="0" destOrd="0" presId="urn:microsoft.com/office/officeart/2005/8/layout/orgChart1"/>
    <dgm:cxn modelId="{CF11AC56-BE35-4CFE-8BD9-A0CF07CA3150}" type="presParOf" srcId="{82DE28FC-B4DF-4790-A392-53A0571FF0D8}" destId="{5C40FF13-30CC-4A63-9DFF-628D17F8F407}" srcOrd="0" destOrd="0" presId="urn:microsoft.com/office/officeart/2005/8/layout/orgChart1"/>
    <dgm:cxn modelId="{0A12C5DF-34F2-4577-8D8C-B2E6B1188626}" type="presParOf" srcId="{82DE28FC-B4DF-4790-A392-53A0571FF0D8}" destId="{A4581088-92E8-4F5C-9886-15827301102F}" srcOrd="1" destOrd="0" presId="urn:microsoft.com/office/officeart/2005/8/layout/orgChart1"/>
    <dgm:cxn modelId="{AD7DBBA4-3B51-4D11-9F9E-1DD460347B54}" type="presParOf" srcId="{CC62600B-9062-4177-A86E-40EB2119E616}" destId="{ABC0F3C4-5C93-44DB-B588-D97A85A2BBFC}" srcOrd="1" destOrd="0" presId="urn:microsoft.com/office/officeart/2005/8/layout/orgChart1"/>
    <dgm:cxn modelId="{E9644A69-DEF0-4576-8CCB-501C6988EF03}" type="presParOf" srcId="{ABC0F3C4-5C93-44DB-B588-D97A85A2BBFC}" destId="{51EB3BE4-CE45-47E8-9164-10C0DEB160F1}" srcOrd="0" destOrd="0" presId="urn:microsoft.com/office/officeart/2005/8/layout/orgChart1"/>
    <dgm:cxn modelId="{4810EC51-4231-4DC9-B55B-36A3EE4F5336}" type="presParOf" srcId="{ABC0F3C4-5C93-44DB-B588-D97A85A2BBFC}" destId="{D557CCD8-2191-43AA-8D10-96B0701624A5}" srcOrd="1" destOrd="0" presId="urn:microsoft.com/office/officeart/2005/8/layout/orgChart1"/>
    <dgm:cxn modelId="{D3394B54-22A8-4A8D-8F52-3CACF288E26D}" type="presParOf" srcId="{D557CCD8-2191-43AA-8D10-96B0701624A5}" destId="{3E3E707B-1382-45C4-AECB-69A39CBDB195}" srcOrd="0" destOrd="0" presId="urn:microsoft.com/office/officeart/2005/8/layout/orgChart1"/>
    <dgm:cxn modelId="{95EED9E8-FA62-4190-9C1E-172C2447364B}" type="presParOf" srcId="{3E3E707B-1382-45C4-AECB-69A39CBDB195}" destId="{4085D113-E104-4859-B60E-38D85B40105E}" srcOrd="0" destOrd="0" presId="urn:microsoft.com/office/officeart/2005/8/layout/orgChart1"/>
    <dgm:cxn modelId="{C1F0016E-D233-4B68-A446-8A5F1BDF545F}" type="presParOf" srcId="{3E3E707B-1382-45C4-AECB-69A39CBDB195}" destId="{CD4D6749-5AAB-4552-B7A5-28B8B316A789}" srcOrd="1" destOrd="0" presId="urn:microsoft.com/office/officeart/2005/8/layout/orgChart1"/>
    <dgm:cxn modelId="{9F809975-8FA4-4C02-9C7B-5F78FE1EF2AA}" type="presParOf" srcId="{D557CCD8-2191-43AA-8D10-96B0701624A5}" destId="{F5561D4F-8887-465F-93EE-F6FB35CD59D2}" srcOrd="1" destOrd="0" presId="urn:microsoft.com/office/officeart/2005/8/layout/orgChart1"/>
    <dgm:cxn modelId="{62B7076E-5323-4931-8BF2-960771CAEF80}" type="presParOf" srcId="{D557CCD8-2191-43AA-8D10-96B0701624A5}" destId="{9AA6E3B1-4F73-4588-905A-46A23B60D543}" srcOrd="2" destOrd="0" presId="urn:microsoft.com/office/officeart/2005/8/layout/orgChart1"/>
    <dgm:cxn modelId="{F453F090-1799-47CE-A774-260523B593A0}" type="presParOf" srcId="{CC62600B-9062-4177-A86E-40EB2119E616}" destId="{2A274FB1-7EF0-446D-B283-F1EE17FE92DC}" srcOrd="2" destOrd="0" presId="urn:microsoft.com/office/officeart/2005/8/layout/orgChart1"/>
    <dgm:cxn modelId="{ABDA4159-7A80-460D-958D-5E589BA4B2D9}" type="presParOf" srcId="{12D609D5-1765-4EA5-A0CB-8B93213C7A15}" destId="{A943737D-856F-4D3C-A89B-F002B1098DE6}" srcOrd="2" destOrd="0" presId="urn:microsoft.com/office/officeart/2005/8/layout/orgChart1"/>
    <dgm:cxn modelId="{75D0AA50-8B1B-4B95-AA2F-94691ABF9E32}" type="presParOf" srcId="{12D609D5-1765-4EA5-A0CB-8B93213C7A15}" destId="{D3BB4BD9-E7E0-4EC6-98BE-5C446AB5FFBB}" srcOrd="3" destOrd="0" presId="urn:microsoft.com/office/officeart/2005/8/layout/orgChart1"/>
    <dgm:cxn modelId="{B48E484A-56B7-4E05-BE8A-FEA4F7D41E80}" type="presParOf" srcId="{D3BB4BD9-E7E0-4EC6-98BE-5C446AB5FFBB}" destId="{6D26CF08-AB54-4767-BA00-F40BE493FE36}" srcOrd="0" destOrd="0" presId="urn:microsoft.com/office/officeart/2005/8/layout/orgChart1"/>
    <dgm:cxn modelId="{15C501BE-DED9-4D63-843C-19813BC79688}" type="presParOf" srcId="{6D26CF08-AB54-4767-BA00-F40BE493FE36}" destId="{524D4C9A-CAC9-460D-8F49-CA744552D95F}" srcOrd="0" destOrd="0" presId="urn:microsoft.com/office/officeart/2005/8/layout/orgChart1"/>
    <dgm:cxn modelId="{6EF40035-B872-42DF-8296-542CCCC74E5C}" type="presParOf" srcId="{6D26CF08-AB54-4767-BA00-F40BE493FE36}" destId="{EE637FDA-0070-4001-A0AC-70E549CB2045}" srcOrd="1" destOrd="0" presId="urn:microsoft.com/office/officeart/2005/8/layout/orgChart1"/>
    <dgm:cxn modelId="{9D8B2682-5416-447A-9BA8-E6ACA1DD7DB3}" type="presParOf" srcId="{D3BB4BD9-E7E0-4EC6-98BE-5C446AB5FFBB}" destId="{A6933CA6-6525-467B-A6AA-8C1A28C5FBA8}" srcOrd="1" destOrd="0" presId="urn:microsoft.com/office/officeart/2005/8/layout/orgChart1"/>
    <dgm:cxn modelId="{937AB6CE-1212-4F50-B6BB-18A9032E1B68}" type="presParOf" srcId="{A6933CA6-6525-467B-A6AA-8C1A28C5FBA8}" destId="{E817C125-5391-432E-80CF-1EAB145DCE7E}" srcOrd="0" destOrd="0" presId="urn:microsoft.com/office/officeart/2005/8/layout/orgChart1"/>
    <dgm:cxn modelId="{D759BDA6-98C6-4787-871F-1F69DF3686D0}" type="presParOf" srcId="{A6933CA6-6525-467B-A6AA-8C1A28C5FBA8}" destId="{6F99B991-8CE2-46B2-9FA7-54C6B89EA2C3}" srcOrd="1" destOrd="0" presId="urn:microsoft.com/office/officeart/2005/8/layout/orgChart1"/>
    <dgm:cxn modelId="{68DF6DB1-1F7D-40CC-B824-F02A4D0A8126}" type="presParOf" srcId="{6F99B991-8CE2-46B2-9FA7-54C6B89EA2C3}" destId="{E8FEFBD0-80AB-419B-8FE6-9DDC9B83D2A2}" srcOrd="0" destOrd="0" presId="urn:microsoft.com/office/officeart/2005/8/layout/orgChart1"/>
    <dgm:cxn modelId="{92466AD7-E4F4-4D91-AC9A-979974E98059}" type="presParOf" srcId="{E8FEFBD0-80AB-419B-8FE6-9DDC9B83D2A2}" destId="{BA7A167B-F5E6-492D-8E32-25B4C60FFA4B}" srcOrd="0" destOrd="0" presId="urn:microsoft.com/office/officeart/2005/8/layout/orgChart1"/>
    <dgm:cxn modelId="{1558E393-EA16-4D35-81C4-17924A8A45F4}" type="presParOf" srcId="{E8FEFBD0-80AB-419B-8FE6-9DDC9B83D2A2}" destId="{29045B59-E6BA-4650-A705-105B5BAFE917}" srcOrd="1" destOrd="0" presId="urn:microsoft.com/office/officeart/2005/8/layout/orgChart1"/>
    <dgm:cxn modelId="{217C4B15-8AFD-4575-963A-A0C54BE0CFBB}" type="presParOf" srcId="{6F99B991-8CE2-46B2-9FA7-54C6B89EA2C3}" destId="{28BB1479-7EFC-427B-BCDA-ADDF1D9FEF05}" srcOrd="1" destOrd="0" presId="urn:microsoft.com/office/officeart/2005/8/layout/orgChart1"/>
    <dgm:cxn modelId="{4B584F59-373B-42C6-B65C-E806AF83DA3C}" type="presParOf" srcId="{6F99B991-8CE2-46B2-9FA7-54C6B89EA2C3}" destId="{58449443-5EBE-45AF-A581-754F248854AE}" srcOrd="2" destOrd="0" presId="urn:microsoft.com/office/officeart/2005/8/layout/orgChart1"/>
    <dgm:cxn modelId="{6F785EE5-0681-4979-89D4-FA080688364C}" type="presParOf" srcId="{D3BB4BD9-E7E0-4EC6-98BE-5C446AB5FFBB}" destId="{0801A703-D3D2-4F84-AE69-0A9431F089A5}" srcOrd="2" destOrd="0" presId="urn:microsoft.com/office/officeart/2005/8/layout/orgChart1"/>
    <dgm:cxn modelId="{0265F9D7-7CEF-4988-BDBF-ECF90008B122}" type="presParOf" srcId="{12D609D5-1765-4EA5-A0CB-8B93213C7A15}" destId="{9A9FAE95-C74A-4B9A-B830-F2EF8CFB858A}" srcOrd="4" destOrd="0" presId="urn:microsoft.com/office/officeart/2005/8/layout/orgChart1"/>
    <dgm:cxn modelId="{22250A3D-7BE2-4B35-B2AC-A71C00CC203E}" type="presParOf" srcId="{12D609D5-1765-4EA5-A0CB-8B93213C7A15}" destId="{82F32D92-B124-42CE-BB3A-CAEB15578971}" srcOrd="5" destOrd="0" presId="urn:microsoft.com/office/officeart/2005/8/layout/orgChart1"/>
    <dgm:cxn modelId="{1E0B0E42-215A-40EC-B01A-B39B58C67179}" type="presParOf" srcId="{82F32D92-B124-42CE-BB3A-CAEB15578971}" destId="{9EF8ABE7-13E8-4698-9DEC-6D771FC14AEA}" srcOrd="0" destOrd="0" presId="urn:microsoft.com/office/officeart/2005/8/layout/orgChart1"/>
    <dgm:cxn modelId="{8C25235D-5BB0-4143-9E8B-018C11CCF3A4}" type="presParOf" srcId="{9EF8ABE7-13E8-4698-9DEC-6D771FC14AEA}" destId="{5703765C-F99B-4104-9186-E5485BD73E57}" srcOrd="0" destOrd="0" presId="urn:microsoft.com/office/officeart/2005/8/layout/orgChart1"/>
    <dgm:cxn modelId="{0388CD6E-0AE1-4977-BFDE-B3EC5AC334B9}" type="presParOf" srcId="{9EF8ABE7-13E8-4698-9DEC-6D771FC14AEA}" destId="{1A7A4835-33AA-4622-9696-4DB325F3E2DC}" srcOrd="1" destOrd="0" presId="urn:microsoft.com/office/officeart/2005/8/layout/orgChart1"/>
    <dgm:cxn modelId="{08484353-E30A-405D-AE20-1167C68C8DF5}" type="presParOf" srcId="{82F32D92-B124-42CE-BB3A-CAEB15578971}" destId="{C59E4ED0-0412-4BF7-8D7C-79602D5E21C7}" srcOrd="1" destOrd="0" presId="urn:microsoft.com/office/officeart/2005/8/layout/orgChart1"/>
    <dgm:cxn modelId="{C54F6328-09DD-44FF-B7A4-A71A519EEF62}" type="presParOf" srcId="{C59E4ED0-0412-4BF7-8D7C-79602D5E21C7}" destId="{5C928EE7-3A52-4798-9690-89447889647D}" srcOrd="0" destOrd="0" presId="urn:microsoft.com/office/officeart/2005/8/layout/orgChart1"/>
    <dgm:cxn modelId="{DE7E238D-113D-4E43-8017-E2278A3CC239}" type="presParOf" srcId="{C59E4ED0-0412-4BF7-8D7C-79602D5E21C7}" destId="{4D5F00BC-449E-4AD6-B99F-EE5B696A5049}" srcOrd="1" destOrd="0" presId="urn:microsoft.com/office/officeart/2005/8/layout/orgChart1"/>
    <dgm:cxn modelId="{AD34DABD-EE36-45B4-BB44-A7AA59115E61}" type="presParOf" srcId="{4D5F00BC-449E-4AD6-B99F-EE5B696A5049}" destId="{C08B2B25-DD94-42FA-9230-85053CE676CA}" srcOrd="0" destOrd="0" presId="urn:microsoft.com/office/officeart/2005/8/layout/orgChart1"/>
    <dgm:cxn modelId="{B43A9583-BE65-40DC-87BD-AD468A38349F}" type="presParOf" srcId="{C08B2B25-DD94-42FA-9230-85053CE676CA}" destId="{2C03CC38-C1E3-4A6A-ADFB-76ABAF40C34E}" srcOrd="0" destOrd="0" presId="urn:microsoft.com/office/officeart/2005/8/layout/orgChart1"/>
    <dgm:cxn modelId="{C38B9B0A-A8DD-4A72-BECD-9A798D21D2EB}" type="presParOf" srcId="{C08B2B25-DD94-42FA-9230-85053CE676CA}" destId="{139882D0-CE8D-43AD-BBE9-CAD846C5C5DE}" srcOrd="1" destOrd="0" presId="urn:microsoft.com/office/officeart/2005/8/layout/orgChart1"/>
    <dgm:cxn modelId="{EB7E53A4-EFF2-4665-B05D-C2A047AFC153}" type="presParOf" srcId="{4D5F00BC-449E-4AD6-B99F-EE5B696A5049}" destId="{1FA31C31-4E60-473D-BE7B-A77882084200}" srcOrd="1" destOrd="0" presId="urn:microsoft.com/office/officeart/2005/8/layout/orgChart1"/>
    <dgm:cxn modelId="{C7C9945E-6C06-40B1-80DB-C182CABFFD80}" type="presParOf" srcId="{4D5F00BC-449E-4AD6-B99F-EE5B696A5049}" destId="{77328A51-D97A-4351-B4A7-BF61CF2EE587}" srcOrd="2" destOrd="0" presId="urn:microsoft.com/office/officeart/2005/8/layout/orgChart1"/>
    <dgm:cxn modelId="{DA96A7AA-F3EB-4B14-93B3-6D05AE9DA4BF}" type="presParOf" srcId="{82F32D92-B124-42CE-BB3A-CAEB15578971}" destId="{116F4636-32DF-409E-9D63-33A739F1502F}" srcOrd="2" destOrd="0" presId="urn:microsoft.com/office/officeart/2005/8/layout/orgChart1"/>
    <dgm:cxn modelId="{C4B1FCC3-EE51-47C2-A581-34A908433ADC}" type="presParOf" srcId="{A15177DD-1C54-4616-95B7-7370D8CB3979}" destId="{82C8F763-8FF8-4A49-A3E4-5C8CECC0EA3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248DD3-B7DA-4B34-B499-0A5D8F53324B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B8458A-72A7-4217-ABEE-5266FA781EBC}">
      <dgm:prSet phldrT="[텍스트]"/>
      <dgm:spPr/>
      <dgm:t>
        <a:bodyPr/>
        <a:lstStyle/>
        <a:p>
          <a:pPr latinLnBrk="1"/>
          <a:r>
            <a:rPr lang="en-US" altLang="ko-KR" dirty="0"/>
            <a:t>index.html</a:t>
          </a:r>
          <a:endParaRPr lang="ko-KR" altLang="en-US" dirty="0"/>
        </a:p>
      </dgm:t>
    </dgm:pt>
    <dgm:pt modelId="{62B7E9AD-547D-4626-A282-D43087AB7D2F}" type="parTrans" cxnId="{A7CC4D96-2639-4EDE-8ECE-CAF1664EBAA8}">
      <dgm:prSet/>
      <dgm:spPr/>
      <dgm:t>
        <a:bodyPr/>
        <a:lstStyle/>
        <a:p>
          <a:pPr latinLnBrk="1"/>
          <a:endParaRPr lang="ko-KR" altLang="en-US"/>
        </a:p>
      </dgm:t>
    </dgm:pt>
    <dgm:pt modelId="{67DA5CF7-4BF7-4362-B800-B32441445104}" type="sibTrans" cxnId="{A7CC4D96-2639-4EDE-8ECE-CAF1664EBAA8}">
      <dgm:prSet/>
      <dgm:spPr/>
      <dgm:t>
        <a:bodyPr/>
        <a:lstStyle/>
        <a:p>
          <a:pPr latinLnBrk="1"/>
          <a:endParaRPr lang="ko-KR" altLang="en-US"/>
        </a:p>
      </dgm:t>
    </dgm:pt>
    <dgm:pt modelId="{FD6D70ED-DB92-4FDD-94B6-018FB1797570}">
      <dgm:prSet phldrT="[텍스트]"/>
      <dgm:spPr/>
      <dgm:t>
        <a:bodyPr/>
        <a:lstStyle/>
        <a:p>
          <a:pPr latinLnBrk="1"/>
          <a:r>
            <a:rPr lang="en-US" altLang="ko-KR" dirty="0"/>
            <a:t>default.css</a:t>
          </a:r>
          <a:endParaRPr lang="ko-KR" altLang="en-US" dirty="0"/>
        </a:p>
      </dgm:t>
    </dgm:pt>
    <dgm:pt modelId="{CE844E39-3944-4296-BC79-099DDB47ED10}" type="parTrans" cxnId="{2702C6AC-047E-4EF4-9323-5E25F00AFEB0}">
      <dgm:prSet/>
      <dgm:spPr/>
      <dgm:t>
        <a:bodyPr/>
        <a:lstStyle/>
        <a:p>
          <a:pPr latinLnBrk="1"/>
          <a:endParaRPr lang="ko-KR" altLang="en-US"/>
        </a:p>
      </dgm:t>
    </dgm:pt>
    <dgm:pt modelId="{E724CD00-B69B-48A5-B2DB-5284B3ABDCDD}" type="sibTrans" cxnId="{2702C6AC-047E-4EF4-9323-5E25F00AFEB0}">
      <dgm:prSet/>
      <dgm:spPr/>
      <dgm:t>
        <a:bodyPr/>
        <a:lstStyle/>
        <a:p>
          <a:pPr latinLnBrk="1"/>
          <a:endParaRPr lang="ko-KR" altLang="en-US"/>
        </a:p>
      </dgm:t>
    </dgm:pt>
    <dgm:pt modelId="{76C323D0-5359-4A38-835E-442D106247A2}">
      <dgm:prSet phldrT="[텍스트]"/>
      <dgm:spPr/>
      <dgm:t>
        <a:bodyPr/>
        <a:lstStyle/>
        <a:p>
          <a:pPr latinLnBrk="1"/>
          <a:r>
            <a:rPr lang="en-US" altLang="ko-KR" dirty="0"/>
            <a:t>index.css</a:t>
          </a:r>
          <a:endParaRPr lang="ko-KR" altLang="en-US" dirty="0"/>
        </a:p>
      </dgm:t>
    </dgm:pt>
    <dgm:pt modelId="{BD2123C6-F05E-4973-B79D-2BE090D50665}" type="parTrans" cxnId="{8FBD43B3-E5C9-43F6-92D5-1E57C4EFFE3B}">
      <dgm:prSet/>
      <dgm:spPr/>
      <dgm:t>
        <a:bodyPr/>
        <a:lstStyle/>
        <a:p>
          <a:pPr latinLnBrk="1"/>
          <a:endParaRPr lang="ko-KR" altLang="en-US"/>
        </a:p>
      </dgm:t>
    </dgm:pt>
    <dgm:pt modelId="{B9641781-0037-449E-BF0B-0FA069E6B34C}" type="sibTrans" cxnId="{8FBD43B3-E5C9-43F6-92D5-1E57C4EFFE3B}">
      <dgm:prSet/>
      <dgm:spPr/>
      <dgm:t>
        <a:bodyPr/>
        <a:lstStyle/>
        <a:p>
          <a:pPr latinLnBrk="1"/>
          <a:endParaRPr lang="ko-KR" altLang="en-US"/>
        </a:p>
      </dgm:t>
    </dgm:pt>
    <dgm:pt modelId="{C9D60228-0D54-43D3-B608-273CF4FF90B9}">
      <dgm:prSet phldrT="[텍스트]"/>
      <dgm:spPr/>
      <dgm:t>
        <a:bodyPr/>
        <a:lstStyle/>
        <a:p>
          <a:pPr latinLnBrk="1"/>
          <a:r>
            <a:rPr lang="en-US" altLang="ko-KR" dirty="0"/>
            <a:t>wisdom.html</a:t>
          </a:r>
          <a:endParaRPr lang="ko-KR" altLang="en-US" dirty="0"/>
        </a:p>
      </dgm:t>
    </dgm:pt>
    <dgm:pt modelId="{C9D70D49-5AAA-4CEF-B8BC-71589C6D21E3}" type="parTrans" cxnId="{1D252CBD-00E3-4FBD-A041-1AA1B4031BB3}">
      <dgm:prSet/>
      <dgm:spPr/>
      <dgm:t>
        <a:bodyPr/>
        <a:lstStyle/>
        <a:p>
          <a:pPr latinLnBrk="1"/>
          <a:endParaRPr lang="ko-KR" altLang="en-US"/>
        </a:p>
      </dgm:t>
    </dgm:pt>
    <dgm:pt modelId="{249F469C-E55E-4DDA-BAE3-B06E37189AAD}" type="sibTrans" cxnId="{1D252CBD-00E3-4FBD-A041-1AA1B4031BB3}">
      <dgm:prSet/>
      <dgm:spPr/>
      <dgm:t>
        <a:bodyPr/>
        <a:lstStyle/>
        <a:p>
          <a:pPr latinLnBrk="1"/>
          <a:endParaRPr lang="ko-KR" altLang="en-US"/>
        </a:p>
      </dgm:t>
    </dgm:pt>
    <dgm:pt modelId="{8257349E-98CE-4671-A329-3282D98414C3}">
      <dgm:prSet phldrT="[텍스트]"/>
      <dgm:spPr/>
      <dgm:t>
        <a:bodyPr/>
        <a:lstStyle/>
        <a:p>
          <a:pPr latinLnBrk="1"/>
          <a:r>
            <a:rPr lang="en-US" altLang="ko-KR" dirty="0"/>
            <a:t>default.css</a:t>
          </a:r>
          <a:endParaRPr lang="ko-KR" altLang="en-US" dirty="0"/>
        </a:p>
      </dgm:t>
    </dgm:pt>
    <dgm:pt modelId="{75098A21-3F72-43A5-BD61-DDF9881E53C3}" type="parTrans" cxnId="{CBBE8E73-2AF0-42D8-B822-516B802922AE}">
      <dgm:prSet/>
      <dgm:spPr/>
      <dgm:t>
        <a:bodyPr/>
        <a:lstStyle/>
        <a:p>
          <a:pPr latinLnBrk="1"/>
          <a:endParaRPr lang="ko-KR" altLang="en-US"/>
        </a:p>
      </dgm:t>
    </dgm:pt>
    <dgm:pt modelId="{2CF31874-1DC8-438D-9E14-8E156F10FD39}" type="sibTrans" cxnId="{CBBE8E73-2AF0-42D8-B822-516B802922AE}">
      <dgm:prSet/>
      <dgm:spPr/>
      <dgm:t>
        <a:bodyPr/>
        <a:lstStyle/>
        <a:p>
          <a:pPr latinLnBrk="1"/>
          <a:endParaRPr lang="ko-KR" altLang="en-US"/>
        </a:p>
      </dgm:t>
    </dgm:pt>
    <dgm:pt modelId="{78F6854C-3175-43CC-AA91-2B91292B4823}">
      <dgm:prSet phldrT="[텍스트]"/>
      <dgm:spPr/>
      <dgm:t>
        <a:bodyPr/>
        <a:lstStyle/>
        <a:p>
          <a:pPr latinLnBrk="1"/>
          <a:r>
            <a:rPr lang="en-US" altLang="ko-KR" dirty="0"/>
            <a:t>wisdom.css</a:t>
          </a:r>
          <a:endParaRPr lang="ko-KR" altLang="en-US" dirty="0"/>
        </a:p>
      </dgm:t>
    </dgm:pt>
    <dgm:pt modelId="{B56E3029-391A-4143-9B66-D8B12D09B292}" type="parTrans" cxnId="{C8743BFB-F72C-42E3-BC1E-3D5B5B0C136C}">
      <dgm:prSet/>
      <dgm:spPr/>
      <dgm:t>
        <a:bodyPr/>
        <a:lstStyle/>
        <a:p>
          <a:pPr latinLnBrk="1"/>
          <a:endParaRPr lang="ko-KR" altLang="en-US"/>
        </a:p>
      </dgm:t>
    </dgm:pt>
    <dgm:pt modelId="{CB40293D-5F5F-4EAF-8EC6-F006FC120999}" type="sibTrans" cxnId="{C8743BFB-F72C-42E3-BC1E-3D5B5B0C136C}">
      <dgm:prSet/>
      <dgm:spPr/>
      <dgm:t>
        <a:bodyPr/>
        <a:lstStyle/>
        <a:p>
          <a:pPr latinLnBrk="1"/>
          <a:endParaRPr lang="ko-KR" altLang="en-US"/>
        </a:p>
      </dgm:t>
    </dgm:pt>
    <dgm:pt modelId="{8479AFD2-7F55-46BF-9CD8-026A1660FADE}">
      <dgm:prSet phldrT="[텍스트]"/>
      <dgm:spPr/>
      <dgm:t>
        <a:bodyPr/>
        <a:lstStyle/>
        <a:p>
          <a:pPr latinLnBrk="1"/>
          <a:r>
            <a:rPr lang="en-US" altLang="ko-KR" dirty="0"/>
            <a:t>wisdom.js</a:t>
          </a:r>
          <a:endParaRPr lang="ko-KR" altLang="en-US" dirty="0"/>
        </a:p>
      </dgm:t>
    </dgm:pt>
    <dgm:pt modelId="{0F5BAA59-9493-4D4C-AF25-62EEAD97C576}" type="parTrans" cxnId="{74A98E2C-C7A6-4F49-9CD5-6DFD52424D83}">
      <dgm:prSet/>
      <dgm:spPr/>
      <dgm:t>
        <a:bodyPr/>
        <a:lstStyle/>
        <a:p>
          <a:pPr latinLnBrk="1"/>
          <a:endParaRPr lang="ko-KR" altLang="en-US"/>
        </a:p>
      </dgm:t>
    </dgm:pt>
    <dgm:pt modelId="{8BB57106-94AD-4C8D-B28C-39E3B7DB747E}" type="sibTrans" cxnId="{74A98E2C-C7A6-4F49-9CD5-6DFD52424D83}">
      <dgm:prSet/>
      <dgm:spPr/>
      <dgm:t>
        <a:bodyPr/>
        <a:lstStyle/>
        <a:p>
          <a:pPr latinLnBrk="1"/>
          <a:endParaRPr lang="ko-KR" altLang="en-US"/>
        </a:p>
      </dgm:t>
    </dgm:pt>
    <dgm:pt modelId="{156C1F74-7538-4561-BFE8-82D3C3FB1255}">
      <dgm:prSet phldrT="[텍스트]"/>
      <dgm:spPr/>
      <dgm:t>
        <a:bodyPr/>
        <a:lstStyle/>
        <a:p>
          <a:pPr latinLnBrk="1"/>
          <a:r>
            <a:rPr lang="en-US" altLang="ko-KR" dirty="0"/>
            <a:t>collection.html</a:t>
          </a:r>
          <a:endParaRPr lang="ko-KR" altLang="en-US" dirty="0"/>
        </a:p>
      </dgm:t>
    </dgm:pt>
    <dgm:pt modelId="{8A919E56-7741-41B1-9BF0-991DAEF5B34B}" type="sibTrans" cxnId="{F1232F09-F30E-4498-93C2-414F14F6EC48}">
      <dgm:prSet/>
      <dgm:spPr/>
      <dgm:t>
        <a:bodyPr/>
        <a:lstStyle/>
        <a:p>
          <a:pPr latinLnBrk="1"/>
          <a:endParaRPr lang="ko-KR" altLang="en-US"/>
        </a:p>
      </dgm:t>
    </dgm:pt>
    <dgm:pt modelId="{ABB1AB96-C9DC-40B1-A79E-A6E04AF35266}" type="parTrans" cxnId="{F1232F09-F30E-4498-93C2-414F14F6EC48}">
      <dgm:prSet/>
      <dgm:spPr/>
      <dgm:t>
        <a:bodyPr/>
        <a:lstStyle/>
        <a:p>
          <a:pPr latinLnBrk="1"/>
          <a:endParaRPr lang="ko-KR" altLang="en-US"/>
        </a:p>
      </dgm:t>
    </dgm:pt>
    <dgm:pt modelId="{049D7375-92A3-4A94-BBDD-41ADC9149C3C}">
      <dgm:prSet phldrT="[텍스트]"/>
      <dgm:spPr/>
      <dgm:t>
        <a:bodyPr/>
        <a:lstStyle/>
        <a:p>
          <a:pPr latinLnBrk="1"/>
          <a:r>
            <a:rPr lang="en-US" altLang="ko-KR" dirty="0"/>
            <a:t>mind.html</a:t>
          </a:r>
          <a:endParaRPr lang="ko-KR" altLang="en-US" dirty="0"/>
        </a:p>
      </dgm:t>
    </dgm:pt>
    <dgm:pt modelId="{449ECCBE-0FB2-40E8-8D6E-60AB19074C5A}" type="parTrans" cxnId="{059548A1-15D3-4124-8DB1-5E496C4E2543}">
      <dgm:prSet/>
      <dgm:spPr/>
      <dgm:t>
        <a:bodyPr/>
        <a:lstStyle/>
        <a:p>
          <a:pPr latinLnBrk="1"/>
          <a:endParaRPr lang="ko-KR" altLang="en-US"/>
        </a:p>
      </dgm:t>
    </dgm:pt>
    <dgm:pt modelId="{14F2C022-53CA-4459-8936-2BDBD8B6741C}" type="sibTrans" cxnId="{059548A1-15D3-4124-8DB1-5E496C4E2543}">
      <dgm:prSet/>
      <dgm:spPr/>
      <dgm:t>
        <a:bodyPr/>
        <a:lstStyle/>
        <a:p>
          <a:pPr latinLnBrk="1"/>
          <a:endParaRPr lang="ko-KR" altLang="en-US"/>
        </a:p>
      </dgm:t>
    </dgm:pt>
    <dgm:pt modelId="{6DF0ECFE-09BC-48CD-9453-424706EC1BB7}">
      <dgm:prSet phldrT="[텍스트]"/>
      <dgm:spPr/>
      <dgm:t>
        <a:bodyPr/>
        <a:lstStyle/>
        <a:p>
          <a:pPr latinLnBrk="1"/>
          <a:r>
            <a:rPr lang="en-US" altLang="ko-KR" dirty="0"/>
            <a:t>default.css</a:t>
          </a:r>
          <a:endParaRPr lang="ko-KR" altLang="en-US" dirty="0"/>
        </a:p>
      </dgm:t>
    </dgm:pt>
    <dgm:pt modelId="{128D6F9A-E5E5-4C43-9254-7474E4934420}" type="parTrans" cxnId="{85AC4243-67B1-4BAE-A3E8-4614BAFCC44F}">
      <dgm:prSet/>
      <dgm:spPr/>
      <dgm:t>
        <a:bodyPr/>
        <a:lstStyle/>
        <a:p>
          <a:pPr latinLnBrk="1"/>
          <a:endParaRPr lang="ko-KR" altLang="en-US"/>
        </a:p>
      </dgm:t>
    </dgm:pt>
    <dgm:pt modelId="{5FAC4BDA-5760-4B5C-9864-2BBFA6A6566B}" type="sibTrans" cxnId="{85AC4243-67B1-4BAE-A3E8-4614BAFCC44F}">
      <dgm:prSet/>
      <dgm:spPr/>
      <dgm:t>
        <a:bodyPr/>
        <a:lstStyle/>
        <a:p>
          <a:pPr latinLnBrk="1"/>
          <a:endParaRPr lang="ko-KR" altLang="en-US"/>
        </a:p>
      </dgm:t>
    </dgm:pt>
    <dgm:pt modelId="{4C17BDAE-6F83-43A2-96B4-B23F199EA380}">
      <dgm:prSet phldrT="[텍스트]"/>
      <dgm:spPr/>
      <dgm:t>
        <a:bodyPr/>
        <a:lstStyle/>
        <a:p>
          <a:pPr latinLnBrk="1"/>
          <a:r>
            <a:rPr lang="en-US" altLang="ko-KR" dirty="0"/>
            <a:t>collection.css</a:t>
          </a:r>
          <a:endParaRPr lang="ko-KR" altLang="en-US" dirty="0"/>
        </a:p>
      </dgm:t>
    </dgm:pt>
    <dgm:pt modelId="{F39E0398-A097-4F24-B872-E84FE18D7DB6}" type="parTrans" cxnId="{5C40F4AF-0F09-4503-B91B-9F1EAB3C6327}">
      <dgm:prSet/>
      <dgm:spPr/>
      <dgm:t>
        <a:bodyPr/>
        <a:lstStyle/>
        <a:p>
          <a:pPr latinLnBrk="1"/>
          <a:endParaRPr lang="ko-KR" altLang="en-US"/>
        </a:p>
      </dgm:t>
    </dgm:pt>
    <dgm:pt modelId="{27015405-64B3-499C-A598-27E2A08333E9}" type="sibTrans" cxnId="{5C40F4AF-0F09-4503-B91B-9F1EAB3C6327}">
      <dgm:prSet/>
      <dgm:spPr/>
      <dgm:t>
        <a:bodyPr/>
        <a:lstStyle/>
        <a:p>
          <a:pPr latinLnBrk="1"/>
          <a:endParaRPr lang="ko-KR" altLang="en-US"/>
        </a:p>
      </dgm:t>
    </dgm:pt>
    <dgm:pt modelId="{8B03D205-E264-4574-BB94-BD4A5F20BC88}">
      <dgm:prSet phldrT="[텍스트]"/>
      <dgm:spPr/>
      <dgm:t>
        <a:bodyPr/>
        <a:lstStyle/>
        <a:p>
          <a:pPr latinLnBrk="1"/>
          <a:r>
            <a:rPr lang="en-US" altLang="ko-KR" dirty="0"/>
            <a:t>collection.js</a:t>
          </a:r>
          <a:endParaRPr lang="ko-KR" altLang="en-US" dirty="0"/>
        </a:p>
      </dgm:t>
    </dgm:pt>
    <dgm:pt modelId="{57240C74-CA70-4229-8ED0-400F92A0C105}" type="parTrans" cxnId="{3E743C0C-8BF8-4D60-BECE-72B449DEF624}">
      <dgm:prSet/>
      <dgm:spPr/>
      <dgm:t>
        <a:bodyPr/>
        <a:lstStyle/>
        <a:p>
          <a:pPr latinLnBrk="1"/>
          <a:endParaRPr lang="ko-KR" altLang="en-US"/>
        </a:p>
      </dgm:t>
    </dgm:pt>
    <dgm:pt modelId="{88B476CE-57EB-4710-A840-D2D5FFBE1305}" type="sibTrans" cxnId="{3E743C0C-8BF8-4D60-BECE-72B449DEF624}">
      <dgm:prSet/>
      <dgm:spPr/>
      <dgm:t>
        <a:bodyPr/>
        <a:lstStyle/>
        <a:p>
          <a:pPr latinLnBrk="1"/>
          <a:endParaRPr lang="ko-KR" altLang="en-US"/>
        </a:p>
      </dgm:t>
    </dgm:pt>
    <dgm:pt modelId="{9C9BC0BC-19D7-426D-9DE3-F39B664C2D4A}">
      <dgm:prSet phldrT="[텍스트]"/>
      <dgm:spPr/>
      <dgm:t>
        <a:bodyPr/>
        <a:lstStyle/>
        <a:p>
          <a:pPr latinLnBrk="1"/>
          <a:r>
            <a:rPr lang="en-US" altLang="ko-KR" dirty="0"/>
            <a:t>default.css</a:t>
          </a:r>
          <a:endParaRPr lang="ko-KR" altLang="en-US" dirty="0"/>
        </a:p>
      </dgm:t>
    </dgm:pt>
    <dgm:pt modelId="{8491F7ED-A86C-4E8D-910E-E669C9D6BC7A}" type="parTrans" cxnId="{FFA1B0FD-B3E3-441D-853E-5AB9C26DC085}">
      <dgm:prSet/>
      <dgm:spPr/>
      <dgm:t>
        <a:bodyPr/>
        <a:lstStyle/>
        <a:p>
          <a:pPr latinLnBrk="1"/>
          <a:endParaRPr lang="ko-KR" altLang="en-US"/>
        </a:p>
      </dgm:t>
    </dgm:pt>
    <dgm:pt modelId="{28A91637-BD50-4C11-BE61-AF4543B52E31}" type="sibTrans" cxnId="{FFA1B0FD-B3E3-441D-853E-5AB9C26DC085}">
      <dgm:prSet/>
      <dgm:spPr/>
      <dgm:t>
        <a:bodyPr/>
        <a:lstStyle/>
        <a:p>
          <a:pPr latinLnBrk="1"/>
          <a:endParaRPr lang="ko-KR" altLang="en-US"/>
        </a:p>
      </dgm:t>
    </dgm:pt>
    <dgm:pt modelId="{2D0A2DF8-9E26-49D8-ABCF-8217B72C7427}">
      <dgm:prSet phldrT="[텍스트]"/>
      <dgm:spPr/>
      <dgm:t>
        <a:bodyPr/>
        <a:lstStyle/>
        <a:p>
          <a:pPr latinLnBrk="1"/>
          <a:r>
            <a:rPr lang="en-US" altLang="ko-KR" dirty="0"/>
            <a:t>mind.css</a:t>
          </a:r>
          <a:endParaRPr lang="ko-KR" altLang="en-US" dirty="0"/>
        </a:p>
      </dgm:t>
    </dgm:pt>
    <dgm:pt modelId="{26C1AA03-A81D-4858-94AD-65780843CF28}" type="parTrans" cxnId="{5A7EA277-3476-4957-936F-3246A9C25953}">
      <dgm:prSet/>
      <dgm:spPr/>
      <dgm:t>
        <a:bodyPr/>
        <a:lstStyle/>
        <a:p>
          <a:pPr latinLnBrk="1"/>
          <a:endParaRPr lang="ko-KR" altLang="en-US"/>
        </a:p>
      </dgm:t>
    </dgm:pt>
    <dgm:pt modelId="{76DDD585-2C30-41AD-904A-103DC1F2400F}" type="sibTrans" cxnId="{5A7EA277-3476-4957-936F-3246A9C25953}">
      <dgm:prSet/>
      <dgm:spPr/>
      <dgm:t>
        <a:bodyPr/>
        <a:lstStyle/>
        <a:p>
          <a:pPr latinLnBrk="1"/>
          <a:endParaRPr lang="ko-KR" altLang="en-US"/>
        </a:p>
      </dgm:t>
    </dgm:pt>
    <dgm:pt modelId="{3D21FAAC-021A-4559-9040-B4BB30B7EEB2}">
      <dgm:prSet phldrT="[텍스트]"/>
      <dgm:spPr/>
      <dgm:t>
        <a:bodyPr/>
        <a:lstStyle/>
        <a:p>
          <a:pPr latinLnBrk="1"/>
          <a:r>
            <a:rPr lang="en-US" altLang="ko-KR" dirty="0"/>
            <a:t>mind.js</a:t>
          </a:r>
          <a:endParaRPr lang="ko-KR" altLang="en-US" dirty="0"/>
        </a:p>
      </dgm:t>
    </dgm:pt>
    <dgm:pt modelId="{11BE7B84-A922-4E25-A94B-828EE916EEF3}" type="parTrans" cxnId="{93C90FD2-F81F-4CE3-AFBE-1646FD8260E7}">
      <dgm:prSet/>
      <dgm:spPr/>
      <dgm:t>
        <a:bodyPr/>
        <a:lstStyle/>
        <a:p>
          <a:pPr latinLnBrk="1"/>
          <a:endParaRPr lang="ko-KR" altLang="en-US"/>
        </a:p>
      </dgm:t>
    </dgm:pt>
    <dgm:pt modelId="{9B697EDB-39A4-4893-80C3-5F33D18A6706}" type="sibTrans" cxnId="{93C90FD2-F81F-4CE3-AFBE-1646FD8260E7}">
      <dgm:prSet/>
      <dgm:spPr/>
      <dgm:t>
        <a:bodyPr/>
        <a:lstStyle/>
        <a:p>
          <a:pPr latinLnBrk="1"/>
          <a:endParaRPr lang="ko-KR" altLang="en-US"/>
        </a:p>
      </dgm:t>
    </dgm:pt>
    <dgm:pt modelId="{CD6CE192-E70F-4712-A4CB-8788DBE6C24D}" type="pres">
      <dgm:prSet presAssocID="{81248DD3-B7DA-4B34-B499-0A5D8F53324B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1D7E30-6843-43D2-842B-30022353C81F}" type="pres">
      <dgm:prSet presAssocID="{83B8458A-72A7-4217-ABEE-5266FA781EBC}" presName="root" presStyleCnt="0">
        <dgm:presLayoutVars>
          <dgm:chMax/>
          <dgm:chPref/>
        </dgm:presLayoutVars>
      </dgm:prSet>
      <dgm:spPr/>
    </dgm:pt>
    <dgm:pt modelId="{ED3AF51C-D4B5-4450-98DE-281F92E77915}" type="pres">
      <dgm:prSet presAssocID="{83B8458A-72A7-4217-ABEE-5266FA781EBC}" presName="rootComposite" presStyleCnt="0">
        <dgm:presLayoutVars/>
      </dgm:prSet>
      <dgm:spPr/>
    </dgm:pt>
    <dgm:pt modelId="{5073B3CE-1D67-4A2A-9BA0-405B90F16BEB}" type="pres">
      <dgm:prSet presAssocID="{83B8458A-72A7-4217-ABEE-5266FA781EBC}" presName="ParentAccent" presStyleLbl="alignNode1" presStyleIdx="0" presStyleCnt="4"/>
      <dgm:spPr/>
    </dgm:pt>
    <dgm:pt modelId="{5F5D87CC-B6DA-4266-9F93-6914036C6A55}" type="pres">
      <dgm:prSet presAssocID="{83B8458A-72A7-4217-ABEE-5266FA781EBC}" presName="ParentSmallAccent" presStyleLbl="fgAcc1" presStyleIdx="0" presStyleCnt="4"/>
      <dgm:spPr/>
    </dgm:pt>
    <dgm:pt modelId="{438D4C4D-9FC6-42F1-AD5A-00338EFB9E1B}" type="pres">
      <dgm:prSet presAssocID="{83B8458A-72A7-4217-ABEE-5266FA781EBC}" presName="Parent" presStyleLbl="revTx" presStyleIdx="0" presStyleCnt="15">
        <dgm:presLayoutVars>
          <dgm:chMax/>
          <dgm:chPref val="4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9E090-6830-46F7-95C1-684D50FAB46F}" type="pres">
      <dgm:prSet presAssocID="{83B8458A-72A7-4217-ABEE-5266FA781EBC}" presName="childShape" presStyleCnt="0">
        <dgm:presLayoutVars>
          <dgm:chMax val="0"/>
          <dgm:chPref val="0"/>
        </dgm:presLayoutVars>
      </dgm:prSet>
      <dgm:spPr/>
    </dgm:pt>
    <dgm:pt modelId="{5B54AF30-7008-4BE8-93CD-7A1486560996}" type="pres">
      <dgm:prSet presAssocID="{FD6D70ED-DB92-4FDD-94B6-018FB1797570}" presName="childComposite" presStyleCnt="0">
        <dgm:presLayoutVars>
          <dgm:chMax val="0"/>
          <dgm:chPref val="0"/>
        </dgm:presLayoutVars>
      </dgm:prSet>
      <dgm:spPr/>
    </dgm:pt>
    <dgm:pt modelId="{2E7FD70F-080B-43BA-852C-F7759B3CDECA}" type="pres">
      <dgm:prSet presAssocID="{FD6D70ED-DB92-4FDD-94B6-018FB1797570}" presName="ChildAccent" presStyleLbl="solidFgAcc1" presStyleIdx="0" presStyleCnt="11"/>
      <dgm:spPr/>
    </dgm:pt>
    <dgm:pt modelId="{AB6B14C2-F794-4F63-890A-DCC048163AFB}" type="pres">
      <dgm:prSet presAssocID="{FD6D70ED-DB92-4FDD-94B6-018FB1797570}" presName="Child" presStyleLbl="revTx" presStyleIdx="1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CC5B31-BE0A-4B54-BE15-DCB426871DB8}" type="pres">
      <dgm:prSet presAssocID="{76C323D0-5359-4A38-835E-442D106247A2}" presName="childComposite" presStyleCnt="0">
        <dgm:presLayoutVars>
          <dgm:chMax val="0"/>
          <dgm:chPref val="0"/>
        </dgm:presLayoutVars>
      </dgm:prSet>
      <dgm:spPr/>
    </dgm:pt>
    <dgm:pt modelId="{829BFDF0-BE77-4535-99A6-A371365CC4D8}" type="pres">
      <dgm:prSet presAssocID="{76C323D0-5359-4A38-835E-442D106247A2}" presName="ChildAccent" presStyleLbl="solidFgAcc1" presStyleIdx="1" presStyleCnt="11"/>
      <dgm:spPr/>
    </dgm:pt>
    <dgm:pt modelId="{328FF116-7BE3-481E-ABE3-9C3434930126}" type="pres">
      <dgm:prSet presAssocID="{76C323D0-5359-4A38-835E-442D106247A2}" presName="Child" presStyleLbl="revTx" presStyleIdx="2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5AE3CD-1B4C-49C0-8C48-F7D51E811906}" type="pres">
      <dgm:prSet presAssocID="{C9D60228-0D54-43D3-B608-273CF4FF90B9}" presName="root" presStyleCnt="0">
        <dgm:presLayoutVars>
          <dgm:chMax/>
          <dgm:chPref/>
        </dgm:presLayoutVars>
      </dgm:prSet>
      <dgm:spPr/>
    </dgm:pt>
    <dgm:pt modelId="{8FBB8F1B-BF5B-4F97-B741-B0B8C979CFEB}" type="pres">
      <dgm:prSet presAssocID="{C9D60228-0D54-43D3-B608-273CF4FF90B9}" presName="rootComposite" presStyleCnt="0">
        <dgm:presLayoutVars/>
      </dgm:prSet>
      <dgm:spPr/>
    </dgm:pt>
    <dgm:pt modelId="{E2C7AB35-6237-486B-BC07-228078A24A01}" type="pres">
      <dgm:prSet presAssocID="{C9D60228-0D54-43D3-B608-273CF4FF90B9}" presName="ParentAccent" presStyleLbl="alignNode1" presStyleIdx="1" presStyleCnt="4"/>
      <dgm:spPr/>
    </dgm:pt>
    <dgm:pt modelId="{EC1FF75D-E3FD-430B-B07F-9D27BF8F9272}" type="pres">
      <dgm:prSet presAssocID="{C9D60228-0D54-43D3-B608-273CF4FF90B9}" presName="ParentSmallAccent" presStyleLbl="fgAcc1" presStyleIdx="1" presStyleCnt="4"/>
      <dgm:spPr/>
    </dgm:pt>
    <dgm:pt modelId="{3B49E7E3-4768-40B7-A38B-810FB2F0BF1D}" type="pres">
      <dgm:prSet presAssocID="{C9D60228-0D54-43D3-B608-273CF4FF90B9}" presName="Parent" presStyleLbl="revTx" presStyleIdx="3" presStyleCnt="15">
        <dgm:presLayoutVars>
          <dgm:chMax/>
          <dgm:chPref val="4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2497EA-AC9E-47C8-B748-97F7BE5B647A}" type="pres">
      <dgm:prSet presAssocID="{C9D60228-0D54-43D3-B608-273CF4FF90B9}" presName="childShape" presStyleCnt="0">
        <dgm:presLayoutVars>
          <dgm:chMax val="0"/>
          <dgm:chPref val="0"/>
        </dgm:presLayoutVars>
      </dgm:prSet>
      <dgm:spPr/>
    </dgm:pt>
    <dgm:pt modelId="{C2C1BB87-7C8E-42C1-ACB3-EEA72CD57C92}" type="pres">
      <dgm:prSet presAssocID="{8257349E-98CE-4671-A329-3282D98414C3}" presName="childComposite" presStyleCnt="0">
        <dgm:presLayoutVars>
          <dgm:chMax val="0"/>
          <dgm:chPref val="0"/>
        </dgm:presLayoutVars>
      </dgm:prSet>
      <dgm:spPr/>
    </dgm:pt>
    <dgm:pt modelId="{D9BECCE5-F3FF-4595-87A7-2E0BB55E62CA}" type="pres">
      <dgm:prSet presAssocID="{8257349E-98CE-4671-A329-3282D98414C3}" presName="ChildAccent" presStyleLbl="solidFgAcc1" presStyleIdx="2" presStyleCnt="11"/>
      <dgm:spPr/>
    </dgm:pt>
    <dgm:pt modelId="{C8764537-1ABF-4FC3-99A6-2692893D7127}" type="pres">
      <dgm:prSet presAssocID="{8257349E-98CE-4671-A329-3282D98414C3}" presName="Child" presStyleLbl="revTx" presStyleIdx="4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9C596E-D258-45D2-83E7-6A83CA62716C}" type="pres">
      <dgm:prSet presAssocID="{78F6854C-3175-43CC-AA91-2B91292B4823}" presName="childComposite" presStyleCnt="0">
        <dgm:presLayoutVars>
          <dgm:chMax val="0"/>
          <dgm:chPref val="0"/>
        </dgm:presLayoutVars>
      </dgm:prSet>
      <dgm:spPr/>
    </dgm:pt>
    <dgm:pt modelId="{B4A65425-F5BC-4B50-B324-79802B546A63}" type="pres">
      <dgm:prSet presAssocID="{78F6854C-3175-43CC-AA91-2B91292B4823}" presName="ChildAccent" presStyleLbl="solidFgAcc1" presStyleIdx="3" presStyleCnt="11"/>
      <dgm:spPr/>
    </dgm:pt>
    <dgm:pt modelId="{E2ACD8E3-2E66-4EFB-80F7-3EF247CF94F8}" type="pres">
      <dgm:prSet presAssocID="{78F6854C-3175-43CC-AA91-2B91292B4823}" presName="Child" presStyleLbl="revTx" presStyleIdx="5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F10DB8-AEE5-49E8-8D2C-871F345E2122}" type="pres">
      <dgm:prSet presAssocID="{8479AFD2-7F55-46BF-9CD8-026A1660FADE}" presName="childComposite" presStyleCnt="0">
        <dgm:presLayoutVars>
          <dgm:chMax val="0"/>
          <dgm:chPref val="0"/>
        </dgm:presLayoutVars>
      </dgm:prSet>
      <dgm:spPr/>
    </dgm:pt>
    <dgm:pt modelId="{F8032274-832E-4272-9DA6-BC527E5F3781}" type="pres">
      <dgm:prSet presAssocID="{8479AFD2-7F55-46BF-9CD8-026A1660FADE}" presName="ChildAccent" presStyleLbl="solidFgAcc1" presStyleIdx="4" presStyleCnt="11"/>
      <dgm:spPr/>
    </dgm:pt>
    <dgm:pt modelId="{2BC38831-07A2-4E5B-A2E7-E89F61F3F00F}" type="pres">
      <dgm:prSet presAssocID="{8479AFD2-7F55-46BF-9CD8-026A1660FADE}" presName="Child" presStyleLbl="revTx" presStyleIdx="6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14D2D7-DCA2-49CC-A376-0941EFE149EA}" type="pres">
      <dgm:prSet presAssocID="{156C1F74-7538-4561-BFE8-82D3C3FB1255}" presName="root" presStyleCnt="0">
        <dgm:presLayoutVars>
          <dgm:chMax/>
          <dgm:chPref/>
        </dgm:presLayoutVars>
      </dgm:prSet>
      <dgm:spPr/>
    </dgm:pt>
    <dgm:pt modelId="{66D0155F-BDAF-4C8B-8429-FE40E589CCC0}" type="pres">
      <dgm:prSet presAssocID="{156C1F74-7538-4561-BFE8-82D3C3FB1255}" presName="rootComposite" presStyleCnt="0">
        <dgm:presLayoutVars/>
      </dgm:prSet>
      <dgm:spPr/>
    </dgm:pt>
    <dgm:pt modelId="{1D2580A0-B552-420A-BCED-251CA1E67602}" type="pres">
      <dgm:prSet presAssocID="{156C1F74-7538-4561-BFE8-82D3C3FB1255}" presName="ParentAccent" presStyleLbl="alignNode1" presStyleIdx="2" presStyleCnt="4"/>
      <dgm:spPr/>
    </dgm:pt>
    <dgm:pt modelId="{2FB59380-3AE6-476A-968D-0AB1A7DED5FD}" type="pres">
      <dgm:prSet presAssocID="{156C1F74-7538-4561-BFE8-82D3C3FB1255}" presName="ParentSmallAccent" presStyleLbl="fgAcc1" presStyleIdx="2" presStyleCnt="4"/>
      <dgm:spPr/>
    </dgm:pt>
    <dgm:pt modelId="{8140CA59-C6F0-49F1-9E5F-B0E9ED388C2F}" type="pres">
      <dgm:prSet presAssocID="{156C1F74-7538-4561-BFE8-82D3C3FB1255}" presName="Parent" presStyleLbl="revTx" presStyleIdx="7" presStyleCnt="15">
        <dgm:presLayoutVars>
          <dgm:chMax/>
          <dgm:chPref val="4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8A7877-65EB-47A5-BA79-BF1C2990B000}" type="pres">
      <dgm:prSet presAssocID="{156C1F74-7538-4561-BFE8-82D3C3FB1255}" presName="childShape" presStyleCnt="0">
        <dgm:presLayoutVars>
          <dgm:chMax val="0"/>
          <dgm:chPref val="0"/>
        </dgm:presLayoutVars>
      </dgm:prSet>
      <dgm:spPr/>
    </dgm:pt>
    <dgm:pt modelId="{0B1C5E6E-A81F-4A5B-ABFA-391E82D0891F}" type="pres">
      <dgm:prSet presAssocID="{6DF0ECFE-09BC-48CD-9453-424706EC1BB7}" presName="childComposite" presStyleCnt="0">
        <dgm:presLayoutVars>
          <dgm:chMax val="0"/>
          <dgm:chPref val="0"/>
        </dgm:presLayoutVars>
      </dgm:prSet>
      <dgm:spPr/>
    </dgm:pt>
    <dgm:pt modelId="{B240031E-0CB7-4D46-B1EB-D760F89B0652}" type="pres">
      <dgm:prSet presAssocID="{6DF0ECFE-09BC-48CD-9453-424706EC1BB7}" presName="ChildAccent" presStyleLbl="solidFgAcc1" presStyleIdx="5" presStyleCnt="11"/>
      <dgm:spPr/>
    </dgm:pt>
    <dgm:pt modelId="{B550A838-DB9D-4331-A47D-788551CCA719}" type="pres">
      <dgm:prSet presAssocID="{6DF0ECFE-09BC-48CD-9453-424706EC1BB7}" presName="Child" presStyleLbl="revTx" presStyleIdx="8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8FFC05-713D-43CE-9D55-030E1C093F01}" type="pres">
      <dgm:prSet presAssocID="{4C17BDAE-6F83-43A2-96B4-B23F199EA380}" presName="childComposite" presStyleCnt="0">
        <dgm:presLayoutVars>
          <dgm:chMax val="0"/>
          <dgm:chPref val="0"/>
        </dgm:presLayoutVars>
      </dgm:prSet>
      <dgm:spPr/>
    </dgm:pt>
    <dgm:pt modelId="{DFB17BCE-EBAC-4479-9AE8-CAA3E76ED447}" type="pres">
      <dgm:prSet presAssocID="{4C17BDAE-6F83-43A2-96B4-B23F199EA380}" presName="ChildAccent" presStyleLbl="solidFgAcc1" presStyleIdx="6" presStyleCnt="11"/>
      <dgm:spPr/>
    </dgm:pt>
    <dgm:pt modelId="{9097AF39-8A81-4913-A607-209C2C8D45AC}" type="pres">
      <dgm:prSet presAssocID="{4C17BDAE-6F83-43A2-96B4-B23F199EA380}" presName="Child" presStyleLbl="revTx" presStyleIdx="9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7AB55D-F90C-42AA-96FB-A4C2E2CFA79D}" type="pres">
      <dgm:prSet presAssocID="{8B03D205-E264-4574-BB94-BD4A5F20BC88}" presName="childComposite" presStyleCnt="0">
        <dgm:presLayoutVars>
          <dgm:chMax val="0"/>
          <dgm:chPref val="0"/>
        </dgm:presLayoutVars>
      </dgm:prSet>
      <dgm:spPr/>
    </dgm:pt>
    <dgm:pt modelId="{90BC9452-0EDE-471D-A98B-40EE1F809BB9}" type="pres">
      <dgm:prSet presAssocID="{8B03D205-E264-4574-BB94-BD4A5F20BC88}" presName="ChildAccent" presStyleLbl="solidFgAcc1" presStyleIdx="7" presStyleCnt="11"/>
      <dgm:spPr/>
    </dgm:pt>
    <dgm:pt modelId="{4DC1E671-2D6E-4914-AA65-B0E29B73D345}" type="pres">
      <dgm:prSet presAssocID="{8B03D205-E264-4574-BB94-BD4A5F20BC88}" presName="Child" presStyleLbl="revTx" presStyleIdx="10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A76422-1A27-45D7-A1A7-C0DE267BA618}" type="pres">
      <dgm:prSet presAssocID="{049D7375-92A3-4A94-BBDD-41ADC9149C3C}" presName="root" presStyleCnt="0">
        <dgm:presLayoutVars>
          <dgm:chMax/>
          <dgm:chPref/>
        </dgm:presLayoutVars>
      </dgm:prSet>
      <dgm:spPr/>
    </dgm:pt>
    <dgm:pt modelId="{AEFE9E20-8559-4080-B7EC-97B4455A8F93}" type="pres">
      <dgm:prSet presAssocID="{049D7375-92A3-4A94-BBDD-41ADC9149C3C}" presName="rootComposite" presStyleCnt="0">
        <dgm:presLayoutVars/>
      </dgm:prSet>
      <dgm:spPr/>
    </dgm:pt>
    <dgm:pt modelId="{BF0979E5-BC9E-4225-B59A-A99B02E8405B}" type="pres">
      <dgm:prSet presAssocID="{049D7375-92A3-4A94-BBDD-41ADC9149C3C}" presName="ParentAccent" presStyleLbl="alignNode1" presStyleIdx="3" presStyleCnt="4"/>
      <dgm:spPr/>
    </dgm:pt>
    <dgm:pt modelId="{C921A611-36EA-479E-BF36-EB97FCA7505F}" type="pres">
      <dgm:prSet presAssocID="{049D7375-92A3-4A94-BBDD-41ADC9149C3C}" presName="ParentSmallAccent" presStyleLbl="fgAcc1" presStyleIdx="3" presStyleCnt="4"/>
      <dgm:spPr/>
    </dgm:pt>
    <dgm:pt modelId="{C5EE2FC3-8CD0-4DC0-A2AD-F726494DC058}" type="pres">
      <dgm:prSet presAssocID="{049D7375-92A3-4A94-BBDD-41ADC9149C3C}" presName="Parent" presStyleLbl="revTx" presStyleIdx="11" presStyleCnt="15">
        <dgm:presLayoutVars>
          <dgm:chMax/>
          <dgm:chPref val="4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87C871-FFB5-464C-9991-4A386C1C5547}" type="pres">
      <dgm:prSet presAssocID="{049D7375-92A3-4A94-BBDD-41ADC9149C3C}" presName="childShape" presStyleCnt="0">
        <dgm:presLayoutVars>
          <dgm:chMax val="0"/>
          <dgm:chPref val="0"/>
        </dgm:presLayoutVars>
      </dgm:prSet>
      <dgm:spPr/>
    </dgm:pt>
    <dgm:pt modelId="{748DA94E-16B7-4A2D-8A6C-B5E6282BB38C}" type="pres">
      <dgm:prSet presAssocID="{9C9BC0BC-19D7-426D-9DE3-F39B664C2D4A}" presName="childComposite" presStyleCnt="0">
        <dgm:presLayoutVars>
          <dgm:chMax val="0"/>
          <dgm:chPref val="0"/>
        </dgm:presLayoutVars>
      </dgm:prSet>
      <dgm:spPr/>
    </dgm:pt>
    <dgm:pt modelId="{DF71C906-40B7-4444-8E5A-8E1D871259E4}" type="pres">
      <dgm:prSet presAssocID="{9C9BC0BC-19D7-426D-9DE3-F39B664C2D4A}" presName="ChildAccent" presStyleLbl="solidFgAcc1" presStyleIdx="8" presStyleCnt="11"/>
      <dgm:spPr/>
    </dgm:pt>
    <dgm:pt modelId="{93E58826-E7DC-4013-9D1D-00C797E1A316}" type="pres">
      <dgm:prSet presAssocID="{9C9BC0BC-19D7-426D-9DE3-F39B664C2D4A}" presName="Child" presStyleLbl="revTx" presStyleIdx="12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B16A81-B702-4539-815C-67EB182AFCCC}" type="pres">
      <dgm:prSet presAssocID="{2D0A2DF8-9E26-49D8-ABCF-8217B72C7427}" presName="childComposite" presStyleCnt="0">
        <dgm:presLayoutVars>
          <dgm:chMax val="0"/>
          <dgm:chPref val="0"/>
        </dgm:presLayoutVars>
      </dgm:prSet>
      <dgm:spPr/>
    </dgm:pt>
    <dgm:pt modelId="{CA1E470B-E31A-4E33-9BB0-E3D26FF659D5}" type="pres">
      <dgm:prSet presAssocID="{2D0A2DF8-9E26-49D8-ABCF-8217B72C7427}" presName="ChildAccent" presStyleLbl="solidFgAcc1" presStyleIdx="9" presStyleCnt="11"/>
      <dgm:spPr/>
    </dgm:pt>
    <dgm:pt modelId="{650DC91C-3D31-485F-841A-BD9DE80ADBE7}" type="pres">
      <dgm:prSet presAssocID="{2D0A2DF8-9E26-49D8-ABCF-8217B72C7427}" presName="Child" presStyleLbl="revTx" presStyleIdx="13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73C8C4-657D-435F-AB83-33DC41539806}" type="pres">
      <dgm:prSet presAssocID="{3D21FAAC-021A-4559-9040-B4BB30B7EEB2}" presName="childComposite" presStyleCnt="0">
        <dgm:presLayoutVars>
          <dgm:chMax val="0"/>
          <dgm:chPref val="0"/>
        </dgm:presLayoutVars>
      </dgm:prSet>
      <dgm:spPr/>
    </dgm:pt>
    <dgm:pt modelId="{E6DE0580-C5EC-4C0E-988C-3372B2C6F687}" type="pres">
      <dgm:prSet presAssocID="{3D21FAAC-021A-4559-9040-B4BB30B7EEB2}" presName="ChildAccent" presStyleLbl="solidFgAcc1" presStyleIdx="10" presStyleCnt="11"/>
      <dgm:spPr/>
    </dgm:pt>
    <dgm:pt modelId="{520A0D6F-FBA6-4CC3-B78E-2E2089B2B195}" type="pres">
      <dgm:prSet presAssocID="{3D21FAAC-021A-4559-9040-B4BB30B7EEB2}" presName="Child" presStyleLbl="revTx" presStyleIdx="14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D9A3BE0-1B98-4F3D-8779-7FAE2A93E881}" type="presOf" srcId="{4C17BDAE-6F83-43A2-96B4-B23F199EA380}" destId="{9097AF39-8A81-4913-A607-209C2C8D45AC}" srcOrd="0" destOrd="0" presId="urn:microsoft.com/office/officeart/2008/layout/SquareAccentList"/>
    <dgm:cxn modelId="{C1F6D88D-0220-44C2-87DF-BAC227019171}" type="presOf" srcId="{3D21FAAC-021A-4559-9040-B4BB30B7EEB2}" destId="{520A0D6F-FBA6-4CC3-B78E-2E2089B2B195}" srcOrd="0" destOrd="0" presId="urn:microsoft.com/office/officeart/2008/layout/SquareAccentList"/>
    <dgm:cxn modelId="{C8743BFB-F72C-42E3-BC1E-3D5B5B0C136C}" srcId="{C9D60228-0D54-43D3-B608-273CF4FF90B9}" destId="{78F6854C-3175-43CC-AA91-2B91292B4823}" srcOrd="1" destOrd="0" parTransId="{B56E3029-391A-4143-9B66-D8B12D09B292}" sibTransId="{CB40293D-5F5F-4EAF-8EC6-F006FC120999}"/>
    <dgm:cxn modelId="{4DCF3869-7568-432D-A028-BBD41B01422F}" type="presOf" srcId="{8B03D205-E264-4574-BB94-BD4A5F20BC88}" destId="{4DC1E671-2D6E-4914-AA65-B0E29B73D345}" srcOrd="0" destOrd="0" presId="urn:microsoft.com/office/officeart/2008/layout/SquareAccentList"/>
    <dgm:cxn modelId="{059548A1-15D3-4124-8DB1-5E496C4E2543}" srcId="{81248DD3-B7DA-4B34-B499-0A5D8F53324B}" destId="{049D7375-92A3-4A94-BBDD-41ADC9149C3C}" srcOrd="3" destOrd="0" parTransId="{449ECCBE-0FB2-40E8-8D6E-60AB19074C5A}" sibTransId="{14F2C022-53CA-4459-8936-2BDBD8B6741C}"/>
    <dgm:cxn modelId="{4457909E-D58B-4251-A7CC-5956C20CAE0A}" type="presOf" srcId="{81248DD3-B7DA-4B34-B499-0A5D8F53324B}" destId="{CD6CE192-E70F-4712-A4CB-8788DBE6C24D}" srcOrd="0" destOrd="0" presId="urn:microsoft.com/office/officeart/2008/layout/SquareAccentList"/>
    <dgm:cxn modelId="{2702C6AC-047E-4EF4-9323-5E25F00AFEB0}" srcId="{83B8458A-72A7-4217-ABEE-5266FA781EBC}" destId="{FD6D70ED-DB92-4FDD-94B6-018FB1797570}" srcOrd="0" destOrd="0" parTransId="{CE844E39-3944-4296-BC79-099DDB47ED10}" sibTransId="{E724CD00-B69B-48A5-B2DB-5284B3ABDCDD}"/>
    <dgm:cxn modelId="{5C40F4AF-0F09-4503-B91B-9F1EAB3C6327}" srcId="{156C1F74-7538-4561-BFE8-82D3C3FB1255}" destId="{4C17BDAE-6F83-43A2-96B4-B23F199EA380}" srcOrd="1" destOrd="0" parTransId="{F39E0398-A097-4F24-B872-E84FE18D7DB6}" sibTransId="{27015405-64B3-499C-A598-27E2A08333E9}"/>
    <dgm:cxn modelId="{A7CC4D96-2639-4EDE-8ECE-CAF1664EBAA8}" srcId="{81248DD3-B7DA-4B34-B499-0A5D8F53324B}" destId="{83B8458A-72A7-4217-ABEE-5266FA781EBC}" srcOrd="0" destOrd="0" parTransId="{62B7E9AD-547D-4626-A282-D43087AB7D2F}" sibTransId="{67DA5CF7-4BF7-4362-B800-B32441445104}"/>
    <dgm:cxn modelId="{AA8E7041-9770-4982-A434-FE3FDA85AAAD}" type="presOf" srcId="{6DF0ECFE-09BC-48CD-9453-424706EC1BB7}" destId="{B550A838-DB9D-4331-A47D-788551CCA719}" srcOrd="0" destOrd="0" presId="urn:microsoft.com/office/officeart/2008/layout/SquareAccentList"/>
    <dgm:cxn modelId="{3E743C0C-8BF8-4D60-BECE-72B449DEF624}" srcId="{156C1F74-7538-4561-BFE8-82D3C3FB1255}" destId="{8B03D205-E264-4574-BB94-BD4A5F20BC88}" srcOrd="2" destOrd="0" parTransId="{57240C74-CA70-4229-8ED0-400F92A0C105}" sibTransId="{88B476CE-57EB-4710-A840-D2D5FFBE1305}"/>
    <dgm:cxn modelId="{5F87182F-E4C0-4CBD-A0FE-874639E7DFF6}" type="presOf" srcId="{049D7375-92A3-4A94-BBDD-41ADC9149C3C}" destId="{C5EE2FC3-8CD0-4DC0-A2AD-F726494DC058}" srcOrd="0" destOrd="0" presId="urn:microsoft.com/office/officeart/2008/layout/SquareAccentList"/>
    <dgm:cxn modelId="{FFA1B0FD-B3E3-441D-853E-5AB9C26DC085}" srcId="{049D7375-92A3-4A94-BBDD-41ADC9149C3C}" destId="{9C9BC0BC-19D7-426D-9DE3-F39B664C2D4A}" srcOrd="0" destOrd="0" parTransId="{8491F7ED-A86C-4E8D-910E-E669C9D6BC7A}" sibTransId="{28A91637-BD50-4C11-BE61-AF4543B52E31}"/>
    <dgm:cxn modelId="{2EF4EC98-ACD1-4D01-BACB-7C0396C8E0D4}" type="presOf" srcId="{78F6854C-3175-43CC-AA91-2B91292B4823}" destId="{E2ACD8E3-2E66-4EFB-80F7-3EF247CF94F8}" srcOrd="0" destOrd="0" presId="urn:microsoft.com/office/officeart/2008/layout/SquareAccentList"/>
    <dgm:cxn modelId="{7414C1FF-31F5-4E0A-A3AF-C8D963FB2C65}" type="presOf" srcId="{2D0A2DF8-9E26-49D8-ABCF-8217B72C7427}" destId="{650DC91C-3D31-485F-841A-BD9DE80ADBE7}" srcOrd="0" destOrd="0" presId="urn:microsoft.com/office/officeart/2008/layout/SquareAccentList"/>
    <dgm:cxn modelId="{8BD04D0B-EC1E-4CB9-BEFA-748F0DAEF1A2}" type="presOf" srcId="{FD6D70ED-DB92-4FDD-94B6-018FB1797570}" destId="{AB6B14C2-F794-4F63-890A-DCC048163AFB}" srcOrd="0" destOrd="0" presId="urn:microsoft.com/office/officeart/2008/layout/SquareAccentList"/>
    <dgm:cxn modelId="{D958EC65-93F3-403B-B5A2-3D5815467D4F}" type="presOf" srcId="{76C323D0-5359-4A38-835E-442D106247A2}" destId="{328FF116-7BE3-481E-ABE3-9C3434930126}" srcOrd="0" destOrd="0" presId="urn:microsoft.com/office/officeart/2008/layout/SquareAccentList"/>
    <dgm:cxn modelId="{8FBD43B3-E5C9-43F6-92D5-1E57C4EFFE3B}" srcId="{83B8458A-72A7-4217-ABEE-5266FA781EBC}" destId="{76C323D0-5359-4A38-835E-442D106247A2}" srcOrd="1" destOrd="0" parTransId="{BD2123C6-F05E-4973-B79D-2BE090D50665}" sibTransId="{B9641781-0037-449E-BF0B-0FA069E6B34C}"/>
    <dgm:cxn modelId="{8B5CA13C-36D7-4839-A6C5-F1D0BA165E62}" type="presOf" srcId="{8479AFD2-7F55-46BF-9CD8-026A1660FADE}" destId="{2BC38831-07A2-4E5B-A2E7-E89F61F3F00F}" srcOrd="0" destOrd="0" presId="urn:microsoft.com/office/officeart/2008/layout/SquareAccentList"/>
    <dgm:cxn modelId="{CBBE8E73-2AF0-42D8-B822-516B802922AE}" srcId="{C9D60228-0D54-43D3-B608-273CF4FF90B9}" destId="{8257349E-98CE-4671-A329-3282D98414C3}" srcOrd="0" destOrd="0" parTransId="{75098A21-3F72-43A5-BD61-DDF9881E53C3}" sibTransId="{2CF31874-1DC8-438D-9E14-8E156F10FD39}"/>
    <dgm:cxn modelId="{F1232F09-F30E-4498-93C2-414F14F6EC48}" srcId="{81248DD3-B7DA-4B34-B499-0A5D8F53324B}" destId="{156C1F74-7538-4561-BFE8-82D3C3FB1255}" srcOrd="2" destOrd="0" parTransId="{ABB1AB96-C9DC-40B1-A79E-A6E04AF35266}" sibTransId="{8A919E56-7741-41B1-9BF0-991DAEF5B34B}"/>
    <dgm:cxn modelId="{61310A04-D3EC-4106-86B4-37659153BC0D}" type="presOf" srcId="{C9D60228-0D54-43D3-B608-273CF4FF90B9}" destId="{3B49E7E3-4768-40B7-A38B-810FB2F0BF1D}" srcOrd="0" destOrd="0" presId="urn:microsoft.com/office/officeart/2008/layout/SquareAccentList"/>
    <dgm:cxn modelId="{6D7EAC78-B6A9-4F7D-BB2B-F6BF59EE80EE}" type="presOf" srcId="{156C1F74-7538-4561-BFE8-82D3C3FB1255}" destId="{8140CA59-C6F0-49F1-9E5F-B0E9ED388C2F}" srcOrd="0" destOrd="0" presId="urn:microsoft.com/office/officeart/2008/layout/SquareAccentList"/>
    <dgm:cxn modelId="{26E75ED2-7234-4049-A1B7-2C4C5C4ED181}" type="presOf" srcId="{83B8458A-72A7-4217-ABEE-5266FA781EBC}" destId="{438D4C4D-9FC6-42F1-AD5A-00338EFB9E1B}" srcOrd="0" destOrd="0" presId="urn:microsoft.com/office/officeart/2008/layout/SquareAccentList"/>
    <dgm:cxn modelId="{85AC4243-67B1-4BAE-A3E8-4614BAFCC44F}" srcId="{156C1F74-7538-4561-BFE8-82D3C3FB1255}" destId="{6DF0ECFE-09BC-48CD-9453-424706EC1BB7}" srcOrd="0" destOrd="0" parTransId="{128D6F9A-E5E5-4C43-9254-7474E4934420}" sibTransId="{5FAC4BDA-5760-4B5C-9864-2BBFA6A6566B}"/>
    <dgm:cxn modelId="{6CB20C22-01BA-4982-9427-79EAD8E74416}" type="presOf" srcId="{8257349E-98CE-4671-A329-3282D98414C3}" destId="{C8764537-1ABF-4FC3-99A6-2692893D7127}" srcOrd="0" destOrd="0" presId="urn:microsoft.com/office/officeart/2008/layout/SquareAccentList"/>
    <dgm:cxn modelId="{5A7EA277-3476-4957-936F-3246A9C25953}" srcId="{049D7375-92A3-4A94-BBDD-41ADC9149C3C}" destId="{2D0A2DF8-9E26-49D8-ABCF-8217B72C7427}" srcOrd="1" destOrd="0" parTransId="{26C1AA03-A81D-4858-94AD-65780843CF28}" sibTransId="{76DDD585-2C30-41AD-904A-103DC1F2400F}"/>
    <dgm:cxn modelId="{1D252CBD-00E3-4FBD-A041-1AA1B4031BB3}" srcId="{81248DD3-B7DA-4B34-B499-0A5D8F53324B}" destId="{C9D60228-0D54-43D3-B608-273CF4FF90B9}" srcOrd="1" destOrd="0" parTransId="{C9D70D49-5AAA-4CEF-B8BC-71589C6D21E3}" sibTransId="{249F469C-E55E-4DDA-BAE3-B06E37189AAD}"/>
    <dgm:cxn modelId="{3A423585-7673-449B-A742-B76DC396E0B7}" type="presOf" srcId="{9C9BC0BC-19D7-426D-9DE3-F39B664C2D4A}" destId="{93E58826-E7DC-4013-9D1D-00C797E1A316}" srcOrd="0" destOrd="0" presId="urn:microsoft.com/office/officeart/2008/layout/SquareAccentList"/>
    <dgm:cxn modelId="{74A98E2C-C7A6-4F49-9CD5-6DFD52424D83}" srcId="{C9D60228-0D54-43D3-B608-273CF4FF90B9}" destId="{8479AFD2-7F55-46BF-9CD8-026A1660FADE}" srcOrd="2" destOrd="0" parTransId="{0F5BAA59-9493-4D4C-AF25-62EEAD97C576}" sibTransId="{8BB57106-94AD-4C8D-B28C-39E3B7DB747E}"/>
    <dgm:cxn modelId="{93C90FD2-F81F-4CE3-AFBE-1646FD8260E7}" srcId="{049D7375-92A3-4A94-BBDD-41ADC9149C3C}" destId="{3D21FAAC-021A-4559-9040-B4BB30B7EEB2}" srcOrd="2" destOrd="0" parTransId="{11BE7B84-A922-4E25-A94B-828EE916EEF3}" sibTransId="{9B697EDB-39A4-4893-80C3-5F33D18A6706}"/>
    <dgm:cxn modelId="{17BB178A-1A7B-4C46-8064-9F6500A8DB06}" type="presParOf" srcId="{CD6CE192-E70F-4712-A4CB-8788DBE6C24D}" destId="{3D1D7E30-6843-43D2-842B-30022353C81F}" srcOrd="0" destOrd="0" presId="urn:microsoft.com/office/officeart/2008/layout/SquareAccentList"/>
    <dgm:cxn modelId="{32400B80-FF04-458F-A9C0-0A4F35552A95}" type="presParOf" srcId="{3D1D7E30-6843-43D2-842B-30022353C81F}" destId="{ED3AF51C-D4B5-4450-98DE-281F92E77915}" srcOrd="0" destOrd="0" presId="urn:microsoft.com/office/officeart/2008/layout/SquareAccentList"/>
    <dgm:cxn modelId="{45944D29-4623-4F14-B5A5-FA2C8D36DAAF}" type="presParOf" srcId="{ED3AF51C-D4B5-4450-98DE-281F92E77915}" destId="{5073B3CE-1D67-4A2A-9BA0-405B90F16BEB}" srcOrd="0" destOrd="0" presId="urn:microsoft.com/office/officeart/2008/layout/SquareAccentList"/>
    <dgm:cxn modelId="{4E4D10ED-C053-4423-A1CD-99F5939C3AE3}" type="presParOf" srcId="{ED3AF51C-D4B5-4450-98DE-281F92E77915}" destId="{5F5D87CC-B6DA-4266-9F93-6914036C6A55}" srcOrd="1" destOrd="0" presId="urn:microsoft.com/office/officeart/2008/layout/SquareAccentList"/>
    <dgm:cxn modelId="{6F9EA972-6528-45CF-8675-92C55C82FD6D}" type="presParOf" srcId="{ED3AF51C-D4B5-4450-98DE-281F92E77915}" destId="{438D4C4D-9FC6-42F1-AD5A-00338EFB9E1B}" srcOrd="2" destOrd="0" presId="urn:microsoft.com/office/officeart/2008/layout/SquareAccentList"/>
    <dgm:cxn modelId="{04C88876-1A27-45D2-8620-B8FDF53BCDC6}" type="presParOf" srcId="{3D1D7E30-6843-43D2-842B-30022353C81F}" destId="{D2B9E090-6830-46F7-95C1-684D50FAB46F}" srcOrd="1" destOrd="0" presId="urn:microsoft.com/office/officeart/2008/layout/SquareAccentList"/>
    <dgm:cxn modelId="{30B6C6C4-9FF2-436C-B13F-CC37127758BA}" type="presParOf" srcId="{D2B9E090-6830-46F7-95C1-684D50FAB46F}" destId="{5B54AF30-7008-4BE8-93CD-7A1486560996}" srcOrd="0" destOrd="0" presId="urn:microsoft.com/office/officeart/2008/layout/SquareAccentList"/>
    <dgm:cxn modelId="{64764A3D-B633-4A9D-8A25-EFB1DFB8B0EE}" type="presParOf" srcId="{5B54AF30-7008-4BE8-93CD-7A1486560996}" destId="{2E7FD70F-080B-43BA-852C-F7759B3CDECA}" srcOrd="0" destOrd="0" presId="urn:microsoft.com/office/officeart/2008/layout/SquareAccentList"/>
    <dgm:cxn modelId="{5CE09632-B386-4E22-853B-410CC4EA81C2}" type="presParOf" srcId="{5B54AF30-7008-4BE8-93CD-7A1486560996}" destId="{AB6B14C2-F794-4F63-890A-DCC048163AFB}" srcOrd="1" destOrd="0" presId="urn:microsoft.com/office/officeart/2008/layout/SquareAccentList"/>
    <dgm:cxn modelId="{3D00E438-64E1-4A17-AE3C-CB2723D80CE7}" type="presParOf" srcId="{D2B9E090-6830-46F7-95C1-684D50FAB46F}" destId="{1BCC5B31-BE0A-4B54-BE15-DCB426871DB8}" srcOrd="1" destOrd="0" presId="urn:microsoft.com/office/officeart/2008/layout/SquareAccentList"/>
    <dgm:cxn modelId="{8DA9E4DB-90DB-4F0C-AE80-FD5AF43409D6}" type="presParOf" srcId="{1BCC5B31-BE0A-4B54-BE15-DCB426871DB8}" destId="{829BFDF0-BE77-4535-99A6-A371365CC4D8}" srcOrd="0" destOrd="0" presId="urn:microsoft.com/office/officeart/2008/layout/SquareAccentList"/>
    <dgm:cxn modelId="{D57D6D45-4D58-4B4E-A700-61CA56C9B751}" type="presParOf" srcId="{1BCC5B31-BE0A-4B54-BE15-DCB426871DB8}" destId="{328FF116-7BE3-481E-ABE3-9C3434930126}" srcOrd="1" destOrd="0" presId="urn:microsoft.com/office/officeart/2008/layout/SquareAccentList"/>
    <dgm:cxn modelId="{5A64D9FD-670C-4985-82EA-7FF3E23D6E1C}" type="presParOf" srcId="{CD6CE192-E70F-4712-A4CB-8788DBE6C24D}" destId="{C75AE3CD-1B4C-49C0-8C48-F7D51E811906}" srcOrd="1" destOrd="0" presId="urn:microsoft.com/office/officeart/2008/layout/SquareAccentList"/>
    <dgm:cxn modelId="{084B5888-C083-4ECA-8C58-992333F55CC3}" type="presParOf" srcId="{C75AE3CD-1B4C-49C0-8C48-F7D51E811906}" destId="{8FBB8F1B-BF5B-4F97-B741-B0B8C979CFEB}" srcOrd="0" destOrd="0" presId="urn:microsoft.com/office/officeart/2008/layout/SquareAccentList"/>
    <dgm:cxn modelId="{407F0036-76C6-43EE-92A3-D14B75B5C0D8}" type="presParOf" srcId="{8FBB8F1B-BF5B-4F97-B741-B0B8C979CFEB}" destId="{E2C7AB35-6237-486B-BC07-228078A24A01}" srcOrd="0" destOrd="0" presId="urn:microsoft.com/office/officeart/2008/layout/SquareAccentList"/>
    <dgm:cxn modelId="{B6B5F994-485F-4C51-90F7-796D494155FA}" type="presParOf" srcId="{8FBB8F1B-BF5B-4F97-B741-B0B8C979CFEB}" destId="{EC1FF75D-E3FD-430B-B07F-9D27BF8F9272}" srcOrd="1" destOrd="0" presId="urn:microsoft.com/office/officeart/2008/layout/SquareAccentList"/>
    <dgm:cxn modelId="{AD8BDDB1-5FDC-41D9-8F0F-2A21D90B8BAA}" type="presParOf" srcId="{8FBB8F1B-BF5B-4F97-B741-B0B8C979CFEB}" destId="{3B49E7E3-4768-40B7-A38B-810FB2F0BF1D}" srcOrd="2" destOrd="0" presId="urn:microsoft.com/office/officeart/2008/layout/SquareAccentList"/>
    <dgm:cxn modelId="{C3AA65B2-7A37-4359-B28F-C8A7E37FA598}" type="presParOf" srcId="{C75AE3CD-1B4C-49C0-8C48-F7D51E811906}" destId="{3F2497EA-AC9E-47C8-B748-97F7BE5B647A}" srcOrd="1" destOrd="0" presId="urn:microsoft.com/office/officeart/2008/layout/SquareAccentList"/>
    <dgm:cxn modelId="{24470BD6-8CE2-4BE4-A5C2-AB51397B7F00}" type="presParOf" srcId="{3F2497EA-AC9E-47C8-B748-97F7BE5B647A}" destId="{C2C1BB87-7C8E-42C1-ACB3-EEA72CD57C92}" srcOrd="0" destOrd="0" presId="urn:microsoft.com/office/officeart/2008/layout/SquareAccentList"/>
    <dgm:cxn modelId="{CE43FA94-B0B7-4EBC-BAA9-AA693CCEB7B6}" type="presParOf" srcId="{C2C1BB87-7C8E-42C1-ACB3-EEA72CD57C92}" destId="{D9BECCE5-F3FF-4595-87A7-2E0BB55E62CA}" srcOrd="0" destOrd="0" presId="urn:microsoft.com/office/officeart/2008/layout/SquareAccentList"/>
    <dgm:cxn modelId="{E458BDA1-3262-4E11-933B-17E5095935C5}" type="presParOf" srcId="{C2C1BB87-7C8E-42C1-ACB3-EEA72CD57C92}" destId="{C8764537-1ABF-4FC3-99A6-2692893D7127}" srcOrd="1" destOrd="0" presId="urn:microsoft.com/office/officeart/2008/layout/SquareAccentList"/>
    <dgm:cxn modelId="{2AF31400-1BD8-4198-8CAD-4C7AA6398515}" type="presParOf" srcId="{3F2497EA-AC9E-47C8-B748-97F7BE5B647A}" destId="{B19C596E-D258-45D2-83E7-6A83CA62716C}" srcOrd="1" destOrd="0" presId="urn:microsoft.com/office/officeart/2008/layout/SquareAccentList"/>
    <dgm:cxn modelId="{A4AD0688-3436-48FC-9BA3-157622CDB7F7}" type="presParOf" srcId="{B19C596E-D258-45D2-83E7-6A83CA62716C}" destId="{B4A65425-F5BC-4B50-B324-79802B546A63}" srcOrd="0" destOrd="0" presId="urn:microsoft.com/office/officeart/2008/layout/SquareAccentList"/>
    <dgm:cxn modelId="{F4E6F871-E31D-4B64-AE89-8764CD5566C4}" type="presParOf" srcId="{B19C596E-D258-45D2-83E7-6A83CA62716C}" destId="{E2ACD8E3-2E66-4EFB-80F7-3EF247CF94F8}" srcOrd="1" destOrd="0" presId="urn:microsoft.com/office/officeart/2008/layout/SquareAccentList"/>
    <dgm:cxn modelId="{AA41D447-83E2-478B-A32C-A75277BCE4A9}" type="presParOf" srcId="{3F2497EA-AC9E-47C8-B748-97F7BE5B647A}" destId="{B0F10DB8-AEE5-49E8-8D2C-871F345E2122}" srcOrd="2" destOrd="0" presId="urn:microsoft.com/office/officeart/2008/layout/SquareAccentList"/>
    <dgm:cxn modelId="{9BBC7DA1-6BC1-4352-AA87-84B3C043A680}" type="presParOf" srcId="{B0F10DB8-AEE5-49E8-8D2C-871F345E2122}" destId="{F8032274-832E-4272-9DA6-BC527E5F3781}" srcOrd="0" destOrd="0" presId="urn:microsoft.com/office/officeart/2008/layout/SquareAccentList"/>
    <dgm:cxn modelId="{7AD69CD5-B48B-4DC2-81E8-35A0D67BA582}" type="presParOf" srcId="{B0F10DB8-AEE5-49E8-8D2C-871F345E2122}" destId="{2BC38831-07A2-4E5B-A2E7-E89F61F3F00F}" srcOrd="1" destOrd="0" presId="urn:microsoft.com/office/officeart/2008/layout/SquareAccentList"/>
    <dgm:cxn modelId="{1E5E59D0-A93C-4328-8056-5DF05F6B3777}" type="presParOf" srcId="{CD6CE192-E70F-4712-A4CB-8788DBE6C24D}" destId="{2C14D2D7-DCA2-49CC-A376-0941EFE149EA}" srcOrd="2" destOrd="0" presId="urn:microsoft.com/office/officeart/2008/layout/SquareAccentList"/>
    <dgm:cxn modelId="{542D9E61-1F80-47CF-9AEF-1778F8AF4F8E}" type="presParOf" srcId="{2C14D2D7-DCA2-49CC-A376-0941EFE149EA}" destId="{66D0155F-BDAF-4C8B-8429-FE40E589CCC0}" srcOrd="0" destOrd="0" presId="urn:microsoft.com/office/officeart/2008/layout/SquareAccentList"/>
    <dgm:cxn modelId="{16DFDDC9-6434-4D91-9916-2BDFC24D24F2}" type="presParOf" srcId="{66D0155F-BDAF-4C8B-8429-FE40E589CCC0}" destId="{1D2580A0-B552-420A-BCED-251CA1E67602}" srcOrd="0" destOrd="0" presId="urn:microsoft.com/office/officeart/2008/layout/SquareAccentList"/>
    <dgm:cxn modelId="{7898879D-3A89-4BCE-9F76-5FF394253C2A}" type="presParOf" srcId="{66D0155F-BDAF-4C8B-8429-FE40E589CCC0}" destId="{2FB59380-3AE6-476A-968D-0AB1A7DED5FD}" srcOrd="1" destOrd="0" presId="urn:microsoft.com/office/officeart/2008/layout/SquareAccentList"/>
    <dgm:cxn modelId="{2E6C3A18-A6F8-4051-9AF3-9369D1D00626}" type="presParOf" srcId="{66D0155F-BDAF-4C8B-8429-FE40E589CCC0}" destId="{8140CA59-C6F0-49F1-9E5F-B0E9ED388C2F}" srcOrd="2" destOrd="0" presId="urn:microsoft.com/office/officeart/2008/layout/SquareAccentList"/>
    <dgm:cxn modelId="{67816A24-B9F8-48D3-8BCC-E3600C7F7A96}" type="presParOf" srcId="{2C14D2D7-DCA2-49CC-A376-0941EFE149EA}" destId="{1F8A7877-65EB-47A5-BA79-BF1C2990B000}" srcOrd="1" destOrd="0" presId="urn:microsoft.com/office/officeart/2008/layout/SquareAccentList"/>
    <dgm:cxn modelId="{2BF521E0-FB7E-4F09-A00A-4A2FB808FE25}" type="presParOf" srcId="{1F8A7877-65EB-47A5-BA79-BF1C2990B000}" destId="{0B1C5E6E-A81F-4A5B-ABFA-391E82D0891F}" srcOrd="0" destOrd="0" presId="urn:microsoft.com/office/officeart/2008/layout/SquareAccentList"/>
    <dgm:cxn modelId="{773E9043-3ACD-48D3-9579-E0F5FE312870}" type="presParOf" srcId="{0B1C5E6E-A81F-4A5B-ABFA-391E82D0891F}" destId="{B240031E-0CB7-4D46-B1EB-D760F89B0652}" srcOrd="0" destOrd="0" presId="urn:microsoft.com/office/officeart/2008/layout/SquareAccentList"/>
    <dgm:cxn modelId="{0F9245FF-579A-44E6-A77E-A356A6408243}" type="presParOf" srcId="{0B1C5E6E-A81F-4A5B-ABFA-391E82D0891F}" destId="{B550A838-DB9D-4331-A47D-788551CCA719}" srcOrd="1" destOrd="0" presId="urn:microsoft.com/office/officeart/2008/layout/SquareAccentList"/>
    <dgm:cxn modelId="{92548202-539C-4D74-8C47-C541E5066F7B}" type="presParOf" srcId="{1F8A7877-65EB-47A5-BA79-BF1C2990B000}" destId="{E48FFC05-713D-43CE-9D55-030E1C093F01}" srcOrd="1" destOrd="0" presId="urn:microsoft.com/office/officeart/2008/layout/SquareAccentList"/>
    <dgm:cxn modelId="{9D357E04-4D63-4AE7-9DBF-13456D25EC2A}" type="presParOf" srcId="{E48FFC05-713D-43CE-9D55-030E1C093F01}" destId="{DFB17BCE-EBAC-4479-9AE8-CAA3E76ED447}" srcOrd="0" destOrd="0" presId="urn:microsoft.com/office/officeart/2008/layout/SquareAccentList"/>
    <dgm:cxn modelId="{1E695FB5-1381-4114-A848-9DB4CF97F1CD}" type="presParOf" srcId="{E48FFC05-713D-43CE-9D55-030E1C093F01}" destId="{9097AF39-8A81-4913-A607-209C2C8D45AC}" srcOrd="1" destOrd="0" presId="urn:microsoft.com/office/officeart/2008/layout/SquareAccentList"/>
    <dgm:cxn modelId="{A8FD3324-C546-4733-BDC4-0DFC17B3C43A}" type="presParOf" srcId="{1F8A7877-65EB-47A5-BA79-BF1C2990B000}" destId="{E17AB55D-F90C-42AA-96FB-A4C2E2CFA79D}" srcOrd="2" destOrd="0" presId="urn:microsoft.com/office/officeart/2008/layout/SquareAccentList"/>
    <dgm:cxn modelId="{ABE5377E-DA44-481C-95B5-64B378F3EE55}" type="presParOf" srcId="{E17AB55D-F90C-42AA-96FB-A4C2E2CFA79D}" destId="{90BC9452-0EDE-471D-A98B-40EE1F809BB9}" srcOrd="0" destOrd="0" presId="urn:microsoft.com/office/officeart/2008/layout/SquareAccentList"/>
    <dgm:cxn modelId="{AEAE521A-641C-4AD9-ACBF-923785106083}" type="presParOf" srcId="{E17AB55D-F90C-42AA-96FB-A4C2E2CFA79D}" destId="{4DC1E671-2D6E-4914-AA65-B0E29B73D345}" srcOrd="1" destOrd="0" presId="urn:microsoft.com/office/officeart/2008/layout/SquareAccentList"/>
    <dgm:cxn modelId="{3983741B-0B57-4114-AB46-6EF4653B8796}" type="presParOf" srcId="{CD6CE192-E70F-4712-A4CB-8788DBE6C24D}" destId="{7EA76422-1A27-45D7-A1A7-C0DE267BA618}" srcOrd="3" destOrd="0" presId="urn:microsoft.com/office/officeart/2008/layout/SquareAccentList"/>
    <dgm:cxn modelId="{DEF0A726-C255-4DD6-80B8-55424A45747B}" type="presParOf" srcId="{7EA76422-1A27-45D7-A1A7-C0DE267BA618}" destId="{AEFE9E20-8559-4080-B7EC-97B4455A8F93}" srcOrd="0" destOrd="0" presId="urn:microsoft.com/office/officeart/2008/layout/SquareAccentList"/>
    <dgm:cxn modelId="{D95482BE-760F-4EF8-AE9A-05DBF83DB490}" type="presParOf" srcId="{AEFE9E20-8559-4080-B7EC-97B4455A8F93}" destId="{BF0979E5-BC9E-4225-B59A-A99B02E8405B}" srcOrd="0" destOrd="0" presId="urn:microsoft.com/office/officeart/2008/layout/SquareAccentList"/>
    <dgm:cxn modelId="{ED6DE3A6-B912-4F41-8150-1086A07B69B3}" type="presParOf" srcId="{AEFE9E20-8559-4080-B7EC-97B4455A8F93}" destId="{C921A611-36EA-479E-BF36-EB97FCA7505F}" srcOrd="1" destOrd="0" presId="urn:microsoft.com/office/officeart/2008/layout/SquareAccentList"/>
    <dgm:cxn modelId="{4E5AA1E5-1080-4E17-A9BF-07B9C2D92E8D}" type="presParOf" srcId="{AEFE9E20-8559-4080-B7EC-97B4455A8F93}" destId="{C5EE2FC3-8CD0-4DC0-A2AD-F726494DC058}" srcOrd="2" destOrd="0" presId="urn:microsoft.com/office/officeart/2008/layout/SquareAccentList"/>
    <dgm:cxn modelId="{0E5F85CD-9094-4799-80AE-9626D5576018}" type="presParOf" srcId="{7EA76422-1A27-45D7-A1A7-C0DE267BA618}" destId="{9A87C871-FFB5-464C-9991-4A386C1C5547}" srcOrd="1" destOrd="0" presId="urn:microsoft.com/office/officeart/2008/layout/SquareAccentList"/>
    <dgm:cxn modelId="{28D5180B-3580-4909-8857-0D1BD713A53F}" type="presParOf" srcId="{9A87C871-FFB5-464C-9991-4A386C1C5547}" destId="{748DA94E-16B7-4A2D-8A6C-B5E6282BB38C}" srcOrd="0" destOrd="0" presId="urn:microsoft.com/office/officeart/2008/layout/SquareAccentList"/>
    <dgm:cxn modelId="{8A7DFC4E-53B7-4BB4-9332-0BAA8AFCFE89}" type="presParOf" srcId="{748DA94E-16B7-4A2D-8A6C-B5E6282BB38C}" destId="{DF71C906-40B7-4444-8E5A-8E1D871259E4}" srcOrd="0" destOrd="0" presId="urn:microsoft.com/office/officeart/2008/layout/SquareAccentList"/>
    <dgm:cxn modelId="{625960DF-4707-4004-9553-AB40B3C130AF}" type="presParOf" srcId="{748DA94E-16B7-4A2D-8A6C-B5E6282BB38C}" destId="{93E58826-E7DC-4013-9D1D-00C797E1A316}" srcOrd="1" destOrd="0" presId="urn:microsoft.com/office/officeart/2008/layout/SquareAccentList"/>
    <dgm:cxn modelId="{69D99DBC-3BB5-45BE-8DE6-C0A6F0CA0E63}" type="presParOf" srcId="{9A87C871-FFB5-464C-9991-4A386C1C5547}" destId="{B4B16A81-B702-4539-815C-67EB182AFCCC}" srcOrd="1" destOrd="0" presId="urn:microsoft.com/office/officeart/2008/layout/SquareAccentList"/>
    <dgm:cxn modelId="{6E8707D1-77AC-436E-8D5E-772D739A44AA}" type="presParOf" srcId="{B4B16A81-B702-4539-815C-67EB182AFCCC}" destId="{CA1E470B-E31A-4E33-9BB0-E3D26FF659D5}" srcOrd="0" destOrd="0" presId="urn:microsoft.com/office/officeart/2008/layout/SquareAccentList"/>
    <dgm:cxn modelId="{E0C1AC85-E3A6-4703-BCA3-7D6DBF3FF53D}" type="presParOf" srcId="{B4B16A81-B702-4539-815C-67EB182AFCCC}" destId="{650DC91C-3D31-485F-841A-BD9DE80ADBE7}" srcOrd="1" destOrd="0" presId="urn:microsoft.com/office/officeart/2008/layout/SquareAccentList"/>
    <dgm:cxn modelId="{AE2093CE-C65F-473A-9396-9ED5EBFE2663}" type="presParOf" srcId="{9A87C871-FFB5-464C-9991-4A386C1C5547}" destId="{CC73C8C4-657D-435F-AB83-33DC41539806}" srcOrd="2" destOrd="0" presId="urn:microsoft.com/office/officeart/2008/layout/SquareAccentList"/>
    <dgm:cxn modelId="{AAD8D161-B170-4758-9FF0-858848F485F0}" type="presParOf" srcId="{CC73C8C4-657D-435F-AB83-33DC41539806}" destId="{E6DE0580-C5EC-4C0E-988C-3372B2C6F687}" srcOrd="0" destOrd="0" presId="urn:microsoft.com/office/officeart/2008/layout/SquareAccentList"/>
    <dgm:cxn modelId="{CDAD1B9C-7AE1-4C0A-AAB4-AE2BA9FA11DD}" type="presParOf" srcId="{CC73C8C4-657D-435F-AB83-33DC41539806}" destId="{520A0D6F-FBA6-4CC3-B78E-2E2089B2B19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D6262B-467C-4FE1-8BB4-8FA97F868BF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7490C86-0AB1-4E8C-B7EA-6D7D206E2748}">
      <dgm:prSet phldrT="[텍스트]"/>
      <dgm:spPr/>
      <dgm:t>
        <a:bodyPr/>
        <a:lstStyle/>
        <a:p>
          <a:pPr algn="just" latinLnBrk="1"/>
          <a:r>
            <a:rPr lang="en-US" altLang="ko-KR" dirty="0"/>
            <a:t>HTML</a:t>
          </a:r>
          <a:endParaRPr lang="ko-KR" altLang="en-US" dirty="0"/>
        </a:p>
      </dgm:t>
    </dgm:pt>
    <dgm:pt modelId="{A4E60241-98AC-4CAE-917D-1D805A571E27}" type="parTrans" cxnId="{A828C091-BB16-4104-B2AC-A7D4D67310A4}">
      <dgm:prSet/>
      <dgm:spPr/>
      <dgm:t>
        <a:bodyPr/>
        <a:lstStyle/>
        <a:p>
          <a:pPr latinLnBrk="1"/>
          <a:endParaRPr lang="ko-KR" altLang="en-US"/>
        </a:p>
      </dgm:t>
    </dgm:pt>
    <dgm:pt modelId="{DB6EC429-04E0-4B48-95C9-179735018E2E}" type="sibTrans" cxnId="{A828C091-BB16-4104-B2AC-A7D4D67310A4}">
      <dgm:prSet/>
      <dgm:spPr/>
      <dgm:t>
        <a:bodyPr/>
        <a:lstStyle/>
        <a:p>
          <a:pPr latinLnBrk="1"/>
          <a:endParaRPr lang="ko-KR" altLang="en-US"/>
        </a:p>
      </dgm:t>
    </dgm:pt>
    <dgm:pt modelId="{0D7A4C76-1D64-43BB-AD6F-23A945D5A4BA}">
      <dgm:prSet phldrT="[텍스트]"/>
      <dgm:spPr/>
      <dgm:t>
        <a:bodyPr/>
        <a:lstStyle/>
        <a:p>
          <a:pPr algn="just" latinLnBrk="1"/>
          <a:r>
            <a:rPr lang="en-US" altLang="ko-KR" dirty="0"/>
            <a:t>CSS</a:t>
          </a:r>
          <a:endParaRPr lang="ko-KR" altLang="en-US" dirty="0"/>
        </a:p>
      </dgm:t>
    </dgm:pt>
    <dgm:pt modelId="{2174E29E-69AD-4559-AC8E-C485BA6BDA79}" type="parTrans" cxnId="{D8FBF976-B164-4553-A4E0-004F65C9C1A5}">
      <dgm:prSet/>
      <dgm:spPr/>
      <dgm:t>
        <a:bodyPr/>
        <a:lstStyle/>
        <a:p>
          <a:pPr latinLnBrk="1"/>
          <a:endParaRPr lang="ko-KR" altLang="en-US"/>
        </a:p>
      </dgm:t>
    </dgm:pt>
    <dgm:pt modelId="{C8C9DC36-E1EC-48D5-BEB1-E149AE792658}" type="sibTrans" cxnId="{D8FBF976-B164-4553-A4E0-004F65C9C1A5}">
      <dgm:prSet/>
      <dgm:spPr/>
      <dgm:t>
        <a:bodyPr/>
        <a:lstStyle/>
        <a:p>
          <a:pPr latinLnBrk="1"/>
          <a:endParaRPr lang="ko-KR" altLang="en-US"/>
        </a:p>
      </dgm:t>
    </dgm:pt>
    <dgm:pt modelId="{5E385BA9-BB40-47FD-8029-DAC1136041E4}">
      <dgm:prSet phldrT="[텍스트]"/>
      <dgm:spPr/>
      <dgm:t>
        <a:bodyPr/>
        <a:lstStyle/>
        <a:p>
          <a:pPr algn="just" latinLnBrk="1"/>
          <a:r>
            <a:rPr lang="en-US" altLang="ko-KR" dirty="0"/>
            <a:t>Java Script</a:t>
          </a:r>
          <a:endParaRPr lang="ko-KR" altLang="en-US" dirty="0"/>
        </a:p>
      </dgm:t>
    </dgm:pt>
    <dgm:pt modelId="{BED0C83C-9283-43E1-9721-63F44B75594B}" type="parTrans" cxnId="{9D677E92-E367-4DEE-BE25-CCBD892732D2}">
      <dgm:prSet/>
      <dgm:spPr/>
      <dgm:t>
        <a:bodyPr/>
        <a:lstStyle/>
        <a:p>
          <a:pPr latinLnBrk="1"/>
          <a:endParaRPr lang="ko-KR" altLang="en-US"/>
        </a:p>
      </dgm:t>
    </dgm:pt>
    <dgm:pt modelId="{C08D4E3C-6C6E-458E-BBD0-0500F56FC414}" type="sibTrans" cxnId="{9D677E92-E367-4DEE-BE25-CCBD892732D2}">
      <dgm:prSet/>
      <dgm:spPr/>
      <dgm:t>
        <a:bodyPr/>
        <a:lstStyle/>
        <a:p>
          <a:pPr latinLnBrk="1"/>
          <a:endParaRPr lang="ko-KR" altLang="en-US"/>
        </a:p>
      </dgm:t>
    </dgm:pt>
    <dgm:pt modelId="{AB1F4600-DA82-4BB2-AF72-B3804C9E8291}">
      <dgm:prSet phldrT="[텍스트]"/>
      <dgm:spPr/>
      <dgm:t>
        <a:bodyPr/>
        <a:lstStyle/>
        <a:p>
          <a:pPr algn="just" latinLnBrk="1"/>
          <a:r>
            <a:rPr lang="en-US" altLang="ko-KR" dirty="0"/>
            <a:t>jQuery</a:t>
          </a:r>
          <a:endParaRPr lang="ko-KR" altLang="en-US" dirty="0"/>
        </a:p>
      </dgm:t>
    </dgm:pt>
    <dgm:pt modelId="{972E36DD-0BFA-45D5-92E2-63DCEB294A70}" type="parTrans" cxnId="{9EB5B24D-8EA1-4F96-8BF6-9357FAC20707}">
      <dgm:prSet/>
      <dgm:spPr/>
      <dgm:t>
        <a:bodyPr/>
        <a:lstStyle/>
        <a:p>
          <a:pPr latinLnBrk="1"/>
          <a:endParaRPr lang="ko-KR" altLang="en-US"/>
        </a:p>
      </dgm:t>
    </dgm:pt>
    <dgm:pt modelId="{1AA63D04-55D9-4621-9911-BC8B38AEA211}" type="sibTrans" cxnId="{9EB5B24D-8EA1-4F96-8BF6-9357FAC20707}">
      <dgm:prSet/>
      <dgm:spPr/>
      <dgm:t>
        <a:bodyPr/>
        <a:lstStyle/>
        <a:p>
          <a:pPr latinLnBrk="1"/>
          <a:endParaRPr lang="ko-KR" altLang="en-US"/>
        </a:p>
      </dgm:t>
    </dgm:pt>
    <dgm:pt modelId="{1ABC929A-81F0-4DBE-BEB3-690734C7CC7E}">
      <dgm:prSet phldrT="[텍스트]"/>
      <dgm:spPr/>
      <dgm:t>
        <a:bodyPr/>
        <a:lstStyle/>
        <a:p>
          <a:pPr algn="just" latinLnBrk="1"/>
          <a:r>
            <a:rPr lang="en-US" altLang="ko-KR" dirty="0"/>
            <a:t>fabric.js</a:t>
          </a:r>
          <a:endParaRPr lang="ko-KR" altLang="en-US" dirty="0"/>
        </a:p>
      </dgm:t>
    </dgm:pt>
    <dgm:pt modelId="{263A4151-F69E-423A-8E78-1FF5EDEC1738}" type="parTrans" cxnId="{3526F418-BFF6-42F2-B62F-B340AA8FD6F1}">
      <dgm:prSet/>
      <dgm:spPr/>
      <dgm:t>
        <a:bodyPr/>
        <a:lstStyle/>
        <a:p>
          <a:pPr latinLnBrk="1"/>
          <a:endParaRPr lang="ko-KR" altLang="en-US"/>
        </a:p>
      </dgm:t>
    </dgm:pt>
    <dgm:pt modelId="{88066025-8C88-4489-AFED-E653A88B8831}" type="sibTrans" cxnId="{3526F418-BFF6-42F2-B62F-B340AA8FD6F1}">
      <dgm:prSet/>
      <dgm:spPr/>
      <dgm:t>
        <a:bodyPr/>
        <a:lstStyle/>
        <a:p>
          <a:pPr latinLnBrk="1"/>
          <a:endParaRPr lang="ko-KR" altLang="en-US"/>
        </a:p>
      </dgm:t>
    </dgm:pt>
    <dgm:pt modelId="{D8355AF5-B237-46D2-99EE-1D382AC17340}">
      <dgm:prSet phldrT="[텍스트]"/>
      <dgm:spPr/>
      <dgm:t>
        <a:bodyPr/>
        <a:lstStyle/>
        <a:p>
          <a:pPr algn="just" latinLnBrk="1"/>
          <a:r>
            <a:rPr lang="en-US" altLang="ko-KR" dirty="0"/>
            <a:t>AJAX</a:t>
          </a:r>
          <a:endParaRPr lang="ko-KR" altLang="en-US" dirty="0"/>
        </a:p>
      </dgm:t>
    </dgm:pt>
    <dgm:pt modelId="{2F663209-5F4D-4C61-9F3E-CCC0F7A5295A}" type="parTrans" cxnId="{C933EE16-711F-4B65-ACB8-A33EE4646641}">
      <dgm:prSet/>
      <dgm:spPr/>
      <dgm:t>
        <a:bodyPr/>
        <a:lstStyle/>
        <a:p>
          <a:pPr latinLnBrk="1"/>
          <a:endParaRPr lang="ko-KR" altLang="en-US"/>
        </a:p>
      </dgm:t>
    </dgm:pt>
    <dgm:pt modelId="{4B09C58E-3B86-4C8D-8577-ED0BC7B4728A}" type="sibTrans" cxnId="{C933EE16-711F-4B65-ACB8-A33EE4646641}">
      <dgm:prSet/>
      <dgm:spPr/>
      <dgm:t>
        <a:bodyPr/>
        <a:lstStyle/>
        <a:p>
          <a:pPr latinLnBrk="1"/>
          <a:endParaRPr lang="ko-KR" altLang="en-US"/>
        </a:p>
      </dgm:t>
    </dgm:pt>
    <dgm:pt modelId="{ECBA768D-22E2-4045-A729-8E40A7310E17}">
      <dgm:prSet phldrT="[텍스트]"/>
      <dgm:spPr/>
      <dgm:t>
        <a:bodyPr/>
        <a:lstStyle/>
        <a:p>
          <a:pPr algn="just" latinLnBrk="1"/>
          <a:r>
            <a:rPr lang="ko-KR" altLang="en-US"/>
            <a:t>반응형 웹</a:t>
          </a:r>
          <a:endParaRPr lang="ko-KR" altLang="en-US" dirty="0"/>
        </a:p>
      </dgm:t>
    </dgm:pt>
    <dgm:pt modelId="{7FA66BA6-E9B0-414D-A516-0A51719002B6}" type="parTrans" cxnId="{12A3A420-16A7-48D8-B4E7-55459A2E3F6E}">
      <dgm:prSet/>
      <dgm:spPr/>
      <dgm:t>
        <a:bodyPr/>
        <a:lstStyle/>
        <a:p>
          <a:pPr latinLnBrk="1"/>
          <a:endParaRPr lang="ko-KR" altLang="en-US"/>
        </a:p>
      </dgm:t>
    </dgm:pt>
    <dgm:pt modelId="{740AB1B4-9FC7-4A17-8D24-F72E9A446144}" type="sibTrans" cxnId="{12A3A420-16A7-48D8-B4E7-55459A2E3F6E}">
      <dgm:prSet/>
      <dgm:spPr/>
      <dgm:t>
        <a:bodyPr/>
        <a:lstStyle/>
        <a:p>
          <a:pPr latinLnBrk="1"/>
          <a:endParaRPr lang="ko-KR" altLang="en-US"/>
        </a:p>
      </dgm:t>
    </dgm:pt>
    <dgm:pt modelId="{307B42A8-8398-4203-8A1F-6A2513018ACC}" type="pres">
      <dgm:prSet presAssocID="{37D6262B-467C-4FE1-8BB4-8FA97F868BF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275C06-CA4F-439D-B5DA-A3A2028ADC72}" type="pres">
      <dgm:prSet presAssocID="{37490C86-0AB1-4E8C-B7EA-6D7D206E2748}" presName="thickLine" presStyleLbl="alignNode1" presStyleIdx="0" presStyleCnt="3"/>
      <dgm:spPr/>
    </dgm:pt>
    <dgm:pt modelId="{EAA06934-3AAA-4BCA-A94B-AD07ED77CA22}" type="pres">
      <dgm:prSet presAssocID="{37490C86-0AB1-4E8C-B7EA-6D7D206E2748}" presName="horz1" presStyleCnt="0"/>
      <dgm:spPr/>
    </dgm:pt>
    <dgm:pt modelId="{C265B474-A23D-49A3-AF0A-C5DD8B0E5FDB}" type="pres">
      <dgm:prSet presAssocID="{37490C86-0AB1-4E8C-B7EA-6D7D206E2748}" presName="tx1" presStyleLbl="revTx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98E9876A-2495-4AEA-BBB8-849E7EC67720}" type="pres">
      <dgm:prSet presAssocID="{37490C86-0AB1-4E8C-B7EA-6D7D206E2748}" presName="vert1" presStyleCnt="0"/>
      <dgm:spPr/>
    </dgm:pt>
    <dgm:pt modelId="{F268142A-AAAE-45E9-92CA-F38DC9D2434F}" type="pres">
      <dgm:prSet presAssocID="{0D7A4C76-1D64-43BB-AD6F-23A945D5A4BA}" presName="thickLine" presStyleLbl="alignNode1" presStyleIdx="1" presStyleCnt="3"/>
      <dgm:spPr/>
    </dgm:pt>
    <dgm:pt modelId="{F01AA671-1788-497F-A8C8-781841A3AB64}" type="pres">
      <dgm:prSet presAssocID="{0D7A4C76-1D64-43BB-AD6F-23A945D5A4BA}" presName="horz1" presStyleCnt="0"/>
      <dgm:spPr/>
    </dgm:pt>
    <dgm:pt modelId="{21DDC3D9-8C0D-43B2-93D2-BB2AA5A1D7AF}" type="pres">
      <dgm:prSet presAssocID="{0D7A4C76-1D64-43BB-AD6F-23A945D5A4BA}" presName="tx1" presStyleLbl="revTx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92ED9505-BB8D-41B1-9FA4-34009C2260EF}" type="pres">
      <dgm:prSet presAssocID="{0D7A4C76-1D64-43BB-AD6F-23A945D5A4BA}" presName="vert1" presStyleCnt="0"/>
      <dgm:spPr/>
    </dgm:pt>
    <dgm:pt modelId="{EA4AF7EA-5AA0-4C72-9D58-2F7ED807A067}" type="pres">
      <dgm:prSet presAssocID="{ECBA768D-22E2-4045-A729-8E40A7310E17}" presName="vertSpace2a" presStyleCnt="0"/>
      <dgm:spPr/>
    </dgm:pt>
    <dgm:pt modelId="{0E3144BF-4751-4EF3-82E8-8B6BAF69D407}" type="pres">
      <dgm:prSet presAssocID="{ECBA768D-22E2-4045-A729-8E40A7310E17}" presName="horz2" presStyleCnt="0"/>
      <dgm:spPr/>
    </dgm:pt>
    <dgm:pt modelId="{C250D419-1F94-4704-9755-C864B92F1D23}" type="pres">
      <dgm:prSet presAssocID="{ECBA768D-22E2-4045-A729-8E40A7310E17}" presName="horzSpace2" presStyleCnt="0"/>
      <dgm:spPr/>
    </dgm:pt>
    <dgm:pt modelId="{5F260600-2636-420E-A6FF-1A54D9A9FD1B}" type="pres">
      <dgm:prSet presAssocID="{ECBA768D-22E2-4045-A729-8E40A7310E17}" presName="tx2" presStyleLbl="revTx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2348D96B-033D-4926-9CD3-7A34DCFC6DE4}" type="pres">
      <dgm:prSet presAssocID="{ECBA768D-22E2-4045-A729-8E40A7310E17}" presName="vert2" presStyleCnt="0"/>
      <dgm:spPr/>
    </dgm:pt>
    <dgm:pt modelId="{5EC57AD6-4BB7-455E-91B3-7D97D124B6F3}" type="pres">
      <dgm:prSet presAssocID="{ECBA768D-22E2-4045-A729-8E40A7310E17}" presName="thinLine2b" presStyleLbl="callout" presStyleIdx="0" presStyleCnt="4"/>
      <dgm:spPr/>
    </dgm:pt>
    <dgm:pt modelId="{0F2924D4-AFAB-417E-8428-FCA2E17E9C80}" type="pres">
      <dgm:prSet presAssocID="{ECBA768D-22E2-4045-A729-8E40A7310E17}" presName="vertSpace2b" presStyleCnt="0"/>
      <dgm:spPr/>
    </dgm:pt>
    <dgm:pt modelId="{7D9B8F18-9A6D-412D-B97B-60F45491D288}" type="pres">
      <dgm:prSet presAssocID="{5E385BA9-BB40-47FD-8029-DAC1136041E4}" presName="thickLine" presStyleLbl="alignNode1" presStyleIdx="2" presStyleCnt="3"/>
      <dgm:spPr/>
    </dgm:pt>
    <dgm:pt modelId="{87129F3F-FE1A-4566-977A-92AC0DEFE3F2}" type="pres">
      <dgm:prSet presAssocID="{5E385BA9-BB40-47FD-8029-DAC1136041E4}" presName="horz1" presStyleCnt="0"/>
      <dgm:spPr/>
    </dgm:pt>
    <dgm:pt modelId="{DCCCB123-7405-4F2C-8ABF-3AADEC172173}" type="pres">
      <dgm:prSet presAssocID="{5E385BA9-BB40-47FD-8029-DAC1136041E4}" presName="tx1" presStyleLbl="revTx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53CB2A22-DFC1-4A81-A5B4-F20FC292FB20}" type="pres">
      <dgm:prSet presAssocID="{5E385BA9-BB40-47FD-8029-DAC1136041E4}" presName="vert1" presStyleCnt="0"/>
      <dgm:spPr/>
    </dgm:pt>
    <dgm:pt modelId="{22C0C4BA-CDA2-4C88-BF5D-C5A797C7C3AD}" type="pres">
      <dgm:prSet presAssocID="{AB1F4600-DA82-4BB2-AF72-B3804C9E8291}" presName="vertSpace2a" presStyleCnt="0"/>
      <dgm:spPr/>
    </dgm:pt>
    <dgm:pt modelId="{BE40A274-8B2C-4E96-91CF-A92E38A825D0}" type="pres">
      <dgm:prSet presAssocID="{AB1F4600-DA82-4BB2-AF72-B3804C9E8291}" presName="horz2" presStyleCnt="0"/>
      <dgm:spPr/>
    </dgm:pt>
    <dgm:pt modelId="{0B69731C-C748-4DFA-8D6A-62DA3BDCC3FD}" type="pres">
      <dgm:prSet presAssocID="{AB1F4600-DA82-4BB2-AF72-B3804C9E8291}" presName="horzSpace2" presStyleCnt="0"/>
      <dgm:spPr/>
    </dgm:pt>
    <dgm:pt modelId="{7532A9E5-BDA7-4427-9D1B-B9247AC2DC0C}" type="pres">
      <dgm:prSet presAssocID="{AB1F4600-DA82-4BB2-AF72-B3804C9E8291}" presName="tx2" presStyleLbl="revTx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2B74CB59-B2E0-4EED-AF8A-CBCA2A49F247}" type="pres">
      <dgm:prSet presAssocID="{AB1F4600-DA82-4BB2-AF72-B3804C9E8291}" presName="vert2" presStyleCnt="0"/>
      <dgm:spPr/>
    </dgm:pt>
    <dgm:pt modelId="{4EB2155A-7BFB-49E7-9E36-BA5A6EA1B538}" type="pres">
      <dgm:prSet presAssocID="{AB1F4600-DA82-4BB2-AF72-B3804C9E8291}" presName="thinLine2b" presStyleLbl="callout" presStyleIdx="1" presStyleCnt="4"/>
      <dgm:spPr/>
    </dgm:pt>
    <dgm:pt modelId="{74ACEF7E-8672-404A-8DD8-E36EB5DC6B15}" type="pres">
      <dgm:prSet presAssocID="{AB1F4600-DA82-4BB2-AF72-B3804C9E8291}" presName="vertSpace2b" presStyleCnt="0"/>
      <dgm:spPr/>
    </dgm:pt>
    <dgm:pt modelId="{0BA9206E-EB69-41A8-8999-0B9E4674FF2F}" type="pres">
      <dgm:prSet presAssocID="{D8355AF5-B237-46D2-99EE-1D382AC17340}" presName="horz2" presStyleCnt="0"/>
      <dgm:spPr/>
    </dgm:pt>
    <dgm:pt modelId="{794AC174-34CE-403E-8CCE-7BE17045EA10}" type="pres">
      <dgm:prSet presAssocID="{D8355AF5-B237-46D2-99EE-1D382AC17340}" presName="horzSpace2" presStyleCnt="0"/>
      <dgm:spPr/>
    </dgm:pt>
    <dgm:pt modelId="{49ADF491-866D-4836-A5F5-7C96D920AA5A}" type="pres">
      <dgm:prSet presAssocID="{D8355AF5-B237-46D2-99EE-1D382AC17340}" presName="tx2" presStyleLbl="revTx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1BF978D8-ECE8-4370-A964-0B7E4A46D5BF}" type="pres">
      <dgm:prSet presAssocID="{D8355AF5-B237-46D2-99EE-1D382AC17340}" presName="vert2" presStyleCnt="0"/>
      <dgm:spPr/>
    </dgm:pt>
    <dgm:pt modelId="{A4E87C79-22C6-494D-BF65-73E9615FB66B}" type="pres">
      <dgm:prSet presAssocID="{D8355AF5-B237-46D2-99EE-1D382AC17340}" presName="thinLine2b" presStyleLbl="callout" presStyleIdx="2" presStyleCnt="4"/>
      <dgm:spPr/>
    </dgm:pt>
    <dgm:pt modelId="{A04CCC67-54A0-460C-9EF6-7CED1767C38A}" type="pres">
      <dgm:prSet presAssocID="{D8355AF5-B237-46D2-99EE-1D382AC17340}" presName="vertSpace2b" presStyleCnt="0"/>
      <dgm:spPr/>
    </dgm:pt>
    <dgm:pt modelId="{2AE201AC-EF0B-4A0D-BB32-596D25B2505B}" type="pres">
      <dgm:prSet presAssocID="{1ABC929A-81F0-4DBE-BEB3-690734C7CC7E}" presName="horz2" presStyleCnt="0"/>
      <dgm:spPr/>
    </dgm:pt>
    <dgm:pt modelId="{7B3576B2-5A2B-405D-891F-F31623694EC3}" type="pres">
      <dgm:prSet presAssocID="{1ABC929A-81F0-4DBE-BEB3-690734C7CC7E}" presName="horzSpace2" presStyleCnt="0"/>
      <dgm:spPr/>
    </dgm:pt>
    <dgm:pt modelId="{C9316129-3388-4187-B872-2BDAB72E2738}" type="pres">
      <dgm:prSet presAssocID="{1ABC929A-81F0-4DBE-BEB3-690734C7CC7E}" presName="tx2" presStyleLbl="revTx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1207A8AF-6A68-4CBD-9B7C-6E88DB00D2C1}" type="pres">
      <dgm:prSet presAssocID="{1ABC929A-81F0-4DBE-BEB3-690734C7CC7E}" presName="vert2" presStyleCnt="0"/>
      <dgm:spPr/>
    </dgm:pt>
    <dgm:pt modelId="{3AD8D9AD-6ACF-4C0E-A201-16FF269E0B2D}" type="pres">
      <dgm:prSet presAssocID="{1ABC929A-81F0-4DBE-BEB3-690734C7CC7E}" presName="thinLine2b" presStyleLbl="callout" presStyleIdx="3" presStyleCnt="4"/>
      <dgm:spPr/>
    </dgm:pt>
    <dgm:pt modelId="{BD98DA9A-B668-41FC-A12D-D925B15C942A}" type="pres">
      <dgm:prSet presAssocID="{1ABC929A-81F0-4DBE-BEB3-690734C7CC7E}" presName="vertSpace2b" presStyleCnt="0"/>
      <dgm:spPr/>
    </dgm:pt>
  </dgm:ptLst>
  <dgm:cxnLst>
    <dgm:cxn modelId="{C933EE16-711F-4B65-ACB8-A33EE4646641}" srcId="{5E385BA9-BB40-47FD-8029-DAC1136041E4}" destId="{D8355AF5-B237-46D2-99EE-1D382AC17340}" srcOrd="1" destOrd="0" parTransId="{2F663209-5F4D-4C61-9F3E-CCC0F7A5295A}" sibTransId="{4B09C58E-3B86-4C8D-8577-ED0BC7B4728A}"/>
    <dgm:cxn modelId="{FB772D9F-34BD-4693-9C55-AF7D76CA602B}" type="presOf" srcId="{ECBA768D-22E2-4045-A729-8E40A7310E17}" destId="{5F260600-2636-420E-A6FF-1A54D9A9FD1B}" srcOrd="0" destOrd="0" presId="urn:microsoft.com/office/officeart/2008/layout/LinedList"/>
    <dgm:cxn modelId="{A828C091-BB16-4104-B2AC-A7D4D67310A4}" srcId="{37D6262B-467C-4FE1-8BB4-8FA97F868BF1}" destId="{37490C86-0AB1-4E8C-B7EA-6D7D206E2748}" srcOrd="0" destOrd="0" parTransId="{A4E60241-98AC-4CAE-917D-1D805A571E27}" sibTransId="{DB6EC429-04E0-4B48-95C9-179735018E2E}"/>
    <dgm:cxn modelId="{3526F418-BFF6-42F2-B62F-B340AA8FD6F1}" srcId="{5E385BA9-BB40-47FD-8029-DAC1136041E4}" destId="{1ABC929A-81F0-4DBE-BEB3-690734C7CC7E}" srcOrd="2" destOrd="0" parTransId="{263A4151-F69E-423A-8E78-1FF5EDEC1738}" sibTransId="{88066025-8C88-4489-AFED-E653A88B8831}"/>
    <dgm:cxn modelId="{12A3A420-16A7-48D8-B4E7-55459A2E3F6E}" srcId="{0D7A4C76-1D64-43BB-AD6F-23A945D5A4BA}" destId="{ECBA768D-22E2-4045-A729-8E40A7310E17}" srcOrd="0" destOrd="0" parTransId="{7FA66BA6-E9B0-414D-A516-0A51719002B6}" sibTransId="{740AB1B4-9FC7-4A17-8D24-F72E9A446144}"/>
    <dgm:cxn modelId="{1E51D0D9-BBDA-4E41-BE16-37FF989E4598}" type="presOf" srcId="{D8355AF5-B237-46D2-99EE-1D382AC17340}" destId="{49ADF491-866D-4836-A5F5-7C96D920AA5A}" srcOrd="0" destOrd="0" presId="urn:microsoft.com/office/officeart/2008/layout/LinedList"/>
    <dgm:cxn modelId="{0185B233-BFA5-433E-A9A4-20703972E1D6}" type="presOf" srcId="{1ABC929A-81F0-4DBE-BEB3-690734C7CC7E}" destId="{C9316129-3388-4187-B872-2BDAB72E2738}" srcOrd="0" destOrd="0" presId="urn:microsoft.com/office/officeart/2008/layout/LinedList"/>
    <dgm:cxn modelId="{2C1A0B93-CE3F-401C-BE70-643A216E9023}" type="presOf" srcId="{5E385BA9-BB40-47FD-8029-DAC1136041E4}" destId="{DCCCB123-7405-4F2C-8ABF-3AADEC172173}" srcOrd="0" destOrd="0" presId="urn:microsoft.com/office/officeart/2008/layout/LinedList"/>
    <dgm:cxn modelId="{7AD9B552-AFBC-4F37-B111-CCA1CF93BD62}" type="presOf" srcId="{0D7A4C76-1D64-43BB-AD6F-23A945D5A4BA}" destId="{21DDC3D9-8C0D-43B2-93D2-BB2AA5A1D7AF}" srcOrd="0" destOrd="0" presId="urn:microsoft.com/office/officeart/2008/layout/LinedList"/>
    <dgm:cxn modelId="{9D677E92-E367-4DEE-BE25-CCBD892732D2}" srcId="{37D6262B-467C-4FE1-8BB4-8FA97F868BF1}" destId="{5E385BA9-BB40-47FD-8029-DAC1136041E4}" srcOrd="2" destOrd="0" parTransId="{BED0C83C-9283-43E1-9721-63F44B75594B}" sibTransId="{C08D4E3C-6C6E-458E-BBD0-0500F56FC414}"/>
    <dgm:cxn modelId="{9EB5B24D-8EA1-4F96-8BF6-9357FAC20707}" srcId="{5E385BA9-BB40-47FD-8029-DAC1136041E4}" destId="{AB1F4600-DA82-4BB2-AF72-B3804C9E8291}" srcOrd="0" destOrd="0" parTransId="{972E36DD-0BFA-45D5-92E2-63DCEB294A70}" sibTransId="{1AA63D04-55D9-4621-9911-BC8B38AEA211}"/>
    <dgm:cxn modelId="{8BCA69D7-99FA-4276-B5ED-CE92E2C6D0B3}" type="presOf" srcId="{37D6262B-467C-4FE1-8BB4-8FA97F868BF1}" destId="{307B42A8-8398-4203-8A1F-6A2513018ACC}" srcOrd="0" destOrd="0" presId="urn:microsoft.com/office/officeart/2008/layout/LinedList"/>
    <dgm:cxn modelId="{D8FBF976-B164-4553-A4E0-004F65C9C1A5}" srcId="{37D6262B-467C-4FE1-8BB4-8FA97F868BF1}" destId="{0D7A4C76-1D64-43BB-AD6F-23A945D5A4BA}" srcOrd="1" destOrd="0" parTransId="{2174E29E-69AD-4559-AC8E-C485BA6BDA79}" sibTransId="{C8C9DC36-E1EC-48D5-BEB1-E149AE792658}"/>
    <dgm:cxn modelId="{55E532CB-22C0-4A3E-AC99-E6180C59508F}" type="presOf" srcId="{AB1F4600-DA82-4BB2-AF72-B3804C9E8291}" destId="{7532A9E5-BDA7-4427-9D1B-B9247AC2DC0C}" srcOrd="0" destOrd="0" presId="urn:microsoft.com/office/officeart/2008/layout/LinedList"/>
    <dgm:cxn modelId="{F1A3A7D0-7ABA-4F30-AE8D-25B749D6E916}" type="presOf" srcId="{37490C86-0AB1-4E8C-B7EA-6D7D206E2748}" destId="{C265B474-A23D-49A3-AF0A-C5DD8B0E5FDB}" srcOrd="0" destOrd="0" presId="urn:microsoft.com/office/officeart/2008/layout/LinedList"/>
    <dgm:cxn modelId="{2AB83E5F-5A1C-4DB1-A880-F7882CC5C3A3}" type="presParOf" srcId="{307B42A8-8398-4203-8A1F-6A2513018ACC}" destId="{AE275C06-CA4F-439D-B5DA-A3A2028ADC72}" srcOrd="0" destOrd="0" presId="urn:microsoft.com/office/officeart/2008/layout/LinedList"/>
    <dgm:cxn modelId="{B5154A4A-5CC2-4E24-BC32-70938D702FB3}" type="presParOf" srcId="{307B42A8-8398-4203-8A1F-6A2513018ACC}" destId="{EAA06934-3AAA-4BCA-A94B-AD07ED77CA22}" srcOrd="1" destOrd="0" presId="urn:microsoft.com/office/officeart/2008/layout/LinedList"/>
    <dgm:cxn modelId="{D932D441-038D-4625-9C92-15F52157EB93}" type="presParOf" srcId="{EAA06934-3AAA-4BCA-A94B-AD07ED77CA22}" destId="{C265B474-A23D-49A3-AF0A-C5DD8B0E5FDB}" srcOrd="0" destOrd="0" presId="urn:microsoft.com/office/officeart/2008/layout/LinedList"/>
    <dgm:cxn modelId="{8E37CACF-0936-4EB1-A7C3-1BDA1E26C286}" type="presParOf" srcId="{EAA06934-3AAA-4BCA-A94B-AD07ED77CA22}" destId="{98E9876A-2495-4AEA-BBB8-849E7EC67720}" srcOrd="1" destOrd="0" presId="urn:microsoft.com/office/officeart/2008/layout/LinedList"/>
    <dgm:cxn modelId="{8DF89312-4852-4D04-8658-C248123928D1}" type="presParOf" srcId="{307B42A8-8398-4203-8A1F-6A2513018ACC}" destId="{F268142A-AAAE-45E9-92CA-F38DC9D2434F}" srcOrd="2" destOrd="0" presId="urn:microsoft.com/office/officeart/2008/layout/LinedList"/>
    <dgm:cxn modelId="{407DCA93-EAED-471A-8DA1-CD7B0E73527B}" type="presParOf" srcId="{307B42A8-8398-4203-8A1F-6A2513018ACC}" destId="{F01AA671-1788-497F-A8C8-781841A3AB64}" srcOrd="3" destOrd="0" presId="urn:microsoft.com/office/officeart/2008/layout/LinedList"/>
    <dgm:cxn modelId="{2C8AE5BF-0445-4460-8AB2-5BEF18EC0520}" type="presParOf" srcId="{F01AA671-1788-497F-A8C8-781841A3AB64}" destId="{21DDC3D9-8C0D-43B2-93D2-BB2AA5A1D7AF}" srcOrd="0" destOrd="0" presId="urn:microsoft.com/office/officeart/2008/layout/LinedList"/>
    <dgm:cxn modelId="{FFE43E4C-ADA2-4249-BE73-371773A41AB0}" type="presParOf" srcId="{F01AA671-1788-497F-A8C8-781841A3AB64}" destId="{92ED9505-BB8D-41B1-9FA4-34009C2260EF}" srcOrd="1" destOrd="0" presId="urn:microsoft.com/office/officeart/2008/layout/LinedList"/>
    <dgm:cxn modelId="{71CE3F5D-4E78-4D46-A7F9-4C4370E3D04A}" type="presParOf" srcId="{92ED9505-BB8D-41B1-9FA4-34009C2260EF}" destId="{EA4AF7EA-5AA0-4C72-9D58-2F7ED807A067}" srcOrd="0" destOrd="0" presId="urn:microsoft.com/office/officeart/2008/layout/LinedList"/>
    <dgm:cxn modelId="{5D766AF4-8137-4EB5-BE60-CC3E56C33064}" type="presParOf" srcId="{92ED9505-BB8D-41B1-9FA4-34009C2260EF}" destId="{0E3144BF-4751-4EF3-82E8-8B6BAF69D407}" srcOrd="1" destOrd="0" presId="urn:microsoft.com/office/officeart/2008/layout/LinedList"/>
    <dgm:cxn modelId="{5BB9AFD6-F102-4AAA-A7EE-7BB5AA15ED6E}" type="presParOf" srcId="{0E3144BF-4751-4EF3-82E8-8B6BAF69D407}" destId="{C250D419-1F94-4704-9755-C864B92F1D23}" srcOrd="0" destOrd="0" presId="urn:microsoft.com/office/officeart/2008/layout/LinedList"/>
    <dgm:cxn modelId="{7FBE9F4B-2508-4950-B263-7A059F30E105}" type="presParOf" srcId="{0E3144BF-4751-4EF3-82E8-8B6BAF69D407}" destId="{5F260600-2636-420E-A6FF-1A54D9A9FD1B}" srcOrd="1" destOrd="0" presId="urn:microsoft.com/office/officeart/2008/layout/LinedList"/>
    <dgm:cxn modelId="{ABA9F70D-F7CA-46F2-8149-1A2FD781DAF3}" type="presParOf" srcId="{0E3144BF-4751-4EF3-82E8-8B6BAF69D407}" destId="{2348D96B-033D-4926-9CD3-7A34DCFC6DE4}" srcOrd="2" destOrd="0" presId="urn:microsoft.com/office/officeart/2008/layout/LinedList"/>
    <dgm:cxn modelId="{BBD7B1ED-A2E6-46E2-8AA2-ACD5511A2E4F}" type="presParOf" srcId="{92ED9505-BB8D-41B1-9FA4-34009C2260EF}" destId="{5EC57AD6-4BB7-455E-91B3-7D97D124B6F3}" srcOrd="2" destOrd="0" presId="urn:microsoft.com/office/officeart/2008/layout/LinedList"/>
    <dgm:cxn modelId="{B8D2D27D-6270-4CA7-9362-670C8DD0DDDC}" type="presParOf" srcId="{92ED9505-BB8D-41B1-9FA4-34009C2260EF}" destId="{0F2924D4-AFAB-417E-8428-FCA2E17E9C80}" srcOrd="3" destOrd="0" presId="urn:microsoft.com/office/officeart/2008/layout/LinedList"/>
    <dgm:cxn modelId="{D5C3752E-A18F-401C-B9C2-8DCCB3B78970}" type="presParOf" srcId="{307B42A8-8398-4203-8A1F-6A2513018ACC}" destId="{7D9B8F18-9A6D-412D-B97B-60F45491D288}" srcOrd="4" destOrd="0" presId="urn:microsoft.com/office/officeart/2008/layout/LinedList"/>
    <dgm:cxn modelId="{4661C59B-50EE-482D-9322-1724D5DF8B8C}" type="presParOf" srcId="{307B42A8-8398-4203-8A1F-6A2513018ACC}" destId="{87129F3F-FE1A-4566-977A-92AC0DEFE3F2}" srcOrd="5" destOrd="0" presId="urn:microsoft.com/office/officeart/2008/layout/LinedList"/>
    <dgm:cxn modelId="{546568BF-F58B-4576-B455-AE295E52E8C7}" type="presParOf" srcId="{87129F3F-FE1A-4566-977A-92AC0DEFE3F2}" destId="{DCCCB123-7405-4F2C-8ABF-3AADEC172173}" srcOrd="0" destOrd="0" presId="urn:microsoft.com/office/officeart/2008/layout/LinedList"/>
    <dgm:cxn modelId="{5E8892D9-B307-414B-B0CC-0866BF96E347}" type="presParOf" srcId="{87129F3F-FE1A-4566-977A-92AC0DEFE3F2}" destId="{53CB2A22-DFC1-4A81-A5B4-F20FC292FB20}" srcOrd="1" destOrd="0" presId="urn:microsoft.com/office/officeart/2008/layout/LinedList"/>
    <dgm:cxn modelId="{5BEFA6B8-0CFE-455C-85C5-90BF5F084EEB}" type="presParOf" srcId="{53CB2A22-DFC1-4A81-A5B4-F20FC292FB20}" destId="{22C0C4BA-CDA2-4C88-BF5D-C5A797C7C3AD}" srcOrd="0" destOrd="0" presId="urn:microsoft.com/office/officeart/2008/layout/LinedList"/>
    <dgm:cxn modelId="{A178304D-C8AB-4850-A33B-219AEF1C6EFC}" type="presParOf" srcId="{53CB2A22-DFC1-4A81-A5B4-F20FC292FB20}" destId="{BE40A274-8B2C-4E96-91CF-A92E38A825D0}" srcOrd="1" destOrd="0" presId="urn:microsoft.com/office/officeart/2008/layout/LinedList"/>
    <dgm:cxn modelId="{5781C296-B361-4835-80CF-B8DCF206A4CD}" type="presParOf" srcId="{BE40A274-8B2C-4E96-91CF-A92E38A825D0}" destId="{0B69731C-C748-4DFA-8D6A-62DA3BDCC3FD}" srcOrd="0" destOrd="0" presId="urn:microsoft.com/office/officeart/2008/layout/LinedList"/>
    <dgm:cxn modelId="{33ABB0DD-7EA1-422E-A4A3-CD4D24613963}" type="presParOf" srcId="{BE40A274-8B2C-4E96-91CF-A92E38A825D0}" destId="{7532A9E5-BDA7-4427-9D1B-B9247AC2DC0C}" srcOrd="1" destOrd="0" presId="urn:microsoft.com/office/officeart/2008/layout/LinedList"/>
    <dgm:cxn modelId="{CFBD09D1-8177-443E-9A74-C28792CB0808}" type="presParOf" srcId="{BE40A274-8B2C-4E96-91CF-A92E38A825D0}" destId="{2B74CB59-B2E0-4EED-AF8A-CBCA2A49F247}" srcOrd="2" destOrd="0" presId="urn:microsoft.com/office/officeart/2008/layout/LinedList"/>
    <dgm:cxn modelId="{5F3BD342-2CF7-4B76-9623-438B3A999236}" type="presParOf" srcId="{53CB2A22-DFC1-4A81-A5B4-F20FC292FB20}" destId="{4EB2155A-7BFB-49E7-9E36-BA5A6EA1B538}" srcOrd="2" destOrd="0" presId="urn:microsoft.com/office/officeart/2008/layout/LinedList"/>
    <dgm:cxn modelId="{52C089BF-5D12-4C40-A388-DD83B17EBAA6}" type="presParOf" srcId="{53CB2A22-DFC1-4A81-A5B4-F20FC292FB20}" destId="{74ACEF7E-8672-404A-8DD8-E36EB5DC6B15}" srcOrd="3" destOrd="0" presId="urn:microsoft.com/office/officeart/2008/layout/LinedList"/>
    <dgm:cxn modelId="{24F1BD4B-5F3E-404F-B339-1CE1E8AF7495}" type="presParOf" srcId="{53CB2A22-DFC1-4A81-A5B4-F20FC292FB20}" destId="{0BA9206E-EB69-41A8-8999-0B9E4674FF2F}" srcOrd="4" destOrd="0" presId="urn:microsoft.com/office/officeart/2008/layout/LinedList"/>
    <dgm:cxn modelId="{FCECBACC-927C-4325-BA0C-D458B36D6ABF}" type="presParOf" srcId="{0BA9206E-EB69-41A8-8999-0B9E4674FF2F}" destId="{794AC174-34CE-403E-8CCE-7BE17045EA10}" srcOrd="0" destOrd="0" presId="urn:microsoft.com/office/officeart/2008/layout/LinedList"/>
    <dgm:cxn modelId="{8FD84E03-FB5D-4DB5-84FF-530849C86A82}" type="presParOf" srcId="{0BA9206E-EB69-41A8-8999-0B9E4674FF2F}" destId="{49ADF491-866D-4836-A5F5-7C96D920AA5A}" srcOrd="1" destOrd="0" presId="urn:microsoft.com/office/officeart/2008/layout/LinedList"/>
    <dgm:cxn modelId="{5C6F3115-06DF-4689-B4C0-EF84F0A1A3DD}" type="presParOf" srcId="{0BA9206E-EB69-41A8-8999-0B9E4674FF2F}" destId="{1BF978D8-ECE8-4370-A964-0B7E4A46D5BF}" srcOrd="2" destOrd="0" presId="urn:microsoft.com/office/officeart/2008/layout/LinedList"/>
    <dgm:cxn modelId="{0EAE98F9-6CEC-4624-B625-E0AB26168757}" type="presParOf" srcId="{53CB2A22-DFC1-4A81-A5B4-F20FC292FB20}" destId="{A4E87C79-22C6-494D-BF65-73E9615FB66B}" srcOrd="5" destOrd="0" presId="urn:microsoft.com/office/officeart/2008/layout/LinedList"/>
    <dgm:cxn modelId="{B0A2C9A0-8E5B-46AA-91CA-09AA4EFD6464}" type="presParOf" srcId="{53CB2A22-DFC1-4A81-A5B4-F20FC292FB20}" destId="{A04CCC67-54A0-460C-9EF6-7CED1767C38A}" srcOrd="6" destOrd="0" presId="urn:microsoft.com/office/officeart/2008/layout/LinedList"/>
    <dgm:cxn modelId="{499F4E78-0027-4140-927E-A9FA4F441E52}" type="presParOf" srcId="{53CB2A22-DFC1-4A81-A5B4-F20FC292FB20}" destId="{2AE201AC-EF0B-4A0D-BB32-596D25B2505B}" srcOrd="7" destOrd="0" presId="urn:microsoft.com/office/officeart/2008/layout/LinedList"/>
    <dgm:cxn modelId="{658CABAF-D0EF-4CD7-9EDF-A24C5C42CB53}" type="presParOf" srcId="{2AE201AC-EF0B-4A0D-BB32-596D25B2505B}" destId="{7B3576B2-5A2B-405D-891F-F31623694EC3}" srcOrd="0" destOrd="0" presId="urn:microsoft.com/office/officeart/2008/layout/LinedList"/>
    <dgm:cxn modelId="{831064D5-9C77-4815-8E6F-110707D08796}" type="presParOf" srcId="{2AE201AC-EF0B-4A0D-BB32-596D25B2505B}" destId="{C9316129-3388-4187-B872-2BDAB72E2738}" srcOrd="1" destOrd="0" presId="urn:microsoft.com/office/officeart/2008/layout/LinedList"/>
    <dgm:cxn modelId="{10FCA0BA-CD07-4A54-87C9-10B0118432DD}" type="presParOf" srcId="{2AE201AC-EF0B-4A0D-BB32-596D25B2505B}" destId="{1207A8AF-6A68-4CBD-9B7C-6E88DB00D2C1}" srcOrd="2" destOrd="0" presId="urn:microsoft.com/office/officeart/2008/layout/LinedList"/>
    <dgm:cxn modelId="{DB89D5D1-7D9A-439B-8EDB-02102C76A050}" type="presParOf" srcId="{53CB2A22-DFC1-4A81-A5B4-F20FC292FB20}" destId="{3AD8D9AD-6ACF-4C0E-A201-16FF269E0B2D}" srcOrd="8" destOrd="0" presId="urn:microsoft.com/office/officeart/2008/layout/LinedList"/>
    <dgm:cxn modelId="{DD39C154-5F38-4962-AC48-E0E4F1F100CD}" type="presParOf" srcId="{53CB2A22-DFC1-4A81-A5B4-F20FC292FB20}" destId="{BD98DA9A-B668-41FC-A12D-D925B15C942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D6A527-55F0-4623-B9A8-4263C5317E4C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7175F3C-FA22-405F-BDB6-205DD8261E6C}">
      <dgm:prSet phldrT="[텍스트]"/>
      <dgm:spPr/>
      <dgm:t>
        <a:bodyPr/>
        <a:lstStyle/>
        <a:p>
          <a:pPr latinLnBrk="1"/>
          <a:r>
            <a:rPr lang="en-US" altLang="ko-KR" dirty="0"/>
            <a:t>Main</a:t>
          </a:r>
          <a:endParaRPr lang="ko-KR" altLang="en-US" dirty="0"/>
        </a:p>
      </dgm:t>
    </dgm:pt>
    <dgm:pt modelId="{C2BB2722-2342-47BD-BC55-7DA18098B9A1}" type="parTrans" cxnId="{DD96BED7-EDC9-4FF0-B4FC-DBDAF9ECFCCF}">
      <dgm:prSet/>
      <dgm:spPr/>
      <dgm:t>
        <a:bodyPr/>
        <a:lstStyle/>
        <a:p>
          <a:pPr latinLnBrk="1"/>
          <a:endParaRPr lang="ko-KR" altLang="en-US"/>
        </a:p>
      </dgm:t>
    </dgm:pt>
    <dgm:pt modelId="{5FBB7FC7-61CB-434A-ADFE-9DC0CCAAFA7C}" type="sibTrans" cxnId="{DD96BED7-EDC9-4FF0-B4FC-DBDAF9ECFCCF}">
      <dgm:prSet/>
      <dgm:spPr/>
      <dgm:t>
        <a:bodyPr/>
        <a:lstStyle/>
        <a:p>
          <a:pPr latinLnBrk="1"/>
          <a:endParaRPr lang="ko-KR" altLang="en-US"/>
        </a:p>
      </dgm:t>
    </dgm:pt>
    <dgm:pt modelId="{06169CF9-4979-4952-AEBF-625803FC35C3}">
      <dgm:prSet phldrT="[텍스트]"/>
      <dgm:spPr/>
      <dgm:t>
        <a:bodyPr/>
        <a:lstStyle/>
        <a:p>
          <a:pPr latinLnBrk="1"/>
          <a:r>
            <a:rPr lang="ko-KR" altLang="en-US" dirty="0"/>
            <a:t>랜덤 </a:t>
          </a:r>
          <a:endParaRPr lang="en-US" altLang="ko-KR" dirty="0"/>
        </a:p>
        <a:p>
          <a:pPr latinLnBrk="1"/>
          <a:r>
            <a:rPr lang="ko-KR" altLang="en-US" dirty="0"/>
            <a:t>명언 보기</a:t>
          </a:r>
        </a:p>
      </dgm:t>
    </dgm:pt>
    <dgm:pt modelId="{354E7FDD-5A38-4CA9-B7CF-6D5E9C018F91}" type="parTrans" cxnId="{82B6BD32-18DB-4467-822E-5FC064770A7D}">
      <dgm:prSet/>
      <dgm:spPr/>
      <dgm:t>
        <a:bodyPr/>
        <a:lstStyle/>
        <a:p>
          <a:pPr latinLnBrk="1"/>
          <a:endParaRPr lang="ko-KR" altLang="en-US"/>
        </a:p>
      </dgm:t>
    </dgm:pt>
    <dgm:pt modelId="{0F459B12-32CF-457A-B9C0-F35A7E58FCF9}" type="sibTrans" cxnId="{82B6BD32-18DB-4467-822E-5FC064770A7D}">
      <dgm:prSet/>
      <dgm:spPr/>
      <dgm:t>
        <a:bodyPr/>
        <a:lstStyle/>
        <a:p>
          <a:pPr latinLnBrk="1"/>
          <a:endParaRPr lang="ko-KR" altLang="en-US"/>
        </a:p>
      </dgm:t>
    </dgm:pt>
    <dgm:pt modelId="{53EC2833-746D-440B-9566-38E150347028}">
      <dgm:prSet phldrT="[텍스트]"/>
      <dgm:spPr/>
      <dgm:t>
        <a:bodyPr/>
        <a:lstStyle/>
        <a:p>
          <a:pPr latinLnBrk="1"/>
          <a:r>
            <a:rPr lang="ko-KR" altLang="en-US" dirty="0"/>
            <a:t>랜덤 사진 보기</a:t>
          </a:r>
        </a:p>
      </dgm:t>
    </dgm:pt>
    <dgm:pt modelId="{4B261124-65C5-4761-8B3C-D67F32E08179}" type="parTrans" cxnId="{31D92262-70EE-495A-91BE-0C659A3B84A5}">
      <dgm:prSet/>
      <dgm:spPr/>
      <dgm:t>
        <a:bodyPr/>
        <a:lstStyle/>
        <a:p>
          <a:pPr latinLnBrk="1"/>
          <a:endParaRPr lang="ko-KR" altLang="en-US"/>
        </a:p>
      </dgm:t>
    </dgm:pt>
    <dgm:pt modelId="{3E6EBE52-C38F-4247-86DF-8BE18D494D1D}" type="sibTrans" cxnId="{31D92262-70EE-495A-91BE-0C659A3B84A5}">
      <dgm:prSet/>
      <dgm:spPr/>
      <dgm:t>
        <a:bodyPr/>
        <a:lstStyle/>
        <a:p>
          <a:pPr latinLnBrk="1"/>
          <a:endParaRPr lang="ko-KR" altLang="en-US"/>
        </a:p>
      </dgm:t>
    </dgm:pt>
    <dgm:pt modelId="{6311D805-ED2D-4BB7-8A60-38A52B33B540}">
      <dgm:prSet phldrT="[텍스트]"/>
      <dgm:spPr/>
      <dgm:t>
        <a:bodyPr/>
        <a:lstStyle/>
        <a:p>
          <a:pPr latinLnBrk="1"/>
          <a:r>
            <a:rPr lang="ko-KR" altLang="en-US" dirty="0"/>
            <a:t>마인드맵 만들기</a:t>
          </a:r>
        </a:p>
      </dgm:t>
    </dgm:pt>
    <dgm:pt modelId="{0A8D5768-3955-4E0F-A4E9-E215313D24A5}" type="parTrans" cxnId="{ABF4BDCD-99DE-4ABB-92A0-78923ED51436}">
      <dgm:prSet/>
      <dgm:spPr/>
      <dgm:t>
        <a:bodyPr/>
        <a:lstStyle/>
        <a:p>
          <a:pPr latinLnBrk="1"/>
          <a:endParaRPr lang="ko-KR" altLang="en-US"/>
        </a:p>
      </dgm:t>
    </dgm:pt>
    <dgm:pt modelId="{1B750BEA-1624-4457-8B8F-D0D57356E507}" type="sibTrans" cxnId="{ABF4BDCD-99DE-4ABB-92A0-78923ED51436}">
      <dgm:prSet/>
      <dgm:spPr/>
      <dgm:t>
        <a:bodyPr/>
        <a:lstStyle/>
        <a:p>
          <a:pPr latinLnBrk="1"/>
          <a:endParaRPr lang="ko-KR" altLang="en-US"/>
        </a:p>
      </dgm:t>
    </dgm:pt>
    <dgm:pt modelId="{EFCB6AFD-3DD2-4149-A274-7BE140208336}">
      <dgm:prSet phldrT="[텍스트]" custT="1"/>
      <dgm:spPr/>
      <dgm:t>
        <a:bodyPr/>
        <a:lstStyle/>
        <a:p>
          <a:pPr latinLnBrk="1"/>
          <a:r>
            <a:rPr lang="ko-KR" altLang="en-US" sz="900" dirty="0"/>
            <a:t>명언과 발언자를 함께 표시한다</a:t>
          </a:r>
        </a:p>
      </dgm:t>
    </dgm:pt>
    <dgm:pt modelId="{2BBE1A57-23D9-45E1-90E6-8048EDFC0920}" type="parTrans" cxnId="{51082B4C-FFFB-46B0-8A0C-6DED93D87608}">
      <dgm:prSet/>
      <dgm:spPr/>
      <dgm:t>
        <a:bodyPr/>
        <a:lstStyle/>
        <a:p>
          <a:pPr latinLnBrk="1"/>
          <a:endParaRPr lang="ko-KR" altLang="en-US"/>
        </a:p>
      </dgm:t>
    </dgm:pt>
    <dgm:pt modelId="{327E8E11-A48D-4EFC-A36C-18DE3203A029}" type="sibTrans" cxnId="{51082B4C-FFFB-46B0-8A0C-6DED93D87608}">
      <dgm:prSet/>
      <dgm:spPr/>
      <dgm:t>
        <a:bodyPr/>
        <a:lstStyle/>
        <a:p>
          <a:pPr latinLnBrk="1"/>
          <a:endParaRPr lang="ko-KR" altLang="en-US"/>
        </a:p>
      </dgm:t>
    </dgm:pt>
    <dgm:pt modelId="{7E374C03-3BB4-47D6-8962-F7D2D467C288}">
      <dgm:prSet phldrT="[텍스트]" custT="1"/>
      <dgm:spPr/>
      <dgm:t>
        <a:bodyPr/>
        <a:lstStyle/>
        <a:p>
          <a:pPr latinLnBrk="1"/>
          <a:r>
            <a:rPr lang="ko-KR" altLang="en-US" sz="900" dirty="0"/>
            <a:t>사진과 제목을 함께 표시한다</a:t>
          </a:r>
        </a:p>
      </dgm:t>
    </dgm:pt>
    <dgm:pt modelId="{AC6ADAA1-5109-4A06-B994-3AB8F4951331}" type="parTrans" cxnId="{44AAE825-750F-431C-93CC-825D7109DD77}">
      <dgm:prSet/>
      <dgm:spPr/>
      <dgm:t>
        <a:bodyPr/>
        <a:lstStyle/>
        <a:p>
          <a:pPr latinLnBrk="1"/>
          <a:endParaRPr lang="ko-KR" altLang="en-US"/>
        </a:p>
      </dgm:t>
    </dgm:pt>
    <dgm:pt modelId="{755A14A1-A54C-448F-985A-49A95A26DF40}" type="sibTrans" cxnId="{44AAE825-750F-431C-93CC-825D7109DD77}">
      <dgm:prSet/>
      <dgm:spPr/>
      <dgm:t>
        <a:bodyPr/>
        <a:lstStyle/>
        <a:p>
          <a:pPr latinLnBrk="1"/>
          <a:endParaRPr lang="ko-KR" altLang="en-US"/>
        </a:p>
      </dgm:t>
    </dgm:pt>
    <dgm:pt modelId="{1BBE519D-964F-4C89-86A7-350BCF75C7D9}">
      <dgm:prSet phldrT="[텍스트]" custT="1"/>
      <dgm:spPr/>
      <dgm:t>
        <a:bodyPr/>
        <a:lstStyle/>
        <a:p>
          <a:pPr latinLnBrk="1"/>
          <a:r>
            <a:rPr lang="en-US" altLang="ko-KR" sz="900" dirty="0"/>
            <a:t>Add: </a:t>
          </a:r>
          <a:r>
            <a:rPr lang="ko-KR" altLang="en-US" sz="900" dirty="0"/>
            <a:t>단어가 들어있는 원을 만든다</a:t>
          </a:r>
        </a:p>
      </dgm:t>
    </dgm:pt>
    <dgm:pt modelId="{5031A779-3E69-4FC0-9883-07ED4CE5C994}" type="parTrans" cxnId="{E89787B3-B7E1-48DA-AAEF-3DFC8F8E06B3}">
      <dgm:prSet/>
      <dgm:spPr/>
      <dgm:t>
        <a:bodyPr/>
        <a:lstStyle/>
        <a:p>
          <a:pPr latinLnBrk="1"/>
          <a:endParaRPr lang="ko-KR" altLang="en-US"/>
        </a:p>
      </dgm:t>
    </dgm:pt>
    <dgm:pt modelId="{337823B8-B90C-4FE1-9595-B0D370FF85EB}" type="sibTrans" cxnId="{E89787B3-B7E1-48DA-AAEF-3DFC8F8E06B3}">
      <dgm:prSet/>
      <dgm:spPr/>
      <dgm:t>
        <a:bodyPr/>
        <a:lstStyle/>
        <a:p>
          <a:pPr latinLnBrk="1"/>
          <a:endParaRPr lang="ko-KR" altLang="en-US"/>
        </a:p>
      </dgm:t>
    </dgm:pt>
    <dgm:pt modelId="{31C4623E-19AE-42FE-85A8-E216E837B4B4}">
      <dgm:prSet phldrT="[텍스트]" custT="1"/>
      <dgm:spPr/>
      <dgm:t>
        <a:bodyPr/>
        <a:lstStyle/>
        <a:p>
          <a:pPr latinLnBrk="1"/>
          <a:r>
            <a:rPr lang="ko-KR" altLang="en-US" sz="900" dirty="0"/>
            <a:t>오른쪽 버튼을 누르면 새로운 명언을 받아온다</a:t>
          </a:r>
        </a:p>
      </dgm:t>
    </dgm:pt>
    <dgm:pt modelId="{591BB46B-1146-4AF7-8FAE-980B133A6ED0}" type="parTrans" cxnId="{F549CDCF-B5E8-498B-BB0F-012368D744BE}">
      <dgm:prSet/>
      <dgm:spPr/>
      <dgm:t>
        <a:bodyPr/>
        <a:lstStyle/>
        <a:p>
          <a:pPr latinLnBrk="1"/>
          <a:endParaRPr lang="ko-KR" altLang="en-US"/>
        </a:p>
      </dgm:t>
    </dgm:pt>
    <dgm:pt modelId="{31A515D0-DC3D-4BAA-816F-E6FD1917D056}" type="sibTrans" cxnId="{F549CDCF-B5E8-498B-BB0F-012368D744BE}">
      <dgm:prSet/>
      <dgm:spPr/>
      <dgm:t>
        <a:bodyPr/>
        <a:lstStyle/>
        <a:p>
          <a:pPr latinLnBrk="1"/>
          <a:endParaRPr lang="ko-KR" altLang="en-US"/>
        </a:p>
      </dgm:t>
    </dgm:pt>
    <dgm:pt modelId="{80580673-AF45-4EA5-A3F1-148B2D78938E}">
      <dgm:prSet phldrT="[텍스트]" custT="1"/>
      <dgm:spPr/>
      <dgm:t>
        <a:bodyPr/>
        <a:lstStyle/>
        <a:p>
          <a:pPr latinLnBrk="1"/>
          <a:r>
            <a:rPr lang="ko-KR" altLang="en-US" sz="900" dirty="0"/>
            <a:t>왼쪽 버튼을 누르면 바로 이전의 명언을 표시한다</a:t>
          </a:r>
        </a:p>
      </dgm:t>
    </dgm:pt>
    <dgm:pt modelId="{23CF0656-C963-4E36-A1DF-7F7D45AD35AA}" type="parTrans" cxnId="{F281201B-E4D8-49F2-B1D2-328964BD6363}">
      <dgm:prSet/>
      <dgm:spPr/>
      <dgm:t>
        <a:bodyPr/>
        <a:lstStyle/>
        <a:p>
          <a:pPr latinLnBrk="1"/>
          <a:endParaRPr lang="ko-KR" altLang="en-US"/>
        </a:p>
      </dgm:t>
    </dgm:pt>
    <dgm:pt modelId="{E12882C9-DC61-458D-9C0E-579B3335D2D4}" type="sibTrans" cxnId="{F281201B-E4D8-49F2-B1D2-328964BD6363}">
      <dgm:prSet/>
      <dgm:spPr/>
      <dgm:t>
        <a:bodyPr/>
        <a:lstStyle/>
        <a:p>
          <a:pPr latinLnBrk="1"/>
          <a:endParaRPr lang="ko-KR" altLang="en-US"/>
        </a:p>
      </dgm:t>
    </dgm:pt>
    <dgm:pt modelId="{5278FC97-FF65-40F7-BAFD-39E1C3D781D5}">
      <dgm:prSet phldrT="[텍스트]" custT="1"/>
      <dgm:spPr/>
      <dgm:t>
        <a:bodyPr/>
        <a:lstStyle/>
        <a:p>
          <a:pPr latinLnBrk="1"/>
          <a:r>
            <a:rPr lang="ko-KR" altLang="en-US" sz="700" dirty="0"/>
            <a:t>오른쪽 버튼을 누르면 다음 명언을 다시 본다</a:t>
          </a:r>
        </a:p>
      </dgm:t>
    </dgm:pt>
    <dgm:pt modelId="{FF5EDE53-143C-46BD-B5CF-EDA320035AD1}" type="parTrans" cxnId="{3BD22D37-B2D2-40C8-9C90-7ECE09FE7C91}">
      <dgm:prSet/>
      <dgm:spPr/>
      <dgm:t>
        <a:bodyPr/>
        <a:lstStyle/>
        <a:p>
          <a:pPr latinLnBrk="1"/>
          <a:endParaRPr lang="ko-KR" altLang="en-US"/>
        </a:p>
      </dgm:t>
    </dgm:pt>
    <dgm:pt modelId="{2005AAAA-FFEC-40C8-908A-FD2BC69F6391}" type="sibTrans" cxnId="{3BD22D37-B2D2-40C8-9C90-7ECE09FE7C91}">
      <dgm:prSet/>
      <dgm:spPr/>
      <dgm:t>
        <a:bodyPr/>
        <a:lstStyle/>
        <a:p>
          <a:pPr latinLnBrk="1"/>
          <a:endParaRPr lang="ko-KR" altLang="en-US"/>
        </a:p>
      </dgm:t>
    </dgm:pt>
    <dgm:pt modelId="{C5991EC5-BBA5-49FE-B699-F8B6D6F8908E}">
      <dgm:prSet phldrT="[텍스트]" custT="1"/>
      <dgm:spPr/>
      <dgm:t>
        <a:bodyPr/>
        <a:lstStyle/>
        <a:p>
          <a:pPr latinLnBrk="1"/>
          <a:r>
            <a:rPr lang="ko-KR" altLang="en-US" sz="900" dirty="0"/>
            <a:t>오른쪽 버튼을 누르면 새로운 사진을 표시한다</a:t>
          </a:r>
        </a:p>
      </dgm:t>
    </dgm:pt>
    <dgm:pt modelId="{6F6A04E7-2CC8-4411-9491-CF8671FE594E}" type="parTrans" cxnId="{1C7DD1E2-FD49-4602-A77F-0746CA075B54}">
      <dgm:prSet/>
      <dgm:spPr/>
      <dgm:t>
        <a:bodyPr/>
        <a:lstStyle/>
        <a:p>
          <a:pPr latinLnBrk="1"/>
          <a:endParaRPr lang="ko-KR" altLang="en-US"/>
        </a:p>
      </dgm:t>
    </dgm:pt>
    <dgm:pt modelId="{FB7C5817-2CAE-4E86-98BC-E25E56570077}" type="sibTrans" cxnId="{1C7DD1E2-FD49-4602-A77F-0746CA075B54}">
      <dgm:prSet/>
      <dgm:spPr/>
      <dgm:t>
        <a:bodyPr/>
        <a:lstStyle/>
        <a:p>
          <a:pPr latinLnBrk="1"/>
          <a:endParaRPr lang="ko-KR" altLang="en-US"/>
        </a:p>
      </dgm:t>
    </dgm:pt>
    <dgm:pt modelId="{E689BBFB-E94D-45F8-B48E-EFCD37036B37}">
      <dgm:prSet phldrT="[텍스트]" custT="1"/>
      <dgm:spPr/>
      <dgm:t>
        <a:bodyPr/>
        <a:lstStyle/>
        <a:p>
          <a:pPr latinLnBrk="1"/>
          <a:r>
            <a:rPr lang="ko-KR" altLang="en-US" sz="900" dirty="0"/>
            <a:t>왼쪽 버튼을 누르면 바로 이전의 사진을 표시한다</a:t>
          </a:r>
        </a:p>
      </dgm:t>
    </dgm:pt>
    <dgm:pt modelId="{EA7D0952-30F5-4C2E-90F1-D7F920BDE81B}" type="parTrans" cxnId="{BC60D3E4-F886-4653-BF50-3F455E658110}">
      <dgm:prSet/>
      <dgm:spPr/>
      <dgm:t>
        <a:bodyPr/>
        <a:lstStyle/>
        <a:p>
          <a:pPr latinLnBrk="1"/>
          <a:endParaRPr lang="ko-KR" altLang="en-US"/>
        </a:p>
      </dgm:t>
    </dgm:pt>
    <dgm:pt modelId="{FDF58BB3-D5B1-47AB-A543-51BE33A9E567}" type="sibTrans" cxnId="{BC60D3E4-F886-4653-BF50-3F455E658110}">
      <dgm:prSet/>
      <dgm:spPr/>
      <dgm:t>
        <a:bodyPr/>
        <a:lstStyle/>
        <a:p>
          <a:pPr latinLnBrk="1"/>
          <a:endParaRPr lang="ko-KR" altLang="en-US"/>
        </a:p>
      </dgm:t>
    </dgm:pt>
    <dgm:pt modelId="{8C0D6A5C-EE8D-4375-8A57-AA95A9692D3F}">
      <dgm:prSet phldrT="[텍스트]" custT="1"/>
      <dgm:spPr/>
      <dgm:t>
        <a:bodyPr/>
        <a:lstStyle/>
        <a:p>
          <a:pPr latinLnBrk="1"/>
          <a:r>
            <a:rPr lang="en-US" altLang="ko-KR" sz="900" dirty="0"/>
            <a:t>Remove: </a:t>
          </a:r>
          <a:r>
            <a:rPr lang="ko-KR" altLang="en-US" sz="900" dirty="0"/>
            <a:t>단어가 들어있는 원을 지운다</a:t>
          </a:r>
        </a:p>
      </dgm:t>
    </dgm:pt>
    <dgm:pt modelId="{A1BAC863-7937-45E9-9B74-9BB6AFE68B93}" type="parTrans" cxnId="{7F1A9DF0-8BBD-4EE6-86AF-A26F002247E8}">
      <dgm:prSet/>
      <dgm:spPr/>
      <dgm:t>
        <a:bodyPr/>
        <a:lstStyle/>
        <a:p>
          <a:pPr latinLnBrk="1"/>
          <a:endParaRPr lang="ko-KR" altLang="en-US"/>
        </a:p>
      </dgm:t>
    </dgm:pt>
    <dgm:pt modelId="{6D1811B6-1A40-48EC-83B0-790EB40116B8}" type="sibTrans" cxnId="{7F1A9DF0-8BBD-4EE6-86AF-A26F002247E8}">
      <dgm:prSet/>
      <dgm:spPr/>
      <dgm:t>
        <a:bodyPr/>
        <a:lstStyle/>
        <a:p>
          <a:pPr latinLnBrk="1"/>
          <a:endParaRPr lang="ko-KR" altLang="en-US"/>
        </a:p>
      </dgm:t>
    </dgm:pt>
    <dgm:pt modelId="{1EC1DCF0-CA0C-4846-954A-6B45A67F96A2}">
      <dgm:prSet phldrT="[텍스트]" custT="1"/>
      <dgm:spPr/>
      <dgm:t>
        <a:bodyPr/>
        <a:lstStyle/>
        <a:p>
          <a:pPr latinLnBrk="1"/>
          <a:r>
            <a:rPr lang="en-US" altLang="ko-KR" sz="900" dirty="0"/>
            <a:t>Link: </a:t>
          </a:r>
          <a:r>
            <a:rPr lang="ko-KR" altLang="en-US" sz="900" dirty="0"/>
            <a:t>두 원을 선으로 잇는다</a:t>
          </a:r>
        </a:p>
      </dgm:t>
    </dgm:pt>
    <dgm:pt modelId="{AD6B1A8C-6F73-4BC3-A56E-E35D0E39DE71}" type="parTrans" cxnId="{C0ADF2CA-804B-4F6E-8270-088F53F627CF}">
      <dgm:prSet/>
      <dgm:spPr/>
      <dgm:t>
        <a:bodyPr/>
        <a:lstStyle/>
        <a:p>
          <a:pPr latinLnBrk="1"/>
          <a:endParaRPr lang="ko-KR" altLang="en-US"/>
        </a:p>
      </dgm:t>
    </dgm:pt>
    <dgm:pt modelId="{C19965ED-59A2-4E0E-9B04-5EBF5E134435}" type="sibTrans" cxnId="{C0ADF2CA-804B-4F6E-8270-088F53F627CF}">
      <dgm:prSet/>
      <dgm:spPr/>
      <dgm:t>
        <a:bodyPr/>
        <a:lstStyle/>
        <a:p>
          <a:pPr latinLnBrk="1"/>
          <a:endParaRPr lang="ko-KR" altLang="en-US"/>
        </a:p>
      </dgm:t>
    </dgm:pt>
    <dgm:pt modelId="{7BCF579A-358F-4799-BF10-19B452E23130}">
      <dgm:prSet phldrT="[텍스트]" custT="1"/>
      <dgm:spPr/>
      <dgm:t>
        <a:bodyPr/>
        <a:lstStyle/>
        <a:p>
          <a:pPr latinLnBrk="1"/>
          <a:r>
            <a:rPr lang="ko-KR" altLang="en-US" sz="700" dirty="0"/>
            <a:t>기존의 원이 없으면 새로 만든다</a:t>
          </a:r>
        </a:p>
      </dgm:t>
    </dgm:pt>
    <dgm:pt modelId="{EA1CD05D-6A95-4B5F-809A-72AA1A337EA9}" type="parTrans" cxnId="{342ECB5E-3AE1-4D41-84F4-0867F2B7CE7A}">
      <dgm:prSet/>
      <dgm:spPr/>
      <dgm:t>
        <a:bodyPr/>
        <a:lstStyle/>
        <a:p>
          <a:pPr latinLnBrk="1"/>
          <a:endParaRPr lang="ko-KR" altLang="en-US"/>
        </a:p>
      </dgm:t>
    </dgm:pt>
    <dgm:pt modelId="{F5F99E22-3FDA-4520-8809-B2A7546A7A01}" type="sibTrans" cxnId="{342ECB5E-3AE1-4D41-84F4-0867F2B7CE7A}">
      <dgm:prSet/>
      <dgm:spPr/>
      <dgm:t>
        <a:bodyPr/>
        <a:lstStyle/>
        <a:p>
          <a:pPr latinLnBrk="1"/>
          <a:endParaRPr lang="ko-KR" altLang="en-US"/>
        </a:p>
      </dgm:t>
    </dgm:pt>
    <dgm:pt modelId="{6B1F739F-BF76-401A-A0A6-D26062CBF4C5}">
      <dgm:prSet phldrT="[텍스트]" custT="1"/>
      <dgm:spPr/>
      <dgm:t>
        <a:bodyPr/>
        <a:lstStyle/>
        <a:p>
          <a:pPr latinLnBrk="1"/>
          <a:r>
            <a:rPr lang="ko-KR" altLang="en-US" sz="900" dirty="0"/>
            <a:t>사용자는 원을 이동할 수 있다</a:t>
          </a:r>
        </a:p>
      </dgm:t>
    </dgm:pt>
    <dgm:pt modelId="{83B17B0F-C49F-4B72-886C-7B9D629490E8}" type="parTrans" cxnId="{05B097AA-8F3B-43C5-A1F6-1C90EFE5EA18}">
      <dgm:prSet/>
      <dgm:spPr/>
      <dgm:t>
        <a:bodyPr/>
        <a:lstStyle/>
        <a:p>
          <a:pPr latinLnBrk="1"/>
          <a:endParaRPr lang="ko-KR" altLang="en-US"/>
        </a:p>
      </dgm:t>
    </dgm:pt>
    <dgm:pt modelId="{C655AA5A-02DC-451D-8739-662FEDCD0391}" type="sibTrans" cxnId="{05B097AA-8F3B-43C5-A1F6-1C90EFE5EA18}">
      <dgm:prSet/>
      <dgm:spPr/>
      <dgm:t>
        <a:bodyPr/>
        <a:lstStyle/>
        <a:p>
          <a:pPr latinLnBrk="1"/>
          <a:endParaRPr lang="ko-KR" altLang="en-US"/>
        </a:p>
      </dgm:t>
    </dgm:pt>
    <dgm:pt modelId="{D6EBA867-C0E4-4E91-B6A1-993007BDBDCB}" type="pres">
      <dgm:prSet presAssocID="{6ED6A527-55F0-4623-B9A8-4263C5317E4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2FCD8C-8A6E-4AC5-9900-694EF247637F}" type="pres">
      <dgm:prSet presAssocID="{17175F3C-FA22-405F-BDB6-205DD8261E6C}" presName="textCenter" presStyleLbl="node1" presStyleIdx="0" presStyleCnt="14" custScaleX="80801" custScaleY="60778"/>
      <dgm:spPr/>
      <dgm:t>
        <a:bodyPr/>
        <a:lstStyle/>
        <a:p>
          <a:pPr latinLnBrk="1"/>
          <a:endParaRPr lang="ko-KR" altLang="en-US"/>
        </a:p>
      </dgm:t>
    </dgm:pt>
    <dgm:pt modelId="{39071AF3-12D1-41FB-9CC9-62486C87C17F}" type="pres">
      <dgm:prSet presAssocID="{17175F3C-FA22-405F-BDB6-205DD8261E6C}" presName="cycle_1" presStyleCnt="0"/>
      <dgm:spPr/>
    </dgm:pt>
    <dgm:pt modelId="{817ECC79-5D57-437A-8107-420DC9AB5FF2}" type="pres">
      <dgm:prSet presAssocID="{06169CF9-4979-4952-AEBF-625803FC35C3}" presName="childCenter1" presStyleLbl="node1" presStyleIdx="1" presStyleCnt="14" custScaleX="74429" custScaleY="74429" custLinFactNeighborX="322" custLinFactNeighborY="21150"/>
      <dgm:spPr/>
      <dgm:t>
        <a:bodyPr/>
        <a:lstStyle/>
        <a:p>
          <a:pPr latinLnBrk="1"/>
          <a:endParaRPr lang="ko-KR" altLang="en-US"/>
        </a:p>
      </dgm:t>
    </dgm:pt>
    <dgm:pt modelId="{8F25C552-C497-457D-8019-D2A245C18EBA}" type="pres">
      <dgm:prSet presAssocID="{2BBE1A57-23D9-45E1-90E6-8048EDFC0920}" presName="Name141" presStyleLbl="parChTrans1D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8E9A553B-0D3F-4DFF-82A6-46469EABE7CB}" type="pres">
      <dgm:prSet presAssocID="{EFCB6AFD-3DD2-4149-A274-7BE140208336}" presName="text1" presStyleLbl="node1" presStyleIdx="2" presStyleCnt="14" custScaleX="139001" custScaleY="139001" custRadScaleRad="177129" custRadScaleInc="106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CAFB2C-ADB0-4D69-A162-1F43E09F2AD0}" type="pres">
      <dgm:prSet presAssocID="{591BB46B-1146-4AF7-8FAE-980B133A6ED0}" presName="Name141" presStyleLbl="parChTrans1D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A62B6312-F789-49F7-B10C-3527B32FD3A2}" type="pres">
      <dgm:prSet presAssocID="{31C4623E-19AE-42FE-85A8-E216E837B4B4}" presName="text1" presStyleLbl="node1" presStyleIdx="3" presStyleCnt="14" custScaleX="139001" custScaleY="139001" custRadScaleRad="78364" custRadScaleInc="-2097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71B334-1BE6-4D1A-87E6-4F001503F6C8}" type="pres">
      <dgm:prSet presAssocID="{23CF0656-C963-4E36-A1DF-7F7D45AD35AA}" presName="Name141" presStyleLbl="parChTrans1D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5C727D85-D523-47D3-8D3D-AEA925D7BDE2}" type="pres">
      <dgm:prSet presAssocID="{80580673-AF45-4EA5-A3F1-148B2D78938E}" presName="text1" presStyleLbl="node1" presStyleIdx="4" presStyleCnt="14" custScaleX="139001" custScaleY="139001" custRadScaleRad="106758" custRadScaleInc="-2443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9ECFF9-AAFF-444A-9CF0-B55E39203315}" type="pres">
      <dgm:prSet presAssocID="{354E7FDD-5A38-4CA9-B7CF-6D5E9C018F91}" presName="Name144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E95E55E-67C8-4DEC-AF14-07A66DD0AF3E}" type="pres">
      <dgm:prSet presAssocID="{17175F3C-FA22-405F-BDB6-205DD8261E6C}" presName="cycle_2" presStyleCnt="0"/>
      <dgm:spPr/>
    </dgm:pt>
    <dgm:pt modelId="{A85F823B-FE4F-442C-A37A-13C785F0E688}" type="pres">
      <dgm:prSet presAssocID="{53EC2833-746D-440B-9566-38E150347028}" presName="childCenter2" presStyleLbl="node1" presStyleIdx="5" presStyleCnt="14" custScaleX="74429" custScaleY="74429" custLinFactNeighborX="-4597" custLinFactNeighborY="-23140"/>
      <dgm:spPr/>
      <dgm:t>
        <a:bodyPr/>
        <a:lstStyle/>
        <a:p>
          <a:pPr latinLnBrk="1"/>
          <a:endParaRPr lang="ko-KR" altLang="en-US"/>
        </a:p>
      </dgm:t>
    </dgm:pt>
    <dgm:pt modelId="{01620CAF-6E93-4A93-BF2A-456FBB52718A}" type="pres">
      <dgm:prSet presAssocID="{AC6ADAA1-5109-4A06-B994-3AB8F4951331}" presName="Name218" presStyleLbl="parChTrans1D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08D47657-B125-4B1C-AEFE-E9860ACBE6E7}" type="pres">
      <dgm:prSet presAssocID="{7E374C03-3BB4-47D6-8962-F7D2D467C288}" presName="text2" presStyleLbl="node1" presStyleIdx="6" presStyleCnt="14" custScaleX="139001" custScaleY="139001" custRadScaleRad="138835" custRadScaleInc="2029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2C60E8-9A3D-46DB-97F8-5B463283A56F}" type="pres">
      <dgm:prSet presAssocID="{6F6A04E7-2CC8-4411-9491-CF8671FE594E}" presName="Name218" presStyleLbl="parChTrans1D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BD63CA86-3474-4EFE-A3D6-DC855293100A}" type="pres">
      <dgm:prSet presAssocID="{C5991EC5-BBA5-49FE-B699-F8B6D6F8908E}" presName="text2" presStyleLbl="node1" presStyleIdx="7" presStyleCnt="14" custScaleX="139001" custScaleY="139001" custRadScaleRad="133286" custRadScaleInc="-3653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509A86-B645-4038-983B-A744792A78C2}" type="pres">
      <dgm:prSet presAssocID="{EA7D0952-30F5-4C2E-90F1-D7F920BDE81B}" presName="Name218" presStyleLbl="parChTrans1D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E9DD2B3B-E7B5-467C-8084-7B4F6C78FB10}" type="pres">
      <dgm:prSet presAssocID="{E689BBFB-E94D-45F8-B48E-EFCD37036B37}" presName="text2" presStyleLbl="node1" presStyleIdx="8" presStyleCnt="14" custScaleX="139001" custScaleY="139001" custRadScaleRad="55249" custRadScaleInc="-6166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5B73B6-BCDA-47EC-88FD-D95F52A77F7B}" type="pres">
      <dgm:prSet presAssocID="{4B261124-65C5-4761-8B3C-D67F32E08179}" presName="Name22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E1492BE-3015-4A4D-B7A6-4ED8E4B20B3B}" type="pres">
      <dgm:prSet presAssocID="{17175F3C-FA22-405F-BDB6-205DD8261E6C}" presName="cycle_3" presStyleCnt="0"/>
      <dgm:spPr/>
    </dgm:pt>
    <dgm:pt modelId="{BB9D4757-5289-48FD-A9D7-43F150E5527F}" type="pres">
      <dgm:prSet presAssocID="{6311D805-ED2D-4BB7-8A60-38A52B33B540}" presName="childCenter3" presStyleLbl="node1" presStyleIdx="9" presStyleCnt="14" custScaleX="74429" custScaleY="74429" custLinFactNeighborX="7307" custLinFactNeighborY="-24581"/>
      <dgm:spPr/>
      <dgm:t>
        <a:bodyPr/>
        <a:lstStyle/>
        <a:p>
          <a:pPr latinLnBrk="1"/>
          <a:endParaRPr lang="ko-KR" altLang="en-US"/>
        </a:p>
      </dgm:t>
    </dgm:pt>
    <dgm:pt modelId="{8504C5A4-4712-4ED2-AE49-D93DB5B9DA13}" type="pres">
      <dgm:prSet presAssocID="{5031A779-3E69-4FC0-9883-07ED4CE5C994}" presName="Name285" presStyleLbl="parChTrans1D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B18665F3-175F-4ABF-96A0-2BD3F57FA1E4}" type="pres">
      <dgm:prSet presAssocID="{1BBE519D-964F-4C89-86A7-350BCF75C7D9}" presName="text3" presStyleLbl="node1" presStyleIdx="10" presStyleCnt="14" custScaleX="139001" custScaleY="139001" custRadScaleRad="73787" custRadScaleInc="-4299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837667-FDAB-417D-BA77-0BFEAACBF4A5}" type="pres">
      <dgm:prSet presAssocID="{A1BAC863-7937-45E9-9B74-9BB6AFE68B93}" presName="Name285" presStyleLbl="parChTrans1D3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490ECE03-1741-4BA2-A39D-5AB696DF80B0}" type="pres">
      <dgm:prSet presAssocID="{8C0D6A5C-EE8D-4375-8A57-AA95A9692D3F}" presName="text3" presStyleLbl="node1" presStyleIdx="11" presStyleCnt="14" custScaleX="139001" custScaleY="139001" custRadScaleRad="95944" custRadScaleInc="4325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7683FD-6489-4129-9D84-297F5884FFF6}" type="pres">
      <dgm:prSet presAssocID="{AD6B1A8C-6F73-4BC3-A56E-E35D0E39DE71}" presName="Name285" presStyleLbl="parChTrans1D3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2EA4BD66-4776-4E6F-85C8-602BC19660DA}" type="pres">
      <dgm:prSet presAssocID="{1EC1DCF0-CA0C-4846-954A-6B45A67F96A2}" presName="text3" presStyleLbl="node1" presStyleIdx="12" presStyleCnt="14" custScaleX="139001" custScaleY="139001" custRadScaleRad="172068" custRadScaleInc="1107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12E090-853B-43C0-AE1B-24CC11003A30}" type="pres">
      <dgm:prSet presAssocID="{83B17B0F-C49F-4B72-886C-7B9D629490E8}" presName="Name285" presStyleLbl="parChTrans1D3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C4DFE49B-DD21-4E73-8375-869539E8912C}" type="pres">
      <dgm:prSet presAssocID="{6B1F739F-BF76-401A-A0A6-D26062CBF4C5}" presName="text3" presStyleLbl="node1" presStyleIdx="13" presStyleCnt="14" custScaleX="139001" custScaleY="139001" custRadScaleRad="155579" custRadScaleInc="-3079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1E014F-752A-4A0C-A42F-3B03A3E5BB18}" type="pres">
      <dgm:prSet presAssocID="{0A8D5768-3955-4E0F-A4E9-E215313D24A5}" presName="Name288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ABF4BDCD-99DE-4ABB-92A0-78923ED51436}" srcId="{17175F3C-FA22-405F-BDB6-205DD8261E6C}" destId="{6311D805-ED2D-4BB7-8A60-38A52B33B540}" srcOrd="2" destOrd="0" parTransId="{0A8D5768-3955-4E0F-A4E9-E215313D24A5}" sibTransId="{1B750BEA-1624-4457-8B8F-D0D57356E507}"/>
    <dgm:cxn modelId="{F281201B-E4D8-49F2-B1D2-328964BD6363}" srcId="{06169CF9-4979-4952-AEBF-625803FC35C3}" destId="{80580673-AF45-4EA5-A3F1-148B2D78938E}" srcOrd="2" destOrd="0" parTransId="{23CF0656-C963-4E36-A1DF-7F7D45AD35AA}" sibTransId="{E12882C9-DC61-458D-9C0E-579B3335D2D4}"/>
    <dgm:cxn modelId="{8EA5C221-DCBF-47E4-B946-B3389B083E6A}" type="presOf" srcId="{06169CF9-4979-4952-AEBF-625803FC35C3}" destId="{817ECC79-5D57-437A-8107-420DC9AB5FF2}" srcOrd="0" destOrd="0" presId="urn:microsoft.com/office/officeart/2008/layout/RadialCluster"/>
    <dgm:cxn modelId="{1A1553A9-1D68-4207-86B0-B775B8FD7962}" type="presOf" srcId="{AD6B1A8C-6F73-4BC3-A56E-E35D0E39DE71}" destId="{E67683FD-6489-4129-9D84-297F5884FFF6}" srcOrd="0" destOrd="0" presId="urn:microsoft.com/office/officeart/2008/layout/RadialCluster"/>
    <dgm:cxn modelId="{4F4F885A-FF7D-41B9-8ECE-05DA8065F36E}" type="presOf" srcId="{2BBE1A57-23D9-45E1-90E6-8048EDFC0920}" destId="{8F25C552-C497-457D-8019-D2A245C18EBA}" srcOrd="0" destOrd="0" presId="urn:microsoft.com/office/officeart/2008/layout/RadialCluster"/>
    <dgm:cxn modelId="{8BB0E464-7F24-4F08-AC55-80C1F5E5CDAA}" type="presOf" srcId="{17175F3C-FA22-405F-BDB6-205DD8261E6C}" destId="{572FCD8C-8A6E-4AC5-9900-694EF247637F}" srcOrd="0" destOrd="0" presId="urn:microsoft.com/office/officeart/2008/layout/RadialCluster"/>
    <dgm:cxn modelId="{778C5982-F2C0-4A49-BCCE-EB396AA90FEA}" type="presOf" srcId="{83B17B0F-C49F-4B72-886C-7B9D629490E8}" destId="{7912E090-853B-43C0-AE1B-24CC11003A30}" srcOrd="0" destOrd="0" presId="urn:microsoft.com/office/officeart/2008/layout/RadialCluster"/>
    <dgm:cxn modelId="{97B11985-9797-48A0-922C-17779CDD7334}" type="presOf" srcId="{EA7D0952-30F5-4C2E-90F1-D7F920BDE81B}" destId="{60509A86-B645-4038-983B-A744792A78C2}" srcOrd="0" destOrd="0" presId="urn:microsoft.com/office/officeart/2008/layout/RadialCluster"/>
    <dgm:cxn modelId="{F8157EAA-625C-431E-B25B-557BCC5C0DE1}" type="presOf" srcId="{591BB46B-1146-4AF7-8FAE-980B133A6ED0}" destId="{64CAFB2C-ADB0-4D69-A162-1F43E09F2AD0}" srcOrd="0" destOrd="0" presId="urn:microsoft.com/office/officeart/2008/layout/RadialCluster"/>
    <dgm:cxn modelId="{1CE75F7D-2957-46A0-87D7-9E4E2DE805E1}" type="presOf" srcId="{80580673-AF45-4EA5-A3F1-148B2D78938E}" destId="{5C727D85-D523-47D3-8D3D-AEA925D7BDE2}" srcOrd="0" destOrd="0" presId="urn:microsoft.com/office/officeart/2008/layout/RadialCluster"/>
    <dgm:cxn modelId="{38C87149-7AAB-43C7-8416-F4FF7C103D89}" type="presOf" srcId="{5278FC97-FF65-40F7-BAFD-39E1C3D781D5}" destId="{5C727D85-D523-47D3-8D3D-AEA925D7BDE2}" srcOrd="0" destOrd="1" presId="urn:microsoft.com/office/officeart/2008/layout/RadialCluster"/>
    <dgm:cxn modelId="{1587700A-875D-45FB-969D-83625E6FDCE1}" type="presOf" srcId="{7BCF579A-358F-4799-BF10-19B452E23130}" destId="{2EA4BD66-4776-4E6F-85C8-602BC19660DA}" srcOrd="0" destOrd="1" presId="urn:microsoft.com/office/officeart/2008/layout/RadialCluster"/>
    <dgm:cxn modelId="{342ECB5E-3AE1-4D41-84F4-0867F2B7CE7A}" srcId="{1EC1DCF0-CA0C-4846-954A-6B45A67F96A2}" destId="{7BCF579A-358F-4799-BF10-19B452E23130}" srcOrd="0" destOrd="0" parTransId="{EA1CD05D-6A95-4B5F-809A-72AA1A337EA9}" sibTransId="{F5F99E22-3FDA-4520-8809-B2A7546A7A01}"/>
    <dgm:cxn modelId="{DD96BED7-EDC9-4FF0-B4FC-DBDAF9ECFCCF}" srcId="{6ED6A527-55F0-4623-B9A8-4263C5317E4C}" destId="{17175F3C-FA22-405F-BDB6-205DD8261E6C}" srcOrd="0" destOrd="0" parTransId="{C2BB2722-2342-47BD-BC55-7DA18098B9A1}" sibTransId="{5FBB7FC7-61CB-434A-ADFE-9DC0CCAAFA7C}"/>
    <dgm:cxn modelId="{38FEF5BC-16CC-4050-A221-2C1839D7FC27}" type="presOf" srcId="{1EC1DCF0-CA0C-4846-954A-6B45A67F96A2}" destId="{2EA4BD66-4776-4E6F-85C8-602BC19660DA}" srcOrd="0" destOrd="0" presId="urn:microsoft.com/office/officeart/2008/layout/RadialCluster"/>
    <dgm:cxn modelId="{1C7DD1E2-FD49-4602-A77F-0746CA075B54}" srcId="{53EC2833-746D-440B-9566-38E150347028}" destId="{C5991EC5-BBA5-49FE-B699-F8B6D6F8908E}" srcOrd="1" destOrd="0" parTransId="{6F6A04E7-2CC8-4411-9491-CF8671FE594E}" sibTransId="{FB7C5817-2CAE-4E86-98BC-E25E56570077}"/>
    <dgm:cxn modelId="{E89787B3-B7E1-48DA-AAEF-3DFC8F8E06B3}" srcId="{6311D805-ED2D-4BB7-8A60-38A52B33B540}" destId="{1BBE519D-964F-4C89-86A7-350BCF75C7D9}" srcOrd="0" destOrd="0" parTransId="{5031A779-3E69-4FC0-9883-07ED4CE5C994}" sibTransId="{337823B8-B90C-4FE1-9595-B0D370FF85EB}"/>
    <dgm:cxn modelId="{05B097AA-8F3B-43C5-A1F6-1C90EFE5EA18}" srcId="{6311D805-ED2D-4BB7-8A60-38A52B33B540}" destId="{6B1F739F-BF76-401A-A0A6-D26062CBF4C5}" srcOrd="3" destOrd="0" parTransId="{83B17B0F-C49F-4B72-886C-7B9D629490E8}" sibTransId="{C655AA5A-02DC-451D-8739-662FEDCD0391}"/>
    <dgm:cxn modelId="{E81381EA-FD86-460A-9540-A79E3AF1B560}" type="presOf" srcId="{C5991EC5-BBA5-49FE-B699-F8B6D6F8908E}" destId="{BD63CA86-3474-4EFE-A3D6-DC855293100A}" srcOrd="0" destOrd="0" presId="urn:microsoft.com/office/officeart/2008/layout/RadialCluster"/>
    <dgm:cxn modelId="{1FEEC2CB-6A4F-4624-B868-91390F8EC5A8}" type="presOf" srcId="{23CF0656-C963-4E36-A1DF-7F7D45AD35AA}" destId="{D471B334-1BE6-4D1A-87E6-4F001503F6C8}" srcOrd="0" destOrd="0" presId="urn:microsoft.com/office/officeart/2008/layout/RadialCluster"/>
    <dgm:cxn modelId="{3BD22D37-B2D2-40C8-9C90-7ECE09FE7C91}" srcId="{80580673-AF45-4EA5-A3F1-148B2D78938E}" destId="{5278FC97-FF65-40F7-BAFD-39E1C3D781D5}" srcOrd="0" destOrd="0" parTransId="{FF5EDE53-143C-46BD-B5CF-EDA320035AD1}" sibTransId="{2005AAAA-FFEC-40C8-908A-FD2BC69F6391}"/>
    <dgm:cxn modelId="{00297C66-1B2E-4655-8A54-464A3FEAC7A1}" type="presOf" srcId="{4B261124-65C5-4761-8B3C-D67F32E08179}" destId="{725B73B6-BCDA-47EC-88FD-D95F52A77F7B}" srcOrd="0" destOrd="0" presId="urn:microsoft.com/office/officeart/2008/layout/RadialCluster"/>
    <dgm:cxn modelId="{82B6BD32-18DB-4467-822E-5FC064770A7D}" srcId="{17175F3C-FA22-405F-BDB6-205DD8261E6C}" destId="{06169CF9-4979-4952-AEBF-625803FC35C3}" srcOrd="0" destOrd="0" parTransId="{354E7FDD-5A38-4CA9-B7CF-6D5E9C018F91}" sibTransId="{0F459B12-32CF-457A-B9C0-F35A7E58FCF9}"/>
    <dgm:cxn modelId="{75E59548-694E-4316-A5B8-75D5126E53F8}" type="presOf" srcId="{A1BAC863-7937-45E9-9B74-9BB6AFE68B93}" destId="{74837667-FDAB-417D-BA77-0BFEAACBF4A5}" srcOrd="0" destOrd="0" presId="urn:microsoft.com/office/officeart/2008/layout/RadialCluster"/>
    <dgm:cxn modelId="{926976ED-FE97-448D-B162-B9C222AFB391}" type="presOf" srcId="{6ED6A527-55F0-4623-B9A8-4263C5317E4C}" destId="{D6EBA867-C0E4-4E91-B6A1-993007BDBDCB}" srcOrd="0" destOrd="0" presId="urn:microsoft.com/office/officeart/2008/layout/RadialCluster"/>
    <dgm:cxn modelId="{F549CDCF-B5E8-498B-BB0F-012368D744BE}" srcId="{06169CF9-4979-4952-AEBF-625803FC35C3}" destId="{31C4623E-19AE-42FE-85A8-E216E837B4B4}" srcOrd="1" destOrd="0" parTransId="{591BB46B-1146-4AF7-8FAE-980B133A6ED0}" sibTransId="{31A515D0-DC3D-4BAA-816F-E6FD1917D056}"/>
    <dgm:cxn modelId="{38385933-60C2-447D-BB0B-A962B087F90C}" type="presOf" srcId="{AC6ADAA1-5109-4A06-B994-3AB8F4951331}" destId="{01620CAF-6E93-4A93-BF2A-456FBB52718A}" srcOrd="0" destOrd="0" presId="urn:microsoft.com/office/officeart/2008/layout/RadialCluster"/>
    <dgm:cxn modelId="{079F500C-5857-45A8-B128-A18A3B0254F6}" type="presOf" srcId="{6311D805-ED2D-4BB7-8A60-38A52B33B540}" destId="{BB9D4757-5289-48FD-A9D7-43F150E5527F}" srcOrd="0" destOrd="0" presId="urn:microsoft.com/office/officeart/2008/layout/RadialCluster"/>
    <dgm:cxn modelId="{A8AAE2F1-8A05-4A2A-8344-D007D5A3CC72}" type="presOf" srcId="{E689BBFB-E94D-45F8-B48E-EFCD37036B37}" destId="{E9DD2B3B-E7B5-467C-8084-7B4F6C78FB10}" srcOrd="0" destOrd="0" presId="urn:microsoft.com/office/officeart/2008/layout/RadialCluster"/>
    <dgm:cxn modelId="{DCDB3715-DD6D-45F2-88E4-1C42D0D011B3}" type="presOf" srcId="{31C4623E-19AE-42FE-85A8-E216E837B4B4}" destId="{A62B6312-F789-49F7-B10C-3527B32FD3A2}" srcOrd="0" destOrd="0" presId="urn:microsoft.com/office/officeart/2008/layout/RadialCluster"/>
    <dgm:cxn modelId="{BCF257AE-4D69-4F78-B48F-30190E17B9BF}" type="presOf" srcId="{0A8D5768-3955-4E0F-A4E9-E215313D24A5}" destId="{C61E014F-752A-4A0C-A42F-3B03A3E5BB18}" srcOrd="0" destOrd="0" presId="urn:microsoft.com/office/officeart/2008/layout/RadialCluster"/>
    <dgm:cxn modelId="{7F1A9DF0-8BBD-4EE6-86AF-A26F002247E8}" srcId="{6311D805-ED2D-4BB7-8A60-38A52B33B540}" destId="{8C0D6A5C-EE8D-4375-8A57-AA95A9692D3F}" srcOrd="1" destOrd="0" parTransId="{A1BAC863-7937-45E9-9B74-9BB6AFE68B93}" sibTransId="{6D1811B6-1A40-48EC-83B0-790EB40116B8}"/>
    <dgm:cxn modelId="{51082B4C-FFFB-46B0-8A0C-6DED93D87608}" srcId="{06169CF9-4979-4952-AEBF-625803FC35C3}" destId="{EFCB6AFD-3DD2-4149-A274-7BE140208336}" srcOrd="0" destOrd="0" parTransId="{2BBE1A57-23D9-45E1-90E6-8048EDFC0920}" sibTransId="{327E8E11-A48D-4EFC-A36C-18DE3203A029}"/>
    <dgm:cxn modelId="{653510ED-BD7D-4D23-999E-0BB2F06FECE8}" type="presOf" srcId="{354E7FDD-5A38-4CA9-B7CF-6D5E9C018F91}" destId="{D19ECFF9-AAFF-444A-9CF0-B55E39203315}" srcOrd="0" destOrd="0" presId="urn:microsoft.com/office/officeart/2008/layout/RadialCluster"/>
    <dgm:cxn modelId="{FA249502-4840-4F5B-9DC2-36AC4A00A9E7}" type="presOf" srcId="{8C0D6A5C-EE8D-4375-8A57-AA95A9692D3F}" destId="{490ECE03-1741-4BA2-A39D-5AB696DF80B0}" srcOrd="0" destOrd="0" presId="urn:microsoft.com/office/officeart/2008/layout/RadialCluster"/>
    <dgm:cxn modelId="{7427FC84-E897-4E33-B336-BE6C1CE38F19}" type="presOf" srcId="{6F6A04E7-2CC8-4411-9491-CF8671FE594E}" destId="{9C2C60E8-9A3D-46DB-97F8-5B463283A56F}" srcOrd="0" destOrd="0" presId="urn:microsoft.com/office/officeart/2008/layout/RadialCluster"/>
    <dgm:cxn modelId="{010DBF77-E9F3-4698-B8C9-F75B4D68A985}" type="presOf" srcId="{53EC2833-746D-440B-9566-38E150347028}" destId="{A85F823B-FE4F-442C-A37A-13C785F0E688}" srcOrd="0" destOrd="0" presId="urn:microsoft.com/office/officeart/2008/layout/RadialCluster"/>
    <dgm:cxn modelId="{F01E0CC8-D315-410F-9204-F674E7B0819C}" type="presOf" srcId="{EFCB6AFD-3DD2-4149-A274-7BE140208336}" destId="{8E9A553B-0D3F-4DFF-82A6-46469EABE7CB}" srcOrd="0" destOrd="0" presId="urn:microsoft.com/office/officeart/2008/layout/RadialCluster"/>
    <dgm:cxn modelId="{31D92262-70EE-495A-91BE-0C659A3B84A5}" srcId="{17175F3C-FA22-405F-BDB6-205DD8261E6C}" destId="{53EC2833-746D-440B-9566-38E150347028}" srcOrd="1" destOrd="0" parTransId="{4B261124-65C5-4761-8B3C-D67F32E08179}" sibTransId="{3E6EBE52-C38F-4247-86DF-8BE18D494D1D}"/>
    <dgm:cxn modelId="{6800CA57-CD80-4F3B-B6FC-D9CB29E6F283}" type="presOf" srcId="{6B1F739F-BF76-401A-A0A6-D26062CBF4C5}" destId="{C4DFE49B-DD21-4E73-8375-869539E8912C}" srcOrd="0" destOrd="0" presId="urn:microsoft.com/office/officeart/2008/layout/RadialCluster"/>
    <dgm:cxn modelId="{C0ADF2CA-804B-4F6E-8270-088F53F627CF}" srcId="{6311D805-ED2D-4BB7-8A60-38A52B33B540}" destId="{1EC1DCF0-CA0C-4846-954A-6B45A67F96A2}" srcOrd="2" destOrd="0" parTransId="{AD6B1A8C-6F73-4BC3-A56E-E35D0E39DE71}" sibTransId="{C19965ED-59A2-4E0E-9B04-5EBF5E134435}"/>
    <dgm:cxn modelId="{BC60D3E4-F886-4653-BF50-3F455E658110}" srcId="{53EC2833-746D-440B-9566-38E150347028}" destId="{E689BBFB-E94D-45F8-B48E-EFCD37036B37}" srcOrd="2" destOrd="0" parTransId="{EA7D0952-30F5-4C2E-90F1-D7F920BDE81B}" sibTransId="{FDF58BB3-D5B1-47AB-A543-51BE33A9E567}"/>
    <dgm:cxn modelId="{6FD52732-1A9A-4809-B30C-000CD293B765}" type="presOf" srcId="{5031A779-3E69-4FC0-9883-07ED4CE5C994}" destId="{8504C5A4-4712-4ED2-AE49-D93DB5B9DA13}" srcOrd="0" destOrd="0" presId="urn:microsoft.com/office/officeart/2008/layout/RadialCluster"/>
    <dgm:cxn modelId="{7DADF29D-B531-442F-B323-1D98987F560B}" type="presOf" srcId="{1BBE519D-964F-4C89-86A7-350BCF75C7D9}" destId="{B18665F3-175F-4ABF-96A0-2BD3F57FA1E4}" srcOrd="0" destOrd="0" presId="urn:microsoft.com/office/officeart/2008/layout/RadialCluster"/>
    <dgm:cxn modelId="{5B007A43-B625-4578-9122-07E9D02EA3DA}" type="presOf" srcId="{7E374C03-3BB4-47D6-8962-F7D2D467C288}" destId="{08D47657-B125-4B1C-AEFE-E9860ACBE6E7}" srcOrd="0" destOrd="0" presId="urn:microsoft.com/office/officeart/2008/layout/RadialCluster"/>
    <dgm:cxn modelId="{44AAE825-750F-431C-93CC-825D7109DD77}" srcId="{53EC2833-746D-440B-9566-38E150347028}" destId="{7E374C03-3BB4-47D6-8962-F7D2D467C288}" srcOrd="0" destOrd="0" parTransId="{AC6ADAA1-5109-4A06-B994-3AB8F4951331}" sibTransId="{755A14A1-A54C-448F-985A-49A95A26DF40}"/>
    <dgm:cxn modelId="{99E9A93A-86A7-41BE-97C0-53F0407B0937}" type="presParOf" srcId="{D6EBA867-C0E4-4E91-B6A1-993007BDBDCB}" destId="{572FCD8C-8A6E-4AC5-9900-694EF247637F}" srcOrd="0" destOrd="0" presId="urn:microsoft.com/office/officeart/2008/layout/RadialCluster"/>
    <dgm:cxn modelId="{EF320B74-14CE-4DB9-AD09-5D7BB9A32427}" type="presParOf" srcId="{D6EBA867-C0E4-4E91-B6A1-993007BDBDCB}" destId="{39071AF3-12D1-41FB-9CC9-62486C87C17F}" srcOrd="1" destOrd="0" presId="urn:microsoft.com/office/officeart/2008/layout/RadialCluster"/>
    <dgm:cxn modelId="{91964114-A801-4CDB-9B64-46AF63B5414C}" type="presParOf" srcId="{39071AF3-12D1-41FB-9CC9-62486C87C17F}" destId="{817ECC79-5D57-437A-8107-420DC9AB5FF2}" srcOrd="0" destOrd="0" presId="urn:microsoft.com/office/officeart/2008/layout/RadialCluster"/>
    <dgm:cxn modelId="{1DFEEADF-2B12-432D-B2F4-98876550CBD1}" type="presParOf" srcId="{39071AF3-12D1-41FB-9CC9-62486C87C17F}" destId="{8F25C552-C497-457D-8019-D2A245C18EBA}" srcOrd="1" destOrd="0" presId="urn:microsoft.com/office/officeart/2008/layout/RadialCluster"/>
    <dgm:cxn modelId="{BA6C4B46-CD1A-4379-ADCB-0C5176934CE9}" type="presParOf" srcId="{39071AF3-12D1-41FB-9CC9-62486C87C17F}" destId="{8E9A553B-0D3F-4DFF-82A6-46469EABE7CB}" srcOrd="2" destOrd="0" presId="urn:microsoft.com/office/officeart/2008/layout/RadialCluster"/>
    <dgm:cxn modelId="{84FFE556-457D-4B72-9A86-16CC04F5637B}" type="presParOf" srcId="{39071AF3-12D1-41FB-9CC9-62486C87C17F}" destId="{64CAFB2C-ADB0-4D69-A162-1F43E09F2AD0}" srcOrd="3" destOrd="0" presId="urn:microsoft.com/office/officeart/2008/layout/RadialCluster"/>
    <dgm:cxn modelId="{182D7E3F-CCB3-4674-A79A-571602227FAD}" type="presParOf" srcId="{39071AF3-12D1-41FB-9CC9-62486C87C17F}" destId="{A62B6312-F789-49F7-B10C-3527B32FD3A2}" srcOrd="4" destOrd="0" presId="urn:microsoft.com/office/officeart/2008/layout/RadialCluster"/>
    <dgm:cxn modelId="{D363FEBB-059C-4260-BA51-0FD9BB0D42D8}" type="presParOf" srcId="{39071AF3-12D1-41FB-9CC9-62486C87C17F}" destId="{D471B334-1BE6-4D1A-87E6-4F001503F6C8}" srcOrd="5" destOrd="0" presId="urn:microsoft.com/office/officeart/2008/layout/RadialCluster"/>
    <dgm:cxn modelId="{2B5FEF68-F5BE-46EE-A7F0-0A933D71C422}" type="presParOf" srcId="{39071AF3-12D1-41FB-9CC9-62486C87C17F}" destId="{5C727D85-D523-47D3-8D3D-AEA925D7BDE2}" srcOrd="6" destOrd="0" presId="urn:microsoft.com/office/officeart/2008/layout/RadialCluster"/>
    <dgm:cxn modelId="{09CDC624-A646-4484-9B37-D9C55EE839CD}" type="presParOf" srcId="{D6EBA867-C0E4-4E91-B6A1-993007BDBDCB}" destId="{D19ECFF9-AAFF-444A-9CF0-B55E39203315}" srcOrd="2" destOrd="0" presId="urn:microsoft.com/office/officeart/2008/layout/RadialCluster"/>
    <dgm:cxn modelId="{075E6573-0A43-4C47-BC94-F68BA81D617D}" type="presParOf" srcId="{D6EBA867-C0E4-4E91-B6A1-993007BDBDCB}" destId="{AE95E55E-67C8-4DEC-AF14-07A66DD0AF3E}" srcOrd="3" destOrd="0" presId="urn:microsoft.com/office/officeart/2008/layout/RadialCluster"/>
    <dgm:cxn modelId="{D21BDD57-AAA5-43BF-9682-92D5FE710A38}" type="presParOf" srcId="{AE95E55E-67C8-4DEC-AF14-07A66DD0AF3E}" destId="{A85F823B-FE4F-442C-A37A-13C785F0E688}" srcOrd="0" destOrd="0" presId="urn:microsoft.com/office/officeart/2008/layout/RadialCluster"/>
    <dgm:cxn modelId="{80408053-1D0E-47C3-A2CD-9AAF992C45CE}" type="presParOf" srcId="{AE95E55E-67C8-4DEC-AF14-07A66DD0AF3E}" destId="{01620CAF-6E93-4A93-BF2A-456FBB52718A}" srcOrd="1" destOrd="0" presId="urn:microsoft.com/office/officeart/2008/layout/RadialCluster"/>
    <dgm:cxn modelId="{9B732A9D-6761-41B7-9161-84310B0C3B20}" type="presParOf" srcId="{AE95E55E-67C8-4DEC-AF14-07A66DD0AF3E}" destId="{08D47657-B125-4B1C-AEFE-E9860ACBE6E7}" srcOrd="2" destOrd="0" presId="urn:microsoft.com/office/officeart/2008/layout/RadialCluster"/>
    <dgm:cxn modelId="{EC7FA72B-B356-4330-BCC1-198B568FDD1A}" type="presParOf" srcId="{AE95E55E-67C8-4DEC-AF14-07A66DD0AF3E}" destId="{9C2C60E8-9A3D-46DB-97F8-5B463283A56F}" srcOrd="3" destOrd="0" presId="urn:microsoft.com/office/officeart/2008/layout/RadialCluster"/>
    <dgm:cxn modelId="{79F80FF0-DC2F-4BC0-AE1F-000E84B3B7FC}" type="presParOf" srcId="{AE95E55E-67C8-4DEC-AF14-07A66DD0AF3E}" destId="{BD63CA86-3474-4EFE-A3D6-DC855293100A}" srcOrd="4" destOrd="0" presId="urn:microsoft.com/office/officeart/2008/layout/RadialCluster"/>
    <dgm:cxn modelId="{8F9DFBDD-8D34-4B69-BD67-B9BEFB946E4B}" type="presParOf" srcId="{AE95E55E-67C8-4DEC-AF14-07A66DD0AF3E}" destId="{60509A86-B645-4038-983B-A744792A78C2}" srcOrd="5" destOrd="0" presId="urn:microsoft.com/office/officeart/2008/layout/RadialCluster"/>
    <dgm:cxn modelId="{6A8D3F76-9D51-4278-9E7E-732A0E18D9BA}" type="presParOf" srcId="{AE95E55E-67C8-4DEC-AF14-07A66DD0AF3E}" destId="{E9DD2B3B-E7B5-467C-8084-7B4F6C78FB10}" srcOrd="6" destOrd="0" presId="urn:microsoft.com/office/officeart/2008/layout/RadialCluster"/>
    <dgm:cxn modelId="{5C63EA47-DA31-4E2B-B912-3FDBE4F67114}" type="presParOf" srcId="{D6EBA867-C0E4-4E91-B6A1-993007BDBDCB}" destId="{725B73B6-BCDA-47EC-88FD-D95F52A77F7B}" srcOrd="4" destOrd="0" presId="urn:microsoft.com/office/officeart/2008/layout/RadialCluster"/>
    <dgm:cxn modelId="{FE46A52B-0061-4176-92FF-E2A57539944A}" type="presParOf" srcId="{D6EBA867-C0E4-4E91-B6A1-993007BDBDCB}" destId="{AE1492BE-3015-4A4D-B7A6-4ED8E4B20B3B}" srcOrd="5" destOrd="0" presId="urn:microsoft.com/office/officeart/2008/layout/RadialCluster"/>
    <dgm:cxn modelId="{55C6D92C-608E-4158-897B-45A766A8DCD2}" type="presParOf" srcId="{AE1492BE-3015-4A4D-B7A6-4ED8E4B20B3B}" destId="{BB9D4757-5289-48FD-A9D7-43F150E5527F}" srcOrd="0" destOrd="0" presId="urn:microsoft.com/office/officeart/2008/layout/RadialCluster"/>
    <dgm:cxn modelId="{C23BE0E6-D865-4411-82F5-333FF1ADA156}" type="presParOf" srcId="{AE1492BE-3015-4A4D-B7A6-4ED8E4B20B3B}" destId="{8504C5A4-4712-4ED2-AE49-D93DB5B9DA13}" srcOrd="1" destOrd="0" presId="urn:microsoft.com/office/officeart/2008/layout/RadialCluster"/>
    <dgm:cxn modelId="{80F5AAFF-4407-4CDF-AC15-F81CC3FEB5B9}" type="presParOf" srcId="{AE1492BE-3015-4A4D-B7A6-4ED8E4B20B3B}" destId="{B18665F3-175F-4ABF-96A0-2BD3F57FA1E4}" srcOrd="2" destOrd="0" presId="urn:microsoft.com/office/officeart/2008/layout/RadialCluster"/>
    <dgm:cxn modelId="{85CA59F9-DFE1-405E-856F-253D1ABA0537}" type="presParOf" srcId="{AE1492BE-3015-4A4D-B7A6-4ED8E4B20B3B}" destId="{74837667-FDAB-417D-BA77-0BFEAACBF4A5}" srcOrd="3" destOrd="0" presId="urn:microsoft.com/office/officeart/2008/layout/RadialCluster"/>
    <dgm:cxn modelId="{E69CEE55-CB5F-4D24-A887-EC5CB2297635}" type="presParOf" srcId="{AE1492BE-3015-4A4D-B7A6-4ED8E4B20B3B}" destId="{490ECE03-1741-4BA2-A39D-5AB696DF80B0}" srcOrd="4" destOrd="0" presId="urn:microsoft.com/office/officeart/2008/layout/RadialCluster"/>
    <dgm:cxn modelId="{2801CAF2-4588-4C87-909D-CD1D557121BA}" type="presParOf" srcId="{AE1492BE-3015-4A4D-B7A6-4ED8E4B20B3B}" destId="{E67683FD-6489-4129-9D84-297F5884FFF6}" srcOrd="5" destOrd="0" presId="urn:microsoft.com/office/officeart/2008/layout/RadialCluster"/>
    <dgm:cxn modelId="{9C31E1E9-09B6-4370-9667-067D69484928}" type="presParOf" srcId="{AE1492BE-3015-4A4D-B7A6-4ED8E4B20B3B}" destId="{2EA4BD66-4776-4E6F-85C8-602BC19660DA}" srcOrd="6" destOrd="0" presId="urn:microsoft.com/office/officeart/2008/layout/RadialCluster"/>
    <dgm:cxn modelId="{6C599793-04D6-4840-9680-F8CD30D7CB9A}" type="presParOf" srcId="{AE1492BE-3015-4A4D-B7A6-4ED8E4B20B3B}" destId="{7912E090-853B-43C0-AE1B-24CC11003A30}" srcOrd="7" destOrd="0" presId="urn:microsoft.com/office/officeart/2008/layout/RadialCluster"/>
    <dgm:cxn modelId="{F7467D6C-1911-45FB-9D8F-1AB4F8EFFDD1}" type="presParOf" srcId="{AE1492BE-3015-4A4D-B7A6-4ED8E4B20B3B}" destId="{C4DFE49B-DD21-4E73-8375-869539E8912C}" srcOrd="8" destOrd="0" presId="urn:microsoft.com/office/officeart/2008/layout/RadialCluster"/>
    <dgm:cxn modelId="{B066E791-585C-4762-BA75-9EEDF358FEF8}" type="presParOf" srcId="{D6EBA867-C0E4-4E91-B6A1-993007BDBDCB}" destId="{C61E014F-752A-4A0C-A42F-3B03A3E5BB1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0A6ED-F383-4933-9572-7B06DCCECF9E}">
      <dsp:nvSpPr>
        <dsp:cNvPr id="0" name=""/>
        <dsp:cNvSpPr/>
      </dsp:nvSpPr>
      <dsp:spPr>
        <a:xfrm>
          <a:off x="0" y="139780"/>
          <a:ext cx="6709464" cy="419341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BCF59-69A0-459C-91F7-F4885AD062C8}">
      <dsp:nvSpPr>
        <dsp:cNvPr id="0" name=""/>
        <dsp:cNvSpPr/>
      </dsp:nvSpPr>
      <dsp:spPr>
        <a:xfrm>
          <a:off x="852101" y="3034075"/>
          <a:ext cx="174446" cy="1744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C7588-8F82-434E-B2EA-0C6709EAA56F}">
      <dsp:nvSpPr>
        <dsp:cNvPr id="0" name=""/>
        <dsp:cNvSpPr/>
      </dsp:nvSpPr>
      <dsp:spPr>
        <a:xfrm>
          <a:off x="939324" y="3121298"/>
          <a:ext cx="1563305" cy="1211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5" tIns="0" rIns="0" bIns="0" numCol="1" spcCol="1270" anchor="t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/>
            <a:t>명언을 통해 지혜를 얻고</a:t>
          </a:r>
        </a:p>
      </dsp:txBody>
      <dsp:txXfrm>
        <a:off x="939324" y="3121298"/>
        <a:ext cx="1563305" cy="1211896"/>
      </dsp:txXfrm>
    </dsp:sp>
    <dsp:sp modelId="{9E1DEFDF-1C3A-4B21-B249-9EF8CDF15F1C}">
      <dsp:nvSpPr>
        <dsp:cNvPr id="0" name=""/>
        <dsp:cNvSpPr/>
      </dsp:nvSpPr>
      <dsp:spPr>
        <a:xfrm>
          <a:off x="2391923" y="1894305"/>
          <a:ext cx="315344" cy="3153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74D0C-742E-40BE-B217-F40753EE8A96}">
      <dsp:nvSpPr>
        <dsp:cNvPr id="0" name=""/>
        <dsp:cNvSpPr/>
      </dsp:nvSpPr>
      <dsp:spPr>
        <a:xfrm>
          <a:off x="2549596" y="2051977"/>
          <a:ext cx="1610271" cy="2281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095" tIns="0" rIns="0" bIns="0" numCol="1" spcCol="1270" anchor="t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/>
            <a:t>사진을 통해 영감을 얻고</a:t>
          </a:r>
        </a:p>
      </dsp:txBody>
      <dsp:txXfrm>
        <a:off x="2549596" y="2051977"/>
        <a:ext cx="1610271" cy="2281217"/>
      </dsp:txXfrm>
    </dsp:sp>
    <dsp:sp modelId="{AAE0DB3C-C16E-4E15-84E5-84DED5217385}">
      <dsp:nvSpPr>
        <dsp:cNvPr id="0" name=""/>
        <dsp:cNvSpPr/>
      </dsp:nvSpPr>
      <dsp:spPr>
        <a:xfrm>
          <a:off x="4243735" y="1200714"/>
          <a:ext cx="436115" cy="436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1F680-33BD-4106-8BE0-CDD36F700787}">
      <dsp:nvSpPr>
        <dsp:cNvPr id="0" name=""/>
        <dsp:cNvSpPr/>
      </dsp:nvSpPr>
      <dsp:spPr>
        <a:xfrm>
          <a:off x="4461793" y="1418772"/>
          <a:ext cx="1610271" cy="2914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088" tIns="0" rIns="0" bIns="0" numCol="1" spcCol="1270" anchor="t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/>
            <a:t>아이디어를 펼쳐보는 웹사이트</a:t>
          </a:r>
        </a:p>
      </dsp:txBody>
      <dsp:txXfrm>
        <a:off x="4461793" y="1418772"/>
        <a:ext cx="1610271" cy="2914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28EE7-3A52-4798-9690-89447889647D}">
      <dsp:nvSpPr>
        <dsp:cNvPr id="0" name=""/>
        <dsp:cNvSpPr/>
      </dsp:nvSpPr>
      <dsp:spPr>
        <a:xfrm>
          <a:off x="5726979" y="3542646"/>
          <a:ext cx="340816" cy="779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9884"/>
              </a:lnTo>
              <a:lnTo>
                <a:pt x="340816" y="779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FAE95-C74A-4B9A-B830-F2EF8CFB858A}">
      <dsp:nvSpPr>
        <dsp:cNvPr id="0" name=""/>
        <dsp:cNvSpPr/>
      </dsp:nvSpPr>
      <dsp:spPr>
        <a:xfrm>
          <a:off x="3886570" y="1929448"/>
          <a:ext cx="2749252" cy="477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71"/>
              </a:lnTo>
              <a:lnTo>
                <a:pt x="2749252" y="238571"/>
              </a:lnTo>
              <a:lnTo>
                <a:pt x="2749252" y="477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7C125-5391-432E-80CF-1EAB145DCE7E}">
      <dsp:nvSpPr>
        <dsp:cNvPr id="0" name=""/>
        <dsp:cNvSpPr/>
      </dsp:nvSpPr>
      <dsp:spPr>
        <a:xfrm>
          <a:off x="2977727" y="3542646"/>
          <a:ext cx="340816" cy="779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9884"/>
              </a:lnTo>
              <a:lnTo>
                <a:pt x="340816" y="779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3737D-856F-4D3C-A89B-F002B1098DE6}">
      <dsp:nvSpPr>
        <dsp:cNvPr id="0" name=""/>
        <dsp:cNvSpPr/>
      </dsp:nvSpPr>
      <dsp:spPr>
        <a:xfrm>
          <a:off x="3840850" y="1929448"/>
          <a:ext cx="91440" cy="4771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B3BE4-CE45-47E8-9164-10C0DEB160F1}">
      <dsp:nvSpPr>
        <dsp:cNvPr id="0" name=""/>
        <dsp:cNvSpPr/>
      </dsp:nvSpPr>
      <dsp:spPr>
        <a:xfrm>
          <a:off x="228474" y="3542646"/>
          <a:ext cx="340816" cy="779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9884"/>
              </a:lnTo>
              <a:lnTo>
                <a:pt x="340816" y="779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40BE3-6B11-4F08-9AD8-699589219B8C}">
      <dsp:nvSpPr>
        <dsp:cNvPr id="0" name=""/>
        <dsp:cNvSpPr/>
      </dsp:nvSpPr>
      <dsp:spPr>
        <a:xfrm>
          <a:off x="1137318" y="1929448"/>
          <a:ext cx="2749252" cy="477142"/>
        </a:xfrm>
        <a:custGeom>
          <a:avLst/>
          <a:gdLst/>
          <a:ahLst/>
          <a:cxnLst/>
          <a:rect l="0" t="0" r="0" b="0"/>
          <a:pathLst>
            <a:path>
              <a:moveTo>
                <a:pt x="2749252" y="0"/>
              </a:moveTo>
              <a:lnTo>
                <a:pt x="2749252" y="238571"/>
              </a:lnTo>
              <a:lnTo>
                <a:pt x="0" y="238571"/>
              </a:lnTo>
              <a:lnTo>
                <a:pt x="0" y="477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CEC11-98F6-49AB-9C6D-96CC33A09C1C}">
      <dsp:nvSpPr>
        <dsp:cNvPr id="0" name=""/>
        <dsp:cNvSpPr/>
      </dsp:nvSpPr>
      <dsp:spPr>
        <a:xfrm>
          <a:off x="2750516" y="793394"/>
          <a:ext cx="2272109" cy="1136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/>
            <a:t>Main</a:t>
          </a:r>
          <a:endParaRPr lang="ko-KR" altLang="en-US" sz="2900" kern="1200" dirty="0"/>
        </a:p>
      </dsp:txBody>
      <dsp:txXfrm>
        <a:off x="2750516" y="793394"/>
        <a:ext cx="2272109" cy="1136054"/>
      </dsp:txXfrm>
    </dsp:sp>
    <dsp:sp modelId="{5C40FF13-30CC-4A63-9DFF-628D17F8F407}">
      <dsp:nvSpPr>
        <dsp:cNvPr id="0" name=""/>
        <dsp:cNvSpPr/>
      </dsp:nvSpPr>
      <dsp:spPr>
        <a:xfrm>
          <a:off x="1263" y="2406591"/>
          <a:ext cx="2272109" cy="1136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/>
            <a:t>Wisdom</a:t>
          </a:r>
          <a:endParaRPr lang="ko-KR" altLang="en-US" sz="2900" kern="1200" dirty="0"/>
        </a:p>
      </dsp:txBody>
      <dsp:txXfrm>
        <a:off x="1263" y="2406591"/>
        <a:ext cx="2272109" cy="1136054"/>
      </dsp:txXfrm>
    </dsp:sp>
    <dsp:sp modelId="{4085D113-E104-4859-B60E-38D85B40105E}">
      <dsp:nvSpPr>
        <dsp:cNvPr id="0" name=""/>
        <dsp:cNvSpPr/>
      </dsp:nvSpPr>
      <dsp:spPr>
        <a:xfrm>
          <a:off x="569291" y="4019789"/>
          <a:ext cx="2058940" cy="605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/>
            <a:t>명언</a:t>
          </a:r>
        </a:p>
      </dsp:txBody>
      <dsp:txXfrm>
        <a:off x="569291" y="4019789"/>
        <a:ext cx="2058940" cy="605483"/>
      </dsp:txXfrm>
    </dsp:sp>
    <dsp:sp modelId="{524D4C9A-CAC9-460D-8F49-CA744552D95F}">
      <dsp:nvSpPr>
        <dsp:cNvPr id="0" name=""/>
        <dsp:cNvSpPr/>
      </dsp:nvSpPr>
      <dsp:spPr>
        <a:xfrm>
          <a:off x="2750516" y="2406591"/>
          <a:ext cx="2272109" cy="1136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/>
            <a:t>Collection</a:t>
          </a:r>
          <a:endParaRPr lang="ko-KR" altLang="en-US" sz="2900" kern="1200" dirty="0"/>
        </a:p>
      </dsp:txBody>
      <dsp:txXfrm>
        <a:off x="2750516" y="2406591"/>
        <a:ext cx="2272109" cy="1136054"/>
      </dsp:txXfrm>
    </dsp:sp>
    <dsp:sp modelId="{BA7A167B-F5E6-492D-8E32-25B4C60FFA4B}">
      <dsp:nvSpPr>
        <dsp:cNvPr id="0" name=""/>
        <dsp:cNvSpPr/>
      </dsp:nvSpPr>
      <dsp:spPr>
        <a:xfrm>
          <a:off x="3318543" y="4019789"/>
          <a:ext cx="2058940" cy="605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/>
            <a:t>사진</a:t>
          </a:r>
        </a:p>
      </dsp:txBody>
      <dsp:txXfrm>
        <a:off x="3318543" y="4019789"/>
        <a:ext cx="2058940" cy="605483"/>
      </dsp:txXfrm>
    </dsp:sp>
    <dsp:sp modelId="{5703765C-F99B-4104-9186-E5485BD73E57}">
      <dsp:nvSpPr>
        <dsp:cNvPr id="0" name=""/>
        <dsp:cNvSpPr/>
      </dsp:nvSpPr>
      <dsp:spPr>
        <a:xfrm>
          <a:off x="5499768" y="2406591"/>
          <a:ext cx="2272109" cy="1136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/>
            <a:t>Mind</a:t>
          </a:r>
          <a:endParaRPr lang="ko-KR" altLang="en-US" sz="2900" kern="1200" dirty="0"/>
        </a:p>
      </dsp:txBody>
      <dsp:txXfrm>
        <a:off x="5499768" y="2406591"/>
        <a:ext cx="2272109" cy="1136054"/>
      </dsp:txXfrm>
    </dsp:sp>
    <dsp:sp modelId="{2C03CC38-C1E3-4A6A-ADFB-76ABAF40C34E}">
      <dsp:nvSpPr>
        <dsp:cNvPr id="0" name=""/>
        <dsp:cNvSpPr/>
      </dsp:nvSpPr>
      <dsp:spPr>
        <a:xfrm>
          <a:off x="6067795" y="4019789"/>
          <a:ext cx="2058940" cy="605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/>
            <a:t>마인드맵</a:t>
          </a:r>
        </a:p>
      </dsp:txBody>
      <dsp:txXfrm>
        <a:off x="6067795" y="4019789"/>
        <a:ext cx="2058940" cy="6054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3B3CE-1D67-4A2A-9BA0-405B90F16BEB}">
      <dsp:nvSpPr>
        <dsp:cNvPr id="0" name=""/>
        <dsp:cNvSpPr/>
      </dsp:nvSpPr>
      <dsp:spPr>
        <a:xfrm>
          <a:off x="694" y="532271"/>
          <a:ext cx="2518511" cy="296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D87CC-B6DA-4266-9F93-6914036C6A55}">
      <dsp:nvSpPr>
        <dsp:cNvPr id="0" name=""/>
        <dsp:cNvSpPr/>
      </dsp:nvSpPr>
      <dsp:spPr>
        <a:xfrm>
          <a:off x="694" y="643547"/>
          <a:ext cx="185018" cy="1850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D4C4D-9FC6-42F1-AD5A-00338EFB9E1B}">
      <dsp:nvSpPr>
        <dsp:cNvPr id="0" name=""/>
        <dsp:cNvSpPr/>
      </dsp:nvSpPr>
      <dsp:spPr>
        <a:xfrm>
          <a:off x="694" y="0"/>
          <a:ext cx="2518511" cy="532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/>
            <a:t>index.html</a:t>
          </a:r>
          <a:endParaRPr lang="ko-KR" altLang="en-US" sz="2400" kern="1200" dirty="0"/>
        </a:p>
      </dsp:txBody>
      <dsp:txXfrm>
        <a:off x="694" y="0"/>
        <a:ext cx="2518511" cy="532271"/>
      </dsp:txXfrm>
    </dsp:sp>
    <dsp:sp modelId="{2E7FD70F-080B-43BA-852C-F7759B3CDECA}">
      <dsp:nvSpPr>
        <dsp:cNvPr id="0" name=""/>
        <dsp:cNvSpPr/>
      </dsp:nvSpPr>
      <dsp:spPr>
        <a:xfrm>
          <a:off x="694" y="1074821"/>
          <a:ext cx="185014" cy="185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B14C2-F794-4F63-890A-DCC048163AFB}">
      <dsp:nvSpPr>
        <dsp:cNvPr id="0" name=""/>
        <dsp:cNvSpPr/>
      </dsp:nvSpPr>
      <dsp:spPr>
        <a:xfrm>
          <a:off x="176990" y="951693"/>
          <a:ext cx="2342215" cy="431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default.css</a:t>
          </a:r>
          <a:endParaRPr lang="ko-KR" altLang="en-US" sz="1200" kern="1200" dirty="0"/>
        </a:p>
      </dsp:txBody>
      <dsp:txXfrm>
        <a:off x="176990" y="951693"/>
        <a:ext cx="2342215" cy="431268"/>
      </dsp:txXfrm>
    </dsp:sp>
    <dsp:sp modelId="{829BFDF0-BE77-4535-99A6-A371365CC4D8}">
      <dsp:nvSpPr>
        <dsp:cNvPr id="0" name=""/>
        <dsp:cNvSpPr/>
      </dsp:nvSpPr>
      <dsp:spPr>
        <a:xfrm>
          <a:off x="694" y="1506090"/>
          <a:ext cx="185014" cy="185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FF116-7BE3-481E-ABE3-9C3434930126}">
      <dsp:nvSpPr>
        <dsp:cNvPr id="0" name=""/>
        <dsp:cNvSpPr/>
      </dsp:nvSpPr>
      <dsp:spPr>
        <a:xfrm>
          <a:off x="176990" y="1382962"/>
          <a:ext cx="2342215" cy="431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index.css</a:t>
          </a:r>
          <a:endParaRPr lang="ko-KR" altLang="en-US" sz="1200" kern="1200" dirty="0"/>
        </a:p>
      </dsp:txBody>
      <dsp:txXfrm>
        <a:off x="176990" y="1382962"/>
        <a:ext cx="2342215" cy="431268"/>
      </dsp:txXfrm>
    </dsp:sp>
    <dsp:sp modelId="{E2C7AB35-6237-486B-BC07-228078A24A01}">
      <dsp:nvSpPr>
        <dsp:cNvPr id="0" name=""/>
        <dsp:cNvSpPr/>
      </dsp:nvSpPr>
      <dsp:spPr>
        <a:xfrm>
          <a:off x="2645131" y="532271"/>
          <a:ext cx="2518511" cy="296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FF75D-E3FD-430B-B07F-9D27BF8F9272}">
      <dsp:nvSpPr>
        <dsp:cNvPr id="0" name=""/>
        <dsp:cNvSpPr/>
      </dsp:nvSpPr>
      <dsp:spPr>
        <a:xfrm>
          <a:off x="2645131" y="643547"/>
          <a:ext cx="185018" cy="1850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9E7E3-4768-40B7-A38B-810FB2F0BF1D}">
      <dsp:nvSpPr>
        <dsp:cNvPr id="0" name=""/>
        <dsp:cNvSpPr/>
      </dsp:nvSpPr>
      <dsp:spPr>
        <a:xfrm>
          <a:off x="2645131" y="0"/>
          <a:ext cx="2518511" cy="532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/>
            <a:t>wisdom.html</a:t>
          </a:r>
          <a:endParaRPr lang="ko-KR" altLang="en-US" sz="2400" kern="1200" dirty="0"/>
        </a:p>
      </dsp:txBody>
      <dsp:txXfrm>
        <a:off x="2645131" y="0"/>
        <a:ext cx="2518511" cy="532271"/>
      </dsp:txXfrm>
    </dsp:sp>
    <dsp:sp modelId="{D9BECCE5-F3FF-4595-87A7-2E0BB55E62CA}">
      <dsp:nvSpPr>
        <dsp:cNvPr id="0" name=""/>
        <dsp:cNvSpPr/>
      </dsp:nvSpPr>
      <dsp:spPr>
        <a:xfrm>
          <a:off x="2645131" y="1074821"/>
          <a:ext cx="185014" cy="185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64537-1ABF-4FC3-99A6-2692893D7127}">
      <dsp:nvSpPr>
        <dsp:cNvPr id="0" name=""/>
        <dsp:cNvSpPr/>
      </dsp:nvSpPr>
      <dsp:spPr>
        <a:xfrm>
          <a:off x="2821426" y="951693"/>
          <a:ext cx="2342215" cy="431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default.css</a:t>
          </a:r>
          <a:endParaRPr lang="ko-KR" altLang="en-US" sz="1200" kern="1200" dirty="0"/>
        </a:p>
      </dsp:txBody>
      <dsp:txXfrm>
        <a:off x="2821426" y="951693"/>
        <a:ext cx="2342215" cy="431268"/>
      </dsp:txXfrm>
    </dsp:sp>
    <dsp:sp modelId="{B4A65425-F5BC-4B50-B324-79802B546A63}">
      <dsp:nvSpPr>
        <dsp:cNvPr id="0" name=""/>
        <dsp:cNvSpPr/>
      </dsp:nvSpPr>
      <dsp:spPr>
        <a:xfrm>
          <a:off x="2645131" y="1506090"/>
          <a:ext cx="185014" cy="185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CD8E3-2E66-4EFB-80F7-3EF247CF94F8}">
      <dsp:nvSpPr>
        <dsp:cNvPr id="0" name=""/>
        <dsp:cNvSpPr/>
      </dsp:nvSpPr>
      <dsp:spPr>
        <a:xfrm>
          <a:off x="2821426" y="1382962"/>
          <a:ext cx="2342215" cy="431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wisdom.css</a:t>
          </a:r>
          <a:endParaRPr lang="ko-KR" altLang="en-US" sz="1200" kern="1200" dirty="0"/>
        </a:p>
      </dsp:txBody>
      <dsp:txXfrm>
        <a:off x="2821426" y="1382962"/>
        <a:ext cx="2342215" cy="431268"/>
      </dsp:txXfrm>
    </dsp:sp>
    <dsp:sp modelId="{F8032274-832E-4272-9DA6-BC527E5F3781}">
      <dsp:nvSpPr>
        <dsp:cNvPr id="0" name=""/>
        <dsp:cNvSpPr/>
      </dsp:nvSpPr>
      <dsp:spPr>
        <a:xfrm>
          <a:off x="2645131" y="1937359"/>
          <a:ext cx="185014" cy="185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38831-07A2-4E5B-A2E7-E89F61F3F00F}">
      <dsp:nvSpPr>
        <dsp:cNvPr id="0" name=""/>
        <dsp:cNvSpPr/>
      </dsp:nvSpPr>
      <dsp:spPr>
        <a:xfrm>
          <a:off x="2821426" y="1814231"/>
          <a:ext cx="2342215" cy="431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wisdom.js</a:t>
          </a:r>
          <a:endParaRPr lang="ko-KR" altLang="en-US" sz="1200" kern="1200" dirty="0"/>
        </a:p>
      </dsp:txBody>
      <dsp:txXfrm>
        <a:off x="2821426" y="1814231"/>
        <a:ext cx="2342215" cy="431268"/>
      </dsp:txXfrm>
    </dsp:sp>
    <dsp:sp modelId="{1D2580A0-B552-420A-BCED-251CA1E67602}">
      <dsp:nvSpPr>
        <dsp:cNvPr id="0" name=""/>
        <dsp:cNvSpPr/>
      </dsp:nvSpPr>
      <dsp:spPr>
        <a:xfrm>
          <a:off x="5289567" y="532271"/>
          <a:ext cx="2518511" cy="296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59380-3AE6-476A-968D-0AB1A7DED5FD}">
      <dsp:nvSpPr>
        <dsp:cNvPr id="0" name=""/>
        <dsp:cNvSpPr/>
      </dsp:nvSpPr>
      <dsp:spPr>
        <a:xfrm>
          <a:off x="5289567" y="643547"/>
          <a:ext cx="185018" cy="1850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40CA59-C6F0-49F1-9E5F-B0E9ED388C2F}">
      <dsp:nvSpPr>
        <dsp:cNvPr id="0" name=""/>
        <dsp:cNvSpPr/>
      </dsp:nvSpPr>
      <dsp:spPr>
        <a:xfrm>
          <a:off x="5289567" y="0"/>
          <a:ext cx="2518511" cy="532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/>
            <a:t>collection.html</a:t>
          </a:r>
          <a:endParaRPr lang="ko-KR" altLang="en-US" sz="2400" kern="1200" dirty="0"/>
        </a:p>
      </dsp:txBody>
      <dsp:txXfrm>
        <a:off x="5289567" y="0"/>
        <a:ext cx="2518511" cy="532271"/>
      </dsp:txXfrm>
    </dsp:sp>
    <dsp:sp modelId="{B240031E-0CB7-4D46-B1EB-D760F89B0652}">
      <dsp:nvSpPr>
        <dsp:cNvPr id="0" name=""/>
        <dsp:cNvSpPr/>
      </dsp:nvSpPr>
      <dsp:spPr>
        <a:xfrm>
          <a:off x="5289567" y="1074821"/>
          <a:ext cx="185014" cy="185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0A838-DB9D-4331-A47D-788551CCA719}">
      <dsp:nvSpPr>
        <dsp:cNvPr id="0" name=""/>
        <dsp:cNvSpPr/>
      </dsp:nvSpPr>
      <dsp:spPr>
        <a:xfrm>
          <a:off x="5465863" y="951693"/>
          <a:ext cx="2342215" cy="431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default.css</a:t>
          </a:r>
          <a:endParaRPr lang="ko-KR" altLang="en-US" sz="1200" kern="1200" dirty="0"/>
        </a:p>
      </dsp:txBody>
      <dsp:txXfrm>
        <a:off x="5465863" y="951693"/>
        <a:ext cx="2342215" cy="431268"/>
      </dsp:txXfrm>
    </dsp:sp>
    <dsp:sp modelId="{DFB17BCE-EBAC-4479-9AE8-CAA3E76ED447}">
      <dsp:nvSpPr>
        <dsp:cNvPr id="0" name=""/>
        <dsp:cNvSpPr/>
      </dsp:nvSpPr>
      <dsp:spPr>
        <a:xfrm>
          <a:off x="5289567" y="1506090"/>
          <a:ext cx="185014" cy="185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7AF39-8A81-4913-A607-209C2C8D45AC}">
      <dsp:nvSpPr>
        <dsp:cNvPr id="0" name=""/>
        <dsp:cNvSpPr/>
      </dsp:nvSpPr>
      <dsp:spPr>
        <a:xfrm>
          <a:off x="5465863" y="1382962"/>
          <a:ext cx="2342215" cy="431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collection.css</a:t>
          </a:r>
          <a:endParaRPr lang="ko-KR" altLang="en-US" sz="1200" kern="1200" dirty="0"/>
        </a:p>
      </dsp:txBody>
      <dsp:txXfrm>
        <a:off x="5465863" y="1382962"/>
        <a:ext cx="2342215" cy="431268"/>
      </dsp:txXfrm>
    </dsp:sp>
    <dsp:sp modelId="{90BC9452-0EDE-471D-A98B-40EE1F809BB9}">
      <dsp:nvSpPr>
        <dsp:cNvPr id="0" name=""/>
        <dsp:cNvSpPr/>
      </dsp:nvSpPr>
      <dsp:spPr>
        <a:xfrm>
          <a:off x="5289567" y="1937359"/>
          <a:ext cx="185014" cy="185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1E671-2D6E-4914-AA65-B0E29B73D345}">
      <dsp:nvSpPr>
        <dsp:cNvPr id="0" name=""/>
        <dsp:cNvSpPr/>
      </dsp:nvSpPr>
      <dsp:spPr>
        <a:xfrm>
          <a:off x="5465863" y="1814231"/>
          <a:ext cx="2342215" cy="431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collection.js</a:t>
          </a:r>
          <a:endParaRPr lang="ko-KR" altLang="en-US" sz="1200" kern="1200" dirty="0"/>
        </a:p>
      </dsp:txBody>
      <dsp:txXfrm>
        <a:off x="5465863" y="1814231"/>
        <a:ext cx="2342215" cy="431268"/>
      </dsp:txXfrm>
    </dsp:sp>
    <dsp:sp modelId="{BF0979E5-BC9E-4225-B59A-A99B02E8405B}">
      <dsp:nvSpPr>
        <dsp:cNvPr id="0" name=""/>
        <dsp:cNvSpPr/>
      </dsp:nvSpPr>
      <dsp:spPr>
        <a:xfrm>
          <a:off x="7934004" y="532271"/>
          <a:ext cx="2518511" cy="296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1A611-36EA-479E-BF36-EB97FCA7505F}">
      <dsp:nvSpPr>
        <dsp:cNvPr id="0" name=""/>
        <dsp:cNvSpPr/>
      </dsp:nvSpPr>
      <dsp:spPr>
        <a:xfrm>
          <a:off x="7934004" y="643547"/>
          <a:ext cx="185018" cy="1850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E2FC3-8CD0-4DC0-A2AD-F726494DC058}">
      <dsp:nvSpPr>
        <dsp:cNvPr id="0" name=""/>
        <dsp:cNvSpPr/>
      </dsp:nvSpPr>
      <dsp:spPr>
        <a:xfrm>
          <a:off x="7934004" y="0"/>
          <a:ext cx="2518511" cy="532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/>
            <a:t>mind.html</a:t>
          </a:r>
          <a:endParaRPr lang="ko-KR" altLang="en-US" sz="2400" kern="1200" dirty="0"/>
        </a:p>
      </dsp:txBody>
      <dsp:txXfrm>
        <a:off x="7934004" y="0"/>
        <a:ext cx="2518511" cy="532271"/>
      </dsp:txXfrm>
    </dsp:sp>
    <dsp:sp modelId="{DF71C906-40B7-4444-8E5A-8E1D871259E4}">
      <dsp:nvSpPr>
        <dsp:cNvPr id="0" name=""/>
        <dsp:cNvSpPr/>
      </dsp:nvSpPr>
      <dsp:spPr>
        <a:xfrm>
          <a:off x="7934004" y="1074821"/>
          <a:ext cx="185014" cy="185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58826-E7DC-4013-9D1D-00C797E1A316}">
      <dsp:nvSpPr>
        <dsp:cNvPr id="0" name=""/>
        <dsp:cNvSpPr/>
      </dsp:nvSpPr>
      <dsp:spPr>
        <a:xfrm>
          <a:off x="8110300" y="951693"/>
          <a:ext cx="2342215" cy="431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default.css</a:t>
          </a:r>
          <a:endParaRPr lang="ko-KR" altLang="en-US" sz="1200" kern="1200" dirty="0"/>
        </a:p>
      </dsp:txBody>
      <dsp:txXfrm>
        <a:off x="8110300" y="951693"/>
        <a:ext cx="2342215" cy="431268"/>
      </dsp:txXfrm>
    </dsp:sp>
    <dsp:sp modelId="{CA1E470B-E31A-4E33-9BB0-E3D26FF659D5}">
      <dsp:nvSpPr>
        <dsp:cNvPr id="0" name=""/>
        <dsp:cNvSpPr/>
      </dsp:nvSpPr>
      <dsp:spPr>
        <a:xfrm>
          <a:off x="7934004" y="1506090"/>
          <a:ext cx="185014" cy="185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DC91C-3D31-485F-841A-BD9DE80ADBE7}">
      <dsp:nvSpPr>
        <dsp:cNvPr id="0" name=""/>
        <dsp:cNvSpPr/>
      </dsp:nvSpPr>
      <dsp:spPr>
        <a:xfrm>
          <a:off x="8110300" y="1382962"/>
          <a:ext cx="2342215" cy="431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mind.css</a:t>
          </a:r>
          <a:endParaRPr lang="ko-KR" altLang="en-US" sz="1200" kern="1200" dirty="0"/>
        </a:p>
      </dsp:txBody>
      <dsp:txXfrm>
        <a:off x="8110300" y="1382962"/>
        <a:ext cx="2342215" cy="431268"/>
      </dsp:txXfrm>
    </dsp:sp>
    <dsp:sp modelId="{E6DE0580-C5EC-4C0E-988C-3372B2C6F687}">
      <dsp:nvSpPr>
        <dsp:cNvPr id="0" name=""/>
        <dsp:cNvSpPr/>
      </dsp:nvSpPr>
      <dsp:spPr>
        <a:xfrm>
          <a:off x="7934004" y="1937359"/>
          <a:ext cx="185014" cy="185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A0D6F-FBA6-4CC3-B78E-2E2089B2B195}">
      <dsp:nvSpPr>
        <dsp:cNvPr id="0" name=""/>
        <dsp:cNvSpPr/>
      </dsp:nvSpPr>
      <dsp:spPr>
        <a:xfrm>
          <a:off x="8110300" y="1814231"/>
          <a:ext cx="2342215" cy="431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mind.js</a:t>
          </a:r>
          <a:endParaRPr lang="ko-KR" altLang="en-US" sz="1200" kern="1200" dirty="0"/>
        </a:p>
      </dsp:txBody>
      <dsp:txXfrm>
        <a:off x="8110300" y="1814231"/>
        <a:ext cx="2342215" cy="4312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75C06-CA4F-439D-B5DA-A3A2028ADC72}">
      <dsp:nvSpPr>
        <dsp:cNvPr id="0" name=""/>
        <dsp:cNvSpPr/>
      </dsp:nvSpPr>
      <dsp:spPr>
        <a:xfrm>
          <a:off x="0" y="2039"/>
          <a:ext cx="62638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5B474-A23D-49A3-AF0A-C5DD8B0E5FDB}">
      <dsp:nvSpPr>
        <dsp:cNvPr id="0" name=""/>
        <dsp:cNvSpPr/>
      </dsp:nvSpPr>
      <dsp:spPr>
        <a:xfrm>
          <a:off x="0" y="2039"/>
          <a:ext cx="1252772" cy="1390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just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/>
            <a:t>HTML</a:t>
          </a:r>
          <a:endParaRPr lang="ko-KR" altLang="en-US" sz="2900" kern="1200" dirty="0"/>
        </a:p>
      </dsp:txBody>
      <dsp:txXfrm>
        <a:off x="0" y="2039"/>
        <a:ext cx="1252772" cy="1390609"/>
      </dsp:txXfrm>
    </dsp:sp>
    <dsp:sp modelId="{F268142A-AAAE-45E9-92CA-F38DC9D2434F}">
      <dsp:nvSpPr>
        <dsp:cNvPr id="0" name=""/>
        <dsp:cNvSpPr/>
      </dsp:nvSpPr>
      <dsp:spPr>
        <a:xfrm>
          <a:off x="0" y="1392649"/>
          <a:ext cx="62638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DC3D9-8C0D-43B2-93D2-BB2AA5A1D7AF}">
      <dsp:nvSpPr>
        <dsp:cNvPr id="0" name=""/>
        <dsp:cNvSpPr/>
      </dsp:nvSpPr>
      <dsp:spPr>
        <a:xfrm>
          <a:off x="0" y="1392649"/>
          <a:ext cx="1252772" cy="1390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just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/>
            <a:t>CSS</a:t>
          </a:r>
          <a:endParaRPr lang="ko-KR" altLang="en-US" sz="2900" kern="1200" dirty="0"/>
        </a:p>
      </dsp:txBody>
      <dsp:txXfrm>
        <a:off x="0" y="1392649"/>
        <a:ext cx="1252772" cy="1390609"/>
      </dsp:txXfrm>
    </dsp:sp>
    <dsp:sp modelId="{5F260600-2636-420E-A6FF-1A54D9A9FD1B}">
      <dsp:nvSpPr>
        <dsp:cNvPr id="0" name=""/>
        <dsp:cNvSpPr/>
      </dsp:nvSpPr>
      <dsp:spPr>
        <a:xfrm>
          <a:off x="1346730" y="1455796"/>
          <a:ext cx="4917130" cy="1262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just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/>
            <a:t>반응형 웹</a:t>
          </a:r>
          <a:endParaRPr lang="ko-KR" altLang="en-US" sz="1600" kern="1200" dirty="0"/>
        </a:p>
      </dsp:txBody>
      <dsp:txXfrm>
        <a:off x="1346730" y="1455796"/>
        <a:ext cx="4917130" cy="1262956"/>
      </dsp:txXfrm>
    </dsp:sp>
    <dsp:sp modelId="{5EC57AD6-4BB7-455E-91B3-7D97D124B6F3}">
      <dsp:nvSpPr>
        <dsp:cNvPr id="0" name=""/>
        <dsp:cNvSpPr/>
      </dsp:nvSpPr>
      <dsp:spPr>
        <a:xfrm>
          <a:off x="1252772" y="2718753"/>
          <a:ext cx="50110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B8F18-9A6D-412D-B97B-60F45491D288}">
      <dsp:nvSpPr>
        <dsp:cNvPr id="0" name=""/>
        <dsp:cNvSpPr/>
      </dsp:nvSpPr>
      <dsp:spPr>
        <a:xfrm>
          <a:off x="0" y="2783258"/>
          <a:ext cx="62638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CB123-7405-4F2C-8ABF-3AADEC172173}">
      <dsp:nvSpPr>
        <dsp:cNvPr id="0" name=""/>
        <dsp:cNvSpPr/>
      </dsp:nvSpPr>
      <dsp:spPr>
        <a:xfrm>
          <a:off x="0" y="2783258"/>
          <a:ext cx="1252772" cy="1390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just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/>
            <a:t>Java Script</a:t>
          </a:r>
          <a:endParaRPr lang="ko-KR" altLang="en-US" sz="2900" kern="1200" dirty="0"/>
        </a:p>
      </dsp:txBody>
      <dsp:txXfrm>
        <a:off x="0" y="2783258"/>
        <a:ext cx="1252772" cy="1390609"/>
      </dsp:txXfrm>
    </dsp:sp>
    <dsp:sp modelId="{7532A9E5-BDA7-4427-9D1B-B9247AC2DC0C}">
      <dsp:nvSpPr>
        <dsp:cNvPr id="0" name=""/>
        <dsp:cNvSpPr/>
      </dsp:nvSpPr>
      <dsp:spPr>
        <a:xfrm>
          <a:off x="1346730" y="2804987"/>
          <a:ext cx="4917130" cy="43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just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/>
            <a:t>jQuery</a:t>
          </a:r>
          <a:endParaRPr lang="ko-KR" altLang="en-US" sz="1600" kern="1200" dirty="0"/>
        </a:p>
      </dsp:txBody>
      <dsp:txXfrm>
        <a:off x="1346730" y="2804987"/>
        <a:ext cx="4917130" cy="434565"/>
      </dsp:txXfrm>
    </dsp:sp>
    <dsp:sp modelId="{4EB2155A-7BFB-49E7-9E36-BA5A6EA1B538}">
      <dsp:nvSpPr>
        <dsp:cNvPr id="0" name=""/>
        <dsp:cNvSpPr/>
      </dsp:nvSpPr>
      <dsp:spPr>
        <a:xfrm>
          <a:off x="1252772" y="3239552"/>
          <a:ext cx="50110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DF491-866D-4836-A5F5-7C96D920AA5A}">
      <dsp:nvSpPr>
        <dsp:cNvPr id="0" name=""/>
        <dsp:cNvSpPr/>
      </dsp:nvSpPr>
      <dsp:spPr>
        <a:xfrm>
          <a:off x="1346730" y="3261281"/>
          <a:ext cx="4917130" cy="43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just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/>
            <a:t>AJAX</a:t>
          </a:r>
          <a:endParaRPr lang="ko-KR" altLang="en-US" sz="1600" kern="1200" dirty="0"/>
        </a:p>
      </dsp:txBody>
      <dsp:txXfrm>
        <a:off x="1346730" y="3261281"/>
        <a:ext cx="4917130" cy="434565"/>
      </dsp:txXfrm>
    </dsp:sp>
    <dsp:sp modelId="{A4E87C79-22C6-494D-BF65-73E9615FB66B}">
      <dsp:nvSpPr>
        <dsp:cNvPr id="0" name=""/>
        <dsp:cNvSpPr/>
      </dsp:nvSpPr>
      <dsp:spPr>
        <a:xfrm>
          <a:off x="1252772" y="3695846"/>
          <a:ext cx="50110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16129-3388-4187-B872-2BDAB72E2738}">
      <dsp:nvSpPr>
        <dsp:cNvPr id="0" name=""/>
        <dsp:cNvSpPr/>
      </dsp:nvSpPr>
      <dsp:spPr>
        <a:xfrm>
          <a:off x="1346730" y="3717575"/>
          <a:ext cx="4917130" cy="43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just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/>
            <a:t>fabric.js</a:t>
          </a:r>
          <a:endParaRPr lang="ko-KR" altLang="en-US" sz="1600" kern="1200" dirty="0"/>
        </a:p>
      </dsp:txBody>
      <dsp:txXfrm>
        <a:off x="1346730" y="3717575"/>
        <a:ext cx="4917130" cy="434565"/>
      </dsp:txXfrm>
    </dsp:sp>
    <dsp:sp modelId="{3AD8D9AD-6ACF-4C0E-A201-16FF269E0B2D}">
      <dsp:nvSpPr>
        <dsp:cNvPr id="0" name=""/>
        <dsp:cNvSpPr/>
      </dsp:nvSpPr>
      <dsp:spPr>
        <a:xfrm>
          <a:off x="1252772" y="4152140"/>
          <a:ext cx="50110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E014F-752A-4A0C-A42F-3B03A3E5BB18}">
      <dsp:nvSpPr>
        <dsp:cNvPr id="0" name=""/>
        <dsp:cNvSpPr/>
      </dsp:nvSpPr>
      <dsp:spPr>
        <a:xfrm rot="9333035">
          <a:off x="3403814" y="3281489"/>
          <a:ext cx="2963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37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B73B6-BCDA-47EC-88FD-D95F52A77F7B}">
      <dsp:nvSpPr>
        <dsp:cNvPr id="0" name=""/>
        <dsp:cNvSpPr/>
      </dsp:nvSpPr>
      <dsp:spPr>
        <a:xfrm rot="1303583">
          <a:off x="4614897" y="3270532"/>
          <a:ext cx="4152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524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ECFF9-AAFF-444A-9CF0-B55E39203315}">
      <dsp:nvSpPr>
        <dsp:cNvPr id="0" name=""/>
        <dsp:cNvSpPr/>
      </dsp:nvSpPr>
      <dsp:spPr>
        <a:xfrm rot="16230595">
          <a:off x="4044507" y="2533311"/>
          <a:ext cx="2359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594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FCD8C-8A6E-4AC5-9900-694EF247637F}">
      <dsp:nvSpPr>
        <dsp:cNvPr id="0" name=""/>
        <dsp:cNvSpPr/>
      </dsp:nvSpPr>
      <dsp:spPr>
        <a:xfrm>
          <a:off x="3686902" y="2651279"/>
          <a:ext cx="942744" cy="709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/>
            <a:t>Main</a:t>
          </a:r>
          <a:endParaRPr lang="ko-KR" altLang="en-US" sz="2500" kern="1200" dirty="0"/>
        </a:p>
      </dsp:txBody>
      <dsp:txXfrm>
        <a:off x="3721519" y="2685896"/>
        <a:ext cx="873510" cy="639892"/>
      </dsp:txXfrm>
    </dsp:sp>
    <dsp:sp modelId="{817ECC79-5D57-437A-8107-420DC9AB5FF2}">
      <dsp:nvSpPr>
        <dsp:cNvPr id="0" name=""/>
        <dsp:cNvSpPr/>
      </dsp:nvSpPr>
      <dsp:spPr>
        <a:xfrm>
          <a:off x="3875205" y="1833516"/>
          <a:ext cx="581827" cy="5818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/>
            <a:t>랜덤 </a:t>
          </a:r>
          <a:endParaRPr lang="en-US" altLang="ko-KR" sz="800" kern="1200" dirty="0"/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/>
            <a:t>명언 보기</a:t>
          </a:r>
        </a:p>
      </dsp:txBody>
      <dsp:txXfrm>
        <a:off x="3903607" y="1861918"/>
        <a:ext cx="525023" cy="525023"/>
      </dsp:txXfrm>
    </dsp:sp>
    <dsp:sp modelId="{8F25C552-C497-457D-8019-D2A245C18EBA}">
      <dsp:nvSpPr>
        <dsp:cNvPr id="0" name=""/>
        <dsp:cNvSpPr/>
      </dsp:nvSpPr>
      <dsp:spPr>
        <a:xfrm rot="11959397">
          <a:off x="2517994" y="1791363"/>
          <a:ext cx="139654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54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9A553B-0D3F-4DFF-82A6-46469EABE7CB}">
      <dsp:nvSpPr>
        <dsp:cNvPr id="0" name=""/>
        <dsp:cNvSpPr/>
      </dsp:nvSpPr>
      <dsp:spPr>
        <a:xfrm>
          <a:off x="1470729" y="826497"/>
          <a:ext cx="1086600" cy="108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/>
            <a:t>명언과 발언자를 함께 표시한다</a:t>
          </a:r>
        </a:p>
      </dsp:txBody>
      <dsp:txXfrm>
        <a:off x="1523772" y="879540"/>
        <a:ext cx="980514" cy="980514"/>
      </dsp:txXfrm>
    </dsp:sp>
    <dsp:sp modelId="{64CAFB2C-ADB0-4D69-A162-1F43E09F2AD0}">
      <dsp:nvSpPr>
        <dsp:cNvPr id="0" name=""/>
        <dsp:cNvSpPr/>
      </dsp:nvSpPr>
      <dsp:spPr>
        <a:xfrm rot="15690899">
          <a:off x="3767318" y="1527202"/>
          <a:ext cx="619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940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B6312-F789-49F7-B10C-3527B32FD3A2}">
      <dsp:nvSpPr>
        <dsp:cNvPr id="0" name=""/>
        <dsp:cNvSpPr/>
      </dsp:nvSpPr>
      <dsp:spPr>
        <a:xfrm>
          <a:off x="3406973" y="134288"/>
          <a:ext cx="1086600" cy="108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/>
            <a:t>오른쪽 버튼을 누르면 새로운 명언을 받아온다</a:t>
          </a:r>
        </a:p>
      </dsp:txBody>
      <dsp:txXfrm>
        <a:off x="3460016" y="187331"/>
        <a:ext cx="980514" cy="980514"/>
      </dsp:txXfrm>
    </dsp:sp>
    <dsp:sp modelId="{D471B334-1BE6-4D1A-87E6-4F001503F6C8}">
      <dsp:nvSpPr>
        <dsp:cNvPr id="0" name=""/>
        <dsp:cNvSpPr/>
      </dsp:nvSpPr>
      <dsp:spPr>
        <a:xfrm rot="19558012">
          <a:off x="4414040" y="1787486"/>
          <a:ext cx="5019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198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27D85-D523-47D3-8D3D-AEA925D7BDE2}">
      <dsp:nvSpPr>
        <dsp:cNvPr id="0" name=""/>
        <dsp:cNvSpPr/>
      </dsp:nvSpPr>
      <dsp:spPr>
        <a:xfrm>
          <a:off x="4873037" y="736794"/>
          <a:ext cx="1086600" cy="108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/>
            <a:t>왼쪽 버튼을 누르면 바로 이전의 명언을 표시한다</a:t>
          </a:r>
        </a:p>
        <a:p>
          <a:pPr marL="57150" lvl="1" indent="-57150" algn="l" defTabSz="311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700" kern="1200" dirty="0"/>
            <a:t>오른쪽 버튼을 누르면 다음 명언을 다시 본다</a:t>
          </a:r>
        </a:p>
      </dsp:txBody>
      <dsp:txXfrm>
        <a:off x="4926080" y="789837"/>
        <a:ext cx="980514" cy="980514"/>
      </dsp:txXfrm>
    </dsp:sp>
    <dsp:sp modelId="{A85F823B-FE4F-442C-A37A-13C785F0E688}">
      <dsp:nvSpPr>
        <dsp:cNvPr id="0" name=""/>
        <dsp:cNvSpPr/>
      </dsp:nvSpPr>
      <dsp:spPr>
        <a:xfrm>
          <a:off x="5015396" y="3172399"/>
          <a:ext cx="581827" cy="5818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/>
            <a:t>랜덤 사진 보기</a:t>
          </a:r>
        </a:p>
      </dsp:txBody>
      <dsp:txXfrm>
        <a:off x="5043798" y="3200801"/>
        <a:ext cx="525023" cy="525023"/>
      </dsp:txXfrm>
    </dsp:sp>
    <dsp:sp modelId="{01620CAF-6E93-4A93-BF2A-456FBB52718A}">
      <dsp:nvSpPr>
        <dsp:cNvPr id="0" name=""/>
        <dsp:cNvSpPr/>
      </dsp:nvSpPr>
      <dsp:spPr>
        <a:xfrm rot="19863998">
          <a:off x="5563203" y="3170634"/>
          <a:ext cx="5451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513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47657-B125-4B1C-AEFE-E9860ACBE6E7}">
      <dsp:nvSpPr>
        <dsp:cNvPr id="0" name=""/>
        <dsp:cNvSpPr/>
      </dsp:nvSpPr>
      <dsp:spPr>
        <a:xfrm>
          <a:off x="6074312" y="2195138"/>
          <a:ext cx="1086600" cy="108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/>
            <a:t>사진과 제목을 함께 표시한다</a:t>
          </a:r>
        </a:p>
      </dsp:txBody>
      <dsp:txXfrm>
        <a:off x="6127355" y="2248181"/>
        <a:ext cx="980514" cy="980514"/>
      </dsp:txXfrm>
    </dsp:sp>
    <dsp:sp modelId="{9C2C60E8-9A3D-46DB-97F8-5B463283A56F}">
      <dsp:nvSpPr>
        <dsp:cNvPr id="0" name=""/>
        <dsp:cNvSpPr/>
      </dsp:nvSpPr>
      <dsp:spPr>
        <a:xfrm rot="1483891">
          <a:off x="5548082" y="3821460"/>
          <a:ext cx="10715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153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3CA86-3474-4EFE-A3D6-DC855293100A}">
      <dsp:nvSpPr>
        <dsp:cNvPr id="0" name=""/>
        <dsp:cNvSpPr/>
      </dsp:nvSpPr>
      <dsp:spPr>
        <a:xfrm>
          <a:off x="6570475" y="3752559"/>
          <a:ext cx="1086600" cy="108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/>
            <a:t>오른쪽 버튼을 누르면 새로운 사진을 표시한다</a:t>
          </a:r>
        </a:p>
      </dsp:txBody>
      <dsp:txXfrm>
        <a:off x="6623518" y="3805602"/>
        <a:ext cx="980514" cy="980514"/>
      </dsp:txXfrm>
    </dsp:sp>
    <dsp:sp modelId="{60509A86-B645-4038-983B-A744792A78C2}">
      <dsp:nvSpPr>
        <dsp:cNvPr id="0" name=""/>
        <dsp:cNvSpPr/>
      </dsp:nvSpPr>
      <dsp:spPr>
        <a:xfrm rot="4863037">
          <a:off x="5155266" y="3984511"/>
          <a:ext cx="4662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624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D2B3B-E7B5-467C-8084-7B4F6C78FB10}">
      <dsp:nvSpPr>
        <dsp:cNvPr id="0" name=""/>
        <dsp:cNvSpPr/>
      </dsp:nvSpPr>
      <dsp:spPr>
        <a:xfrm>
          <a:off x="4966911" y="4214795"/>
          <a:ext cx="1086600" cy="108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/>
            <a:t>왼쪽 버튼을 누르면 바로 이전의 사진을 표시한다</a:t>
          </a:r>
        </a:p>
      </dsp:txBody>
      <dsp:txXfrm>
        <a:off x="5019954" y="4267838"/>
        <a:ext cx="980514" cy="980514"/>
      </dsp:txXfrm>
    </dsp:sp>
    <dsp:sp modelId="{BB9D4757-5289-48FD-A9D7-43F150E5527F}">
      <dsp:nvSpPr>
        <dsp:cNvPr id="0" name=""/>
        <dsp:cNvSpPr/>
      </dsp:nvSpPr>
      <dsp:spPr>
        <a:xfrm>
          <a:off x="2835275" y="3184176"/>
          <a:ext cx="581827" cy="5818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/>
            <a:t>마인드맵 만들기</a:t>
          </a:r>
        </a:p>
      </dsp:txBody>
      <dsp:txXfrm>
        <a:off x="2863677" y="3212578"/>
        <a:ext cx="525023" cy="525023"/>
      </dsp:txXfrm>
    </dsp:sp>
    <dsp:sp modelId="{8504C5A4-4712-4ED2-AE49-D93DB5B9DA13}">
      <dsp:nvSpPr>
        <dsp:cNvPr id="0" name=""/>
        <dsp:cNvSpPr/>
      </dsp:nvSpPr>
      <dsp:spPr>
        <a:xfrm rot="4017232">
          <a:off x="3145945" y="3923278"/>
          <a:ext cx="3418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182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665F3-175F-4ABF-96A0-2BD3F57FA1E4}">
      <dsp:nvSpPr>
        <dsp:cNvPr id="0" name=""/>
        <dsp:cNvSpPr/>
      </dsp:nvSpPr>
      <dsp:spPr>
        <a:xfrm>
          <a:off x="3071601" y="4080552"/>
          <a:ext cx="1086600" cy="108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/>
            <a:t>Add: </a:t>
          </a:r>
          <a:r>
            <a:rPr lang="ko-KR" altLang="en-US" sz="900" kern="1200" dirty="0"/>
            <a:t>단어가 들어있는 원을 만든다</a:t>
          </a:r>
        </a:p>
      </dsp:txBody>
      <dsp:txXfrm>
        <a:off x="3124644" y="4133595"/>
        <a:ext cx="980514" cy="980514"/>
      </dsp:txXfrm>
    </dsp:sp>
    <dsp:sp modelId="{74837667-FDAB-417D-BA77-0BFEAACBF4A5}">
      <dsp:nvSpPr>
        <dsp:cNvPr id="0" name=""/>
        <dsp:cNvSpPr/>
      </dsp:nvSpPr>
      <dsp:spPr>
        <a:xfrm rot="7687811">
          <a:off x="2400964" y="4007646"/>
          <a:ext cx="6143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438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ECE03-1741-4BA2-A39D-5AB696DF80B0}">
      <dsp:nvSpPr>
        <dsp:cNvPr id="0" name=""/>
        <dsp:cNvSpPr/>
      </dsp:nvSpPr>
      <dsp:spPr>
        <a:xfrm>
          <a:off x="1548716" y="4249289"/>
          <a:ext cx="1086600" cy="108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/>
            <a:t>Remove: </a:t>
          </a:r>
          <a:r>
            <a:rPr lang="ko-KR" altLang="en-US" sz="900" kern="1200" dirty="0"/>
            <a:t>단어가 들어있는 원을 지운다</a:t>
          </a:r>
        </a:p>
      </dsp:txBody>
      <dsp:txXfrm>
        <a:off x="1601759" y="4302332"/>
        <a:ext cx="980514" cy="980514"/>
      </dsp:txXfrm>
    </dsp:sp>
    <dsp:sp modelId="{E67683FD-6489-4129-9D84-297F5884FFF6}">
      <dsp:nvSpPr>
        <dsp:cNvPr id="0" name=""/>
        <dsp:cNvSpPr/>
      </dsp:nvSpPr>
      <dsp:spPr>
        <a:xfrm rot="10174736">
          <a:off x="1460181" y="3653991"/>
          <a:ext cx="13865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652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4BD66-4776-4E6F-85C8-602BC19660DA}">
      <dsp:nvSpPr>
        <dsp:cNvPr id="0" name=""/>
        <dsp:cNvSpPr/>
      </dsp:nvSpPr>
      <dsp:spPr>
        <a:xfrm>
          <a:off x="385016" y="3336010"/>
          <a:ext cx="1086600" cy="108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/>
            <a:t>Link: </a:t>
          </a:r>
          <a:r>
            <a:rPr lang="ko-KR" altLang="en-US" sz="900" kern="1200" dirty="0"/>
            <a:t>두 원을 선으로 잇는다</a:t>
          </a:r>
        </a:p>
        <a:p>
          <a:pPr marL="57150" lvl="1" indent="-57150" algn="l" defTabSz="311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700" kern="1200" dirty="0"/>
            <a:t>기존의 원이 없으면 새로 만든다</a:t>
          </a:r>
        </a:p>
      </dsp:txBody>
      <dsp:txXfrm>
        <a:off x="438059" y="3389053"/>
        <a:ext cx="980514" cy="980514"/>
      </dsp:txXfrm>
    </dsp:sp>
    <dsp:sp modelId="{7912E090-853B-43C0-AE1B-24CC11003A30}">
      <dsp:nvSpPr>
        <dsp:cNvPr id="0" name=""/>
        <dsp:cNvSpPr/>
      </dsp:nvSpPr>
      <dsp:spPr>
        <a:xfrm rot="12434354">
          <a:off x="2185073" y="3167792"/>
          <a:ext cx="6883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837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FE49B-DD21-4E73-8375-869539E8912C}">
      <dsp:nvSpPr>
        <dsp:cNvPr id="0" name=""/>
        <dsp:cNvSpPr/>
      </dsp:nvSpPr>
      <dsp:spPr>
        <a:xfrm>
          <a:off x="1136641" y="2187267"/>
          <a:ext cx="1086600" cy="108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/>
            <a:t>사용자는 원을 이동할 수 있다</a:t>
          </a:r>
        </a:p>
      </dsp:txBody>
      <dsp:txXfrm>
        <a:off x="1189684" y="2240310"/>
        <a:ext cx="980514" cy="980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8636E9-784E-4CF0-B1AE-4D8632584134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2020-05-18</a:t>
            </a:fld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1A72BC7-1EF8-401C-8169-B417221D54F2}" type="datetime1">
              <a:rPr lang="ko-KR" altLang="en-US" smtClean="0"/>
              <a:pPr/>
              <a:t>2020-05-18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9B933BA-E2AF-417A-B326-0679B7D13F9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75E91E-06B5-47AD-AEBD-ED12757D6030}" type="datetime1">
              <a:rPr lang="ko-KR" altLang="en-US" noProof="0" smtClean="0"/>
              <a:t>2020-05-18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01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2020-05-18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762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2020-05-18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412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2020-05-18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5401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2020-05-18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181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2020-05-18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371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" name="직사각형 2">
            <a:extLst>
              <a:ext uri="{FF2B5EF4-FFF2-40B4-BE49-F238E27FC236}">
                <a16:creationId xmlns:a16="http://schemas.microsoft.com/office/drawing/2014/main" xmlns="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237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kumimoji="0" lang="en-US" altLang="en-US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kumimoji="0" lang="en-US" altLang="en-US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xmlns="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rtlCol="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" noProof="0"/>
              <a:t>제목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1" i="0" cap="all" spc="600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" noProof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A0A51BC-12D4-4D3A-9B6A-E55525456376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xmlns="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8A8E614-50BA-4E6D-BD88-C8AFCD7EC9B7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xmlns="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2" name="그림 개체 틀 10">
            <a:extLst>
              <a:ext uri="{FF2B5EF4-FFF2-40B4-BE49-F238E27FC236}">
                <a16:creationId xmlns:a16="http://schemas.microsoft.com/office/drawing/2014/main" xmlns="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xmlns="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 rtlCol="0">
            <a:normAutofit/>
          </a:bodyPr>
          <a:lstStyle>
            <a:lvl1pPr>
              <a:lnSpc>
                <a:spcPct val="200000"/>
              </a:lnSpc>
              <a:spcBef>
                <a:spcPts val="1000"/>
              </a:spcBef>
              <a:buClrTx/>
              <a:defRPr sz="1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2FDE339-56A1-4BC0-887D-B8F5F234A18C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1" i="0" cap="all" spc="150" baseline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xmlns="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1" i="0" cap="all" spc="150" baseline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xmlns="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xmlns="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미지 및 캡션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10281ED-1CF8-417F-B81E-1787935F9F4D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xmlns="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3" name="그림 개체 틀 10">
            <a:extLst>
              <a:ext uri="{FF2B5EF4-FFF2-40B4-BE49-F238E27FC236}">
                <a16:creationId xmlns:a16="http://schemas.microsoft.com/office/drawing/2014/main" xmlns="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 rtlCol="0"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8779527-886D-4D50-8DC1-CDE402CEA2E6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C891440-E2A2-4781-9C0A-7D393610D957}" type="datetime1">
              <a:rPr lang="ko-KR" altLang="en-US" smtClean="0"/>
              <a:t>2020-05-18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0" r:id="rId5"/>
    <p:sldLayoutId id="2147483729" r:id="rId6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D3BB2B7-A83A-4015-92BD-4080BC4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" dirty="0"/>
              <a:t>Type</a:t>
            </a:r>
            <a:r>
              <a:rPr lang="ko-KR" altLang="en-US" dirty="0"/>
              <a:t> </a:t>
            </a:r>
            <a:r>
              <a:rPr lang="en-US" altLang="ko-KR" dirty="0"/>
              <a:t>Idea</a:t>
            </a:r>
            <a:endParaRPr lang="ko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2A41CAF-9D90-4203-BE4A-53EA37304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이강혁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6114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" dirty="0"/>
              <a:t>Type</a:t>
            </a:r>
            <a:r>
              <a:rPr lang="ko-KR" altLang="en-US" dirty="0"/>
              <a:t> </a:t>
            </a:r>
            <a:r>
              <a:rPr lang="en-US" altLang="ko-KR" dirty="0"/>
              <a:t>Idea?</a:t>
            </a:r>
            <a:endParaRPr lang="ko" dirty="0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xmlns="" id="{DC31869A-81C8-4F37-B55F-E64D4E6559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2642879"/>
              </p:ext>
            </p:extLst>
          </p:nvPr>
        </p:nvGraphicFramePr>
        <p:xfrm>
          <a:off x="2433983" y="1665357"/>
          <a:ext cx="6709464" cy="4472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73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" dirty="0"/>
              <a:t>SITE MAP</a:t>
            </a:r>
            <a:endParaRPr lang="ko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xmlns="" id="{14F4F8C9-7A29-408D-A92F-3288698118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914243"/>
              </p:ext>
            </p:extLst>
          </p:nvPr>
        </p:nvGraphicFramePr>
        <p:xfrm>
          <a:off x="2032000" y="126909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936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" dirty="0"/>
              <a:t>SITE MAP</a:t>
            </a:r>
            <a:endParaRPr lang="ko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xmlns="" id="{41E07B2B-9E08-4851-B68D-51A639DDA1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043206"/>
              </p:ext>
            </p:extLst>
          </p:nvPr>
        </p:nvGraphicFramePr>
        <p:xfrm>
          <a:off x="949284" y="2261704"/>
          <a:ext cx="10453210" cy="6968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09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사용 기술</a:t>
            </a:r>
            <a:endParaRPr lang="ko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xmlns="" id="{AE8A870D-022D-4D41-AAC3-3B51B7EF6B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9036697"/>
              </p:ext>
            </p:extLst>
          </p:nvPr>
        </p:nvGraphicFramePr>
        <p:xfrm>
          <a:off x="3255614" y="1776897"/>
          <a:ext cx="6263861" cy="4175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90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" dirty="0"/>
              <a:t>Flow Chart</a:t>
            </a:r>
            <a:endParaRPr lang="ko" dirty="0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xmlns="" id="{2D7AE705-E0C7-41BC-90C9-21400B6DC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397566"/>
              </p:ext>
            </p:extLst>
          </p:nvPr>
        </p:nvGraphicFramePr>
        <p:xfrm>
          <a:off x="2040835" y="1304494"/>
          <a:ext cx="8305038" cy="555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4179152"/>
      </p:ext>
    </p:extLst>
  </p:cSld>
  <p:clrMapOvr>
    <a:masterClrMapping/>
  </p:clrMapOvr>
</p:sld>
</file>

<file path=ppt/theme/theme1.xml><?xml version="1.0" encoding="utf-8"?>
<a:theme xmlns:a="http://schemas.openxmlformats.org/drawingml/2006/main" name="최소화/음소거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42101425_TF34306921" id="{D9DDE26C-8B54-49E8-BA67-28F88B692C10}" vid="{3C93DB7B-E66B-4057-9DEF-5E2AD2C05DF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{EAC3278A-1384-44F9-943F-3A2DF81D1F38}tf34306921</Template>
  <TotalTime>0</TotalTime>
  <Words>146</Words>
  <Application>Microsoft Office PowerPoint</Application>
  <PresentationFormat>사용자 지정</PresentationFormat>
  <Paragraphs>68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최소화/음소거_ALT</vt:lpstr>
      <vt:lpstr>Type Idea</vt:lpstr>
      <vt:lpstr>Type Idea?</vt:lpstr>
      <vt:lpstr>SITE MAP</vt:lpstr>
      <vt:lpstr>SITE MAP</vt:lpstr>
      <vt:lpstr>사용 기술</vt:lpstr>
      <vt:lpstr>Flow Chart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2020-05-17T07:16:26Z</dcterms:created>
  <dcterms:modified xsi:type="dcterms:W3CDTF">2020-05-18T05:12:42Z</dcterms:modified>
</cp:coreProperties>
</file>