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34c725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34c725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34c725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34c725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34c725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34c725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34c725a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834c725a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obis.or.kr/kobisopenapi/homepg/apiservice/searchServiceInfo.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Moiver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사이트 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987775" y="2612450"/>
            <a:ext cx="17199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movie list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869350" y="1764600"/>
            <a:ext cx="17199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sign up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869300" y="1031150"/>
            <a:ext cx="18741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boxoffice rank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791475"/>
            <a:ext cx="744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Main</a:t>
            </a:r>
            <a:endParaRPr/>
          </a:p>
        </p:txBody>
      </p:sp>
      <p:cxnSp>
        <p:nvCxnSpPr>
          <p:cNvPr id="65" name="Google Shape;65;p14"/>
          <p:cNvCxnSpPr>
            <a:stCxn id="64" idx="3"/>
            <a:endCxn id="63" idx="1"/>
          </p:cNvCxnSpPr>
          <p:nvPr/>
        </p:nvCxnSpPr>
        <p:spPr>
          <a:xfrm flipH="1" rot="10800000">
            <a:off x="1056300" y="1391125"/>
            <a:ext cx="813000" cy="66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>
            <a:stCxn id="64" idx="3"/>
            <a:endCxn id="61" idx="1"/>
          </p:cNvCxnSpPr>
          <p:nvPr/>
        </p:nvCxnSpPr>
        <p:spPr>
          <a:xfrm>
            <a:off x="1056300" y="2053825"/>
            <a:ext cx="931500" cy="7623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 flipH="1" rot="10800000">
            <a:off x="1206325" y="1998100"/>
            <a:ext cx="7104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 flipH="1" rot="10800000">
            <a:off x="3484375" y="1195000"/>
            <a:ext cx="1126200" cy="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687400" y="936050"/>
            <a:ext cx="26346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박스오피스 순위</a:t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 flipH="1" rot="10800000">
            <a:off x="3192700" y="2794800"/>
            <a:ext cx="1126200" cy="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95725" y="2535850"/>
            <a:ext cx="26346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상영중인 영화 목록</a:t>
            </a:r>
            <a:endParaRPr/>
          </a:p>
        </p:txBody>
      </p:sp>
      <p:cxnSp>
        <p:nvCxnSpPr>
          <p:cNvPr id="72" name="Google Shape;72;p14"/>
          <p:cNvCxnSpPr/>
          <p:nvPr/>
        </p:nvCxnSpPr>
        <p:spPr>
          <a:xfrm flipH="1" rot="10800000">
            <a:off x="2886275" y="1994900"/>
            <a:ext cx="1126200" cy="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089300" y="1735950"/>
            <a:ext cx="26346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회원가입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사이트 맵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03075" y="1428350"/>
            <a:ext cx="2368200" cy="23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03075" y="1428350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03075" y="2379975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index.css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03075" y="2043975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index.html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03075" y="2715975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index.js</a:t>
            </a:r>
            <a:endParaRPr/>
          </a:p>
        </p:txBody>
      </p:sp>
      <p:cxnSp>
        <p:nvCxnSpPr>
          <p:cNvPr id="84" name="Google Shape;84;p15"/>
          <p:cNvCxnSpPr>
            <a:stCxn id="80" idx="2"/>
            <a:endCxn id="82" idx="0"/>
          </p:cNvCxnSpPr>
          <p:nvPr/>
        </p:nvCxnSpPr>
        <p:spPr>
          <a:xfrm>
            <a:off x="1887175" y="1764350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6176600" y="1428350"/>
            <a:ext cx="2368200" cy="23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176600" y="1428350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boxoffice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176600" y="2379975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boxoffice.css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176600" y="2043975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boxoffice</a:t>
            </a:r>
            <a:r>
              <a:rPr lang="ko"/>
              <a:t>.html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176600" y="2715975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boxoffice</a:t>
            </a:r>
            <a:r>
              <a:rPr lang="ko"/>
              <a:t>.js</a:t>
            </a:r>
            <a:endParaRPr/>
          </a:p>
        </p:txBody>
      </p:sp>
      <p:cxnSp>
        <p:nvCxnSpPr>
          <p:cNvPr id="90" name="Google Shape;90;p15"/>
          <p:cNvCxnSpPr>
            <a:stCxn id="86" idx="2"/>
            <a:endCxn id="88" idx="0"/>
          </p:cNvCxnSpPr>
          <p:nvPr/>
        </p:nvCxnSpPr>
        <p:spPr>
          <a:xfrm>
            <a:off x="7360700" y="1764350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3472325" y="1428350"/>
            <a:ext cx="2368200" cy="23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472325" y="1428350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sign_up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472325" y="2379975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sign_up</a:t>
            </a:r>
            <a:r>
              <a:rPr lang="ko"/>
              <a:t>.css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3472325" y="2043975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sign_up.html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3472325" y="2715975"/>
            <a:ext cx="2368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sign_up</a:t>
            </a:r>
            <a:r>
              <a:rPr lang="ko"/>
              <a:t>.js</a:t>
            </a:r>
            <a:endParaRPr/>
          </a:p>
        </p:txBody>
      </p:sp>
      <p:cxnSp>
        <p:nvCxnSpPr>
          <p:cNvPr id="96" name="Google Shape;96;p15"/>
          <p:cNvCxnSpPr>
            <a:stCxn id="92" idx="2"/>
            <a:endCxn id="94" idx="0"/>
          </p:cNvCxnSpPr>
          <p:nvPr/>
        </p:nvCxnSpPr>
        <p:spPr>
          <a:xfrm>
            <a:off x="4656425" y="1764350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사이트 맵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index.html → 상영중인 영화 click → boxoffice.html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  → </a:t>
            </a:r>
            <a:r>
              <a:rPr lang="ko"/>
              <a:t> </a:t>
            </a:r>
            <a:r>
              <a:rPr lang="ko"/>
              <a:t>상단 Moiver click → 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index.html → sign up click → sign_up.html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https://www.kobis.or.kr/kobisopenapi/homepg/apiservice/searchServiceInfo.do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에서 박스오피스 순위와 상영중인 영화 목록을 끌어 오려 하였으나…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토요일에 갑자기 서버 터지고 안들어가져서 데이터도 안 읽어지고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데이터 id 값도 모르겠어서 html과 css만 만들게됨 ...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