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62" r:id="rId2"/>
    <p:sldId id="257" r:id="rId3"/>
    <p:sldId id="258" r:id="rId4"/>
    <p:sldId id="259" r:id="rId5"/>
    <p:sldId id="260" r:id="rId6"/>
    <p:sldId id="261" r:id="rId7"/>
    <p:sldId id="263" r:id="rId8"/>
    <p:sldId id="274" r:id="rId9"/>
    <p:sldId id="275" r:id="rId10"/>
    <p:sldId id="264" r:id="rId11"/>
    <p:sldId id="265" r:id="rId12"/>
    <p:sldId id="266" r:id="rId13"/>
    <p:sldId id="267" r:id="rId14"/>
    <p:sldId id="268" r:id="rId15"/>
    <p:sldId id="281" r:id="rId16"/>
    <p:sldId id="288" r:id="rId17"/>
    <p:sldId id="282" r:id="rId18"/>
    <p:sldId id="283" r:id="rId19"/>
    <p:sldId id="284" r:id="rId20"/>
    <p:sldId id="289" r:id="rId21"/>
    <p:sldId id="269" r:id="rId22"/>
    <p:sldId id="270" r:id="rId23"/>
    <p:sldId id="285" r:id="rId24"/>
    <p:sldId id="286" r:id="rId25"/>
    <p:sldId id="273" r:id="rId26"/>
    <p:sldId id="271" r:id="rId27"/>
    <p:sldId id="272" r:id="rId28"/>
    <p:sldId id="287" r:id="rId29"/>
    <p:sldId id="280" r:id="rId30"/>
    <p:sldId id="276" r:id="rId31"/>
    <p:sldId id="279"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8F352-836F-48B0-8486-B1DB9FF57662}" v="5" dt="2023-08-11T14:22:5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0" autoAdjust="0"/>
    <p:restoredTop sz="94660"/>
  </p:normalViewPr>
  <p:slideViewPr>
    <p:cSldViewPr snapToGrid="0">
      <p:cViewPr varScale="1">
        <p:scale>
          <a:sx n="146" d="100"/>
          <a:sy n="146" d="100"/>
        </p:scale>
        <p:origin x="120" y="216"/>
      </p:cViewPr>
      <p:guideLst/>
    </p:cSldViewPr>
  </p:slideViewPr>
  <p:notesTextViewPr>
    <p:cViewPr>
      <p:scale>
        <a:sx n="1" d="1"/>
        <a:sy n="1" d="1"/>
      </p:scale>
      <p:origin x="0" y="0"/>
    </p:cViewPr>
  </p:notesTextViewPr>
  <p:notesViewPr>
    <p:cSldViewPr snapToGrid="0">
      <p:cViewPr varScale="1">
        <p:scale>
          <a:sx n="118" d="100"/>
          <a:sy n="118" d="100"/>
        </p:scale>
        <p:origin x="41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ama Takashi" userId="67047c8071e7c676" providerId="LiveId" clId="{025229B2-25A1-486E-ADB1-832C85A3A43A}"/>
    <pc:docChg chg="modSld">
      <pc:chgData name="Koyama Takashi" userId="67047c8071e7c676" providerId="LiveId" clId="{025229B2-25A1-486E-ADB1-832C85A3A43A}" dt="2023-02-08T09:10:12.759" v="5" actId="20577"/>
      <pc:docMkLst>
        <pc:docMk/>
      </pc:docMkLst>
      <pc:sldChg chg="modSp mod">
        <pc:chgData name="Koyama Takashi" userId="67047c8071e7c676" providerId="LiveId" clId="{025229B2-25A1-486E-ADB1-832C85A3A43A}" dt="2023-02-08T09:10:12.759" v="5" actId="20577"/>
        <pc:sldMkLst>
          <pc:docMk/>
          <pc:sldMk cId="2896813410" sldId="256"/>
        </pc:sldMkLst>
        <pc:spChg chg="mod">
          <ac:chgData name="Koyama Takashi" userId="67047c8071e7c676" providerId="LiveId" clId="{025229B2-25A1-486E-ADB1-832C85A3A43A}" dt="2023-02-08T09:10:12.759" v="5" actId="20577"/>
          <ac:spMkLst>
            <pc:docMk/>
            <pc:sldMk cId="2896813410" sldId="256"/>
            <ac:spMk id="2" creationId="{00000000-0000-0000-0000-000000000000}"/>
          </ac:spMkLst>
        </pc:spChg>
      </pc:sldChg>
    </pc:docChg>
  </pc:docChgLst>
  <pc:docChgLst>
    <pc:chgData name="Takashi Koyama" userId="67047c8071e7c676" providerId="LiveId" clId="{B4C8F352-836F-48B0-8486-B1DB9FF57662}"/>
    <pc:docChg chg="custSel addSld delSld modSld modMainMaster">
      <pc:chgData name="Takashi Koyama" userId="67047c8071e7c676" providerId="LiveId" clId="{B4C8F352-836F-48B0-8486-B1DB9FF57662}" dt="2023-08-11T14:30:52.919" v="57" actId="680"/>
      <pc:docMkLst>
        <pc:docMk/>
      </pc:docMkLst>
      <pc:sldChg chg="new">
        <pc:chgData name="Takashi Koyama" userId="67047c8071e7c676" providerId="LiveId" clId="{B4C8F352-836F-48B0-8486-B1DB9FF57662}" dt="2023-08-11T14:30:52.919" v="57" actId="680"/>
        <pc:sldMkLst>
          <pc:docMk/>
          <pc:sldMk cId="669702976" sldId="271"/>
        </pc:sldMkLst>
      </pc:sldChg>
      <pc:sldChg chg="addSp delSp modSp del mod modClrScheme chgLayout">
        <pc:chgData name="Takashi Koyama" userId="67047c8071e7c676" providerId="LiveId" clId="{B4C8F352-836F-48B0-8486-B1DB9FF57662}" dt="2023-08-11T14:23:46.770" v="56" actId="2696"/>
        <pc:sldMkLst>
          <pc:docMk/>
          <pc:sldMk cId="937317793" sldId="272"/>
        </pc:sldMkLst>
        <pc:spChg chg="del mod ord">
          <ac:chgData name="Takashi Koyama" userId="67047c8071e7c676" providerId="LiveId" clId="{B4C8F352-836F-48B0-8486-B1DB9FF57662}" dt="2023-08-11T14:22:45.693" v="38" actId="700"/>
          <ac:spMkLst>
            <pc:docMk/>
            <pc:sldMk cId="937317793" sldId="272"/>
            <ac:spMk id="2" creationId="{C8F4659E-6624-F919-3A4E-B9735330FFB6}"/>
          </ac:spMkLst>
        </pc:spChg>
        <pc:spChg chg="mod ord">
          <ac:chgData name="Takashi Koyama" userId="67047c8071e7c676" providerId="LiveId" clId="{B4C8F352-836F-48B0-8486-B1DB9FF57662}" dt="2023-08-11T14:22:45.693" v="38" actId="700"/>
          <ac:spMkLst>
            <pc:docMk/>
            <pc:sldMk cId="937317793" sldId="272"/>
            <ac:spMk id="3" creationId="{C8DFE563-F3B6-C7D1-2844-AFED67DE1868}"/>
          </ac:spMkLst>
        </pc:spChg>
        <pc:spChg chg="del mod ord">
          <ac:chgData name="Takashi Koyama" userId="67047c8071e7c676" providerId="LiveId" clId="{B4C8F352-836F-48B0-8486-B1DB9FF57662}" dt="2023-08-11T14:22:45.693" v="38" actId="700"/>
          <ac:spMkLst>
            <pc:docMk/>
            <pc:sldMk cId="937317793" sldId="272"/>
            <ac:spMk id="4" creationId="{7FA87356-4FA3-4600-440D-36D1AF5E41F5}"/>
          </ac:spMkLst>
        </pc:spChg>
        <pc:spChg chg="del mod ord">
          <ac:chgData name="Takashi Koyama" userId="67047c8071e7c676" providerId="LiveId" clId="{B4C8F352-836F-48B0-8486-B1DB9FF57662}" dt="2023-08-11T14:22:45.693" v="38" actId="700"/>
          <ac:spMkLst>
            <pc:docMk/>
            <pc:sldMk cId="937317793" sldId="272"/>
            <ac:spMk id="5" creationId="{57A83149-42BF-699C-9A80-1A9B54632420}"/>
          </ac:spMkLst>
        </pc:spChg>
        <pc:spChg chg="del mod ord">
          <ac:chgData name="Takashi Koyama" userId="67047c8071e7c676" providerId="LiveId" clId="{B4C8F352-836F-48B0-8486-B1DB9FF57662}" dt="2023-08-11T14:22:45.693" v="38" actId="700"/>
          <ac:spMkLst>
            <pc:docMk/>
            <pc:sldMk cId="937317793" sldId="272"/>
            <ac:spMk id="6" creationId="{CAB03175-61C5-57DC-B0D5-F08AA5B82CB1}"/>
          </ac:spMkLst>
        </pc:spChg>
        <pc:spChg chg="add mod ord">
          <ac:chgData name="Takashi Koyama" userId="67047c8071e7c676" providerId="LiveId" clId="{B4C8F352-836F-48B0-8486-B1DB9FF57662}" dt="2023-08-11T14:22:55.279" v="44" actId="20577"/>
          <ac:spMkLst>
            <pc:docMk/>
            <pc:sldMk cId="937317793" sldId="272"/>
            <ac:spMk id="7" creationId="{F3AE0398-33FA-1EB3-ABC9-CC82F08D40CE}"/>
          </ac:spMkLst>
        </pc:spChg>
        <pc:spChg chg="add mod ord">
          <ac:chgData name="Takashi Koyama" userId="67047c8071e7c676" providerId="LiveId" clId="{B4C8F352-836F-48B0-8486-B1DB9FF57662}" dt="2023-08-11T14:22:45.693" v="38" actId="700"/>
          <ac:spMkLst>
            <pc:docMk/>
            <pc:sldMk cId="937317793" sldId="272"/>
            <ac:spMk id="8" creationId="{96C8F99F-E549-45FC-AA6D-43B417DA1944}"/>
          </ac:spMkLst>
        </pc:spChg>
        <pc:spChg chg="add mod ord">
          <ac:chgData name="Takashi Koyama" userId="67047c8071e7c676" providerId="LiveId" clId="{B4C8F352-836F-48B0-8486-B1DB9FF57662}" dt="2023-08-11T14:22:58.599" v="50"/>
          <ac:spMkLst>
            <pc:docMk/>
            <pc:sldMk cId="937317793" sldId="272"/>
            <ac:spMk id="9" creationId="{6DEE3B18-D828-AFF7-0FCB-11BA2E29D235}"/>
          </ac:spMkLst>
        </pc:spChg>
        <pc:spChg chg="add mod ord">
          <ac:chgData name="Takashi Koyama" userId="67047c8071e7c676" providerId="LiveId" clId="{B4C8F352-836F-48B0-8486-B1DB9FF57662}" dt="2023-08-11T14:23:00.928" v="55" actId="5793"/>
          <ac:spMkLst>
            <pc:docMk/>
            <pc:sldMk cId="937317793" sldId="272"/>
            <ac:spMk id="10" creationId="{1518A8CB-809C-738D-1500-138E0007ECE9}"/>
          </ac:spMkLst>
        </pc:spChg>
      </pc:sldChg>
      <pc:sldChg chg="modSp new del mod">
        <pc:chgData name="Takashi Koyama" userId="67047c8071e7c676" providerId="LiveId" clId="{B4C8F352-836F-48B0-8486-B1DB9FF57662}" dt="2023-08-11T14:21:59.910" v="36" actId="2696"/>
        <pc:sldMkLst>
          <pc:docMk/>
          <pc:sldMk cId="25309029" sldId="273"/>
        </pc:sldMkLst>
        <pc:spChg chg="mod">
          <ac:chgData name="Takashi Koyama" userId="67047c8071e7c676" providerId="LiveId" clId="{B4C8F352-836F-48B0-8486-B1DB9FF57662}" dt="2023-08-11T14:21:24.806" v="20" actId="20577"/>
          <ac:spMkLst>
            <pc:docMk/>
            <pc:sldMk cId="25309029" sldId="273"/>
            <ac:spMk id="2" creationId="{56A5500B-2F5D-F39F-76DD-9C06096F31F9}"/>
          </ac:spMkLst>
        </pc:spChg>
        <pc:spChg chg="mod">
          <ac:chgData name="Takashi Koyama" userId="67047c8071e7c676" providerId="LiveId" clId="{B4C8F352-836F-48B0-8486-B1DB9FF57662}" dt="2023-08-11T14:21:30.957" v="35" actId="20577"/>
          <ac:spMkLst>
            <pc:docMk/>
            <pc:sldMk cId="25309029" sldId="273"/>
            <ac:spMk id="4" creationId="{85ECDF9F-AF15-16F2-AF3F-0C6DABC1E357}"/>
          </ac:spMkLst>
        </pc:spChg>
      </pc:sldChg>
      <pc:sldMasterChg chg="addSldLayout delSldLayout modSldLayout">
        <pc:chgData name="Takashi Koyama" userId="67047c8071e7c676" providerId="LiveId" clId="{B4C8F352-836F-48B0-8486-B1DB9FF57662}" dt="2023-08-11T14:22:12.752" v="37" actId="2696"/>
        <pc:sldMasterMkLst>
          <pc:docMk/>
          <pc:sldMasterMk cId="846470962" sldId="2147483660"/>
        </pc:sldMasterMkLst>
        <pc:sldLayoutChg chg="addSp delSp modSp">
          <pc:chgData name="Takashi Koyama" userId="67047c8071e7c676" providerId="LiveId" clId="{B4C8F352-836F-48B0-8486-B1DB9FF57662}" dt="2023-08-11T14:20:54.697" v="1"/>
          <pc:sldLayoutMkLst>
            <pc:docMk/>
            <pc:sldMasterMk cId="846470962" sldId="2147483660"/>
            <pc:sldLayoutMk cId="2484996900" sldId="2147483693"/>
          </pc:sldLayoutMkLst>
          <pc:cxnChg chg="add del mod">
            <ac:chgData name="Takashi Koyama" userId="67047c8071e7c676" providerId="LiveId" clId="{B4C8F352-836F-48B0-8486-B1DB9FF57662}" dt="2023-08-11T14:20:54.697" v="1"/>
            <ac:cxnSpMkLst>
              <pc:docMk/>
              <pc:sldMasterMk cId="846470962" sldId="2147483660"/>
              <pc:sldLayoutMk cId="2484996900" sldId="2147483693"/>
              <ac:cxnSpMk id="7" creationId="{D7B6F269-6633-1472-CA9C-2040B86C94BA}"/>
            </ac:cxnSpMkLst>
          </pc:cxnChg>
        </pc:sldLayoutChg>
        <pc:sldLayoutChg chg="addSp modSp add del mod modTransition">
          <pc:chgData name="Takashi Koyama" userId="67047c8071e7c676" providerId="LiveId" clId="{B4C8F352-836F-48B0-8486-B1DB9FF57662}" dt="2023-08-11T14:22:12.752" v="37" actId="2696"/>
          <pc:sldLayoutMkLst>
            <pc:docMk/>
            <pc:sldMasterMk cId="846470962" sldId="2147483660"/>
            <pc:sldLayoutMk cId="2527126576" sldId="2147483704"/>
          </pc:sldLayoutMkLst>
          <pc:cxnChg chg="add mod">
            <ac:chgData name="Takashi Koyama" userId="67047c8071e7c676" providerId="LiveId" clId="{B4C8F352-836F-48B0-8486-B1DB9FF57662}" dt="2023-08-11T14:21:06.772" v="3"/>
            <ac:cxnSpMkLst>
              <pc:docMk/>
              <pc:sldMasterMk cId="846470962" sldId="2147483660"/>
              <pc:sldLayoutMk cId="2527126576" sldId="2147483704"/>
              <ac:cxnSpMk id="7" creationId="{5630E293-E755-59C2-0C21-F5913AC7C126}"/>
            </ac:cxnSpMkLst>
          </pc:cxnChg>
        </pc:sldLayoutChg>
      </pc:sldMasterChg>
    </pc:docChg>
  </pc:docChgLst>
  <pc:docChgLst>
    <pc:chgData name="Takashi Koyama" userId="67047c8071e7c676" providerId="LiveId" clId="{23CC1577-85F8-4E8C-AB45-19ABF16060BE}"/>
    <pc:docChg chg="custSel modSld modMainMaster">
      <pc:chgData name="Takashi Koyama" userId="67047c8071e7c676" providerId="LiveId" clId="{23CC1577-85F8-4E8C-AB45-19ABF16060BE}" dt="2023-02-23T09:17:35.028" v="13" actId="6014"/>
      <pc:docMkLst>
        <pc:docMk/>
      </pc:docMkLst>
      <pc:sldMasterChg chg="addSldLayout modSldLayout sldLayoutOrd">
        <pc:chgData name="Takashi Koyama" userId="67047c8071e7c676" providerId="LiveId" clId="{23CC1577-85F8-4E8C-AB45-19ABF16060BE}" dt="2023-02-23T09:17:35.028" v="13" actId="6014"/>
        <pc:sldMasterMkLst>
          <pc:docMk/>
          <pc:sldMasterMk cId="846470962" sldId="2147483660"/>
        </pc:sldMasterMkLst>
        <pc:sldLayoutChg chg="mod">
          <pc:chgData name="Takashi Koyama" userId="67047c8071e7c676" providerId="LiveId" clId="{23CC1577-85F8-4E8C-AB45-19ABF16060BE}" dt="2023-02-23T09:17:35.028" v="13" actId="6014"/>
          <pc:sldLayoutMkLst>
            <pc:docMk/>
            <pc:sldMasterMk cId="846470962" sldId="2147483660"/>
            <pc:sldLayoutMk cId="2313137197" sldId="2147483672"/>
          </pc:sldLayoutMkLst>
        </pc:sldLayoutChg>
        <pc:sldLayoutChg chg="mod">
          <pc:chgData name="Takashi Koyama" userId="67047c8071e7c676" providerId="LiveId" clId="{23CC1577-85F8-4E8C-AB45-19ABF16060BE}" dt="2023-02-23T09:17:26.857" v="12" actId="6014"/>
          <pc:sldLayoutMkLst>
            <pc:docMk/>
            <pc:sldMasterMk cId="846470962" sldId="2147483660"/>
            <pc:sldLayoutMk cId="1007164016" sldId="2147483681"/>
          </pc:sldLayoutMkLst>
        </pc:sldLayoutChg>
        <pc:sldLayoutChg chg="addSp delSp modSp add mod ord modTransition">
          <pc:chgData name="Takashi Koyama" userId="67047c8071e7c676" providerId="LiveId" clId="{23CC1577-85F8-4E8C-AB45-19ABF16060BE}" dt="2023-02-23T09:16:59.413" v="11" actId="207"/>
          <pc:sldLayoutMkLst>
            <pc:docMk/>
            <pc:sldMasterMk cId="846470962" sldId="2147483660"/>
            <pc:sldLayoutMk cId="362078855" sldId="2147483688"/>
          </pc:sldLayoutMkLst>
          <pc:spChg chg="del">
            <ac:chgData name="Takashi Koyama" userId="67047c8071e7c676" providerId="LiveId" clId="{23CC1577-85F8-4E8C-AB45-19ABF16060BE}" dt="2023-02-23T09:15:38.386" v="2" actId="478"/>
            <ac:spMkLst>
              <pc:docMk/>
              <pc:sldMasterMk cId="846470962" sldId="2147483660"/>
              <pc:sldLayoutMk cId="362078855" sldId="2147483688"/>
              <ac:spMk id="2" creationId="{9407F942-994B-C39F-62D2-92A0F8E0C1EE}"/>
            </ac:spMkLst>
          </pc:spChg>
          <pc:spChg chg="add mod">
            <ac:chgData name="Takashi Koyama" userId="67047c8071e7c676" providerId="LiveId" clId="{23CC1577-85F8-4E8C-AB45-19ABF16060BE}" dt="2023-02-23T09:16:59.413" v="11" actId="207"/>
            <ac:spMkLst>
              <pc:docMk/>
              <pc:sldMasterMk cId="846470962" sldId="2147483660"/>
              <pc:sldLayoutMk cId="362078855" sldId="2147483688"/>
              <ac:spMk id="4" creationId="{D5E035FC-E207-CF2B-7B2E-D8C64FB09420}"/>
            </ac:spMkLst>
          </pc:spChg>
        </pc:sldLayoutChg>
        <pc:sldLayoutChg chg="delSp add mod ord modTransition">
          <pc:chgData name="Takashi Koyama" userId="67047c8071e7c676" providerId="LiveId" clId="{23CC1577-85F8-4E8C-AB45-19ABF16060BE}" dt="2023-02-23T09:16:29.005" v="9" actId="478"/>
          <pc:sldLayoutMkLst>
            <pc:docMk/>
            <pc:sldMasterMk cId="846470962" sldId="2147483660"/>
            <pc:sldLayoutMk cId="1948491457" sldId="2147483689"/>
          </pc:sldLayoutMkLst>
          <pc:spChg chg="del">
            <ac:chgData name="Takashi Koyama" userId="67047c8071e7c676" providerId="LiveId" clId="{23CC1577-85F8-4E8C-AB45-19ABF16060BE}" dt="2023-02-23T09:16:29.005" v="9" actId="478"/>
            <ac:spMkLst>
              <pc:docMk/>
              <pc:sldMasterMk cId="846470962" sldId="2147483660"/>
              <pc:sldLayoutMk cId="1948491457" sldId="2147483689"/>
              <ac:spMk id="2" creationId="{0A0B2A1F-656C-7A95-2881-3A34667DC657}"/>
            </ac:spMkLst>
          </pc:spChg>
        </pc:sldLayoutChg>
      </pc:sldMasterChg>
    </pc:docChg>
  </pc:docChgLst>
  <pc:docChgLst>
    <pc:chgData name="Takashi Koyama" userId="67047c8071e7c676" providerId="LiveId" clId="{60131A60-09A8-48C1-B2BE-6E7D4189E855}"/>
    <pc:docChg chg="undo custSel addSld delSld modSld addMainMaster delMainMaster modMainMaster">
      <pc:chgData name="Takashi Koyama" userId="67047c8071e7c676" providerId="LiveId" clId="{60131A60-09A8-48C1-B2BE-6E7D4189E855}" dt="2023-07-27T12:44:34.111" v="540" actId="20577"/>
      <pc:docMkLst>
        <pc:docMk/>
      </pc:docMkLst>
      <pc:sldChg chg="addSp delSp modSp mod modClrScheme chgLayout">
        <pc:chgData name="Takashi Koyama" userId="67047c8071e7c676" providerId="LiveId" clId="{60131A60-09A8-48C1-B2BE-6E7D4189E855}" dt="2023-07-27T12:21:20.161" v="349" actId="20577"/>
        <pc:sldMkLst>
          <pc:docMk/>
          <pc:sldMk cId="1710783314" sldId="267"/>
        </pc:sldMkLst>
        <pc:spChg chg="del mod ord">
          <ac:chgData name="Takashi Koyama" userId="67047c8071e7c676" providerId="LiveId" clId="{60131A60-09A8-48C1-B2BE-6E7D4189E855}" dt="2023-07-27T06:54:11.737" v="293" actId="700"/>
          <ac:spMkLst>
            <pc:docMk/>
            <pc:sldMk cId="1710783314" sldId="267"/>
            <ac:spMk id="2" creationId="{A15AA13D-4FEE-7F3C-E626-65774CB22E3B}"/>
          </ac:spMkLst>
        </pc:spChg>
        <pc:spChg chg="add mod ord">
          <ac:chgData name="Takashi Koyama" userId="67047c8071e7c676" providerId="LiveId" clId="{60131A60-09A8-48C1-B2BE-6E7D4189E855}" dt="2023-07-27T06:56:43.935" v="298" actId="700"/>
          <ac:spMkLst>
            <pc:docMk/>
            <pc:sldMk cId="1710783314" sldId="267"/>
            <ac:spMk id="2" creationId="{B2C72019-821C-A5C4-DEE9-BA65D440CC31}"/>
          </ac:spMkLst>
        </pc:spChg>
        <pc:spChg chg="mod ord">
          <ac:chgData name="Takashi Koyama" userId="67047c8071e7c676" providerId="LiveId" clId="{60131A60-09A8-48C1-B2BE-6E7D4189E855}" dt="2023-07-27T12:21:20.161" v="349" actId="20577"/>
          <ac:spMkLst>
            <pc:docMk/>
            <pc:sldMk cId="1710783314" sldId="267"/>
            <ac:spMk id="3" creationId="{C434DF66-EA1A-9EAB-CDFD-4B53D9EBB11E}"/>
          </ac:spMkLst>
        </pc:spChg>
        <pc:spChg chg="add del mod ord">
          <ac:chgData name="Takashi Koyama" userId="67047c8071e7c676" providerId="LiveId" clId="{60131A60-09A8-48C1-B2BE-6E7D4189E855}" dt="2023-07-27T06:56:43.935" v="298" actId="700"/>
          <ac:spMkLst>
            <pc:docMk/>
            <pc:sldMk cId="1710783314" sldId="267"/>
            <ac:spMk id="5" creationId="{03D686DD-254B-BB2D-FE5C-09913650025D}"/>
          </ac:spMkLst>
        </pc:spChg>
        <pc:spChg chg="mod">
          <ac:chgData name="Takashi Koyama" userId="67047c8071e7c676" providerId="LiveId" clId="{60131A60-09A8-48C1-B2BE-6E7D4189E855}" dt="2023-07-27T06:54:43.296" v="296" actId="207"/>
          <ac:spMkLst>
            <pc:docMk/>
            <pc:sldMk cId="1710783314" sldId="267"/>
            <ac:spMk id="6" creationId="{CE6B77A6-4D52-607F-3F6F-B37A85045536}"/>
          </ac:spMkLst>
        </pc:spChg>
        <pc:spChg chg="mod">
          <ac:chgData name="Takashi Koyama" userId="67047c8071e7c676" providerId="LiveId" clId="{60131A60-09A8-48C1-B2BE-6E7D4189E855}" dt="2023-07-22T02:19:17.692" v="183" actId="20577"/>
          <ac:spMkLst>
            <pc:docMk/>
            <pc:sldMk cId="1710783314" sldId="267"/>
            <ac:spMk id="7" creationId="{2A56AEE9-E4A3-846E-B84F-421BF23E8516}"/>
          </ac:spMkLst>
        </pc:spChg>
        <pc:picChg chg="del mod">
          <ac:chgData name="Takashi Koyama" userId="67047c8071e7c676" providerId="LiveId" clId="{60131A60-09A8-48C1-B2BE-6E7D4189E855}" dt="2023-07-27T06:54:03.134" v="291" actId="478"/>
          <ac:picMkLst>
            <pc:docMk/>
            <pc:sldMk cId="1710783314" sldId="267"/>
            <ac:picMk id="4" creationId="{AF4956C8-E299-0C5F-4403-EFEBD58587AE}"/>
          </ac:picMkLst>
        </pc:picChg>
      </pc:sldChg>
      <pc:sldChg chg="addSp delSp modSp mod chgLayout">
        <pc:chgData name="Takashi Koyama" userId="67047c8071e7c676" providerId="LiveId" clId="{60131A60-09A8-48C1-B2BE-6E7D4189E855}" dt="2023-07-27T12:36:25.590" v="508" actId="20577"/>
        <pc:sldMkLst>
          <pc:docMk/>
          <pc:sldMk cId="3132066509" sldId="268"/>
        </pc:sldMkLst>
        <pc:spChg chg="del">
          <ac:chgData name="Takashi Koyama" userId="67047c8071e7c676" providerId="LiveId" clId="{60131A60-09A8-48C1-B2BE-6E7D4189E855}" dt="2023-07-27T12:36:11.584" v="484" actId="700"/>
          <ac:spMkLst>
            <pc:docMk/>
            <pc:sldMk cId="3132066509" sldId="268"/>
            <ac:spMk id="2" creationId="{275CA949-D5B7-CC24-C78E-51926214F6E8}"/>
          </ac:spMkLst>
        </pc:spChg>
        <pc:spChg chg="mod ord">
          <ac:chgData name="Takashi Koyama" userId="67047c8071e7c676" providerId="LiveId" clId="{60131A60-09A8-48C1-B2BE-6E7D4189E855}" dt="2023-07-27T12:36:11.584" v="484" actId="700"/>
          <ac:spMkLst>
            <pc:docMk/>
            <pc:sldMk cId="3132066509" sldId="268"/>
            <ac:spMk id="3" creationId="{475A4767-5AFC-48D9-16F9-4BB626BEDCAA}"/>
          </ac:spMkLst>
        </pc:spChg>
        <pc:spChg chg="add mod ord">
          <ac:chgData name="Takashi Koyama" userId="67047c8071e7c676" providerId="LiveId" clId="{60131A60-09A8-48C1-B2BE-6E7D4189E855}" dt="2023-07-27T12:36:25.590" v="508" actId="20577"/>
          <ac:spMkLst>
            <pc:docMk/>
            <pc:sldMk cId="3132066509" sldId="268"/>
            <ac:spMk id="4" creationId="{EAF01426-6B8E-CD88-EC14-8B6FE62E2917}"/>
          </ac:spMkLst>
        </pc:spChg>
      </pc:sldChg>
      <pc:sldChg chg="addSp delSp modSp mod modClrScheme chgLayout">
        <pc:chgData name="Takashi Koyama" userId="67047c8071e7c676" providerId="LiveId" clId="{60131A60-09A8-48C1-B2BE-6E7D4189E855}" dt="2023-07-27T12:21:28.869" v="352" actId="20577"/>
        <pc:sldMkLst>
          <pc:docMk/>
          <pc:sldMk cId="503048579" sldId="269"/>
        </pc:sldMkLst>
        <pc:spChg chg="del mod ord">
          <ac:chgData name="Takashi Koyama" userId="67047c8071e7c676" providerId="LiveId" clId="{60131A60-09A8-48C1-B2BE-6E7D4189E855}" dt="2023-07-27T06:54:17.202" v="294" actId="700"/>
          <ac:spMkLst>
            <pc:docMk/>
            <pc:sldMk cId="503048579" sldId="269"/>
            <ac:spMk id="2" creationId="{4227F81C-2F1F-7A72-35DF-FEFF7FDB85EF}"/>
          </ac:spMkLst>
        </pc:spChg>
        <pc:spChg chg="add del mod ord">
          <ac:chgData name="Takashi Koyama" userId="67047c8071e7c676" providerId="LiveId" clId="{60131A60-09A8-48C1-B2BE-6E7D4189E855}" dt="2023-07-27T06:56:52.151" v="300" actId="700"/>
          <ac:spMkLst>
            <pc:docMk/>
            <pc:sldMk cId="503048579" sldId="269"/>
            <ac:spMk id="2" creationId="{B440D90E-4166-3367-9489-94CF677AADB3}"/>
          </ac:spMkLst>
        </pc:spChg>
        <pc:spChg chg="mod ord">
          <ac:chgData name="Takashi Koyama" userId="67047c8071e7c676" providerId="LiveId" clId="{60131A60-09A8-48C1-B2BE-6E7D4189E855}" dt="2023-07-27T12:21:28.869" v="352" actId="20577"/>
          <ac:spMkLst>
            <pc:docMk/>
            <pc:sldMk cId="503048579" sldId="269"/>
            <ac:spMk id="3" creationId="{6E8212F3-26FB-1B10-8D02-920C86164E07}"/>
          </ac:spMkLst>
        </pc:spChg>
        <pc:spChg chg="add del mod ord">
          <ac:chgData name="Takashi Koyama" userId="67047c8071e7c676" providerId="LiveId" clId="{60131A60-09A8-48C1-B2BE-6E7D4189E855}" dt="2023-07-27T06:56:48.180" v="299" actId="700"/>
          <ac:spMkLst>
            <pc:docMk/>
            <pc:sldMk cId="503048579" sldId="269"/>
            <ac:spMk id="4" creationId="{6D5F5EF4-C562-6855-672D-77B9C2161E65}"/>
          </ac:spMkLst>
        </pc:spChg>
        <pc:spChg chg="del mod">
          <ac:chgData name="Takashi Koyama" userId="67047c8071e7c676" providerId="LiveId" clId="{60131A60-09A8-48C1-B2BE-6E7D4189E855}" dt="2023-06-26T08:42:04.950" v="35" actId="478"/>
          <ac:spMkLst>
            <pc:docMk/>
            <pc:sldMk cId="503048579" sldId="269"/>
            <ac:spMk id="4" creationId="{C7B79C08-D32C-AC64-5753-7BA42DEF71BF}"/>
          </ac:spMkLst>
        </pc:spChg>
        <pc:spChg chg="add mod ord">
          <ac:chgData name="Takashi Koyama" userId="67047c8071e7c676" providerId="LiveId" clId="{60131A60-09A8-48C1-B2BE-6E7D4189E855}" dt="2023-07-27T06:56:52.151" v="300" actId="700"/>
          <ac:spMkLst>
            <pc:docMk/>
            <pc:sldMk cId="503048579" sldId="269"/>
            <ac:spMk id="5" creationId="{4E672CEB-295D-CED0-5359-D1D90D035F95}"/>
          </ac:spMkLst>
        </pc:spChg>
        <pc:spChg chg="add mod">
          <ac:chgData name="Takashi Koyama" userId="67047c8071e7c676" providerId="LiveId" clId="{60131A60-09A8-48C1-B2BE-6E7D4189E855}" dt="2023-07-22T02:19:06.999" v="172" actId="20577"/>
          <ac:spMkLst>
            <pc:docMk/>
            <pc:sldMk cId="503048579" sldId="269"/>
            <ac:spMk id="6" creationId="{A2F7016A-FF2D-BE21-61C8-362E9A28A01D}"/>
          </ac:spMkLst>
        </pc:spChg>
        <pc:spChg chg="mod">
          <ac:chgData name="Takashi Koyama" userId="67047c8071e7c676" providerId="LiveId" clId="{60131A60-09A8-48C1-B2BE-6E7D4189E855}" dt="2023-07-27T06:54:33.326" v="295" actId="207"/>
          <ac:spMkLst>
            <pc:docMk/>
            <pc:sldMk cId="503048579" sldId="269"/>
            <ac:spMk id="8" creationId="{19F1F0AE-378C-935B-5499-783E29088957}"/>
          </ac:spMkLst>
        </pc:spChg>
        <pc:picChg chg="del">
          <ac:chgData name="Takashi Koyama" userId="67047c8071e7c676" providerId="LiveId" clId="{60131A60-09A8-48C1-B2BE-6E7D4189E855}" dt="2023-07-27T06:54:06.270" v="292" actId="478"/>
          <ac:picMkLst>
            <pc:docMk/>
            <pc:sldMk cId="503048579" sldId="269"/>
            <ac:picMk id="5" creationId="{555115A0-443D-F3E2-0636-288C2CB455B3}"/>
          </ac:picMkLst>
        </pc:picChg>
      </pc:sldChg>
      <pc:sldChg chg="del">
        <pc:chgData name="Takashi Koyama" userId="67047c8071e7c676" providerId="LiveId" clId="{60131A60-09A8-48C1-B2BE-6E7D4189E855}" dt="2023-07-27T06:54:57.325" v="297" actId="47"/>
        <pc:sldMkLst>
          <pc:docMk/>
          <pc:sldMk cId="165508926" sldId="271"/>
        </pc:sldMkLst>
      </pc:sldChg>
      <pc:sldChg chg="new">
        <pc:chgData name="Takashi Koyama" userId="67047c8071e7c676" providerId="LiveId" clId="{60131A60-09A8-48C1-B2BE-6E7D4189E855}" dt="2023-07-22T02:19:49.152" v="184" actId="680"/>
        <pc:sldMkLst>
          <pc:docMk/>
          <pc:sldMk cId="937317793" sldId="272"/>
        </pc:sldMkLst>
      </pc:sldChg>
      <pc:sldChg chg="new del">
        <pc:chgData name="Takashi Koyama" userId="67047c8071e7c676" providerId="LiveId" clId="{60131A60-09A8-48C1-B2BE-6E7D4189E855}" dt="2023-07-27T12:33:52.690" v="469" actId="2696"/>
        <pc:sldMkLst>
          <pc:docMk/>
          <pc:sldMk cId="236059437" sldId="273"/>
        </pc:sldMkLst>
      </pc:sldChg>
      <pc:sldChg chg="new del">
        <pc:chgData name="Takashi Koyama" userId="67047c8071e7c676" providerId="LiveId" clId="{60131A60-09A8-48C1-B2BE-6E7D4189E855}" dt="2023-07-27T12:33:35.938" v="467" actId="2696"/>
        <pc:sldMkLst>
          <pc:docMk/>
          <pc:sldMk cId="816277747" sldId="273"/>
        </pc:sldMkLst>
      </pc:sldChg>
      <pc:sldChg chg="new del">
        <pc:chgData name="Takashi Koyama" userId="67047c8071e7c676" providerId="LiveId" clId="{60131A60-09A8-48C1-B2BE-6E7D4189E855}" dt="2023-07-27T12:43:54.322" v="530" actId="2696"/>
        <pc:sldMkLst>
          <pc:docMk/>
          <pc:sldMk cId="3377868086" sldId="273"/>
        </pc:sldMkLst>
      </pc:sldChg>
      <pc:sldMasterChg chg="addSldLayout delSldLayout modSldLayout sldLayoutOrd">
        <pc:chgData name="Takashi Koyama" userId="67047c8071e7c676" providerId="LiveId" clId="{60131A60-09A8-48C1-B2BE-6E7D4189E855}" dt="2023-07-27T12:44:34.111" v="540" actId="20577"/>
        <pc:sldMasterMkLst>
          <pc:docMk/>
          <pc:sldMasterMk cId="846470962" sldId="2147483660"/>
        </pc:sldMasterMkLst>
        <pc:sldLayoutChg chg="addSp delSp modSp mod">
          <pc:chgData name="Takashi Koyama" userId="67047c8071e7c676" providerId="LiveId" clId="{60131A60-09A8-48C1-B2BE-6E7D4189E855}" dt="2023-07-27T06:57:15.489" v="305"/>
          <pc:sldLayoutMkLst>
            <pc:docMk/>
            <pc:sldMasterMk cId="846470962" sldId="2147483660"/>
            <pc:sldLayoutMk cId="3827884282" sldId="2147483661"/>
          </pc:sldLayoutMkLst>
          <pc:spChg chg="mod">
            <ac:chgData name="Takashi Koyama" userId="67047c8071e7c676" providerId="LiveId" clId="{60131A60-09A8-48C1-B2BE-6E7D4189E855}" dt="2023-07-27T06:34:31.183" v="252" actId="207"/>
            <ac:spMkLst>
              <pc:docMk/>
              <pc:sldMasterMk cId="846470962" sldId="2147483660"/>
              <pc:sldLayoutMk cId="3827884282" sldId="2147483661"/>
              <ac:spMk id="2" creationId="{00000000-0000-0000-0000-000000000000}"/>
            </ac:spMkLst>
          </pc:spChg>
          <pc:spChg chg="mod">
            <ac:chgData name="Takashi Koyama" userId="67047c8071e7c676" providerId="LiveId" clId="{60131A60-09A8-48C1-B2BE-6E7D4189E855}" dt="2023-07-27T06:34:31.183" v="252"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60131A60-09A8-48C1-B2BE-6E7D4189E855}" dt="2023-07-22T02:07:01.913" v="53" actId="21"/>
            <ac:spMkLst>
              <pc:docMk/>
              <pc:sldMasterMk cId="846470962" sldId="2147483660"/>
              <pc:sldLayoutMk cId="3827884282" sldId="2147483661"/>
              <ac:spMk id="4" creationId="{44B8694C-9DE4-5213-12FE-24AE357C2995}"/>
            </ac:spMkLst>
          </pc:spChg>
          <pc:picChg chg="add mod">
            <ac:chgData name="Takashi Koyama" userId="67047c8071e7c676" providerId="LiveId" clId="{60131A60-09A8-48C1-B2BE-6E7D4189E855}" dt="2023-07-27T06:57:15.489" v="305"/>
            <ac:picMkLst>
              <pc:docMk/>
              <pc:sldMasterMk cId="846470962" sldId="2147483660"/>
              <pc:sldLayoutMk cId="3827884282" sldId="2147483661"/>
              <ac:picMk id="4" creationId="{4069149B-5DC8-4034-2E07-EE7EFB298B47}"/>
            </ac:picMkLst>
          </pc:picChg>
          <pc:picChg chg="add del mod">
            <ac:chgData name="Takashi Koyama" userId="67047c8071e7c676" providerId="LiveId" clId="{60131A60-09A8-48C1-B2BE-6E7D4189E855}" dt="2023-07-27T06:49:08.679" v="266" actId="478"/>
            <ac:picMkLst>
              <pc:docMk/>
              <pc:sldMasterMk cId="846470962" sldId="2147483660"/>
              <pc:sldLayoutMk cId="3827884282" sldId="2147483661"/>
              <ac:picMk id="4" creationId="{7A82EBA0-6F69-93DC-0D10-0482E4D7BEE7}"/>
            </ac:picMkLst>
          </pc:picChg>
        </pc:sldLayoutChg>
        <pc:sldLayoutChg chg="mod">
          <pc:chgData name="Takashi Koyama" userId="67047c8071e7c676" providerId="LiveId" clId="{60131A60-09A8-48C1-B2BE-6E7D4189E855}" dt="2023-07-27T12:41:40.018" v="512" actId="6014"/>
          <pc:sldLayoutMkLst>
            <pc:docMk/>
            <pc:sldMasterMk cId="846470962" sldId="2147483660"/>
            <pc:sldLayoutMk cId="2251829526" sldId="2147483663"/>
          </pc:sldLayoutMkLst>
        </pc:sldLayoutChg>
        <pc:sldLayoutChg chg="ord">
          <pc:chgData name="Takashi Koyama" userId="67047c8071e7c676" providerId="LiveId" clId="{60131A60-09A8-48C1-B2BE-6E7D4189E855}" dt="2023-07-27T12:40:43.882" v="510" actId="20578"/>
          <pc:sldLayoutMkLst>
            <pc:docMk/>
            <pc:sldMasterMk cId="846470962" sldId="2147483660"/>
            <pc:sldLayoutMk cId="1295931142" sldId="2147483669"/>
          </pc:sldLayoutMkLst>
        </pc:sldLayoutChg>
        <pc:sldLayoutChg chg="modSp mod">
          <pc:chgData name="Takashi Koyama" userId="67047c8071e7c676" providerId="LiveId" clId="{60131A60-09A8-48C1-B2BE-6E7D4189E855}" dt="2023-07-27T12:44:34.111" v="540" actId="20577"/>
          <pc:sldLayoutMkLst>
            <pc:docMk/>
            <pc:sldMasterMk cId="846470962" sldId="2147483660"/>
            <pc:sldLayoutMk cId="2697714700" sldId="2147483673"/>
          </pc:sldLayoutMkLst>
          <pc:spChg chg="mod">
            <ac:chgData name="Takashi Koyama" userId="67047c8071e7c676" providerId="LiveId" clId="{60131A60-09A8-48C1-B2BE-6E7D4189E855}" dt="2023-07-27T12:44:34.111" v="540" actId="20577"/>
            <ac:spMkLst>
              <pc:docMk/>
              <pc:sldMasterMk cId="846470962" sldId="2147483660"/>
              <pc:sldLayoutMk cId="2697714700" sldId="2147483673"/>
              <ac:spMk id="2" creationId="{00000000-0000-0000-0000-000000000000}"/>
            </ac:spMkLst>
          </pc:spChg>
        </pc:sldLayoutChg>
        <pc:sldLayoutChg chg="modSp mod">
          <pc:chgData name="Takashi Koyama" userId="67047c8071e7c676" providerId="LiveId" clId="{60131A60-09A8-48C1-B2BE-6E7D4189E855}" dt="2023-07-27T12:43:37.843" v="528" actId="20577"/>
          <pc:sldLayoutMkLst>
            <pc:docMk/>
            <pc:sldMasterMk cId="846470962" sldId="2147483660"/>
            <pc:sldLayoutMk cId="313906689" sldId="2147483691"/>
          </pc:sldLayoutMkLst>
          <pc:spChg chg="mod">
            <ac:chgData name="Takashi Koyama" userId="67047c8071e7c676" providerId="LiveId" clId="{60131A60-09A8-48C1-B2BE-6E7D4189E855}" dt="2023-07-27T12:43:37.843" v="528" actId="20577"/>
            <ac:spMkLst>
              <pc:docMk/>
              <pc:sldMasterMk cId="846470962" sldId="2147483660"/>
              <pc:sldLayoutMk cId="313906689" sldId="2147483691"/>
              <ac:spMk id="2" creationId="{00000000-0000-0000-0000-000000000000}"/>
            </ac:spMkLst>
          </pc:spChg>
        </pc:sldLayoutChg>
        <pc:sldLayoutChg chg="addSp delSp modSp mod">
          <pc:chgData name="Takashi Koyama" userId="67047c8071e7c676" providerId="LiveId" clId="{60131A60-09A8-48C1-B2BE-6E7D4189E855}" dt="2023-07-27T12:35:55.584" v="483" actId="1076"/>
          <pc:sldLayoutMkLst>
            <pc:docMk/>
            <pc:sldMasterMk cId="846470962" sldId="2147483660"/>
            <pc:sldLayoutMk cId="3139815741" sldId="2147483692"/>
          </pc:sldLayoutMkLst>
          <pc:spChg chg="add mod">
            <ac:chgData name="Takashi Koyama" userId="67047c8071e7c676" providerId="LiveId" clId="{60131A60-09A8-48C1-B2BE-6E7D4189E855}" dt="2023-07-22T12:20:52.767" v="185"/>
            <ac:spMkLst>
              <pc:docMk/>
              <pc:sldMasterMk cId="846470962" sldId="2147483660"/>
              <pc:sldLayoutMk cId="3139815741" sldId="2147483692"/>
              <ac:spMk id="2" creationId="{D7512B16-DAB0-A478-B447-B71BD7F6C194}"/>
            </ac:spMkLst>
          </pc:spChg>
          <pc:spChg chg="add del">
            <ac:chgData name="Takashi Koyama" userId="67047c8071e7c676" providerId="LiveId" clId="{60131A60-09A8-48C1-B2BE-6E7D4189E855}" dt="2023-07-27T12:35:14.727" v="477" actId="11529"/>
            <ac:spMkLst>
              <pc:docMk/>
              <pc:sldMasterMk cId="846470962" sldId="2147483660"/>
              <pc:sldLayoutMk cId="3139815741" sldId="2147483692"/>
              <ac:spMk id="4" creationId="{E8336D81-5F1B-73A9-6558-D431DEFE5576}"/>
            </ac:spMkLst>
          </pc:spChg>
          <pc:spChg chg="del mod">
            <ac:chgData name="Takashi Koyama" userId="67047c8071e7c676" providerId="LiveId" clId="{60131A60-09A8-48C1-B2BE-6E7D4189E855}" dt="2023-07-27T12:34:57.042" v="476" actId="478"/>
            <ac:spMkLst>
              <pc:docMk/>
              <pc:sldMasterMk cId="846470962" sldId="2147483660"/>
              <pc:sldLayoutMk cId="3139815741" sldId="2147483692"/>
              <ac:spMk id="5" creationId="{B156B6FA-79F5-5B90-2386-4A3C2FB31759}"/>
            </ac:spMkLst>
          </pc:spChg>
          <pc:spChg chg="add mod">
            <ac:chgData name="Takashi Koyama" userId="67047c8071e7c676" providerId="LiveId" clId="{60131A60-09A8-48C1-B2BE-6E7D4189E855}" dt="2023-07-27T12:35:55.584" v="483" actId="1076"/>
            <ac:spMkLst>
              <pc:docMk/>
              <pc:sldMasterMk cId="846470962" sldId="2147483660"/>
              <pc:sldLayoutMk cId="3139815741" sldId="2147483692"/>
              <ac:spMk id="6" creationId="{9E1370E3-3A5D-96DA-9F0E-3D6710EED428}"/>
            </ac:spMkLst>
          </pc:spChg>
        </pc:sldLayoutChg>
        <pc:sldLayoutChg chg="addSp delSp modSp mod setBg">
          <pc:chgData name="Takashi Koyama" userId="67047c8071e7c676" providerId="LiveId" clId="{60131A60-09A8-48C1-B2BE-6E7D4189E855}" dt="2023-07-27T06:57:02.103" v="302"/>
          <pc:sldLayoutMkLst>
            <pc:docMk/>
            <pc:sldMasterMk cId="846470962" sldId="2147483660"/>
            <pc:sldLayoutMk cId="4035212570" sldId="2147483696"/>
          </pc:sldLayoutMkLst>
          <pc:spChg chg="mod">
            <ac:chgData name="Takashi Koyama" userId="67047c8071e7c676" providerId="LiveId" clId="{60131A60-09A8-48C1-B2BE-6E7D4189E855}" dt="2023-07-27T06:36:10.308" v="261" actId="207"/>
            <ac:spMkLst>
              <pc:docMk/>
              <pc:sldMasterMk cId="846470962" sldId="2147483660"/>
              <pc:sldLayoutMk cId="4035212570" sldId="2147483696"/>
              <ac:spMk id="2" creationId="{00000000-0000-0000-0000-000000000000}"/>
            </ac:spMkLst>
          </pc:spChg>
          <pc:spChg chg="mod">
            <ac:chgData name="Takashi Koyama" userId="67047c8071e7c676" providerId="LiveId" clId="{60131A60-09A8-48C1-B2BE-6E7D4189E855}" dt="2023-07-27T06:36:10.308" v="261" actId="207"/>
            <ac:spMkLst>
              <pc:docMk/>
              <pc:sldMasterMk cId="846470962" sldId="2147483660"/>
              <pc:sldLayoutMk cId="4035212570" sldId="2147483696"/>
              <ac:spMk id="3" creationId="{00000000-0000-0000-0000-000000000000}"/>
            </ac:spMkLst>
          </pc:spChg>
          <pc:spChg chg="add del mod">
            <ac:chgData name="Takashi Koyama" userId="67047c8071e7c676" providerId="LiveId" clId="{60131A60-09A8-48C1-B2BE-6E7D4189E855}" dt="2023-07-22T02:07:14.825" v="57" actId="478"/>
            <ac:spMkLst>
              <pc:docMk/>
              <pc:sldMasterMk cId="846470962" sldId="2147483660"/>
              <pc:sldLayoutMk cId="4035212570" sldId="2147483696"/>
              <ac:spMk id="4" creationId="{78ABF169-0832-EF77-7106-C4606E506161}"/>
            </ac:spMkLst>
          </pc:spChg>
          <pc:picChg chg="add mod">
            <ac:chgData name="Takashi Koyama" userId="67047c8071e7c676" providerId="LiveId" clId="{60131A60-09A8-48C1-B2BE-6E7D4189E855}" dt="2023-07-27T06:57:02.103" v="302"/>
            <ac:picMkLst>
              <pc:docMk/>
              <pc:sldMasterMk cId="846470962" sldId="2147483660"/>
              <pc:sldLayoutMk cId="4035212570" sldId="2147483696"/>
              <ac:picMk id="4" creationId="{384C1E94-7A78-1026-5248-67E9D6DBF684}"/>
            </ac:picMkLst>
          </pc:picChg>
          <pc:picChg chg="add del mod">
            <ac:chgData name="Takashi Koyama" userId="67047c8071e7c676" providerId="LiveId" clId="{60131A60-09A8-48C1-B2BE-6E7D4189E855}" dt="2023-07-27T06:49:46.936" v="269" actId="478"/>
            <ac:picMkLst>
              <pc:docMk/>
              <pc:sldMasterMk cId="846470962" sldId="2147483660"/>
              <pc:sldLayoutMk cId="4035212570" sldId="2147483696"/>
              <ac:picMk id="4" creationId="{9741F461-43AD-A8A3-C3D9-69AF2B14915D}"/>
            </ac:picMkLst>
          </pc:picChg>
        </pc:sldLayoutChg>
        <pc:sldLayoutChg chg="mod">
          <pc:chgData name="Takashi Koyama" userId="67047c8071e7c676" providerId="LiveId" clId="{60131A60-09A8-48C1-B2BE-6E7D4189E855}" dt="2023-07-27T12:42:39.521" v="515" actId="6014"/>
          <pc:sldLayoutMkLst>
            <pc:docMk/>
            <pc:sldMasterMk cId="846470962" sldId="2147483660"/>
            <pc:sldLayoutMk cId="1775877559" sldId="2147483697"/>
          </pc:sldLayoutMkLst>
        </pc:sldLayoutChg>
        <pc:sldLayoutChg chg="addSp delSp modSp mod">
          <pc:chgData name="Takashi Koyama" userId="67047c8071e7c676" providerId="LiveId" clId="{60131A60-09A8-48C1-B2BE-6E7D4189E855}" dt="2023-07-27T12:43:30.530" v="522" actId="20577"/>
          <pc:sldLayoutMkLst>
            <pc:docMk/>
            <pc:sldMasterMk cId="846470962" sldId="2147483660"/>
            <pc:sldLayoutMk cId="693070294" sldId="2147483698"/>
          </pc:sldLayoutMkLst>
          <pc:spChg chg="mod">
            <ac:chgData name="Takashi Koyama" userId="67047c8071e7c676" providerId="LiveId" clId="{60131A60-09A8-48C1-B2BE-6E7D4189E855}" dt="2023-07-27T12:43:30.530" v="522" actId="20577"/>
            <ac:spMkLst>
              <pc:docMk/>
              <pc:sldMasterMk cId="846470962" sldId="2147483660"/>
              <pc:sldLayoutMk cId="693070294" sldId="2147483698"/>
              <ac:spMk id="2" creationId="{00000000-0000-0000-0000-000000000000}"/>
            </ac:spMkLst>
          </pc:spChg>
          <pc:spChg chg="add del mod">
            <ac:chgData name="Takashi Koyama" userId="67047c8071e7c676" providerId="LiveId" clId="{60131A60-09A8-48C1-B2BE-6E7D4189E855}" dt="2023-07-22T12:21:48.795" v="191"/>
            <ac:spMkLst>
              <pc:docMk/>
              <pc:sldMasterMk cId="846470962" sldId="2147483660"/>
              <pc:sldLayoutMk cId="693070294" sldId="2147483698"/>
              <ac:spMk id="4" creationId="{C3588833-D4A7-2941-FAB3-48BB393E2A67}"/>
            </ac:spMkLst>
          </pc:spChg>
        </pc:sldLayoutChg>
        <pc:sldLayoutChg chg="ord">
          <pc:chgData name="Takashi Koyama" userId="67047c8071e7c676" providerId="LiveId" clId="{60131A60-09A8-48C1-B2BE-6E7D4189E855}" dt="2023-07-27T12:40:46.824" v="511" actId="20578"/>
          <pc:sldLayoutMkLst>
            <pc:docMk/>
            <pc:sldMasterMk cId="846470962" sldId="2147483660"/>
            <pc:sldLayoutMk cId="2476523693" sldId="2147483699"/>
          </pc:sldLayoutMkLst>
        </pc:sldLayoutChg>
        <pc:sldLayoutChg chg="modSp mod">
          <pc:chgData name="Takashi Koyama" userId="67047c8071e7c676" providerId="LiveId" clId="{60131A60-09A8-48C1-B2BE-6E7D4189E855}" dt="2023-07-27T12:44:21.706" v="535" actId="20577"/>
          <pc:sldLayoutMkLst>
            <pc:docMk/>
            <pc:sldMasterMk cId="846470962" sldId="2147483660"/>
            <pc:sldLayoutMk cId="1351513454" sldId="2147483700"/>
          </pc:sldLayoutMkLst>
          <pc:spChg chg="mod">
            <ac:chgData name="Takashi Koyama" userId="67047c8071e7c676" providerId="LiveId" clId="{60131A60-09A8-48C1-B2BE-6E7D4189E855}" dt="2023-07-27T12:44:21.706" v="535" actId="20577"/>
            <ac:spMkLst>
              <pc:docMk/>
              <pc:sldMasterMk cId="846470962" sldId="2147483660"/>
              <pc:sldLayoutMk cId="1351513454" sldId="2147483700"/>
              <ac:spMk id="2" creationId="{00000000-0000-0000-0000-000000000000}"/>
            </ac:spMkLst>
          </pc:spChg>
        </pc:sldLayoutChg>
        <pc:sldLayoutChg chg="delSp add del mod modTransition">
          <pc:chgData name="Takashi Koyama" userId="67047c8071e7c676" providerId="LiveId" clId="{60131A60-09A8-48C1-B2BE-6E7D4189E855}" dt="2023-07-27T06:57:20.803" v="306" actId="2696"/>
          <pc:sldLayoutMkLst>
            <pc:docMk/>
            <pc:sldMasterMk cId="846470962" sldId="2147483660"/>
            <pc:sldLayoutMk cId="370523982" sldId="2147483701"/>
          </pc:sldLayoutMkLst>
          <pc:picChg chg="del">
            <ac:chgData name="Takashi Koyama" userId="67047c8071e7c676" providerId="LiveId" clId="{60131A60-09A8-48C1-B2BE-6E7D4189E855}" dt="2023-07-27T06:57:13.807" v="304" actId="21"/>
            <ac:picMkLst>
              <pc:docMk/>
              <pc:sldMasterMk cId="846470962" sldId="2147483660"/>
              <pc:sldLayoutMk cId="370523982" sldId="2147483701"/>
              <ac:picMk id="4" creationId="{7A82EBA0-6F69-93DC-0D10-0482E4D7BEE7}"/>
            </ac:picMkLst>
          </pc:picChg>
        </pc:sldLayoutChg>
        <pc:sldLayoutChg chg="modSp add mod modTransition setBg">
          <pc:chgData name="Takashi Koyama" userId="67047c8071e7c676" providerId="LiveId" clId="{60131A60-09A8-48C1-B2BE-6E7D4189E855}" dt="2023-07-27T12:26:10.474" v="359"/>
          <pc:sldLayoutMkLst>
            <pc:docMk/>
            <pc:sldMasterMk cId="846470962" sldId="2147483660"/>
            <pc:sldLayoutMk cId="2381335604" sldId="2147483701"/>
          </pc:sldLayoutMkLst>
          <pc:spChg chg="mod">
            <ac:chgData name="Takashi Koyama" userId="67047c8071e7c676" providerId="LiveId" clId="{60131A60-09A8-48C1-B2BE-6E7D4189E855}" dt="2023-07-27T12:25:48.214" v="355" actId="207"/>
            <ac:spMkLst>
              <pc:docMk/>
              <pc:sldMasterMk cId="846470962" sldId="2147483660"/>
              <pc:sldLayoutMk cId="2381335604" sldId="2147483701"/>
              <ac:spMk id="4" creationId="{DA9A34A1-7491-6730-CD68-E0C81E34B3EE}"/>
            </ac:spMkLst>
          </pc:spChg>
        </pc:sldLayoutChg>
        <pc:sldLayoutChg chg="delSp add del mod modTransition">
          <pc:chgData name="Takashi Koyama" userId="67047c8071e7c676" providerId="LiveId" clId="{60131A60-09A8-48C1-B2BE-6E7D4189E855}" dt="2023-07-27T06:57:09.596" v="303" actId="2696"/>
          <pc:sldLayoutMkLst>
            <pc:docMk/>
            <pc:sldMasterMk cId="846470962" sldId="2147483660"/>
            <pc:sldLayoutMk cId="1651231202" sldId="2147483702"/>
          </pc:sldLayoutMkLst>
          <pc:picChg chg="del">
            <ac:chgData name="Takashi Koyama" userId="67047c8071e7c676" providerId="LiveId" clId="{60131A60-09A8-48C1-B2BE-6E7D4189E855}" dt="2023-07-27T06:56:59.685" v="301" actId="21"/>
            <ac:picMkLst>
              <pc:docMk/>
              <pc:sldMasterMk cId="846470962" sldId="2147483660"/>
              <pc:sldLayoutMk cId="1651231202" sldId="2147483702"/>
              <ac:picMk id="4" creationId="{9741F461-43AD-A8A3-C3D9-69AF2B14915D}"/>
            </ac:picMkLst>
          </pc:picChg>
        </pc:sldLayoutChg>
        <pc:sldLayoutChg chg="addSp delSp modSp del mod">
          <pc:chgData name="Takashi Koyama" userId="67047c8071e7c676" providerId="LiveId" clId="{60131A60-09A8-48C1-B2BE-6E7D4189E855}" dt="2023-07-27T12:34:04.774" v="470" actId="2696"/>
          <pc:sldLayoutMkLst>
            <pc:docMk/>
            <pc:sldMasterMk cId="846470962" sldId="2147483660"/>
            <pc:sldLayoutMk cId="1737557153" sldId="2147483702"/>
          </pc:sldLayoutMkLst>
          <pc:spChg chg="del mod">
            <ac:chgData name="Takashi Koyama" userId="67047c8071e7c676" providerId="LiveId" clId="{60131A60-09A8-48C1-B2BE-6E7D4189E855}" dt="2023-07-27T12:29:09.764" v="416" actId="478"/>
            <ac:spMkLst>
              <pc:docMk/>
              <pc:sldMasterMk cId="846470962" sldId="2147483660"/>
              <pc:sldLayoutMk cId="1737557153" sldId="2147483702"/>
              <ac:spMk id="2" creationId="{A8919CFA-0E6F-975D-8CC6-E27315F1257E}"/>
            </ac:spMkLst>
          </pc:spChg>
          <pc:spChg chg="del">
            <ac:chgData name="Takashi Koyama" userId="67047c8071e7c676" providerId="LiveId" clId="{60131A60-09A8-48C1-B2BE-6E7D4189E855}" dt="2023-07-27T12:28:09.201" v="378" actId="478"/>
            <ac:spMkLst>
              <pc:docMk/>
              <pc:sldMasterMk cId="846470962" sldId="2147483660"/>
              <pc:sldLayoutMk cId="1737557153" sldId="2147483702"/>
              <ac:spMk id="5" creationId="{AEC3B3B8-CDD6-7821-3EFD-45D399D70FE3}"/>
            </ac:spMkLst>
          </pc:spChg>
          <pc:spChg chg="add mod">
            <ac:chgData name="Takashi Koyama" userId="67047c8071e7c676" providerId="LiveId" clId="{60131A60-09A8-48C1-B2BE-6E7D4189E855}" dt="2023-07-27T12:29:24.444" v="436" actId="1076"/>
            <ac:spMkLst>
              <pc:docMk/>
              <pc:sldMasterMk cId="846470962" sldId="2147483660"/>
              <pc:sldLayoutMk cId="1737557153" sldId="2147483702"/>
              <ac:spMk id="10" creationId="{61467FB6-7C53-91EE-59B7-043B2A8E212E}"/>
            </ac:spMkLst>
          </pc:spChg>
          <pc:spChg chg="add del mod">
            <ac:chgData name="Takashi Koyama" userId="67047c8071e7c676" providerId="LiveId" clId="{60131A60-09A8-48C1-B2BE-6E7D4189E855}" dt="2023-07-27T12:30:01.725" v="443"/>
            <ac:spMkLst>
              <pc:docMk/>
              <pc:sldMasterMk cId="846470962" sldId="2147483660"/>
              <pc:sldLayoutMk cId="1737557153" sldId="2147483702"/>
              <ac:spMk id="11" creationId="{5B22DEC0-AF58-460E-606B-7ADE21729AD0}"/>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2" creationId="{07658AC2-F688-A01F-3F33-3E4AF9BAA917}"/>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3" creationId="{9F381ECD-6B14-D1C9-9D40-88CA33D31FE0}"/>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4" creationId="{993A87F9-D374-AFDA-5F85-30726402A246}"/>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5" creationId="{558388DE-13AC-79FD-3661-24F0719FED7B}"/>
            </ac:spMkLst>
          </pc:spChg>
          <pc:spChg chg="add del mod">
            <ac:chgData name="Takashi Koyama" userId="67047c8071e7c676" providerId="LiveId" clId="{60131A60-09A8-48C1-B2BE-6E7D4189E855}" dt="2023-07-27T12:30:27.723" v="451" actId="478"/>
            <ac:spMkLst>
              <pc:docMk/>
              <pc:sldMasterMk cId="846470962" sldId="2147483660"/>
              <pc:sldLayoutMk cId="1737557153" sldId="2147483702"/>
              <ac:spMk id="16" creationId="{7320309D-7ED3-A3F2-1A6A-CBB447C5B940}"/>
            </ac:spMkLst>
          </pc:spChg>
          <pc:spChg chg="add del">
            <ac:chgData name="Takashi Koyama" userId="67047c8071e7c676" providerId="LiveId" clId="{60131A60-09A8-48C1-B2BE-6E7D4189E855}" dt="2023-07-27T12:30:40.782" v="452" actId="11529"/>
            <ac:spMkLst>
              <pc:docMk/>
              <pc:sldMasterMk cId="846470962" sldId="2147483660"/>
              <pc:sldLayoutMk cId="1737557153" sldId="2147483702"/>
              <ac:spMk id="17" creationId="{30226269-98CC-A392-3E90-70336ED9ED15}"/>
            </ac:spMkLst>
          </pc:spChg>
          <pc:spChg chg="add mod">
            <ac:chgData name="Takashi Koyama" userId="67047c8071e7c676" providerId="LiveId" clId="{60131A60-09A8-48C1-B2BE-6E7D4189E855}" dt="2023-07-27T12:32:01.571" v="459" actId="179"/>
            <ac:spMkLst>
              <pc:docMk/>
              <pc:sldMasterMk cId="846470962" sldId="2147483660"/>
              <pc:sldLayoutMk cId="1737557153" sldId="2147483702"/>
              <ac:spMk id="18" creationId="{A9B0E389-9480-730A-CB0A-F3F5FA9371AC}"/>
            </ac:spMkLst>
          </pc:spChg>
          <pc:spChg chg="add mod">
            <ac:chgData name="Takashi Koyama" userId="67047c8071e7c676" providerId="LiveId" clId="{60131A60-09A8-48C1-B2BE-6E7D4189E855}" dt="2023-07-27T12:32:14.438" v="462" actId="1076"/>
            <ac:spMkLst>
              <pc:docMk/>
              <pc:sldMasterMk cId="846470962" sldId="2147483660"/>
              <pc:sldLayoutMk cId="1737557153" sldId="2147483702"/>
              <ac:spMk id="19" creationId="{4FCB331C-8937-62DC-99D8-E35CE539F5B4}"/>
            </ac:spMkLst>
          </pc:spChg>
          <pc:cxnChg chg="add mod">
            <ac:chgData name="Takashi Koyama" userId="67047c8071e7c676" providerId="LiveId" clId="{60131A60-09A8-48C1-B2BE-6E7D4189E855}" dt="2023-07-27T12:28:45.112" v="414" actId="14100"/>
            <ac:cxnSpMkLst>
              <pc:docMk/>
              <pc:sldMasterMk cId="846470962" sldId="2147483660"/>
              <pc:sldLayoutMk cId="1737557153" sldId="2147483702"/>
              <ac:cxnSpMk id="7" creationId="{13A05F95-557B-D222-3C09-FFA7B16AE8A5}"/>
            </ac:cxnSpMkLst>
          </pc:cxnChg>
        </pc:sldLayoutChg>
        <pc:sldLayoutChg chg="modSp add del mod ord modTransition">
          <pc:chgData name="Takashi Koyama" userId="67047c8071e7c676" providerId="LiveId" clId="{60131A60-09A8-48C1-B2BE-6E7D4189E855}" dt="2023-07-27T12:27:56.289" v="377" actId="2696"/>
          <pc:sldLayoutMkLst>
            <pc:docMk/>
            <pc:sldMasterMk cId="846470962" sldId="2147483660"/>
            <pc:sldLayoutMk cId="3826501212" sldId="2147483702"/>
          </pc:sldLayoutMkLst>
          <pc:spChg chg="mod">
            <ac:chgData name="Takashi Koyama" userId="67047c8071e7c676" providerId="LiveId" clId="{60131A60-09A8-48C1-B2BE-6E7D4189E855}" dt="2023-07-27T12:27:46.822" v="376" actId="20577"/>
            <ac:spMkLst>
              <pc:docMk/>
              <pc:sldMasterMk cId="846470962" sldId="2147483660"/>
              <pc:sldLayoutMk cId="3826501212" sldId="2147483702"/>
              <ac:spMk id="10" creationId="{BD828827-5CC1-0DDB-039D-BA156CCE4E61}"/>
            </ac:spMkLst>
          </pc:spChg>
        </pc:sldLayoutChg>
        <pc:sldLayoutChg chg="addSp delSp modSp mod ord">
          <pc:chgData name="Takashi Koyama" userId="67047c8071e7c676" providerId="LiveId" clId="{60131A60-09A8-48C1-B2BE-6E7D4189E855}" dt="2023-07-27T12:34:38.410" v="471" actId="6014"/>
          <pc:sldLayoutMkLst>
            <pc:docMk/>
            <pc:sldMasterMk cId="846470962" sldId="2147483660"/>
            <pc:sldLayoutMk cId="1748664538" sldId="2147483703"/>
          </pc:sldLayoutMkLst>
          <pc:spChg chg="del">
            <ac:chgData name="Takashi Koyama" userId="67047c8071e7c676" providerId="LiveId" clId="{60131A60-09A8-48C1-B2BE-6E7D4189E855}" dt="2023-07-27T12:32:51.026" v="464" actId="478"/>
            <ac:spMkLst>
              <pc:docMk/>
              <pc:sldMasterMk cId="846470962" sldId="2147483660"/>
              <pc:sldLayoutMk cId="1748664538" sldId="2147483703"/>
              <ac:spMk id="5" creationId="{AEC3B3B8-CDD6-7821-3EFD-45D399D70FE3}"/>
            </ac:spMkLst>
          </pc:spChg>
          <pc:spChg chg="del">
            <ac:chgData name="Takashi Koyama" userId="67047c8071e7c676" providerId="LiveId" clId="{60131A60-09A8-48C1-B2BE-6E7D4189E855}" dt="2023-07-27T12:32:51.026" v="464" actId="478"/>
            <ac:spMkLst>
              <pc:docMk/>
              <pc:sldMasterMk cId="846470962" sldId="2147483660"/>
              <pc:sldLayoutMk cId="1748664538" sldId="2147483703"/>
              <ac:spMk id="7" creationId="{45DD669E-BF66-696A-8607-A47E26405FB8}"/>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9" creationId="{21152968-1B04-F2B2-46C5-896AB211F0EC}"/>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10" creationId="{C1BC70E9-A7C1-B12D-6A48-EB03194A8F11}"/>
            </ac:spMkLst>
          </pc:spChg>
          <pc:cxnChg chg="add mod">
            <ac:chgData name="Takashi Koyama" userId="67047c8071e7c676" providerId="LiveId" clId="{60131A60-09A8-48C1-B2BE-6E7D4189E855}" dt="2023-07-27T12:32:47.013" v="463"/>
            <ac:cxnSpMkLst>
              <pc:docMk/>
              <pc:sldMasterMk cId="846470962" sldId="2147483660"/>
              <pc:sldLayoutMk cId="1748664538" sldId="2147483703"/>
              <ac:cxnSpMk id="8" creationId="{3CE2195F-C94A-CC0B-EFE9-5E94E362A26B}"/>
            </ac:cxnSpMkLst>
          </pc:cxnChg>
        </pc:sldLayoutChg>
      </pc:sldMasterChg>
      <pc:sldMasterChg chg="new del mod addSldLayout delSldLayout">
        <pc:chgData name="Takashi Koyama" userId="67047c8071e7c676" providerId="LiveId" clId="{60131A60-09A8-48C1-B2BE-6E7D4189E855}" dt="2023-07-27T06:50:48.949" v="282" actId="2696"/>
        <pc:sldMasterMkLst>
          <pc:docMk/>
          <pc:sldMasterMk cId="1084864620" sldId="2147483703"/>
        </pc:sldMasterMkLst>
        <pc:sldLayoutChg chg="new del replId">
          <pc:chgData name="Takashi Koyama" userId="67047c8071e7c676" providerId="LiveId" clId="{60131A60-09A8-48C1-B2BE-6E7D4189E855}" dt="2023-07-27T06:50:30.768" v="271" actId="2696"/>
          <pc:sldLayoutMkLst>
            <pc:docMk/>
            <pc:sldMasterMk cId="1084864620" sldId="2147483703"/>
            <pc:sldLayoutMk cId="3247079767" sldId="2147483704"/>
          </pc:sldLayoutMkLst>
        </pc:sldLayoutChg>
        <pc:sldLayoutChg chg="new del replId">
          <pc:chgData name="Takashi Koyama" userId="67047c8071e7c676" providerId="LiveId" clId="{60131A60-09A8-48C1-B2BE-6E7D4189E855}" dt="2023-07-27T06:50:30.790" v="272" actId="2696"/>
          <pc:sldLayoutMkLst>
            <pc:docMk/>
            <pc:sldMasterMk cId="1084864620" sldId="2147483703"/>
            <pc:sldLayoutMk cId="4273275922" sldId="2147483705"/>
          </pc:sldLayoutMkLst>
        </pc:sldLayoutChg>
        <pc:sldLayoutChg chg="new del replId">
          <pc:chgData name="Takashi Koyama" userId="67047c8071e7c676" providerId="LiveId" clId="{60131A60-09A8-48C1-B2BE-6E7D4189E855}" dt="2023-07-27T06:50:30.804" v="273" actId="2696"/>
          <pc:sldLayoutMkLst>
            <pc:docMk/>
            <pc:sldMasterMk cId="1084864620" sldId="2147483703"/>
            <pc:sldLayoutMk cId="1444377158" sldId="2147483706"/>
          </pc:sldLayoutMkLst>
        </pc:sldLayoutChg>
        <pc:sldLayoutChg chg="new del replId">
          <pc:chgData name="Takashi Koyama" userId="67047c8071e7c676" providerId="LiveId" clId="{60131A60-09A8-48C1-B2BE-6E7D4189E855}" dt="2023-07-27T06:50:30.829" v="274" actId="2696"/>
          <pc:sldLayoutMkLst>
            <pc:docMk/>
            <pc:sldMasterMk cId="1084864620" sldId="2147483703"/>
            <pc:sldLayoutMk cId="315810511" sldId="2147483707"/>
          </pc:sldLayoutMkLst>
        </pc:sldLayoutChg>
        <pc:sldLayoutChg chg="new del replId">
          <pc:chgData name="Takashi Koyama" userId="67047c8071e7c676" providerId="LiveId" clId="{60131A60-09A8-48C1-B2BE-6E7D4189E855}" dt="2023-07-27T06:50:30.856" v="275" actId="2696"/>
          <pc:sldLayoutMkLst>
            <pc:docMk/>
            <pc:sldMasterMk cId="1084864620" sldId="2147483703"/>
            <pc:sldLayoutMk cId="161594707" sldId="2147483708"/>
          </pc:sldLayoutMkLst>
        </pc:sldLayoutChg>
        <pc:sldLayoutChg chg="new del replId">
          <pc:chgData name="Takashi Koyama" userId="67047c8071e7c676" providerId="LiveId" clId="{60131A60-09A8-48C1-B2BE-6E7D4189E855}" dt="2023-07-27T06:50:30.867" v="276" actId="2696"/>
          <pc:sldLayoutMkLst>
            <pc:docMk/>
            <pc:sldMasterMk cId="1084864620" sldId="2147483703"/>
            <pc:sldLayoutMk cId="1933769020" sldId="2147483709"/>
          </pc:sldLayoutMkLst>
        </pc:sldLayoutChg>
        <pc:sldLayoutChg chg="new del replId">
          <pc:chgData name="Takashi Koyama" userId="67047c8071e7c676" providerId="LiveId" clId="{60131A60-09A8-48C1-B2BE-6E7D4189E855}" dt="2023-07-27T06:50:30.880" v="277" actId="2696"/>
          <pc:sldLayoutMkLst>
            <pc:docMk/>
            <pc:sldMasterMk cId="1084864620" sldId="2147483703"/>
            <pc:sldLayoutMk cId="3479823009" sldId="2147483710"/>
          </pc:sldLayoutMkLst>
        </pc:sldLayoutChg>
        <pc:sldLayoutChg chg="new del replId">
          <pc:chgData name="Takashi Koyama" userId="67047c8071e7c676" providerId="LiveId" clId="{60131A60-09A8-48C1-B2BE-6E7D4189E855}" dt="2023-07-27T06:50:30.895" v="278" actId="2696"/>
          <pc:sldLayoutMkLst>
            <pc:docMk/>
            <pc:sldMasterMk cId="1084864620" sldId="2147483703"/>
            <pc:sldLayoutMk cId="3854174502" sldId="2147483711"/>
          </pc:sldLayoutMkLst>
        </pc:sldLayoutChg>
        <pc:sldLayoutChg chg="new del replId">
          <pc:chgData name="Takashi Koyama" userId="67047c8071e7c676" providerId="LiveId" clId="{60131A60-09A8-48C1-B2BE-6E7D4189E855}" dt="2023-07-27T06:50:30.909" v="279" actId="2696"/>
          <pc:sldLayoutMkLst>
            <pc:docMk/>
            <pc:sldMasterMk cId="1084864620" sldId="2147483703"/>
            <pc:sldLayoutMk cId="541138099" sldId="2147483712"/>
          </pc:sldLayoutMkLst>
        </pc:sldLayoutChg>
        <pc:sldLayoutChg chg="new del replId">
          <pc:chgData name="Takashi Koyama" userId="67047c8071e7c676" providerId="LiveId" clId="{60131A60-09A8-48C1-B2BE-6E7D4189E855}" dt="2023-07-27T06:50:30.930" v="280" actId="2696"/>
          <pc:sldLayoutMkLst>
            <pc:docMk/>
            <pc:sldMasterMk cId="1084864620" sldId="2147483703"/>
            <pc:sldLayoutMk cId="2076493897" sldId="2147483713"/>
          </pc:sldLayoutMkLst>
        </pc:sldLayoutChg>
        <pc:sldLayoutChg chg="new del replId">
          <pc:chgData name="Takashi Koyama" userId="67047c8071e7c676" providerId="LiveId" clId="{60131A60-09A8-48C1-B2BE-6E7D4189E855}" dt="2023-07-27T06:50:30.947" v="281" actId="2696"/>
          <pc:sldLayoutMkLst>
            <pc:docMk/>
            <pc:sldMasterMk cId="1084864620" sldId="2147483703"/>
            <pc:sldLayoutMk cId="1780152669" sldId="2147483714"/>
          </pc:sldLayoutMkLst>
        </pc:sldLayoutChg>
      </pc:sldMasterChg>
    </pc:docChg>
  </pc:docChgLst>
  <pc:docChgLst>
    <pc:chgData name="Takashi Koyama" userId="67047c8071e7c676" providerId="LiveId" clId="{70DA9CE5-EBBB-429B-9C28-0ABF89B2DB45}"/>
    <pc:docChg chg="undo custSel addSld delSld modSld delMainMaster modMainMaster">
      <pc:chgData name="Takashi Koyama" userId="67047c8071e7c676" providerId="LiveId" clId="{70DA9CE5-EBBB-429B-9C28-0ABF89B2DB45}" dt="2023-06-09T04:07:24.556" v="1655" actId="16037"/>
      <pc:docMkLst>
        <pc:docMk/>
      </pc:docMkLst>
      <pc:sldChg chg="del">
        <pc:chgData name="Takashi Koyama" userId="67047c8071e7c676" providerId="LiveId" clId="{70DA9CE5-EBBB-429B-9C28-0ABF89B2DB45}" dt="2023-05-24T08:52:55.645" v="460" actId="2696"/>
        <pc:sldMkLst>
          <pc:docMk/>
          <pc:sldMk cId="2896813410" sldId="256"/>
        </pc:sldMkLst>
      </pc:sldChg>
      <pc:sldChg chg="add del">
        <pc:chgData name="Takashi Koyama" userId="67047c8071e7c676" providerId="LiveId" clId="{70DA9CE5-EBBB-429B-9C28-0ABF89B2DB45}" dt="2023-06-08T11:14:14.111" v="1608" actId="2696"/>
        <pc:sldMkLst>
          <pc:docMk/>
          <pc:sldMk cId="1720123674" sldId="266"/>
        </pc:sldMkLst>
      </pc:sldChg>
      <pc:sldChg chg="addSp delSp modSp new add del mod">
        <pc:chgData name="Takashi Koyama" userId="67047c8071e7c676" providerId="LiveId" clId="{70DA9CE5-EBBB-429B-9C28-0ABF89B2DB45}" dt="2023-06-08T11:14:14.724" v="1609" actId="2696"/>
        <pc:sldMkLst>
          <pc:docMk/>
          <pc:sldMk cId="1710783314" sldId="267"/>
        </pc:sldMkLst>
        <pc:spChg chg="mod">
          <ac:chgData name="Takashi Koyama" userId="67047c8071e7c676" providerId="LiveId" clId="{70DA9CE5-EBBB-429B-9C28-0ABF89B2DB45}" dt="2023-05-24T11:33:51.267" v="904" actId="20577"/>
          <ac:spMkLst>
            <pc:docMk/>
            <pc:sldMk cId="1710783314" sldId="267"/>
            <ac:spMk id="2" creationId="{A15AA13D-4FEE-7F3C-E626-65774CB22E3B}"/>
          </ac:spMkLst>
        </pc:spChg>
        <pc:spChg chg="mod">
          <ac:chgData name="Takashi Koyama" userId="67047c8071e7c676" providerId="LiveId" clId="{70DA9CE5-EBBB-429B-9C28-0ABF89B2DB45}" dt="2023-05-24T11:46:52.940" v="1125"/>
          <ac:spMkLst>
            <pc:docMk/>
            <pc:sldMk cId="1710783314" sldId="267"/>
            <ac:spMk id="3" creationId="{C434DF66-EA1A-9EAB-CDFD-4B53D9EBB11E}"/>
          </ac:spMkLst>
        </pc:spChg>
        <pc:spChg chg="add del mod">
          <ac:chgData name="Takashi Koyama" userId="67047c8071e7c676" providerId="LiveId" clId="{70DA9CE5-EBBB-429B-9C28-0ABF89B2DB45}" dt="2023-05-24T11:49:27.670" v="1393" actId="478"/>
          <ac:spMkLst>
            <pc:docMk/>
            <pc:sldMk cId="1710783314" sldId="267"/>
            <ac:spMk id="5" creationId="{9FA510A8-1439-A8A6-9036-FEE733126C56}"/>
          </ac:spMkLst>
        </pc:spChg>
        <pc:spChg chg="add mod">
          <ac:chgData name="Takashi Koyama" userId="67047c8071e7c676" providerId="LiveId" clId="{70DA9CE5-EBBB-429B-9C28-0ABF89B2DB45}" dt="2023-05-24T11:49:33.036" v="1394" actId="207"/>
          <ac:spMkLst>
            <pc:docMk/>
            <pc:sldMk cId="1710783314" sldId="267"/>
            <ac:spMk id="6" creationId="{CE6B77A6-4D52-607F-3F6F-B37A85045536}"/>
          </ac:spMkLst>
        </pc:spChg>
        <pc:spChg chg="add mod">
          <ac:chgData name="Takashi Koyama" userId="67047c8071e7c676" providerId="LiveId" clId="{70DA9CE5-EBBB-429B-9C28-0ABF89B2DB45}" dt="2023-06-08T10:32:01.957" v="1503"/>
          <ac:spMkLst>
            <pc:docMk/>
            <pc:sldMk cId="1710783314" sldId="267"/>
            <ac:spMk id="7" creationId="{2A56AEE9-E4A3-846E-B84F-421BF23E8516}"/>
          </ac:spMkLst>
        </pc:spChg>
        <pc:picChg chg="add mod">
          <ac:chgData name="Takashi Koyama" userId="67047c8071e7c676" providerId="LiveId" clId="{70DA9CE5-EBBB-429B-9C28-0ABF89B2DB45}" dt="2023-05-24T10:26:51.323" v="553" actId="1076"/>
          <ac:picMkLst>
            <pc:docMk/>
            <pc:sldMk cId="1710783314" sldId="267"/>
            <ac:picMk id="4" creationId="{AF4956C8-E299-0C5F-4403-EFEBD58587AE}"/>
          </ac:picMkLst>
        </pc:picChg>
      </pc:sldChg>
      <pc:sldChg chg="addSp delSp modSp new">
        <pc:chgData name="Takashi Koyama" userId="67047c8071e7c676" providerId="LiveId" clId="{70DA9CE5-EBBB-429B-9C28-0ABF89B2DB45}" dt="2023-05-24T10:42:16.283" v="641" actId="931"/>
        <pc:sldMkLst>
          <pc:docMk/>
          <pc:sldMk cId="3132066509" sldId="268"/>
        </pc:sldMkLst>
        <pc:picChg chg="add del mod">
          <ac:chgData name="Takashi Koyama" userId="67047c8071e7c676" providerId="LiveId" clId="{70DA9CE5-EBBB-429B-9C28-0ABF89B2DB45}" dt="2023-05-24T10:42:16.283" v="641" actId="931"/>
          <ac:picMkLst>
            <pc:docMk/>
            <pc:sldMk cId="3132066509" sldId="268"/>
            <ac:picMk id="4" creationId="{93021A53-5B5C-1CE8-80E5-9896DBC054A6}"/>
          </ac:picMkLst>
        </pc:picChg>
      </pc:sldChg>
      <pc:sldChg chg="new del">
        <pc:chgData name="Takashi Koyama" userId="67047c8071e7c676" providerId="LiveId" clId="{70DA9CE5-EBBB-429B-9C28-0ABF89B2DB45}" dt="2023-05-24T10:29:57.776" v="573" actId="47"/>
        <pc:sldMkLst>
          <pc:docMk/>
          <pc:sldMk cId="328966383" sldId="269"/>
        </pc:sldMkLst>
      </pc:sldChg>
      <pc:sldChg chg="addSp delSp modSp new mod">
        <pc:chgData name="Takashi Koyama" userId="67047c8071e7c676" providerId="LiveId" clId="{70DA9CE5-EBBB-429B-9C28-0ABF89B2DB45}" dt="2023-06-08T10:32:46.413" v="1509" actId="14100"/>
        <pc:sldMkLst>
          <pc:docMk/>
          <pc:sldMk cId="503048579" sldId="269"/>
        </pc:sldMkLst>
        <pc:spChg chg="mod">
          <ac:chgData name="Takashi Koyama" userId="67047c8071e7c676" providerId="LiveId" clId="{70DA9CE5-EBBB-429B-9C28-0ABF89B2DB45}" dt="2023-05-24T11:46:23.028" v="1074" actId="20577"/>
          <ac:spMkLst>
            <pc:docMk/>
            <pc:sldMk cId="503048579" sldId="269"/>
            <ac:spMk id="2" creationId="{4227F81C-2F1F-7A72-35DF-FEFF7FDB85EF}"/>
          </ac:spMkLst>
        </pc:spChg>
        <pc:spChg chg="mod">
          <ac:chgData name="Takashi Koyama" userId="67047c8071e7c676" providerId="LiveId" clId="{70DA9CE5-EBBB-429B-9C28-0ABF89B2DB45}" dt="2023-05-24T11:46:42.943" v="1124" actId="20577"/>
          <ac:spMkLst>
            <pc:docMk/>
            <pc:sldMk cId="503048579" sldId="269"/>
            <ac:spMk id="3" creationId="{6E8212F3-26FB-1B10-8D02-920C86164E07}"/>
          </ac:spMkLst>
        </pc:spChg>
        <pc:spChg chg="add mod">
          <ac:chgData name="Takashi Koyama" userId="67047c8071e7c676" providerId="LiveId" clId="{70DA9CE5-EBBB-429B-9C28-0ABF89B2DB45}" dt="2023-06-08T10:32:46.413" v="1509" actId="14100"/>
          <ac:spMkLst>
            <pc:docMk/>
            <pc:sldMk cId="503048579" sldId="269"/>
            <ac:spMk id="4" creationId="{C7B79C08-D32C-AC64-5753-7BA42DEF71BF}"/>
          </ac:spMkLst>
        </pc:spChg>
        <pc:spChg chg="add del mod ord">
          <ac:chgData name="Takashi Koyama" userId="67047c8071e7c676" providerId="LiveId" clId="{70DA9CE5-EBBB-429B-9C28-0ABF89B2DB45}" dt="2023-05-25T00:49:53.180" v="1488" actId="478"/>
          <ac:spMkLst>
            <pc:docMk/>
            <pc:sldMk cId="503048579" sldId="269"/>
            <ac:spMk id="7" creationId="{1E6F9ADB-48F3-F0B5-F3AE-FEEF791BA027}"/>
          </ac:spMkLst>
        </pc:spChg>
        <pc:spChg chg="add mod">
          <ac:chgData name="Takashi Koyama" userId="67047c8071e7c676" providerId="LiveId" clId="{70DA9CE5-EBBB-429B-9C28-0ABF89B2DB45}" dt="2023-05-24T11:49:12.771" v="1389" actId="14100"/>
          <ac:spMkLst>
            <pc:docMk/>
            <pc:sldMk cId="503048579" sldId="269"/>
            <ac:spMk id="8" creationId="{19F1F0AE-378C-935B-5499-783E29088957}"/>
          </ac:spMkLst>
        </pc:spChg>
        <pc:picChg chg="add mod">
          <ac:chgData name="Takashi Koyama" userId="67047c8071e7c676" providerId="LiveId" clId="{70DA9CE5-EBBB-429B-9C28-0ABF89B2DB45}" dt="2023-05-24T11:45:50.514" v="1071" actId="1038"/>
          <ac:picMkLst>
            <pc:docMk/>
            <pc:sldMk cId="503048579" sldId="269"/>
            <ac:picMk id="5" creationId="{555115A0-443D-F3E2-0636-288C2CB455B3}"/>
          </ac:picMkLst>
        </pc:picChg>
        <pc:picChg chg="add del mod">
          <ac:chgData name="Takashi Koyama" userId="67047c8071e7c676" providerId="LiveId" clId="{70DA9CE5-EBBB-429B-9C28-0ABF89B2DB45}" dt="2023-05-24T11:45:41.097" v="1069" actId="478"/>
          <ac:picMkLst>
            <pc:docMk/>
            <pc:sldMk cId="503048579" sldId="269"/>
            <ac:picMk id="6" creationId="{1A591D3B-B20E-16C1-2B53-A827E3802EDF}"/>
          </ac:picMkLst>
        </pc:picChg>
      </pc:sldChg>
      <pc:sldChg chg="addSp delSp modSp new del mod">
        <pc:chgData name="Takashi Koyama" userId="67047c8071e7c676" providerId="LiveId" clId="{70DA9CE5-EBBB-429B-9C28-0ABF89B2DB45}" dt="2023-05-24T11:38:31.689" v="982" actId="47"/>
        <pc:sldMkLst>
          <pc:docMk/>
          <pc:sldMk cId="1995033141" sldId="269"/>
        </pc:sldMkLst>
        <pc:spChg chg="mod">
          <ac:chgData name="Takashi Koyama" userId="67047c8071e7c676" providerId="LiveId" clId="{70DA9CE5-EBBB-429B-9C28-0ABF89B2DB45}" dt="2023-05-24T11:33:47.460" v="903" actId="20577"/>
          <ac:spMkLst>
            <pc:docMk/>
            <pc:sldMk cId="1995033141" sldId="269"/>
            <ac:spMk id="2" creationId="{7BB014ED-3003-7514-99AC-937C0AAB2010}"/>
          </ac:spMkLst>
        </pc:spChg>
        <pc:spChg chg="mod">
          <ac:chgData name="Takashi Koyama" userId="67047c8071e7c676" providerId="LiveId" clId="{70DA9CE5-EBBB-429B-9C28-0ABF89B2DB45}" dt="2023-05-24T11:34:09.298" v="963"/>
          <ac:spMkLst>
            <pc:docMk/>
            <pc:sldMk cId="1995033141" sldId="269"/>
            <ac:spMk id="3" creationId="{F4506348-975F-49A1-0C54-81D761FBBDB5}"/>
          </ac:spMkLst>
        </pc:spChg>
        <pc:picChg chg="add mod">
          <ac:chgData name="Takashi Koyama" userId="67047c8071e7c676" providerId="LiveId" clId="{70DA9CE5-EBBB-429B-9C28-0ABF89B2DB45}" dt="2023-05-24T11:35:08.738" v="981" actId="1035"/>
          <ac:picMkLst>
            <pc:docMk/>
            <pc:sldMk cId="1995033141" sldId="269"/>
            <ac:picMk id="5" creationId="{A8A7AEC0-99F1-D081-EDD6-08D96651AAF9}"/>
          </ac:picMkLst>
        </pc:picChg>
        <pc:picChg chg="add del mod">
          <ac:chgData name="Takashi Koyama" userId="67047c8071e7c676" providerId="LiveId" clId="{70DA9CE5-EBBB-429B-9C28-0ABF89B2DB45}" dt="2023-05-24T11:34:56.232" v="976" actId="478"/>
          <ac:picMkLst>
            <pc:docMk/>
            <pc:sldMk cId="1995033141" sldId="269"/>
            <ac:picMk id="6" creationId="{EA77C547-86D9-9188-8026-78F8F667DE97}"/>
          </ac:picMkLst>
        </pc:picChg>
      </pc:sldChg>
      <pc:sldChg chg="addSp delSp modSp new mod">
        <pc:chgData name="Takashi Koyama" userId="67047c8071e7c676" providerId="LiveId" clId="{70DA9CE5-EBBB-429B-9C28-0ABF89B2DB45}" dt="2023-06-08T10:44:58.815" v="1565" actId="478"/>
        <pc:sldMkLst>
          <pc:docMk/>
          <pc:sldMk cId="587496371" sldId="270"/>
        </pc:sldMkLst>
        <pc:spChg chg="add del mod">
          <ac:chgData name="Takashi Koyama" userId="67047c8071e7c676" providerId="LiveId" clId="{70DA9CE5-EBBB-429B-9C28-0ABF89B2DB45}" dt="2023-06-08T10:44:58.815" v="1565" actId="478"/>
          <ac:spMkLst>
            <pc:docMk/>
            <pc:sldMk cId="587496371" sldId="270"/>
            <ac:spMk id="6" creationId="{5DA3D430-D1CE-934B-8186-9B00FB864E5B}"/>
          </ac:spMkLst>
        </pc:spChg>
        <pc:spChg chg="add del mod">
          <ac:chgData name="Takashi Koyama" userId="67047c8071e7c676" providerId="LiveId" clId="{70DA9CE5-EBBB-429B-9C28-0ABF89B2DB45}" dt="2023-06-08T10:44:58.815" v="1565" actId="478"/>
          <ac:spMkLst>
            <pc:docMk/>
            <pc:sldMk cId="587496371" sldId="270"/>
            <ac:spMk id="7" creationId="{8D6BD7FE-35DB-C86B-6A49-4A33D097A5E2}"/>
          </ac:spMkLst>
        </pc:spChg>
        <pc:spChg chg="mod">
          <ac:chgData name="Takashi Koyama" userId="67047c8071e7c676" providerId="LiveId" clId="{70DA9CE5-EBBB-429B-9C28-0ABF89B2DB45}" dt="2023-06-08T10:36:57.723" v="1545" actId="13822"/>
          <ac:spMkLst>
            <pc:docMk/>
            <pc:sldMk cId="587496371" sldId="270"/>
            <ac:spMk id="9" creationId="{C663BB3A-E498-7C89-2D08-3DD226CADBA9}"/>
          </ac:spMkLst>
        </pc:spChg>
        <pc:spChg chg="mod">
          <ac:chgData name="Takashi Koyama" userId="67047c8071e7c676" providerId="LiveId" clId="{70DA9CE5-EBBB-429B-9C28-0ABF89B2DB45}" dt="2023-06-08T10:36:57.723" v="1545" actId="13822"/>
          <ac:spMkLst>
            <pc:docMk/>
            <pc:sldMk cId="587496371" sldId="270"/>
            <ac:spMk id="10" creationId="{D7D243EF-8451-E7CC-1FC0-78F276DE690B}"/>
          </ac:spMkLst>
        </pc:spChg>
        <pc:spChg chg="add del mod">
          <ac:chgData name="Takashi Koyama" userId="67047c8071e7c676" providerId="LiveId" clId="{70DA9CE5-EBBB-429B-9C28-0ABF89B2DB45}" dt="2023-06-08T10:40:26.806" v="1557" actId="478"/>
          <ac:spMkLst>
            <pc:docMk/>
            <pc:sldMk cId="587496371" sldId="270"/>
            <ac:spMk id="11" creationId="{E4DA3043-23AD-1297-1E72-847CFE912BFD}"/>
          </ac:spMkLst>
        </pc:spChg>
        <pc:spChg chg="add del mod">
          <ac:chgData name="Takashi Koyama" userId="67047c8071e7c676" providerId="LiveId" clId="{70DA9CE5-EBBB-429B-9C28-0ABF89B2DB45}" dt="2023-06-08T10:44:58.815" v="1565" actId="478"/>
          <ac:spMkLst>
            <pc:docMk/>
            <pc:sldMk cId="587496371" sldId="270"/>
            <ac:spMk id="12" creationId="{DE22217E-94AB-68D0-DC56-DDD7F05EF853}"/>
          </ac:spMkLst>
        </pc:spChg>
        <pc:grpChg chg="add del mod">
          <ac:chgData name="Takashi Koyama" userId="67047c8071e7c676" providerId="LiveId" clId="{70DA9CE5-EBBB-429B-9C28-0ABF89B2DB45}" dt="2023-06-08T10:44:58.815" v="1565" actId="478"/>
          <ac:grpSpMkLst>
            <pc:docMk/>
            <pc:sldMk cId="587496371" sldId="270"/>
            <ac:grpSpMk id="8" creationId="{B8B27F3F-D555-D9A0-F021-BD9D936BCD7B}"/>
          </ac:grpSpMkLst>
        </pc:grpChg>
      </pc:sldChg>
      <pc:sldChg chg="new">
        <pc:chgData name="Takashi Koyama" userId="67047c8071e7c676" providerId="LiveId" clId="{70DA9CE5-EBBB-429B-9C28-0ABF89B2DB45}" dt="2023-06-08T11:20:02.361" v="1630" actId="680"/>
        <pc:sldMkLst>
          <pc:docMk/>
          <pc:sldMk cId="165508926" sldId="271"/>
        </pc:sldMkLst>
      </pc:sldChg>
      <pc:sldChg chg="new del">
        <pc:chgData name="Takashi Koyama" userId="67047c8071e7c676" providerId="LiveId" clId="{70DA9CE5-EBBB-429B-9C28-0ABF89B2DB45}" dt="2023-06-08T11:14:13.318" v="1607" actId="680"/>
        <pc:sldMkLst>
          <pc:docMk/>
          <pc:sldMk cId="614059206" sldId="271"/>
        </pc:sldMkLst>
      </pc:sldChg>
      <pc:sldChg chg="del">
        <pc:chgData name="Takashi Koyama" userId="67047c8071e7c676" providerId="LiveId" clId="{70DA9CE5-EBBB-429B-9C28-0ABF89B2DB45}" dt="2023-05-08T01:25:48.194" v="5" actId="47"/>
        <pc:sldMkLst>
          <pc:docMk/>
          <pc:sldMk cId="70636353" sldId="290"/>
        </pc:sldMkLst>
      </pc:sldChg>
      <pc:sldChg chg="del">
        <pc:chgData name="Takashi Koyama" userId="67047c8071e7c676" providerId="LiveId" clId="{70DA9CE5-EBBB-429B-9C28-0ABF89B2DB45}" dt="2023-05-24T08:34:19.379" v="292" actId="47"/>
        <pc:sldMkLst>
          <pc:docMk/>
          <pc:sldMk cId="1391279711" sldId="302"/>
        </pc:sldMkLst>
      </pc:sldChg>
      <pc:sldChg chg="new del">
        <pc:chgData name="Takashi Koyama" userId="67047c8071e7c676" providerId="LiveId" clId="{70DA9CE5-EBBB-429B-9C28-0ABF89B2DB45}" dt="2023-05-10T13:17:32.049" v="195" actId="47"/>
        <pc:sldMkLst>
          <pc:docMk/>
          <pc:sldMk cId="1703150457" sldId="303"/>
        </pc:sldMkLst>
      </pc:sldChg>
      <pc:sldChg chg="modSp new del mod">
        <pc:chgData name="Takashi Koyama" userId="67047c8071e7c676" providerId="LiveId" clId="{70DA9CE5-EBBB-429B-9C28-0ABF89B2DB45}" dt="2023-05-10T13:17:52.648" v="258" actId="2696"/>
        <pc:sldMkLst>
          <pc:docMk/>
          <pc:sldMk cId="3665527553" sldId="303"/>
        </pc:sldMkLst>
        <pc:spChg chg="mod">
          <ac:chgData name="Takashi Koyama" userId="67047c8071e7c676" providerId="LiveId" clId="{70DA9CE5-EBBB-429B-9C28-0ABF89B2DB45}" dt="2023-05-10T13:17:45.944" v="257" actId="20577"/>
          <ac:spMkLst>
            <pc:docMk/>
            <pc:sldMk cId="3665527553" sldId="303"/>
            <ac:spMk id="5" creationId="{E46AD952-67C6-A1FD-3FBC-D91A4FA73BDD}"/>
          </ac:spMkLst>
        </pc:spChg>
      </pc:sldChg>
      <pc:sldMasterChg chg="addSp delSp modSp mod addSldLayout delSldLayout modSldLayout sldLayoutOrd">
        <pc:chgData name="Takashi Koyama" userId="67047c8071e7c676" providerId="LiveId" clId="{70DA9CE5-EBBB-429B-9C28-0ABF89B2DB45}" dt="2023-06-09T04:07:24.556" v="1655" actId="16037"/>
        <pc:sldMasterMkLst>
          <pc:docMk/>
          <pc:sldMasterMk cId="846470962" sldId="2147483660"/>
        </pc:sldMasterMkLst>
        <pc:spChg chg="mod">
          <ac:chgData name="Takashi Koyama" userId="67047c8071e7c676" providerId="LiveId" clId="{70DA9CE5-EBBB-429B-9C28-0ABF89B2DB45}" dt="2023-05-24T08:49:50.024" v="434" actId="14100"/>
          <ac:spMkLst>
            <pc:docMk/>
            <pc:sldMasterMk cId="846470962" sldId="2147483660"/>
            <ac:spMk id="2" creationId="{00000000-0000-0000-0000-000000000000}"/>
          </ac:spMkLst>
        </pc:spChg>
        <pc:spChg chg="add del mod">
          <ac:chgData name="Takashi Koyama" userId="67047c8071e7c676" providerId="LiveId" clId="{70DA9CE5-EBBB-429B-9C28-0ABF89B2DB45}" dt="2023-05-24T08:49:53.259" v="435" actId="478"/>
          <ac:spMkLst>
            <pc:docMk/>
            <pc:sldMasterMk cId="846470962" sldId="2147483660"/>
            <ac:spMk id="3" creationId="{926A5C1C-C0FC-BA40-5456-5667FDFC8A75}"/>
          </ac:spMkLst>
        </pc:spChg>
        <pc:spChg chg="add del mod">
          <ac:chgData name="Takashi Koyama" userId="67047c8071e7c676" providerId="LiveId" clId="{70DA9CE5-EBBB-429B-9C28-0ABF89B2DB45}" dt="2023-05-24T08:50:08.413" v="438" actId="478"/>
          <ac:spMkLst>
            <pc:docMk/>
            <pc:sldMasterMk cId="846470962" sldId="2147483660"/>
            <ac:spMk id="4" creationId="{29BAE13A-86DA-D64A-7CF6-EEA056DF51A9}"/>
          </ac:spMkLst>
        </pc:spChg>
        <pc:spChg chg="mod">
          <ac:chgData name="Takashi Koyama" userId="67047c8071e7c676" providerId="LiveId" clId="{70DA9CE5-EBBB-429B-9C28-0ABF89B2DB45}" dt="2023-05-24T10:28:23.069" v="566" actId="1076"/>
          <ac:spMkLst>
            <pc:docMk/>
            <pc:sldMasterMk cId="846470962" sldId="2147483660"/>
            <ac:spMk id="6" creationId="{00000000-0000-0000-0000-000000000000}"/>
          </ac:spMkLst>
        </pc:spChg>
        <pc:sldLayoutChg chg="addSp delSp modSp mod setBg">
          <pc:chgData name="Takashi Koyama" userId="67047c8071e7c676" providerId="LiveId" clId="{70DA9CE5-EBBB-429B-9C28-0ABF89B2DB45}" dt="2023-06-09T04:04:32.873" v="1632"/>
          <pc:sldLayoutMkLst>
            <pc:docMk/>
            <pc:sldMasterMk cId="846470962" sldId="2147483660"/>
            <pc:sldLayoutMk cId="3827884282" sldId="2147483661"/>
          </pc:sldLayoutMkLst>
          <pc:spChg chg="mod">
            <ac:chgData name="Takashi Koyama" userId="67047c8071e7c676" providerId="LiveId" clId="{70DA9CE5-EBBB-429B-9C28-0ABF89B2DB45}" dt="2023-06-08T11:18:42.405" v="1616" actId="207"/>
            <ac:spMkLst>
              <pc:docMk/>
              <pc:sldMasterMk cId="846470962" sldId="2147483660"/>
              <pc:sldLayoutMk cId="3827884282" sldId="2147483661"/>
              <ac:spMk id="2" creationId="{00000000-0000-0000-0000-000000000000}"/>
            </ac:spMkLst>
          </pc:spChg>
          <pc:spChg chg="mod">
            <ac:chgData name="Takashi Koyama" userId="67047c8071e7c676" providerId="LiveId" clId="{70DA9CE5-EBBB-429B-9C28-0ABF89B2DB45}" dt="2023-06-08T11:18:42.405" v="1616"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70DA9CE5-EBBB-429B-9C28-0ABF89B2DB45}" dt="2023-05-10T06:10:18.825" v="60"/>
            <ac:spMkLst>
              <pc:docMk/>
              <pc:sldMasterMk cId="846470962" sldId="2147483660"/>
              <pc:sldLayoutMk cId="3827884282" sldId="2147483661"/>
              <ac:spMk id="4" creationId="{F31B5AFC-29FA-54C8-AE4E-F3A8D357948B}"/>
            </ac:spMkLst>
          </pc:spChg>
          <pc:picChg chg="add del mod">
            <ac:chgData name="Takashi Koyama" userId="67047c8071e7c676" providerId="LiveId" clId="{70DA9CE5-EBBB-429B-9C28-0ABF89B2DB45}" dt="2023-05-24T10:11:14.857" v="493" actId="21"/>
            <ac:picMkLst>
              <pc:docMk/>
              <pc:sldMasterMk cId="846470962" sldId="2147483660"/>
              <pc:sldLayoutMk cId="3827884282" sldId="2147483661"/>
              <ac:picMk id="4" creationId="{BFD88ADE-087E-0A13-66E5-6707F107868B}"/>
            </ac:picMkLst>
          </pc:picChg>
          <pc:picChg chg="add del mod">
            <ac:chgData name="Takashi Koyama" userId="67047c8071e7c676" providerId="LiveId" clId="{70DA9CE5-EBBB-429B-9C28-0ABF89B2DB45}" dt="2023-05-24T10:20:23.327" v="499" actId="478"/>
            <ac:picMkLst>
              <pc:docMk/>
              <pc:sldMasterMk cId="846470962" sldId="2147483660"/>
              <pc:sldLayoutMk cId="3827884282" sldId="2147483661"/>
              <ac:picMk id="5" creationId="{A939BE86-8850-34B5-EB2F-4A46AC12C779}"/>
            </ac:picMkLst>
          </pc:picChg>
          <pc:picChg chg="add del mod ord">
            <ac:chgData name="Takashi Koyama" userId="67047c8071e7c676" providerId="LiveId" clId="{70DA9CE5-EBBB-429B-9C28-0ABF89B2DB45}" dt="2023-05-12T07:54:15.995" v="291"/>
            <ac:picMkLst>
              <pc:docMk/>
              <pc:sldMasterMk cId="846470962" sldId="2147483660"/>
              <pc:sldLayoutMk cId="3827884282" sldId="2147483661"/>
              <ac:picMk id="5" creationId="{FD30F7EA-F27B-ECBB-6C34-29C38ABB51AF}"/>
            </ac:picMkLst>
          </pc:picChg>
          <pc:picChg chg="add del mod">
            <ac:chgData name="Takashi Koyama" userId="67047c8071e7c676" providerId="LiveId" clId="{70DA9CE5-EBBB-429B-9C28-0ABF89B2DB45}" dt="2023-05-24T10:20:39.220" v="501"/>
            <ac:picMkLst>
              <pc:docMk/>
              <pc:sldMasterMk cId="846470962" sldId="2147483660"/>
              <pc:sldLayoutMk cId="3827884282" sldId="2147483661"/>
              <ac:picMk id="6" creationId="{5E8DEF85-B08F-2E9F-F492-CC5851CE5854}"/>
            </ac:picMkLst>
          </pc:picChg>
        </pc:sldLayoutChg>
        <pc:sldLayoutChg chg="del">
          <pc:chgData name="Takashi Koyama" userId="67047c8071e7c676" providerId="LiveId" clId="{70DA9CE5-EBBB-429B-9C28-0ABF89B2DB45}" dt="2023-05-08T01:25:59.931" v="6" actId="2696"/>
          <pc:sldLayoutMkLst>
            <pc:docMk/>
            <pc:sldMasterMk cId="846470962" sldId="2147483660"/>
            <pc:sldLayoutMk cId="3998883361" sldId="2147483662"/>
          </pc:sldLayoutMkLst>
        </pc:sldLayoutChg>
        <pc:sldLayoutChg chg="modSp mod setBg">
          <pc:chgData name="Takashi Koyama" userId="67047c8071e7c676" providerId="LiveId" clId="{70DA9CE5-EBBB-429B-9C28-0ABF89B2DB45}" dt="2023-06-09T04:05:10.903" v="1638" actId="207"/>
          <pc:sldLayoutMkLst>
            <pc:docMk/>
            <pc:sldMasterMk cId="846470962" sldId="2147483660"/>
            <pc:sldLayoutMk cId="2251829526" sldId="2147483663"/>
          </pc:sldLayoutMkLst>
          <pc:spChg chg="mod">
            <ac:chgData name="Takashi Koyama" userId="67047c8071e7c676" providerId="LiveId" clId="{70DA9CE5-EBBB-429B-9C28-0ABF89B2DB45}" dt="2023-05-24T11:39:33.820" v="989" actId="207"/>
            <ac:spMkLst>
              <pc:docMk/>
              <pc:sldMasterMk cId="846470962" sldId="2147483660"/>
              <pc:sldLayoutMk cId="2251829526" sldId="2147483663"/>
              <ac:spMk id="2" creationId="{00000000-0000-0000-0000-000000000000}"/>
            </ac:spMkLst>
          </pc:spChg>
          <pc:spChg chg="mod">
            <ac:chgData name="Takashi Koyama" userId="67047c8071e7c676" providerId="LiveId" clId="{70DA9CE5-EBBB-429B-9C28-0ABF89B2DB45}" dt="2023-05-24T11:39:33.820" v="989" actId="207"/>
            <ac:spMkLst>
              <pc:docMk/>
              <pc:sldMasterMk cId="846470962" sldId="2147483660"/>
              <pc:sldLayoutMk cId="2251829526" sldId="2147483663"/>
              <ac:spMk id="3" creationId="{00000000-0000-0000-0000-000000000000}"/>
            </ac:spMkLst>
          </pc:spChg>
          <pc:spChg chg="mod">
            <ac:chgData name="Takashi Koyama" userId="67047c8071e7c676" providerId="LiveId" clId="{70DA9CE5-EBBB-429B-9C28-0ABF89B2DB45}" dt="2023-06-09T04:05:10.903" v="1638" actId="207"/>
            <ac:spMkLst>
              <pc:docMk/>
              <pc:sldMasterMk cId="846470962" sldId="2147483660"/>
              <pc:sldLayoutMk cId="2251829526" sldId="2147483663"/>
              <ac:spMk id="7" creationId="{02F600E0-F6AA-4F11-EB25-D5018B2B9A91}"/>
            </ac:spMkLst>
          </pc:spChg>
        </pc:sldLayoutChg>
        <pc:sldLayoutChg chg="del">
          <pc:chgData name="Takashi Koyama" userId="67047c8071e7c676" providerId="LiveId" clId="{70DA9CE5-EBBB-429B-9C28-0ABF89B2DB45}" dt="2023-05-08T01:25:59.943" v="7" actId="2696"/>
          <pc:sldLayoutMkLst>
            <pc:docMk/>
            <pc:sldMasterMk cId="846470962" sldId="2147483660"/>
            <pc:sldLayoutMk cId="3154620267" sldId="2147483667"/>
          </pc:sldLayoutMkLst>
        </pc:sldLayoutChg>
        <pc:sldLayoutChg chg="addSp delSp modSp mod setBg">
          <pc:chgData name="Takashi Koyama" userId="67047c8071e7c676" providerId="LiveId" clId="{70DA9CE5-EBBB-429B-9C28-0ABF89B2DB45}" dt="2023-06-09T04:06:16.755" v="1651"/>
          <pc:sldLayoutMkLst>
            <pc:docMk/>
            <pc:sldMasterMk cId="846470962" sldId="2147483660"/>
            <pc:sldLayoutMk cId="1295931142" sldId="2147483669"/>
          </pc:sldLayoutMkLst>
          <pc:graphicFrameChg chg="add del mod">
            <ac:chgData name="Takashi Koyama" userId="67047c8071e7c676" providerId="LiveId" clId="{70DA9CE5-EBBB-429B-9C28-0ABF89B2DB45}" dt="2023-05-24T10:06:38.473" v="464" actId="478"/>
            <ac:graphicFrameMkLst>
              <pc:docMk/>
              <pc:sldMasterMk cId="846470962" sldId="2147483660"/>
              <pc:sldLayoutMk cId="1295931142" sldId="2147483669"/>
              <ac:graphicFrameMk id="2" creationId="{FF4F8D0F-F613-FDBE-5FB8-DB245FC39CC7}"/>
            </ac:graphicFrameMkLst>
          </pc:graphicFrameChg>
          <pc:picChg chg="add del mod">
            <ac:chgData name="Takashi Koyama" userId="67047c8071e7c676" providerId="LiveId" clId="{70DA9CE5-EBBB-429B-9C28-0ABF89B2DB45}" dt="2023-05-24T10:07:08.551" v="473" actId="478"/>
            <ac:picMkLst>
              <pc:docMk/>
              <pc:sldMasterMk cId="846470962" sldId="2147483660"/>
              <pc:sldLayoutMk cId="1295931142" sldId="2147483669"/>
              <ac:picMk id="4" creationId="{F9D5AE25-9539-AD49-BB6D-91E102B91914}"/>
            </ac:picMkLst>
          </pc:picChg>
          <pc:picChg chg="del">
            <ac:chgData name="Takashi Koyama" userId="67047c8071e7c676" providerId="LiveId" clId="{70DA9CE5-EBBB-429B-9C28-0ABF89B2DB45}" dt="2023-05-24T10:07:57.734" v="482" actId="478"/>
            <ac:picMkLst>
              <pc:docMk/>
              <pc:sldMasterMk cId="846470962" sldId="2147483660"/>
              <pc:sldLayoutMk cId="1295931142" sldId="2147483669"/>
              <ac:picMk id="5" creationId="{00000000-0000-0000-0000-000000000000}"/>
            </ac:picMkLst>
          </pc:picChg>
          <pc:picChg chg="add del mod">
            <ac:chgData name="Takashi Koyama" userId="67047c8071e7c676" providerId="LiveId" clId="{70DA9CE5-EBBB-429B-9C28-0ABF89B2DB45}" dt="2023-05-24T10:07:42.922" v="478"/>
            <ac:picMkLst>
              <pc:docMk/>
              <pc:sldMasterMk cId="846470962" sldId="2147483660"/>
              <pc:sldLayoutMk cId="1295931142" sldId="2147483669"/>
              <ac:picMk id="8" creationId="{DD0DC819-E852-7D5A-7C1C-3FED86F323F6}"/>
            </ac:picMkLst>
          </pc:picChg>
          <pc:picChg chg="add mod">
            <ac:chgData name="Takashi Koyama" userId="67047c8071e7c676" providerId="LiveId" clId="{70DA9CE5-EBBB-429B-9C28-0ABF89B2DB45}" dt="2023-05-24T10:11:49.464" v="495" actId="1076"/>
            <ac:picMkLst>
              <pc:docMk/>
              <pc:sldMasterMk cId="846470962" sldId="2147483660"/>
              <pc:sldLayoutMk cId="1295931142" sldId="2147483669"/>
              <ac:picMk id="10" creationId="{4BA43A34-CE70-723E-9FCF-881023DA1E86}"/>
            </ac:picMkLst>
          </pc:picChg>
        </pc:sldLayoutChg>
        <pc:sldLayoutChg chg="addSp delSp modSp del mod">
          <pc:chgData name="Takashi Koyama" userId="67047c8071e7c676" providerId="LiveId" clId="{70DA9CE5-EBBB-429B-9C28-0ABF89B2DB45}" dt="2023-05-24T10:33:20.498" v="595" actId="2696"/>
          <pc:sldLayoutMkLst>
            <pc:docMk/>
            <pc:sldMasterMk cId="846470962" sldId="2147483660"/>
            <pc:sldLayoutMk cId="2313137197" sldId="2147483672"/>
          </pc:sldLayoutMkLst>
          <pc:spChg chg="add del mod">
            <ac:chgData name="Takashi Koyama" userId="67047c8071e7c676" providerId="LiveId" clId="{70DA9CE5-EBBB-429B-9C28-0ABF89B2DB45}" dt="2023-05-10T13:13:56.800" v="131" actId="478"/>
            <ac:spMkLst>
              <pc:docMk/>
              <pc:sldMasterMk cId="846470962" sldId="2147483660"/>
              <pc:sldLayoutMk cId="2313137197" sldId="2147483672"/>
              <ac:spMk id="3" creationId="{18F7EFB5-4482-986E-096E-50F092FFB301}"/>
            </ac:spMkLst>
          </pc:spChg>
          <pc:spChg chg="add mod">
            <ac:chgData name="Takashi Koyama" userId="67047c8071e7c676" providerId="LiveId" clId="{70DA9CE5-EBBB-429B-9C28-0ABF89B2DB45}" dt="2023-05-24T08:50:58.793" v="452"/>
            <ac:spMkLst>
              <pc:docMk/>
              <pc:sldMasterMk cId="846470962" sldId="2147483660"/>
              <pc:sldLayoutMk cId="2313137197" sldId="2147483672"/>
              <ac:spMk id="3" creationId="{2A1F4018-98AA-1A54-A2FD-DC0CC9DDF7BC}"/>
            </ac:spMkLst>
          </pc:spChg>
          <pc:spChg chg="add mod">
            <ac:chgData name="Takashi Koyama" userId="67047c8071e7c676" providerId="LiveId" clId="{70DA9CE5-EBBB-429B-9C28-0ABF89B2DB45}" dt="2023-05-10T13:18:06.569" v="260"/>
            <ac:spMkLst>
              <pc:docMk/>
              <pc:sldMasterMk cId="846470962" sldId="2147483660"/>
              <pc:sldLayoutMk cId="2313137197" sldId="2147483672"/>
              <ac:spMk id="4" creationId="{0616B6F3-598A-65A1-5D4A-E57E7E509B9D}"/>
            </ac:spMkLst>
          </pc:spChg>
          <pc:spChg chg="del">
            <ac:chgData name="Takashi Koyama" userId="67047c8071e7c676" providerId="LiveId" clId="{70DA9CE5-EBBB-429B-9C28-0ABF89B2DB45}" dt="2023-05-24T08:50:58.332" v="451" actId="478"/>
            <ac:spMkLst>
              <pc:docMk/>
              <pc:sldMasterMk cId="846470962" sldId="2147483660"/>
              <pc:sldLayoutMk cId="2313137197" sldId="2147483672"/>
              <ac:spMk id="5" creationId="{00000000-0000-0000-0000-000000000000}"/>
            </ac:spMkLst>
          </pc:spChg>
        </pc:sldLayoutChg>
        <pc:sldLayoutChg chg="addSp delSp modSp mod ord">
          <pc:chgData name="Takashi Koyama" userId="67047c8071e7c676" providerId="LiveId" clId="{70DA9CE5-EBBB-429B-9C28-0ABF89B2DB45}" dt="2023-06-09T04:06:04.669" v="1649" actId="207"/>
          <pc:sldLayoutMkLst>
            <pc:docMk/>
            <pc:sldMasterMk cId="846470962" sldId="2147483660"/>
            <pc:sldLayoutMk cId="2697714700" sldId="2147483673"/>
          </pc:sldLayoutMkLst>
          <pc:spChg chg="mod">
            <ac:chgData name="Takashi Koyama" userId="67047c8071e7c676" providerId="LiveId" clId="{70DA9CE5-EBBB-429B-9C28-0ABF89B2DB45}" dt="2023-06-09T04:06:04.669" v="1649" actId="207"/>
            <ac:spMkLst>
              <pc:docMk/>
              <pc:sldMasterMk cId="846470962" sldId="2147483660"/>
              <pc:sldLayoutMk cId="2697714700" sldId="2147483673"/>
              <ac:spMk id="3" creationId="{00000000-0000-0000-0000-000000000000}"/>
            </ac:spMkLst>
          </pc:spChg>
          <pc:spChg chg="add mod">
            <ac:chgData name="Takashi Koyama" userId="67047c8071e7c676" providerId="LiveId" clId="{70DA9CE5-EBBB-429B-9C28-0ABF89B2DB45}" dt="2023-05-25T00:48:31.919" v="1465" actId="1076"/>
            <ac:spMkLst>
              <pc:docMk/>
              <pc:sldMasterMk cId="846470962" sldId="2147483660"/>
              <pc:sldLayoutMk cId="2697714700" sldId="2147483673"/>
              <ac:spMk id="4" creationId="{B5D785BA-A508-8242-CCB7-310EE2A392BB}"/>
            </ac:spMkLst>
          </pc:spChg>
          <pc:spChg chg="add del mod">
            <ac:chgData name="Takashi Koyama" userId="67047c8071e7c676" providerId="LiveId" clId="{70DA9CE5-EBBB-429B-9C28-0ABF89B2DB45}" dt="2023-05-10T13:14:08.252" v="134" actId="478"/>
            <ac:spMkLst>
              <pc:docMk/>
              <pc:sldMasterMk cId="846470962" sldId="2147483660"/>
              <pc:sldLayoutMk cId="2697714700" sldId="2147483673"/>
              <ac:spMk id="4" creationId="{CD337405-B767-9038-D538-DA0C218BF8F0}"/>
            </ac:spMkLst>
          </pc:spChg>
          <pc:spChg chg="add del mod">
            <ac:chgData name="Takashi Koyama" userId="67047c8071e7c676" providerId="LiveId" clId="{70DA9CE5-EBBB-429B-9C28-0ABF89B2DB45}" dt="2023-05-25T00:47:01.202" v="1458" actId="478"/>
            <ac:spMkLst>
              <pc:docMk/>
              <pc:sldMasterMk cId="846470962" sldId="2147483660"/>
              <pc:sldLayoutMk cId="2697714700" sldId="2147483673"/>
              <ac:spMk id="5" creationId="{65C79CE3-1CE2-9CCF-6279-949E958BF9D3}"/>
            </ac:spMkLst>
          </pc:spChg>
          <pc:spChg chg="mod">
            <ac:chgData name="Takashi Koyama" userId="67047c8071e7c676" providerId="LiveId" clId="{70DA9CE5-EBBB-429B-9C28-0ABF89B2DB45}" dt="2023-06-09T04:05:52.993" v="1647" actId="207"/>
            <ac:spMkLst>
              <pc:docMk/>
              <pc:sldMasterMk cId="846470962" sldId="2147483660"/>
              <pc:sldLayoutMk cId="2697714700" sldId="2147483673"/>
              <ac:spMk id="7" creationId="{00000000-0000-0000-0000-000000000000}"/>
            </ac:spMkLst>
          </pc:spChg>
        </pc:sldLayoutChg>
        <pc:sldLayoutChg chg="addSp delSp modSp del mod">
          <pc:chgData name="Takashi Koyama" userId="67047c8071e7c676" providerId="LiveId" clId="{70DA9CE5-EBBB-429B-9C28-0ABF89B2DB45}" dt="2023-05-24T10:30:35.417" v="577" actId="2696"/>
          <pc:sldLayoutMkLst>
            <pc:docMk/>
            <pc:sldMasterMk cId="846470962" sldId="2147483660"/>
            <pc:sldLayoutMk cId="1007164016" sldId="2147483681"/>
          </pc:sldLayoutMkLst>
          <pc:spChg chg="mod">
            <ac:chgData name="Takashi Koyama" userId="67047c8071e7c676" providerId="LiveId" clId="{70DA9CE5-EBBB-429B-9C28-0ABF89B2DB45}" dt="2023-05-24T08:48:36.336" v="391" actId="14100"/>
            <ac:spMkLst>
              <pc:docMk/>
              <pc:sldMasterMk cId="846470962" sldId="2147483660"/>
              <pc:sldLayoutMk cId="1007164016" sldId="2147483681"/>
              <ac:spMk id="3" creationId="{D1EB7616-18EB-D05D-8A1B-8685D6CD8406}"/>
            </ac:spMkLst>
          </pc:spChg>
          <pc:spChg chg="add del">
            <ac:chgData name="Takashi Koyama" userId="67047c8071e7c676" providerId="LiveId" clId="{70DA9CE5-EBBB-429B-9C28-0ABF89B2DB45}" dt="2023-05-08T01:30:06.444" v="11" actId="11529"/>
            <ac:spMkLst>
              <pc:docMk/>
              <pc:sldMasterMk cId="846470962" sldId="2147483660"/>
              <pc:sldLayoutMk cId="1007164016" sldId="2147483681"/>
              <ac:spMk id="4" creationId="{72249950-AA49-1FE4-FCE4-F9888A0D8D8A}"/>
            </ac:spMkLst>
          </pc:spChg>
          <pc:spChg chg="add del">
            <ac:chgData name="Takashi Koyama" userId="67047c8071e7c676" providerId="LiveId" clId="{70DA9CE5-EBBB-429B-9C28-0ABF89B2DB45}" dt="2023-05-10T13:14:38.534" v="136" actId="11529"/>
            <ac:spMkLst>
              <pc:docMk/>
              <pc:sldMasterMk cId="846470962" sldId="2147483660"/>
              <pc:sldLayoutMk cId="1007164016" sldId="2147483681"/>
              <ac:spMk id="4" creationId="{8B08F029-0400-B252-39C5-0A77E57A723A}"/>
            </ac:spMkLst>
          </pc:spChg>
          <pc:spChg chg="add del mod">
            <ac:chgData name="Takashi Koyama" userId="67047c8071e7c676" providerId="LiveId" clId="{70DA9CE5-EBBB-429B-9C28-0ABF89B2DB45}" dt="2023-05-24T08:48:38.927" v="392" actId="21"/>
            <ac:spMkLst>
              <pc:docMk/>
              <pc:sldMasterMk cId="846470962" sldId="2147483660"/>
              <pc:sldLayoutMk cId="1007164016" sldId="2147483681"/>
              <ac:spMk id="4" creationId="{A20F6F4F-B478-8E3B-2E8D-E8B6B731A87A}"/>
            </ac:spMkLst>
          </pc:spChg>
          <pc:spChg chg="add del mod">
            <ac:chgData name="Takashi Koyama" userId="67047c8071e7c676" providerId="LiveId" clId="{70DA9CE5-EBBB-429B-9C28-0ABF89B2DB45}" dt="2023-05-10T13:13:49.638" v="129" actId="478"/>
            <ac:spMkLst>
              <pc:docMk/>
              <pc:sldMasterMk cId="846470962" sldId="2147483660"/>
              <pc:sldLayoutMk cId="1007164016" sldId="2147483681"/>
              <ac:spMk id="5" creationId="{44338F47-4DE7-B2F6-DB34-7B5FA96BE2C3}"/>
            </ac:spMkLst>
          </pc:spChg>
          <pc:spChg chg="add mod">
            <ac:chgData name="Takashi Koyama" userId="67047c8071e7c676" providerId="LiveId" clId="{70DA9CE5-EBBB-429B-9C28-0ABF89B2DB45}" dt="2023-05-24T08:50:51.865" v="450"/>
            <ac:spMkLst>
              <pc:docMk/>
              <pc:sldMasterMk cId="846470962" sldId="2147483660"/>
              <pc:sldLayoutMk cId="1007164016" sldId="2147483681"/>
              <ac:spMk id="5" creationId="{7056B591-B5AA-7B3A-7BDD-FBB04B3AA6E5}"/>
            </ac:spMkLst>
          </pc:spChg>
          <pc:spChg chg="add del mod">
            <ac:chgData name="Takashi Koyama" userId="67047c8071e7c676" providerId="LiveId" clId="{70DA9CE5-EBBB-429B-9C28-0ABF89B2DB45}" dt="2023-05-10T13:15:00.197" v="140" actId="478"/>
            <ac:spMkLst>
              <pc:docMk/>
              <pc:sldMasterMk cId="846470962" sldId="2147483660"/>
              <pc:sldLayoutMk cId="1007164016" sldId="2147483681"/>
              <ac:spMk id="6" creationId="{5349B1A1-A665-5824-6E2F-1B050C638204}"/>
            </ac:spMkLst>
          </pc:spChg>
          <pc:spChg chg="add del">
            <ac:chgData name="Takashi Koyama" userId="67047c8071e7c676" providerId="LiveId" clId="{70DA9CE5-EBBB-429B-9C28-0ABF89B2DB45}" dt="2023-05-10T13:15:17.646" v="141" actId="11529"/>
            <ac:spMkLst>
              <pc:docMk/>
              <pc:sldMasterMk cId="846470962" sldId="2147483660"/>
              <pc:sldLayoutMk cId="1007164016" sldId="2147483681"/>
              <ac:spMk id="7" creationId="{EBA3C7AD-285A-8E09-7D72-366A1893DF8B}"/>
            </ac:spMkLst>
          </pc:spChg>
          <pc:spChg chg="mod">
            <ac:chgData name="Takashi Koyama" userId="67047c8071e7c676" providerId="LiveId" clId="{70DA9CE5-EBBB-429B-9C28-0ABF89B2DB45}" dt="2023-05-24T08:48:34.323" v="390" actId="14100"/>
            <ac:spMkLst>
              <pc:docMk/>
              <pc:sldMasterMk cId="846470962" sldId="2147483660"/>
              <pc:sldLayoutMk cId="1007164016" sldId="2147483681"/>
              <ac:spMk id="8" creationId="{00000000-0000-0000-0000-000000000000}"/>
            </ac:spMkLst>
          </pc:spChg>
          <pc:spChg chg="del">
            <ac:chgData name="Takashi Koyama" userId="67047c8071e7c676" providerId="LiveId" clId="{70DA9CE5-EBBB-429B-9C28-0ABF89B2DB45}" dt="2023-05-24T08:50:18.372" v="439" actId="478"/>
            <ac:spMkLst>
              <pc:docMk/>
              <pc:sldMasterMk cId="846470962" sldId="2147483660"/>
              <pc:sldLayoutMk cId="1007164016" sldId="2147483681"/>
              <ac:spMk id="9" creationId="{834CE976-3FAA-4BBF-A50A-404E175B087B}"/>
            </ac:spMkLst>
          </pc:spChg>
          <pc:spChg chg="add mod">
            <ac:chgData name="Takashi Koyama" userId="67047c8071e7c676" providerId="LiveId" clId="{70DA9CE5-EBBB-429B-9C28-0ABF89B2DB45}" dt="2023-05-10T13:17:13.576" v="194" actId="1035"/>
            <ac:spMkLst>
              <pc:docMk/>
              <pc:sldMasterMk cId="846470962" sldId="2147483660"/>
              <pc:sldLayoutMk cId="1007164016" sldId="2147483681"/>
              <ac:spMk id="10" creationId="{DAC6A4A3-D7B6-B763-FE6D-9F7F02C869C3}"/>
            </ac:spMkLst>
          </pc:spChg>
          <pc:spChg chg="add del mod">
            <ac:chgData name="Takashi Koyama" userId="67047c8071e7c676" providerId="LiveId" clId="{70DA9CE5-EBBB-429B-9C28-0ABF89B2DB45}" dt="2023-05-10T13:16:03.241" v="171" actId="478"/>
            <ac:spMkLst>
              <pc:docMk/>
              <pc:sldMasterMk cId="846470962" sldId="2147483660"/>
              <pc:sldLayoutMk cId="1007164016" sldId="2147483681"/>
              <ac:spMk id="11" creationId="{8EB2D117-2C84-CFFE-6CEC-9CE708362A2D}"/>
            </ac:spMkLst>
          </pc:spChg>
        </pc:sldLayoutChg>
        <pc:sldLayoutChg chg="modSp del setBg">
          <pc:chgData name="Takashi Koyama" userId="67047c8071e7c676" providerId="LiveId" clId="{70DA9CE5-EBBB-429B-9C28-0ABF89B2DB45}" dt="2023-05-24T08:34:30.887" v="293" actId="2696"/>
          <pc:sldLayoutMkLst>
            <pc:docMk/>
            <pc:sldMasterMk cId="846470962" sldId="2147483660"/>
            <pc:sldLayoutMk cId="1436589822" sldId="2147483682"/>
          </pc:sldLayoutMkLst>
          <pc:spChg chg="mod">
            <ac:chgData name="Takashi Koyama" userId="67047c8071e7c676" providerId="LiveId" clId="{70DA9CE5-EBBB-429B-9C28-0ABF89B2DB45}" dt="2023-05-10T06:10:43.799" v="68" actId="404"/>
            <ac:spMkLst>
              <pc:docMk/>
              <pc:sldMasterMk cId="846470962" sldId="2147483660"/>
              <pc:sldLayoutMk cId="1436589822" sldId="2147483682"/>
              <ac:spMk id="2" creationId="{00000000-0000-0000-0000-000000000000}"/>
            </ac:spMkLst>
          </pc:spChg>
          <pc:spChg chg="mod">
            <ac:chgData name="Takashi Koyama" userId="67047c8071e7c676" providerId="LiveId" clId="{70DA9CE5-EBBB-429B-9C28-0ABF89B2DB45}" dt="2023-05-10T06:10:50.414" v="72" actId="121"/>
            <ac:spMkLst>
              <pc:docMk/>
              <pc:sldMasterMk cId="846470962" sldId="2147483660"/>
              <pc:sldLayoutMk cId="1436589822" sldId="2147483682"/>
              <ac:spMk id="3" creationId="{00000000-0000-0000-0000-000000000000}"/>
            </ac:spMkLst>
          </pc:spChg>
        </pc:sldLayoutChg>
        <pc:sldLayoutChg chg="modSp del mod setBg">
          <pc:chgData name="Takashi Koyama" userId="67047c8071e7c676" providerId="LiveId" clId="{70DA9CE5-EBBB-429B-9C28-0ABF89B2DB45}" dt="2023-05-24T08:34:33.270" v="294" actId="2696"/>
          <pc:sldLayoutMkLst>
            <pc:docMk/>
            <pc:sldMasterMk cId="846470962" sldId="2147483660"/>
            <pc:sldLayoutMk cId="4064194209" sldId="2147483683"/>
          </pc:sldLayoutMkLst>
          <pc:spChg chg="mod">
            <ac:chgData name="Takashi Koyama" userId="67047c8071e7c676" providerId="LiveId" clId="{70DA9CE5-EBBB-429B-9C28-0ABF89B2DB45}" dt="2023-05-10T06:11:14.527" v="77" actId="404"/>
            <ac:spMkLst>
              <pc:docMk/>
              <pc:sldMasterMk cId="846470962" sldId="2147483660"/>
              <pc:sldLayoutMk cId="4064194209" sldId="2147483683"/>
              <ac:spMk id="2" creationId="{00000000-0000-0000-0000-000000000000}"/>
            </ac:spMkLst>
          </pc:spChg>
          <pc:spChg chg="mod">
            <ac:chgData name="Takashi Koyama" userId="67047c8071e7c676" providerId="LiveId" clId="{70DA9CE5-EBBB-429B-9C28-0ABF89B2DB45}" dt="2023-05-10T06:11:39.219" v="84" actId="404"/>
            <ac:spMkLst>
              <pc:docMk/>
              <pc:sldMasterMk cId="846470962" sldId="2147483660"/>
              <pc:sldLayoutMk cId="4064194209" sldId="2147483683"/>
              <ac:spMk id="3" creationId="{00000000-0000-0000-0000-000000000000}"/>
            </ac:spMkLst>
          </pc:spChg>
          <pc:spChg chg="mod">
            <ac:chgData name="Takashi Koyama" userId="67047c8071e7c676" providerId="LiveId" clId="{70DA9CE5-EBBB-429B-9C28-0ABF89B2DB45}" dt="2023-05-10T06:11:21.892" v="81" actId="403"/>
            <ac:spMkLst>
              <pc:docMk/>
              <pc:sldMasterMk cId="846470962" sldId="2147483660"/>
              <pc:sldLayoutMk cId="4064194209" sldId="2147483683"/>
              <ac:spMk id="7" creationId="{02F600E0-F6AA-4F11-EB25-D5018B2B9A91}"/>
            </ac:spMkLst>
          </pc:spChg>
        </pc:sldLayoutChg>
        <pc:sldLayoutChg chg="del">
          <pc:chgData name="Takashi Koyama" userId="67047c8071e7c676" providerId="LiveId" clId="{70DA9CE5-EBBB-429B-9C28-0ABF89B2DB45}" dt="2023-05-08T01:25:59.960" v="8" actId="2696"/>
          <pc:sldLayoutMkLst>
            <pc:docMk/>
            <pc:sldMasterMk cId="846470962" sldId="2147483660"/>
            <pc:sldLayoutMk cId="1804985526" sldId="2147483684"/>
          </pc:sldLayoutMkLst>
        </pc:sldLayoutChg>
        <pc:sldLayoutChg chg="del">
          <pc:chgData name="Takashi Koyama" userId="67047c8071e7c676" providerId="LiveId" clId="{70DA9CE5-EBBB-429B-9C28-0ABF89B2DB45}" dt="2023-05-08T01:25:59.970" v="9" actId="2696"/>
          <pc:sldLayoutMkLst>
            <pc:docMk/>
            <pc:sldMasterMk cId="846470962" sldId="2147483660"/>
            <pc:sldLayoutMk cId="3900728920" sldId="2147483685"/>
          </pc:sldLayoutMkLst>
        </pc:sldLayoutChg>
        <pc:sldLayoutChg chg="addSp delSp modSp add del mod">
          <pc:chgData name="Takashi Koyama" userId="67047c8071e7c676" providerId="LiveId" clId="{70DA9CE5-EBBB-429B-9C28-0ABF89B2DB45}" dt="2023-05-24T08:34:39.182" v="295" actId="2696"/>
          <pc:sldLayoutMkLst>
            <pc:docMk/>
            <pc:sldMasterMk cId="846470962" sldId="2147483660"/>
            <pc:sldLayoutMk cId="2374142933" sldId="2147483686"/>
          </pc:sldLayoutMkLst>
          <pc:spChg chg="add del mod">
            <ac:chgData name="Takashi Koyama" userId="67047c8071e7c676" providerId="LiveId" clId="{70DA9CE5-EBBB-429B-9C28-0ABF89B2DB45}" dt="2023-05-10T13:14:11.508" v="135" actId="478"/>
            <ac:spMkLst>
              <pc:docMk/>
              <pc:sldMasterMk cId="846470962" sldId="2147483660"/>
              <pc:sldLayoutMk cId="2374142933" sldId="2147483686"/>
              <ac:spMk id="4" creationId="{5FB98FAE-4302-F92E-E1A8-6A8F9B495C93}"/>
            </ac:spMkLst>
          </pc:spChg>
          <pc:spChg chg="add mod">
            <ac:chgData name="Takashi Koyama" userId="67047c8071e7c676" providerId="LiveId" clId="{70DA9CE5-EBBB-429B-9C28-0ABF89B2DB45}" dt="2023-05-10T13:19:48.522" v="265"/>
            <ac:spMkLst>
              <pc:docMk/>
              <pc:sldMasterMk cId="846470962" sldId="2147483660"/>
              <pc:sldLayoutMk cId="2374142933" sldId="2147483686"/>
              <ac:spMk id="5" creationId="{A18C9D94-5658-C897-57D6-25FA39221B69}"/>
            </ac:spMkLst>
          </pc:spChg>
        </pc:sldLayoutChg>
        <pc:sldLayoutChg chg="add del">
          <pc:chgData name="Takashi Koyama" userId="67047c8071e7c676" providerId="LiveId" clId="{70DA9CE5-EBBB-429B-9C28-0ABF89B2DB45}" dt="2023-05-24T08:34:41.348" v="296" actId="2696"/>
          <pc:sldLayoutMkLst>
            <pc:docMk/>
            <pc:sldMasterMk cId="846470962" sldId="2147483660"/>
            <pc:sldLayoutMk cId="1745827766" sldId="2147483687"/>
          </pc:sldLayoutMkLst>
        </pc:sldLayoutChg>
        <pc:sldLayoutChg chg="addSp delSp modSp del mod">
          <pc:chgData name="Takashi Koyama" userId="67047c8071e7c676" providerId="LiveId" clId="{70DA9CE5-EBBB-429B-9C28-0ABF89B2DB45}" dt="2023-05-24T10:33:55.889" v="597" actId="2696"/>
          <pc:sldLayoutMkLst>
            <pc:docMk/>
            <pc:sldMasterMk cId="846470962" sldId="2147483660"/>
            <pc:sldLayoutMk cId="362078855" sldId="2147483688"/>
          </pc:sldLayoutMkLst>
          <pc:spChg chg="add del mod">
            <ac:chgData name="Takashi Koyama" userId="67047c8071e7c676" providerId="LiveId" clId="{70DA9CE5-EBBB-429B-9C28-0ABF89B2DB45}" dt="2023-05-24T08:47:33.675" v="377" actId="478"/>
            <ac:spMkLst>
              <pc:docMk/>
              <pc:sldMasterMk cId="846470962" sldId="2147483660"/>
              <pc:sldLayoutMk cId="362078855" sldId="2147483688"/>
              <ac:spMk id="2" creationId="{39EBF8F9-BFB4-8C48-1FF7-2E5FEE5AC08D}"/>
            </ac:spMkLst>
          </pc:spChg>
          <pc:spChg chg="add del mod">
            <ac:chgData name="Takashi Koyama" userId="67047c8071e7c676" providerId="LiveId" clId="{70DA9CE5-EBBB-429B-9C28-0ABF89B2DB45}" dt="2023-05-10T13:14:00.207" v="132" actId="478"/>
            <ac:spMkLst>
              <pc:docMk/>
              <pc:sldMasterMk cId="846470962" sldId="2147483660"/>
              <pc:sldLayoutMk cId="362078855" sldId="2147483688"/>
              <ac:spMk id="2" creationId="{73D22C57-D28D-AF45-1690-C7067741EB50}"/>
            </ac:spMkLst>
          </pc:spChg>
          <pc:spChg chg="mod">
            <ac:chgData name="Takashi Koyama" userId="67047c8071e7c676" providerId="LiveId" clId="{70DA9CE5-EBBB-429B-9C28-0ABF89B2DB45}" dt="2023-05-24T08:49:18.143" v="406" actId="14100"/>
            <ac:spMkLst>
              <pc:docMk/>
              <pc:sldMasterMk cId="846470962" sldId="2147483660"/>
              <pc:sldLayoutMk cId="362078855" sldId="2147483688"/>
              <ac:spMk id="3" creationId="{D1EB7616-18EB-D05D-8A1B-8685D6CD8406}"/>
            </ac:spMkLst>
          </pc:spChg>
          <pc:spChg chg="add mod">
            <ac:chgData name="Takashi Koyama" userId="67047c8071e7c676" providerId="LiveId" clId="{70DA9CE5-EBBB-429B-9C28-0ABF89B2DB45}" dt="2023-05-10T13:18:08.471" v="261"/>
            <ac:spMkLst>
              <pc:docMk/>
              <pc:sldMasterMk cId="846470962" sldId="2147483660"/>
              <pc:sldLayoutMk cId="362078855" sldId="2147483688"/>
              <ac:spMk id="5" creationId="{DE344C38-5765-EC13-DB1B-6BD4E70EF544}"/>
            </ac:spMkLst>
          </pc:spChg>
          <pc:spChg chg="add del mod">
            <ac:chgData name="Takashi Koyama" userId="67047c8071e7c676" providerId="LiveId" clId="{70DA9CE5-EBBB-429B-9C28-0ABF89B2DB45}" dt="2023-05-24T08:49:20.173" v="407" actId="478"/>
            <ac:spMkLst>
              <pc:docMk/>
              <pc:sldMasterMk cId="846470962" sldId="2147483660"/>
              <pc:sldLayoutMk cId="362078855" sldId="2147483688"/>
              <ac:spMk id="6" creationId="{2BCAF6A7-47B8-0735-4807-205E395C951D}"/>
            </ac:spMkLst>
          </pc:spChg>
          <pc:spChg chg="mod">
            <ac:chgData name="Takashi Koyama" userId="67047c8071e7c676" providerId="LiveId" clId="{70DA9CE5-EBBB-429B-9C28-0ABF89B2DB45}" dt="2023-05-24T08:49:16.084" v="405" actId="14100"/>
            <ac:spMkLst>
              <pc:docMk/>
              <pc:sldMasterMk cId="846470962" sldId="2147483660"/>
              <pc:sldLayoutMk cId="362078855" sldId="2147483688"/>
              <ac:spMk id="8" creationId="{00000000-0000-0000-0000-000000000000}"/>
            </ac:spMkLst>
          </pc:spChg>
        </pc:sldLayoutChg>
        <pc:sldLayoutChg chg="addSp delSp modSp del mod">
          <pc:chgData name="Takashi Koyama" userId="67047c8071e7c676" providerId="LiveId" clId="{70DA9CE5-EBBB-429B-9C28-0ABF89B2DB45}" dt="2023-05-24T10:33:55.903" v="598" actId="2696"/>
          <pc:sldLayoutMkLst>
            <pc:docMk/>
            <pc:sldMasterMk cId="846470962" sldId="2147483660"/>
            <pc:sldLayoutMk cId="1948491457" sldId="2147483689"/>
          </pc:sldLayoutMkLst>
          <pc:spChg chg="add mod">
            <ac:chgData name="Takashi Koyama" userId="67047c8071e7c676" providerId="LiveId" clId="{70DA9CE5-EBBB-429B-9C28-0ABF89B2DB45}" dt="2023-05-08T01:28:31.507" v="10"/>
            <ac:spMkLst>
              <pc:docMk/>
              <pc:sldMasterMk cId="846470962" sldId="2147483660"/>
              <pc:sldLayoutMk cId="1948491457" sldId="2147483689"/>
              <ac:spMk id="2" creationId="{063B8821-652D-DD22-1283-7A7A29DC362B}"/>
            </ac:spMkLst>
          </pc:spChg>
          <pc:spChg chg="add del mod">
            <ac:chgData name="Takashi Koyama" userId="67047c8071e7c676" providerId="LiveId" clId="{70DA9CE5-EBBB-429B-9C28-0ABF89B2DB45}" dt="2023-05-10T13:14:03.473" v="133" actId="478"/>
            <ac:spMkLst>
              <pc:docMk/>
              <pc:sldMasterMk cId="846470962" sldId="2147483660"/>
              <pc:sldLayoutMk cId="1948491457" sldId="2147483689"/>
              <ac:spMk id="3" creationId="{353CE3B3-9FAE-E615-09E1-02C0F4FA1CF1}"/>
            </ac:spMkLst>
          </pc:spChg>
          <pc:spChg chg="add mod">
            <ac:chgData name="Takashi Koyama" userId="67047c8071e7c676" providerId="LiveId" clId="{70DA9CE5-EBBB-429B-9C28-0ABF89B2DB45}" dt="2023-05-24T08:51:10.134" v="454"/>
            <ac:spMkLst>
              <pc:docMk/>
              <pc:sldMasterMk cId="846470962" sldId="2147483660"/>
              <pc:sldLayoutMk cId="1948491457" sldId="2147483689"/>
              <ac:spMk id="3" creationId="{B5797803-2CB9-E034-2D83-9D8BDBE1EF3A}"/>
            </ac:spMkLst>
          </pc:spChg>
          <pc:spChg chg="add mod">
            <ac:chgData name="Takashi Koyama" userId="67047c8071e7c676" providerId="LiveId" clId="{70DA9CE5-EBBB-429B-9C28-0ABF89B2DB45}" dt="2023-05-10T13:18:10.779" v="262"/>
            <ac:spMkLst>
              <pc:docMk/>
              <pc:sldMasterMk cId="846470962" sldId="2147483660"/>
              <pc:sldLayoutMk cId="1948491457" sldId="2147483689"/>
              <ac:spMk id="4" creationId="{26F8DDCE-E349-C4C1-B6CE-C4C52FB38CFB}"/>
            </ac:spMkLst>
          </pc:spChg>
          <pc:spChg chg="del">
            <ac:chgData name="Takashi Koyama" userId="67047c8071e7c676" providerId="LiveId" clId="{70DA9CE5-EBBB-429B-9C28-0ABF89B2DB45}" dt="2023-05-24T08:51:09.216" v="453" actId="478"/>
            <ac:spMkLst>
              <pc:docMk/>
              <pc:sldMasterMk cId="846470962" sldId="2147483660"/>
              <pc:sldLayoutMk cId="1948491457" sldId="2147483689"/>
              <ac:spMk id="5" creationId="{00000000-0000-0000-0000-000000000000}"/>
            </ac:spMkLst>
          </pc:spChg>
        </pc:sldLayoutChg>
        <pc:sldLayoutChg chg="addSp delSp modSp del mod">
          <pc:chgData name="Takashi Koyama" userId="67047c8071e7c676" providerId="LiveId" clId="{70DA9CE5-EBBB-429B-9C28-0ABF89B2DB45}" dt="2023-05-24T10:31:57.672" v="588" actId="2696"/>
          <pc:sldLayoutMkLst>
            <pc:docMk/>
            <pc:sldMasterMk cId="846470962" sldId="2147483660"/>
            <pc:sldLayoutMk cId="1517759088" sldId="2147483690"/>
          </pc:sldLayoutMkLst>
          <pc:spChg chg="mod">
            <ac:chgData name="Takashi Koyama" userId="67047c8071e7c676" providerId="LiveId" clId="{70DA9CE5-EBBB-429B-9C28-0ABF89B2DB45}" dt="2023-05-24T08:48:55.701" v="398" actId="14100"/>
            <ac:spMkLst>
              <pc:docMk/>
              <pc:sldMasterMk cId="846470962" sldId="2147483660"/>
              <pc:sldLayoutMk cId="1517759088" sldId="2147483690"/>
              <ac:spMk id="3" creationId="{D1EB7616-18EB-D05D-8A1B-8685D6CD8406}"/>
            </ac:spMkLst>
          </pc:spChg>
          <pc:spChg chg="add mod">
            <ac:chgData name="Takashi Koyama" userId="67047c8071e7c676" providerId="LiveId" clId="{70DA9CE5-EBBB-429B-9C28-0ABF89B2DB45}" dt="2023-05-24T08:48:53.353" v="397" actId="14100"/>
            <ac:spMkLst>
              <pc:docMk/>
              <pc:sldMasterMk cId="846470962" sldId="2147483660"/>
              <pc:sldLayoutMk cId="1517759088" sldId="2147483690"/>
              <ac:spMk id="4" creationId="{72BDA656-4365-E9A1-BFF5-207D6B17509A}"/>
            </ac:spMkLst>
          </pc:spChg>
          <pc:spChg chg="add del mod">
            <ac:chgData name="Takashi Koyama" userId="67047c8071e7c676" providerId="LiveId" clId="{70DA9CE5-EBBB-429B-9C28-0ABF89B2DB45}" dt="2023-05-24T08:47:11.757" v="370" actId="21"/>
            <ac:spMkLst>
              <pc:docMk/>
              <pc:sldMasterMk cId="846470962" sldId="2147483660"/>
              <pc:sldLayoutMk cId="1517759088" sldId="2147483690"/>
              <ac:spMk id="5" creationId="{778D98A2-1670-BEC8-BBBA-C92AAE3CF281}"/>
            </ac:spMkLst>
          </pc:spChg>
          <pc:spChg chg="add del mod">
            <ac:chgData name="Takashi Koyama" userId="67047c8071e7c676" providerId="LiveId" clId="{70DA9CE5-EBBB-429B-9C28-0ABF89B2DB45}" dt="2023-05-10T13:13:53.126" v="130" actId="478"/>
            <ac:spMkLst>
              <pc:docMk/>
              <pc:sldMasterMk cId="846470962" sldId="2147483660"/>
              <pc:sldLayoutMk cId="1517759088" sldId="2147483690"/>
              <ac:spMk id="5" creationId="{F36DDF66-AE33-0E87-B0C7-6A5BB2BA93E5}"/>
            </ac:spMkLst>
          </pc:spChg>
          <pc:spChg chg="add mod">
            <ac:chgData name="Takashi Koyama" userId="67047c8071e7c676" providerId="LiveId" clId="{70DA9CE5-EBBB-429B-9C28-0ABF89B2DB45}" dt="2023-05-10T13:18:04.841" v="259"/>
            <ac:spMkLst>
              <pc:docMk/>
              <pc:sldMasterMk cId="846470962" sldId="2147483660"/>
              <pc:sldLayoutMk cId="1517759088" sldId="2147483690"/>
              <ac:spMk id="6" creationId="{EE346D88-80EF-62B5-6E5C-B47DAC00E867}"/>
            </ac:spMkLst>
          </pc:spChg>
          <pc:spChg chg="add del mod">
            <ac:chgData name="Takashi Koyama" userId="67047c8071e7c676" providerId="LiveId" clId="{70DA9CE5-EBBB-429B-9C28-0ABF89B2DB45}" dt="2023-05-24T08:48:56.947" v="399" actId="21"/>
            <ac:spMkLst>
              <pc:docMk/>
              <pc:sldMasterMk cId="846470962" sldId="2147483660"/>
              <pc:sldLayoutMk cId="1517759088" sldId="2147483690"/>
              <ac:spMk id="7" creationId="{8D4C7A87-5609-D22A-E06A-CCED7706C240}"/>
            </ac:spMkLst>
          </pc:spChg>
          <pc:spChg chg="mod">
            <ac:chgData name="Takashi Koyama" userId="67047c8071e7c676" providerId="LiveId" clId="{70DA9CE5-EBBB-429B-9C28-0ABF89B2DB45}" dt="2023-05-24T08:48:47.133" v="395" actId="14100"/>
            <ac:spMkLst>
              <pc:docMk/>
              <pc:sldMasterMk cId="846470962" sldId="2147483660"/>
              <pc:sldLayoutMk cId="1517759088" sldId="2147483690"/>
              <ac:spMk id="8" creationId="{00000000-0000-0000-0000-000000000000}"/>
            </ac:spMkLst>
          </pc:spChg>
        </pc:sldLayoutChg>
        <pc:sldLayoutChg chg="modSp mod setBg">
          <pc:chgData name="Takashi Koyama" userId="67047c8071e7c676" providerId="LiveId" clId="{70DA9CE5-EBBB-429B-9C28-0ABF89B2DB45}" dt="2023-06-09T04:05:38.729" v="1645" actId="207"/>
          <pc:sldLayoutMkLst>
            <pc:docMk/>
            <pc:sldMasterMk cId="846470962" sldId="2147483660"/>
            <pc:sldLayoutMk cId="313906689" sldId="2147483691"/>
          </pc:sldLayoutMkLst>
          <pc:spChg chg="mod">
            <ac:chgData name="Takashi Koyama" userId="67047c8071e7c676" providerId="LiveId" clId="{70DA9CE5-EBBB-429B-9C28-0ABF89B2DB45}" dt="2023-05-24T11:39:51.129" v="992" actId="207"/>
            <ac:spMkLst>
              <pc:docMk/>
              <pc:sldMasterMk cId="846470962" sldId="2147483660"/>
              <pc:sldLayoutMk cId="313906689" sldId="2147483691"/>
              <ac:spMk id="2"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3"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6" creationId="{00000000-0000-0000-0000-000000000000}"/>
            </ac:spMkLst>
          </pc:spChg>
          <pc:spChg chg="mod">
            <ac:chgData name="Takashi Koyama" userId="67047c8071e7c676" providerId="LiveId" clId="{70DA9CE5-EBBB-429B-9C28-0ABF89B2DB45}" dt="2023-06-09T04:05:38.729" v="1645" actId="207"/>
            <ac:spMkLst>
              <pc:docMk/>
              <pc:sldMasterMk cId="846470962" sldId="2147483660"/>
              <pc:sldLayoutMk cId="313906689" sldId="2147483691"/>
              <ac:spMk id="7" creationId="{02F600E0-F6AA-4F11-EB25-D5018B2B9A91}"/>
            </ac:spMkLst>
          </pc:spChg>
        </pc:sldLayoutChg>
        <pc:sldLayoutChg chg="setBg">
          <pc:chgData name="Takashi Koyama" userId="67047c8071e7c676" providerId="LiveId" clId="{70DA9CE5-EBBB-429B-9C28-0ABF89B2DB45}" dt="2023-05-10T13:22:18.848" v="275"/>
          <pc:sldLayoutMkLst>
            <pc:docMk/>
            <pc:sldMasterMk cId="846470962" sldId="2147483660"/>
            <pc:sldLayoutMk cId="2809727576" sldId="2147483691"/>
          </pc:sldLayoutMkLst>
        </pc:sldLayoutChg>
        <pc:sldLayoutChg chg="addSp delSp modSp new mod">
          <pc:chgData name="Takashi Koyama" userId="67047c8071e7c676" providerId="LiveId" clId="{70DA9CE5-EBBB-429B-9C28-0ABF89B2DB45}" dt="2023-06-09T04:07:24.556" v="1655" actId="16037"/>
          <pc:sldLayoutMkLst>
            <pc:docMk/>
            <pc:sldMasterMk cId="846470962" sldId="2147483660"/>
            <pc:sldLayoutMk cId="3139815741" sldId="2147483692"/>
          </pc:sldLayoutMkLst>
          <pc:spChg chg="del">
            <ac:chgData name="Takashi Koyama" userId="67047c8071e7c676" providerId="LiveId" clId="{70DA9CE5-EBBB-429B-9C28-0ABF89B2DB45}" dt="2023-05-24T10:21:17.802" v="503" actId="478"/>
            <ac:spMkLst>
              <pc:docMk/>
              <pc:sldMasterMk cId="846470962" sldId="2147483660"/>
              <pc:sldLayoutMk cId="3139815741" sldId="2147483692"/>
              <ac:spMk id="2" creationId="{8CC8A1B8-0ABA-7585-F549-5BD13D4A326D}"/>
            </ac:spMkLst>
          </pc:spChg>
          <pc:spChg chg="add del">
            <ac:chgData name="Takashi Koyama" userId="67047c8071e7c676" providerId="LiveId" clId="{70DA9CE5-EBBB-429B-9C28-0ABF89B2DB45}" dt="2023-05-24T10:21:30.505" v="504" actId="11529"/>
            <ac:spMkLst>
              <pc:docMk/>
              <pc:sldMasterMk cId="846470962" sldId="2147483660"/>
              <pc:sldLayoutMk cId="3139815741" sldId="2147483692"/>
              <ac:spMk id="4" creationId="{2FB4CCCF-B28D-8411-0C63-E4E229B5895F}"/>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5" creationId="{B156B6FA-79F5-5B90-2386-4A3C2FB31759}"/>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10" creationId="{BD828827-5CC1-0DDB-039D-BA156CCE4E61}"/>
            </ac:spMkLst>
          </pc:spChg>
          <pc:spChg chg="add del mod">
            <ac:chgData name="Takashi Koyama" userId="67047c8071e7c676" providerId="LiveId" clId="{70DA9CE5-EBBB-429B-9C28-0ABF89B2DB45}" dt="2023-05-24T10:39:14.953" v="632" actId="478"/>
            <ac:spMkLst>
              <pc:docMk/>
              <pc:sldMasterMk cId="846470962" sldId="2147483660"/>
              <pc:sldLayoutMk cId="3139815741" sldId="2147483692"/>
              <ac:spMk id="12" creationId="{052C9997-44E4-3393-63F4-EC82D65DE94C}"/>
            </ac:spMkLst>
          </pc:spChg>
          <pc:spChg chg="add del mod">
            <ac:chgData name="Takashi Koyama" userId="67047c8071e7c676" providerId="LiveId" clId="{70DA9CE5-EBBB-429B-9C28-0ABF89B2DB45}" dt="2023-05-24T10:38:41.649" v="620" actId="478"/>
            <ac:spMkLst>
              <pc:docMk/>
              <pc:sldMasterMk cId="846470962" sldId="2147483660"/>
              <pc:sldLayoutMk cId="3139815741" sldId="2147483692"/>
              <ac:spMk id="13" creationId="{8B32046A-938E-3991-ADD4-F0251851F3D4}"/>
            </ac:spMkLst>
          </pc:spChg>
          <pc:spChg chg="add del mod">
            <ac:chgData name="Takashi Koyama" userId="67047c8071e7c676" providerId="LiveId" clId="{70DA9CE5-EBBB-429B-9C28-0ABF89B2DB45}" dt="2023-05-24T10:39:11.899" v="631" actId="478"/>
            <ac:spMkLst>
              <pc:docMk/>
              <pc:sldMasterMk cId="846470962" sldId="2147483660"/>
              <pc:sldLayoutMk cId="3139815741" sldId="2147483692"/>
              <ac:spMk id="14" creationId="{7347FDEA-8AEE-CF44-8C2E-11076C62ED81}"/>
            </ac:spMkLst>
          </pc:spChg>
          <pc:cxnChg chg="add mod">
            <ac:chgData name="Takashi Koyama" userId="67047c8071e7c676" providerId="LiveId" clId="{70DA9CE5-EBBB-429B-9C28-0ABF89B2DB45}" dt="2023-06-09T04:07:24.556" v="1655" actId="16037"/>
            <ac:cxnSpMkLst>
              <pc:docMk/>
              <pc:sldMasterMk cId="846470962" sldId="2147483660"/>
              <pc:sldLayoutMk cId="3139815741" sldId="2147483692"/>
              <ac:cxnSpMk id="7" creationId="{46976E2D-CD4B-E273-3F71-A4249D5CCC48}"/>
            </ac:cxnSpMkLst>
          </pc:cxnChg>
          <pc:cxnChg chg="add mod">
            <ac:chgData name="Takashi Koyama" userId="67047c8071e7c676" providerId="LiveId" clId="{70DA9CE5-EBBB-429B-9C28-0ABF89B2DB45}" dt="2023-06-09T04:07:08.803" v="1652" actId="692"/>
            <ac:cxnSpMkLst>
              <pc:docMk/>
              <pc:sldMasterMk cId="846470962" sldId="2147483660"/>
              <pc:sldLayoutMk cId="3139815741" sldId="2147483692"/>
              <ac:cxnSpMk id="8" creationId="{B7F9B793-2D65-BE3E-58DD-19947EE019C2}"/>
            </ac:cxnSpMkLst>
          </pc:cxnChg>
        </pc:sldLayoutChg>
        <pc:sldLayoutChg chg="addSp delSp modSp new del mod">
          <pc:chgData name="Takashi Koyama" userId="67047c8071e7c676" providerId="LiveId" clId="{70DA9CE5-EBBB-429B-9C28-0ABF89B2DB45}" dt="2023-05-24T10:29:39.262" v="572" actId="11236"/>
          <pc:sldLayoutMkLst>
            <pc:docMk/>
            <pc:sldMasterMk cId="846470962" sldId="2147483660"/>
            <pc:sldLayoutMk cId="916464689" sldId="2147483693"/>
          </pc:sldLayoutMkLst>
          <pc:spChg chg="add del mod">
            <ac:chgData name="Takashi Koyama" userId="67047c8071e7c676" providerId="LiveId" clId="{70DA9CE5-EBBB-429B-9C28-0ABF89B2DB45}" dt="2023-05-24T10:29:38.649" v="571"/>
            <ac:spMkLst>
              <pc:docMk/>
              <pc:sldMasterMk cId="846470962" sldId="2147483660"/>
              <pc:sldLayoutMk cId="916464689" sldId="2147483693"/>
              <ac:spMk id="4" creationId="{74F17893-0291-29CC-2338-57E989773F62}"/>
            </ac:spMkLst>
          </pc:spChg>
          <pc:spChg chg="add del mod">
            <ac:chgData name="Takashi Koyama" userId="67047c8071e7c676" providerId="LiveId" clId="{70DA9CE5-EBBB-429B-9C28-0ABF89B2DB45}" dt="2023-05-24T10:29:37.969" v="570"/>
            <ac:spMkLst>
              <pc:docMk/>
              <pc:sldMasterMk cId="846470962" sldId="2147483660"/>
              <pc:sldLayoutMk cId="916464689" sldId="2147483693"/>
              <ac:spMk id="5" creationId="{7E6413BC-9B6E-D444-A9D9-F5D0D1904703}"/>
            </ac:spMkLst>
          </pc:spChg>
        </pc:sldLayoutChg>
        <pc:sldLayoutChg chg="addSp delSp modSp new mod">
          <pc:chgData name="Takashi Koyama" userId="67047c8071e7c676" providerId="LiveId" clId="{70DA9CE5-EBBB-429B-9C28-0ABF89B2DB45}" dt="2023-05-25T00:47:46.237" v="1461" actId="3064"/>
          <pc:sldLayoutMkLst>
            <pc:docMk/>
            <pc:sldMasterMk cId="846470962" sldId="2147483660"/>
            <pc:sldLayoutMk cId="2484996900" sldId="2147483693"/>
          </pc:sldLayoutMkLst>
          <pc:spChg chg="add mod">
            <ac:chgData name="Takashi Koyama" userId="67047c8071e7c676" providerId="LiveId" clId="{70DA9CE5-EBBB-429B-9C28-0ABF89B2DB45}" dt="2023-05-24T10:30:21.430" v="575"/>
            <ac:spMkLst>
              <pc:docMk/>
              <pc:sldMasterMk cId="846470962" sldId="2147483660"/>
              <pc:sldLayoutMk cId="2484996900" sldId="2147483693"/>
              <ac:spMk id="4" creationId="{DA9A34A1-7491-6730-CD68-E0C81E34B3EE}"/>
            </ac:spMkLst>
          </pc:spChg>
          <pc:spChg chg="add mod">
            <ac:chgData name="Takashi Koyama" userId="67047c8071e7c676" providerId="LiveId" clId="{70DA9CE5-EBBB-429B-9C28-0ABF89B2DB45}" dt="2023-05-24T10:30:25.969" v="576"/>
            <ac:spMkLst>
              <pc:docMk/>
              <pc:sldMasterMk cId="846470962" sldId="2147483660"/>
              <pc:sldLayoutMk cId="2484996900" sldId="2147483693"/>
              <ac:spMk id="5" creationId="{AEC3B3B8-CDD6-7821-3EFD-45D399D70FE3}"/>
            </ac:spMkLst>
          </pc:spChg>
          <pc:spChg chg="add mod">
            <ac:chgData name="Takashi Koyama" userId="67047c8071e7c676" providerId="LiveId" clId="{70DA9CE5-EBBB-429B-9C28-0ABF89B2DB45}" dt="2023-05-25T00:47:46.237" v="1461" actId="3064"/>
            <ac:spMkLst>
              <pc:docMk/>
              <pc:sldMasterMk cId="846470962" sldId="2147483660"/>
              <pc:sldLayoutMk cId="2484996900" sldId="2147483693"/>
              <ac:spMk id="6" creationId="{42951A4B-E2BD-D5F0-A105-4546DECDDDC3}"/>
            </ac:spMkLst>
          </pc:spChg>
          <pc:spChg chg="add del mod">
            <ac:chgData name="Takashi Koyama" userId="67047c8071e7c676" providerId="LiveId" clId="{70DA9CE5-EBBB-429B-9C28-0ABF89B2DB45}" dt="2023-05-24T10:38:02.639" v="610" actId="21"/>
            <ac:spMkLst>
              <pc:docMk/>
              <pc:sldMasterMk cId="846470962" sldId="2147483660"/>
              <pc:sldLayoutMk cId="2484996900" sldId="2147483693"/>
              <ac:spMk id="7" creationId="{9C151EB9-45F0-6832-AA3C-44FFE35F2501}"/>
            </ac:spMkLst>
          </pc:spChg>
        </pc:sldLayoutChg>
        <pc:sldLayoutChg chg="addSp delSp modSp add mod modTransition">
          <pc:chgData name="Takashi Koyama" userId="67047c8071e7c676" providerId="LiveId" clId="{70DA9CE5-EBBB-429B-9C28-0ABF89B2DB45}" dt="2023-05-25T00:48:23.357" v="1462"/>
          <pc:sldLayoutMkLst>
            <pc:docMk/>
            <pc:sldMasterMk cId="846470962" sldId="2147483660"/>
            <pc:sldLayoutMk cId="590873258" sldId="2147483694"/>
          </pc:sldLayoutMkLst>
          <pc:spChg chg="mod">
            <ac:chgData name="Takashi Koyama" userId="67047c8071e7c676" providerId="LiveId" clId="{70DA9CE5-EBBB-429B-9C28-0ABF89B2DB45}" dt="2023-05-24T10:31:19.718" v="582" actId="14100"/>
            <ac:spMkLst>
              <pc:docMk/>
              <pc:sldMasterMk cId="846470962" sldId="2147483660"/>
              <pc:sldLayoutMk cId="590873258" sldId="2147483694"/>
              <ac:spMk id="5" creationId="{AEC3B3B8-CDD6-7821-3EFD-45D399D70FE3}"/>
            </ac:spMkLst>
          </pc:spChg>
          <pc:spChg chg="add mod">
            <ac:chgData name="Takashi Koyama" userId="67047c8071e7c676" providerId="LiveId" clId="{70DA9CE5-EBBB-429B-9C28-0ABF89B2DB45}" dt="2023-05-25T00:48:23.357" v="1462"/>
            <ac:spMkLst>
              <pc:docMk/>
              <pc:sldMasterMk cId="846470962" sldId="2147483660"/>
              <pc:sldLayoutMk cId="590873258" sldId="2147483694"/>
              <ac:spMk id="6" creationId="{0964FBEB-75A0-C4D7-579E-C43570DDB681}"/>
            </ac:spMkLst>
          </pc:spChg>
          <pc:spChg chg="add del mod">
            <ac:chgData name="Takashi Koyama" userId="67047c8071e7c676" providerId="LiveId" clId="{70DA9CE5-EBBB-429B-9C28-0ABF89B2DB45}" dt="2023-05-24T10:31:24.466" v="583" actId="478"/>
            <ac:spMkLst>
              <pc:docMk/>
              <pc:sldMasterMk cId="846470962" sldId="2147483660"/>
              <pc:sldLayoutMk cId="590873258" sldId="2147483694"/>
              <ac:spMk id="6" creationId="{B0B9B568-A408-8071-C9D8-F5AD5947E692}"/>
            </ac:spMkLst>
          </pc:spChg>
          <pc:spChg chg="add mod">
            <ac:chgData name="Takashi Koyama" userId="67047c8071e7c676" providerId="LiveId" clId="{70DA9CE5-EBBB-429B-9C28-0ABF89B2DB45}" dt="2023-05-24T10:31:33.292" v="586" actId="1076"/>
            <ac:spMkLst>
              <pc:docMk/>
              <pc:sldMasterMk cId="846470962" sldId="2147483660"/>
              <pc:sldLayoutMk cId="590873258" sldId="2147483694"/>
              <ac:spMk id="7" creationId="{45DD669E-BF66-696A-8607-A47E26405FB8}"/>
            </ac:spMkLst>
          </pc:spChg>
          <pc:spChg chg="add del mod">
            <ac:chgData name="Takashi Koyama" userId="67047c8071e7c676" providerId="LiveId" clId="{70DA9CE5-EBBB-429B-9C28-0ABF89B2DB45}" dt="2023-05-25T00:46:52.930" v="1454" actId="478"/>
            <ac:spMkLst>
              <pc:docMk/>
              <pc:sldMasterMk cId="846470962" sldId="2147483660"/>
              <pc:sldLayoutMk cId="590873258" sldId="2147483694"/>
              <ac:spMk id="8" creationId="{8B25E5A4-A461-EE51-FD9F-6DEA9423BA2B}"/>
            </ac:spMkLst>
          </pc:spChg>
        </pc:sldLayoutChg>
        <pc:sldLayoutChg chg="addSp delSp modSp new mod">
          <pc:chgData name="Takashi Koyama" userId="67047c8071e7c676" providerId="LiveId" clId="{70DA9CE5-EBBB-429B-9C28-0ABF89B2DB45}" dt="2023-05-25T00:48:25.111" v="1463"/>
          <pc:sldLayoutMkLst>
            <pc:docMk/>
            <pc:sldMasterMk cId="846470962" sldId="2147483660"/>
            <pc:sldLayoutMk cId="4216140355" sldId="2147483695"/>
          </pc:sldLayoutMkLst>
          <pc:spChg chg="del">
            <ac:chgData name="Takashi Koyama" userId="67047c8071e7c676" providerId="LiveId" clId="{70DA9CE5-EBBB-429B-9C28-0ABF89B2DB45}" dt="2023-05-24T10:33:04.702" v="593" actId="478"/>
            <ac:spMkLst>
              <pc:docMk/>
              <pc:sldMasterMk cId="846470962" sldId="2147483660"/>
              <pc:sldLayoutMk cId="4216140355" sldId="2147483695"/>
              <ac:spMk id="2" creationId="{3BFB18D3-E146-073B-BDCD-32E629D43834}"/>
            </ac:spMkLst>
          </pc:spChg>
          <pc:spChg chg="add mod">
            <ac:chgData name="Takashi Koyama" userId="67047c8071e7c676" providerId="LiveId" clId="{70DA9CE5-EBBB-429B-9C28-0ABF89B2DB45}" dt="2023-05-25T00:48:25.111" v="1463"/>
            <ac:spMkLst>
              <pc:docMk/>
              <pc:sldMasterMk cId="846470962" sldId="2147483660"/>
              <pc:sldLayoutMk cId="4216140355" sldId="2147483695"/>
              <ac:spMk id="2" creationId="{677710EF-BAF6-8D2F-CA5B-22B83A7934AF}"/>
            </ac:spMkLst>
          </pc:spChg>
          <pc:spChg chg="add mod">
            <ac:chgData name="Takashi Koyama" userId="67047c8071e7c676" providerId="LiveId" clId="{70DA9CE5-EBBB-429B-9C28-0ABF89B2DB45}" dt="2023-05-24T10:37:17.180" v="605" actId="207"/>
            <ac:spMkLst>
              <pc:docMk/>
              <pc:sldMasterMk cId="846470962" sldId="2147483660"/>
              <pc:sldLayoutMk cId="4216140355" sldId="2147483695"/>
              <ac:spMk id="4" creationId="{75D7CDFD-E80E-749E-3025-755F160B29E7}"/>
            </ac:spMkLst>
          </pc:spChg>
          <pc:spChg chg="add del mod">
            <ac:chgData name="Takashi Koyama" userId="67047c8071e7c676" providerId="LiveId" clId="{70DA9CE5-EBBB-429B-9C28-0ABF89B2DB45}" dt="2023-05-25T00:46:56.132" v="1455" actId="478"/>
            <ac:spMkLst>
              <pc:docMk/>
              <pc:sldMasterMk cId="846470962" sldId="2147483660"/>
              <pc:sldLayoutMk cId="4216140355" sldId="2147483695"/>
              <ac:spMk id="5" creationId="{7E9423B0-AEB9-048D-CE6E-4A3B13B2BEEB}"/>
            </ac:spMkLst>
          </pc:spChg>
        </pc:sldLayoutChg>
        <pc:sldLayoutChg chg="delSp add del mod modTransition">
          <pc:chgData name="Takashi Koyama" userId="67047c8071e7c676" providerId="LiveId" clId="{70DA9CE5-EBBB-429B-9C28-0ABF89B2DB45}" dt="2023-05-24T10:36:53.852" v="604" actId="2696"/>
          <pc:sldLayoutMkLst>
            <pc:docMk/>
            <pc:sldMasterMk cId="846470962" sldId="2147483660"/>
            <pc:sldLayoutMk cId="3824569096" sldId="2147483696"/>
          </pc:sldLayoutMkLst>
          <pc:spChg chg="del">
            <ac:chgData name="Takashi Koyama" userId="67047c8071e7c676" providerId="LiveId" clId="{70DA9CE5-EBBB-429B-9C28-0ABF89B2DB45}" dt="2023-05-24T10:34:26.885" v="601" actId="478"/>
            <ac:spMkLst>
              <pc:docMk/>
              <pc:sldMasterMk cId="846470962" sldId="2147483660"/>
              <pc:sldLayoutMk cId="3824569096" sldId="2147483696"/>
              <ac:spMk id="4" creationId="{75D7CDFD-E80E-749E-3025-755F160B29E7}"/>
            </ac:spMkLst>
          </pc:spChg>
          <pc:spChg chg="del">
            <ac:chgData name="Takashi Koyama" userId="67047c8071e7c676" providerId="LiveId" clId="{70DA9CE5-EBBB-429B-9C28-0ABF89B2DB45}" dt="2023-05-24T10:34:29.881" v="602" actId="478"/>
            <ac:spMkLst>
              <pc:docMk/>
              <pc:sldMasterMk cId="846470962" sldId="2147483660"/>
              <pc:sldLayoutMk cId="3824569096" sldId="2147483696"/>
              <ac:spMk id="5" creationId="{7E9423B0-AEB9-048D-CE6E-4A3B13B2BEEB}"/>
            </ac:spMkLst>
          </pc:spChg>
        </pc:sldLayoutChg>
        <pc:sldLayoutChg chg="modSp add mod ord modTransition setBg">
          <pc:chgData name="Takashi Koyama" userId="67047c8071e7c676" providerId="LiveId" clId="{70DA9CE5-EBBB-429B-9C28-0ABF89B2DB45}" dt="2023-06-08T11:19:28.770" v="1629" actId="207"/>
          <pc:sldLayoutMkLst>
            <pc:docMk/>
            <pc:sldMasterMk cId="846470962" sldId="2147483660"/>
            <pc:sldLayoutMk cId="4035212570" sldId="2147483696"/>
          </pc:sldLayoutMkLst>
          <pc:spChg chg="mod">
            <ac:chgData name="Takashi Koyama" userId="67047c8071e7c676" providerId="LiveId" clId="{70DA9CE5-EBBB-429B-9C28-0ABF89B2DB45}" dt="2023-06-08T11:19:28.770" v="1629" actId="207"/>
            <ac:spMkLst>
              <pc:docMk/>
              <pc:sldMasterMk cId="846470962" sldId="2147483660"/>
              <pc:sldLayoutMk cId="4035212570" sldId="2147483696"/>
              <ac:spMk id="2" creationId="{00000000-0000-0000-0000-000000000000}"/>
            </ac:spMkLst>
          </pc:spChg>
          <pc:spChg chg="mod">
            <ac:chgData name="Takashi Koyama" userId="67047c8071e7c676" providerId="LiveId" clId="{70DA9CE5-EBBB-429B-9C28-0ABF89B2DB45}" dt="2023-06-08T11:19:28.770" v="1629" actId="207"/>
            <ac:spMkLst>
              <pc:docMk/>
              <pc:sldMasterMk cId="846470962" sldId="2147483660"/>
              <pc:sldLayoutMk cId="4035212570" sldId="2147483696"/>
              <ac:spMk id="3" creationId="{00000000-0000-0000-0000-000000000000}"/>
            </ac:spMkLst>
          </pc:spChg>
        </pc:sldLayoutChg>
        <pc:sldLayoutChg chg="modSp add del mod ord modTransition setBg">
          <pc:chgData name="Takashi Koyama" userId="67047c8071e7c676" providerId="LiveId" clId="{70DA9CE5-EBBB-429B-9C28-0ABF89B2DB45}" dt="2023-05-24T11:40:15.716" v="996" actId="2696"/>
          <pc:sldLayoutMkLst>
            <pc:docMk/>
            <pc:sldMasterMk cId="846470962" sldId="2147483660"/>
            <pc:sldLayoutMk cId="1775877559" sldId="2147483697"/>
          </pc:sldLayoutMkLst>
          <pc:spChg chg="mod">
            <ac:chgData name="Takashi Koyama" userId="67047c8071e7c676" providerId="LiveId" clId="{70DA9CE5-EBBB-429B-9C28-0ABF89B2DB45}" dt="2023-05-24T11:27:52.210" v="670" actId="207"/>
            <ac:spMkLst>
              <pc:docMk/>
              <pc:sldMasterMk cId="846470962" sldId="2147483660"/>
              <pc:sldLayoutMk cId="1775877559" sldId="2147483697"/>
              <ac:spMk id="2" creationId="{00000000-0000-0000-0000-000000000000}"/>
            </ac:spMkLst>
          </pc:spChg>
          <pc:spChg chg="mod">
            <ac:chgData name="Takashi Koyama" userId="67047c8071e7c676" providerId="LiveId" clId="{70DA9CE5-EBBB-429B-9C28-0ABF89B2DB45}" dt="2023-05-24T11:27:52.210" v="670" actId="207"/>
            <ac:spMkLst>
              <pc:docMk/>
              <pc:sldMasterMk cId="846470962" sldId="2147483660"/>
              <pc:sldLayoutMk cId="1775877559" sldId="2147483697"/>
              <ac:spMk id="3" creationId="{00000000-0000-0000-0000-000000000000}"/>
            </ac:spMkLst>
          </pc:spChg>
          <pc:spChg chg="mod">
            <ac:chgData name="Takashi Koyama" userId="67047c8071e7c676" providerId="LiveId" clId="{70DA9CE5-EBBB-429B-9C28-0ABF89B2DB45}" dt="2023-05-24T11:28:29.622" v="673" actId="207"/>
            <ac:spMkLst>
              <pc:docMk/>
              <pc:sldMasterMk cId="846470962" sldId="2147483660"/>
              <pc:sldLayoutMk cId="1775877559" sldId="2147483697"/>
              <ac:spMk id="6" creationId="{00000000-0000-0000-0000-000000000000}"/>
            </ac:spMkLst>
          </pc:spChg>
          <pc:spChg chg="mod">
            <ac:chgData name="Takashi Koyama" userId="67047c8071e7c676" providerId="LiveId" clId="{70DA9CE5-EBBB-429B-9C28-0ABF89B2DB45}" dt="2023-05-24T11:27:35.280" v="669" actId="207"/>
            <ac:spMkLst>
              <pc:docMk/>
              <pc:sldMasterMk cId="846470962" sldId="2147483660"/>
              <pc:sldLayoutMk cId="1775877559" sldId="2147483697"/>
              <ac:spMk id="7" creationId="{02F600E0-F6AA-4F11-EB25-D5018B2B9A91}"/>
            </ac:spMkLst>
          </pc:spChg>
        </pc:sldLayoutChg>
        <pc:sldLayoutChg chg="modSp add del mod ord modTransition setBg">
          <pc:chgData name="Takashi Koyama" userId="67047c8071e7c676" providerId="LiveId" clId="{70DA9CE5-EBBB-429B-9C28-0ABF89B2DB45}" dt="2023-05-24T11:40:15.699" v="995" actId="2696"/>
          <pc:sldLayoutMkLst>
            <pc:docMk/>
            <pc:sldMasterMk cId="846470962" sldId="2147483660"/>
            <pc:sldLayoutMk cId="693070294" sldId="2147483698"/>
          </pc:sldLayoutMkLst>
          <pc:spChg chg="mod">
            <ac:chgData name="Takashi Koyama" userId="67047c8071e7c676" providerId="LiveId" clId="{70DA9CE5-EBBB-429B-9C28-0ABF89B2DB45}" dt="2023-05-24T11:28:21.898" v="672" actId="207"/>
            <ac:spMkLst>
              <pc:docMk/>
              <pc:sldMasterMk cId="846470962" sldId="2147483660"/>
              <pc:sldLayoutMk cId="693070294" sldId="2147483698"/>
              <ac:spMk id="2"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3"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6" creationId="{00000000-0000-0000-0000-000000000000}"/>
            </ac:spMkLst>
          </pc:spChg>
          <pc:spChg chg="mod">
            <ac:chgData name="Takashi Koyama" userId="67047c8071e7c676" providerId="LiveId" clId="{70DA9CE5-EBBB-429B-9C28-0ABF89B2DB45}" dt="2023-05-24T11:27:59.974" v="671" actId="207"/>
            <ac:spMkLst>
              <pc:docMk/>
              <pc:sldMasterMk cId="846470962" sldId="2147483660"/>
              <pc:sldLayoutMk cId="693070294" sldId="2147483698"/>
              <ac:spMk id="7" creationId="{02F600E0-F6AA-4F11-EB25-D5018B2B9A91}"/>
            </ac:spMkLst>
          </pc:spChg>
        </pc:sldLayoutChg>
        <pc:sldLayoutChg chg="addSp delSp modSp add mod modTransition setBg">
          <pc:chgData name="Takashi Koyama" userId="67047c8071e7c676" providerId="LiveId" clId="{70DA9CE5-EBBB-429B-9C28-0ABF89B2DB45}" dt="2023-05-24T11:31:42.888" v="764" actId="207"/>
          <pc:sldLayoutMkLst>
            <pc:docMk/>
            <pc:sldMasterMk cId="846470962" sldId="2147483660"/>
            <pc:sldLayoutMk cId="2476523693" sldId="2147483699"/>
          </pc:sldLayoutMkLst>
          <pc:spChg chg="mod">
            <ac:chgData name="Takashi Koyama" userId="67047c8071e7c676" providerId="LiveId" clId="{70DA9CE5-EBBB-429B-9C28-0ABF89B2DB45}" dt="2023-05-24T11:31:42.888" v="764" actId="207"/>
            <ac:spMkLst>
              <pc:docMk/>
              <pc:sldMasterMk cId="846470962" sldId="2147483660"/>
              <pc:sldLayoutMk cId="2476523693" sldId="2147483699"/>
              <ac:spMk id="7" creationId="{00000000-0000-0000-0000-000000000000}"/>
            </ac:spMkLst>
          </pc:spChg>
          <pc:picChg chg="add mod">
            <ac:chgData name="Takashi Koyama" userId="67047c8071e7c676" providerId="LiveId" clId="{70DA9CE5-EBBB-429B-9C28-0ABF89B2DB45}" dt="2023-05-24T11:31:35.870" v="763" actId="1037"/>
            <ac:picMkLst>
              <pc:docMk/>
              <pc:sldMasterMk cId="846470962" sldId="2147483660"/>
              <pc:sldLayoutMk cId="2476523693" sldId="2147483699"/>
              <ac:picMk id="3" creationId="{5A0F88E6-2FE8-2462-B2BB-BC6F2436346A}"/>
            </ac:picMkLst>
          </pc:picChg>
          <pc:picChg chg="del">
            <ac:chgData name="Takashi Koyama" userId="67047c8071e7c676" providerId="LiveId" clId="{70DA9CE5-EBBB-429B-9C28-0ABF89B2DB45}" dt="2023-05-24T11:31:22.917" v="754" actId="478"/>
            <ac:picMkLst>
              <pc:docMk/>
              <pc:sldMasterMk cId="846470962" sldId="2147483660"/>
              <pc:sldLayoutMk cId="2476523693" sldId="2147483699"/>
              <ac:picMk id="10" creationId="{4BA43A34-CE70-723E-9FCF-881023DA1E86}"/>
            </ac:picMkLst>
          </pc:picChg>
        </pc:sldLayoutChg>
        <pc:sldLayoutChg chg="addSp delSp modSp add mod ord modTransition">
          <pc:chgData name="Takashi Koyama" userId="67047c8071e7c676" providerId="LiveId" clId="{70DA9CE5-EBBB-429B-9C28-0ABF89B2DB45}" dt="2023-06-08T11:17:48.925" v="1615" actId="6014"/>
          <pc:sldLayoutMkLst>
            <pc:docMk/>
            <pc:sldMasterMk cId="846470962" sldId="2147483660"/>
            <pc:sldLayoutMk cId="1351513454" sldId="2147483700"/>
          </pc:sldLayoutMkLst>
          <pc:spChg chg="mod">
            <ac:chgData name="Takashi Koyama" userId="67047c8071e7c676" providerId="LiveId" clId="{70DA9CE5-EBBB-429B-9C28-0ABF89B2DB45}" dt="2023-05-24T11:42:39.784" v="1007" actId="207"/>
            <ac:spMkLst>
              <pc:docMk/>
              <pc:sldMasterMk cId="846470962" sldId="2147483660"/>
              <pc:sldLayoutMk cId="1351513454" sldId="2147483700"/>
              <ac:spMk id="2" creationId="{00000000-0000-0000-0000-000000000000}"/>
            </ac:spMkLst>
          </pc:spChg>
          <pc:spChg chg="mod">
            <ac:chgData name="Takashi Koyama" userId="67047c8071e7c676" providerId="LiveId" clId="{70DA9CE5-EBBB-429B-9C28-0ABF89B2DB45}" dt="2023-05-24T11:42:31.985" v="1006" actId="207"/>
            <ac:spMkLst>
              <pc:docMk/>
              <pc:sldMasterMk cId="846470962" sldId="2147483660"/>
              <pc:sldLayoutMk cId="1351513454" sldId="2147483700"/>
              <ac:spMk id="3" creationId="{00000000-0000-0000-0000-000000000000}"/>
            </ac:spMkLst>
          </pc:spChg>
          <pc:spChg chg="add mod">
            <ac:chgData name="Takashi Koyama" userId="67047c8071e7c676" providerId="LiveId" clId="{70DA9CE5-EBBB-429B-9C28-0ABF89B2DB45}" dt="2023-05-25T00:48:38.813" v="1466"/>
            <ac:spMkLst>
              <pc:docMk/>
              <pc:sldMasterMk cId="846470962" sldId="2147483660"/>
              <pc:sldLayoutMk cId="1351513454" sldId="2147483700"/>
              <ac:spMk id="4" creationId="{9B378FD2-3443-222B-DC0D-4F970E4ECA2A}"/>
            </ac:spMkLst>
          </pc:spChg>
          <pc:spChg chg="del">
            <ac:chgData name="Takashi Koyama" userId="67047c8071e7c676" providerId="LiveId" clId="{70DA9CE5-EBBB-429B-9C28-0ABF89B2DB45}" dt="2023-05-25T00:47:04.910" v="1459" actId="478"/>
            <ac:spMkLst>
              <pc:docMk/>
              <pc:sldMasterMk cId="846470962" sldId="2147483660"/>
              <pc:sldLayoutMk cId="1351513454" sldId="2147483700"/>
              <ac:spMk id="5" creationId="{65C79CE3-1CE2-9CCF-6279-949E958BF9D3}"/>
            </ac:spMkLst>
          </pc:spChg>
          <pc:spChg chg="mod">
            <ac:chgData name="Takashi Koyama" userId="67047c8071e7c676" providerId="LiveId" clId="{70DA9CE5-EBBB-429B-9C28-0ABF89B2DB45}" dt="2023-05-24T11:42:10.798" v="1003" actId="207"/>
            <ac:spMkLst>
              <pc:docMk/>
              <pc:sldMasterMk cId="846470962" sldId="2147483660"/>
              <pc:sldLayoutMk cId="1351513454" sldId="2147483700"/>
              <ac:spMk id="7" creationId="{00000000-0000-0000-0000-000000000000}"/>
            </ac:spMkLst>
          </pc:spChg>
        </pc:sldLayoutChg>
        <pc:sldLayoutChg chg="addSp modSp add del mod ord modTransition setBg">
          <pc:chgData name="Takashi Koyama" userId="67047c8071e7c676" providerId="LiveId" clId="{70DA9CE5-EBBB-429B-9C28-0ABF89B2DB45}" dt="2023-06-08T11:14:48.151" v="1610" actId="2696"/>
          <pc:sldLayoutMkLst>
            <pc:docMk/>
            <pc:sldMasterMk cId="846470962" sldId="2147483660"/>
            <pc:sldLayoutMk cId="2184212703" sldId="2147483701"/>
          </pc:sldLayoutMkLst>
          <pc:spChg chg="mod">
            <ac:chgData name="Takashi Koyama" userId="67047c8071e7c676" providerId="LiveId" clId="{70DA9CE5-EBBB-429B-9C28-0ABF89B2DB45}" dt="2023-06-08T10:54:29.862" v="1576" actId="207"/>
            <ac:spMkLst>
              <pc:docMk/>
              <pc:sldMasterMk cId="846470962" sldId="2147483660"/>
              <pc:sldLayoutMk cId="2184212703" sldId="2147483701"/>
              <ac:spMk id="4" creationId="{DA9A34A1-7491-6730-CD68-E0C81E34B3EE}"/>
            </ac:spMkLst>
          </pc:spChg>
          <pc:spChg chg="add mod">
            <ac:chgData name="Takashi Koyama" userId="67047c8071e7c676" providerId="LiveId" clId="{70DA9CE5-EBBB-429B-9C28-0ABF89B2DB45}" dt="2023-06-08T10:56:07.647" v="1603" actId="1076"/>
            <ac:spMkLst>
              <pc:docMk/>
              <pc:sldMasterMk cId="846470962" sldId="2147483660"/>
              <pc:sldLayoutMk cId="2184212703" sldId="2147483701"/>
              <ac:spMk id="7" creationId="{3C35C09E-58F9-833A-96EF-5DFF4CA53457}"/>
            </ac:spMkLst>
          </pc:spChg>
        </pc:sldLayoutChg>
      </pc:sldMasterChg>
      <pc:sldMasterChg chg="del delSldLayout">
        <pc:chgData name="Takashi Koyama" userId="67047c8071e7c676" providerId="LiveId" clId="{70DA9CE5-EBBB-429B-9C28-0ABF89B2DB45}" dt="2023-05-24T08:36:25.592" v="310" actId="2696"/>
        <pc:sldMasterMkLst>
          <pc:docMk/>
          <pc:sldMasterMk cId="886332108" sldId="2147483691"/>
        </pc:sldMasterMkLst>
        <pc:sldLayoutChg chg="del">
          <pc:chgData name="Takashi Koyama" userId="67047c8071e7c676" providerId="LiveId" clId="{70DA9CE5-EBBB-429B-9C28-0ABF89B2DB45}" dt="2023-05-24T08:34:44.933" v="297" actId="2696"/>
          <pc:sldLayoutMkLst>
            <pc:docMk/>
            <pc:sldMasterMk cId="886332108" sldId="2147483691"/>
            <pc:sldLayoutMk cId="2788691182" sldId="2147483692"/>
          </pc:sldLayoutMkLst>
        </pc:sldLayoutChg>
        <pc:sldLayoutChg chg="del">
          <pc:chgData name="Takashi Koyama" userId="67047c8071e7c676" providerId="LiveId" clId="{70DA9CE5-EBBB-429B-9C28-0ABF89B2DB45}" dt="2023-05-24T08:36:25.578" v="306" actId="2696"/>
          <pc:sldLayoutMkLst>
            <pc:docMk/>
            <pc:sldMasterMk cId="886332108" sldId="2147483691"/>
            <pc:sldLayoutMk cId="395093636" sldId="2147483693"/>
          </pc:sldLayoutMkLst>
        </pc:sldLayoutChg>
        <pc:sldLayoutChg chg="del">
          <pc:chgData name="Takashi Koyama" userId="67047c8071e7c676" providerId="LiveId" clId="{70DA9CE5-EBBB-429B-9C28-0ABF89B2DB45}" dt="2023-05-24T08:34:49.105" v="298" actId="2696"/>
          <pc:sldLayoutMkLst>
            <pc:docMk/>
            <pc:sldMasterMk cId="886332108" sldId="2147483691"/>
            <pc:sldLayoutMk cId="3556652050" sldId="2147483694"/>
          </pc:sldLayoutMkLst>
        </pc:sldLayoutChg>
        <pc:sldLayoutChg chg="del">
          <pc:chgData name="Takashi Koyama" userId="67047c8071e7c676" providerId="LiveId" clId="{70DA9CE5-EBBB-429B-9C28-0ABF89B2DB45}" dt="2023-05-24T08:36:25.582" v="307" actId="2696"/>
          <pc:sldLayoutMkLst>
            <pc:docMk/>
            <pc:sldMasterMk cId="886332108" sldId="2147483691"/>
            <pc:sldLayoutMk cId="2245102271" sldId="2147483695"/>
          </pc:sldLayoutMkLst>
        </pc:sldLayoutChg>
        <pc:sldLayoutChg chg="del">
          <pc:chgData name="Takashi Koyama" userId="67047c8071e7c676" providerId="LiveId" clId="{70DA9CE5-EBBB-429B-9C28-0ABF89B2DB45}" dt="2023-05-24T08:35:00.122" v="299" actId="2696"/>
          <pc:sldLayoutMkLst>
            <pc:docMk/>
            <pc:sldMasterMk cId="886332108" sldId="2147483691"/>
            <pc:sldLayoutMk cId="1523499046" sldId="2147483696"/>
          </pc:sldLayoutMkLst>
        </pc:sldLayoutChg>
        <pc:sldLayoutChg chg="del">
          <pc:chgData name="Takashi Koyama" userId="67047c8071e7c676" providerId="LiveId" clId="{70DA9CE5-EBBB-429B-9C28-0ABF89B2DB45}" dt="2023-05-24T08:35:00.149" v="300" actId="2696"/>
          <pc:sldLayoutMkLst>
            <pc:docMk/>
            <pc:sldMasterMk cId="886332108" sldId="2147483691"/>
            <pc:sldLayoutMk cId="3213135085" sldId="2147483697"/>
          </pc:sldLayoutMkLst>
        </pc:sldLayoutChg>
        <pc:sldLayoutChg chg="del">
          <pc:chgData name="Takashi Koyama" userId="67047c8071e7c676" providerId="LiveId" clId="{70DA9CE5-EBBB-429B-9C28-0ABF89B2DB45}" dt="2023-05-24T08:35:00.160" v="301" actId="2696"/>
          <pc:sldLayoutMkLst>
            <pc:docMk/>
            <pc:sldMasterMk cId="886332108" sldId="2147483691"/>
            <pc:sldLayoutMk cId="871443650" sldId="2147483698"/>
          </pc:sldLayoutMkLst>
        </pc:sldLayoutChg>
        <pc:sldLayoutChg chg="del">
          <pc:chgData name="Takashi Koyama" userId="67047c8071e7c676" providerId="LiveId" clId="{70DA9CE5-EBBB-429B-9C28-0ABF89B2DB45}" dt="2023-05-24T08:35:00.174" v="302" actId="2696"/>
          <pc:sldLayoutMkLst>
            <pc:docMk/>
            <pc:sldMasterMk cId="886332108" sldId="2147483691"/>
            <pc:sldLayoutMk cId="1024233787" sldId="2147483699"/>
          </pc:sldLayoutMkLst>
        </pc:sldLayoutChg>
        <pc:sldLayoutChg chg="del">
          <pc:chgData name="Takashi Koyama" userId="67047c8071e7c676" providerId="LiveId" clId="{70DA9CE5-EBBB-429B-9C28-0ABF89B2DB45}" dt="2023-05-24T08:35:00.187" v="303" actId="2696"/>
          <pc:sldLayoutMkLst>
            <pc:docMk/>
            <pc:sldMasterMk cId="886332108" sldId="2147483691"/>
            <pc:sldLayoutMk cId="2383276189" sldId="2147483700"/>
          </pc:sldLayoutMkLst>
        </pc:sldLayoutChg>
        <pc:sldLayoutChg chg="del">
          <pc:chgData name="Takashi Koyama" userId="67047c8071e7c676" providerId="LiveId" clId="{70DA9CE5-EBBB-429B-9C28-0ABF89B2DB45}" dt="2023-05-24T08:35:00.205" v="304" actId="2696"/>
          <pc:sldLayoutMkLst>
            <pc:docMk/>
            <pc:sldMasterMk cId="886332108" sldId="2147483691"/>
            <pc:sldLayoutMk cId="3233739519" sldId="2147483701"/>
          </pc:sldLayoutMkLst>
        </pc:sldLayoutChg>
        <pc:sldLayoutChg chg="del">
          <pc:chgData name="Takashi Koyama" userId="67047c8071e7c676" providerId="LiveId" clId="{70DA9CE5-EBBB-429B-9C28-0ABF89B2DB45}" dt="2023-05-24T08:36:25.585" v="308" actId="2696"/>
          <pc:sldLayoutMkLst>
            <pc:docMk/>
            <pc:sldMasterMk cId="886332108" sldId="2147483691"/>
            <pc:sldLayoutMk cId="2124334148" sldId="2147483702"/>
          </pc:sldLayoutMkLst>
        </pc:sldLayoutChg>
        <pc:sldLayoutChg chg="del">
          <pc:chgData name="Takashi Koyama" userId="67047c8071e7c676" providerId="LiveId" clId="{70DA9CE5-EBBB-429B-9C28-0ABF89B2DB45}" dt="2023-05-24T08:35:02.911" v="305" actId="2696"/>
          <pc:sldLayoutMkLst>
            <pc:docMk/>
            <pc:sldMasterMk cId="886332108" sldId="2147483691"/>
            <pc:sldLayoutMk cId="1538026551" sldId="2147483703"/>
          </pc:sldLayoutMkLst>
        </pc:sldLayoutChg>
        <pc:sldLayoutChg chg="del">
          <pc:chgData name="Takashi Koyama" userId="67047c8071e7c676" providerId="LiveId" clId="{70DA9CE5-EBBB-429B-9C28-0ABF89B2DB45}" dt="2023-05-24T08:36:25.588" v="309" actId="2696"/>
          <pc:sldLayoutMkLst>
            <pc:docMk/>
            <pc:sldMasterMk cId="886332108" sldId="2147483691"/>
            <pc:sldLayoutMk cId="1825568055" sldId="2147483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D4B91C4-C97C-B535-359D-D1B8586AFA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8E58C32-AFF1-8090-3A12-29D2EA6C9B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5D4287-1D99-49D4-AA6C-95EF48356629}" type="datetimeFigureOut">
              <a:rPr kumimoji="1" lang="ja-JP" altLang="en-US" smtClean="0"/>
              <a:t>2023/11/12</a:t>
            </a:fld>
            <a:endParaRPr kumimoji="1" lang="ja-JP" altLang="en-US"/>
          </a:p>
        </p:txBody>
      </p:sp>
      <p:sp>
        <p:nvSpPr>
          <p:cNvPr id="4" name="フッター プレースホルダー 3">
            <a:extLst>
              <a:ext uri="{FF2B5EF4-FFF2-40B4-BE49-F238E27FC236}">
                <a16:creationId xmlns:a16="http://schemas.microsoft.com/office/drawing/2014/main" id="{FCDA83BA-7DD1-9740-2FA6-EC94EEAADB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77A13B6-190F-1086-0984-476EFFEC89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F3B7F-0F6A-4468-8031-79896AB1AF8D}" type="slidenum">
              <a:rPr kumimoji="1" lang="ja-JP" altLang="en-US" smtClean="0"/>
              <a:t>‹#›</a:t>
            </a:fld>
            <a:endParaRPr kumimoji="1" lang="ja-JP" altLang="en-US"/>
          </a:p>
        </p:txBody>
      </p:sp>
    </p:spTree>
    <p:extLst>
      <p:ext uri="{BB962C8B-B14F-4D97-AF65-F5344CB8AC3E}">
        <p14:creationId xmlns:p14="http://schemas.microsoft.com/office/powerpoint/2010/main" val="2814336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57513-95C8-4B4B-820D-6615D9B50A5E}" type="datetimeFigureOut">
              <a:rPr kumimoji="1" lang="ja-JP" altLang="en-US" smtClean="0"/>
              <a:t>2023/11/12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7D944-6B05-4AFD-8420-88E7483292F6}" type="slidenum">
              <a:rPr kumimoji="1" lang="ja-JP" altLang="en-US" smtClean="0"/>
              <a:t>‹#›</a:t>
            </a:fld>
            <a:endParaRPr kumimoji="1" lang="ja-JP" altLang="en-US"/>
          </a:p>
        </p:txBody>
      </p:sp>
    </p:spTree>
    <p:extLst>
      <p:ext uri="{BB962C8B-B14F-4D97-AF65-F5344CB8AC3E}">
        <p14:creationId xmlns:p14="http://schemas.microsoft.com/office/powerpoint/2010/main" val="18335594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23</a:t>
            </a:fld>
            <a:endParaRPr kumimoji="1" lang="ja-JP" altLang="en-US"/>
          </a:p>
        </p:txBody>
      </p:sp>
    </p:spTree>
    <p:extLst>
      <p:ext uri="{BB962C8B-B14F-4D97-AF65-F5344CB8AC3E}">
        <p14:creationId xmlns:p14="http://schemas.microsoft.com/office/powerpoint/2010/main" val="252463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30</a:t>
            </a:fld>
            <a:endParaRPr kumimoji="1" lang="ja-JP" altLang="en-US"/>
          </a:p>
        </p:txBody>
      </p:sp>
    </p:spTree>
    <p:extLst>
      <p:ext uri="{BB962C8B-B14F-4D97-AF65-F5344CB8AC3E}">
        <p14:creationId xmlns:p14="http://schemas.microsoft.com/office/powerpoint/2010/main" val="3774863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32</a:t>
            </a:fld>
            <a:endParaRPr kumimoji="1" lang="ja-JP" altLang="en-US"/>
          </a:p>
        </p:txBody>
      </p:sp>
    </p:spTree>
    <p:extLst>
      <p:ext uri="{BB962C8B-B14F-4D97-AF65-F5344CB8AC3E}">
        <p14:creationId xmlns:p14="http://schemas.microsoft.com/office/powerpoint/2010/main" val="423509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629" y="1124530"/>
            <a:ext cx="5842371" cy="2387600"/>
          </a:xfrm>
          <a:solidFill>
            <a:schemeClr val="accent1">
              <a:alpha val="88000"/>
            </a:schemeClr>
          </a:solidFill>
        </p:spPr>
        <p:txBody>
          <a:bodyPr anchor="b">
            <a:normAutofit/>
          </a:bodyPr>
          <a:lstStyle>
            <a:lvl1pPr algn="l">
              <a:defRPr sz="2400">
                <a:solidFill>
                  <a:schemeClr val="bg2"/>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53629" y="3602038"/>
            <a:ext cx="5842371" cy="1655762"/>
          </a:xfrm>
          <a:prstGeom prst="rect">
            <a:avLst/>
          </a:prstGeom>
          <a:solidFill>
            <a:schemeClr val="accent1">
              <a:alpha val="88000"/>
            </a:schemeClr>
          </a:solidFill>
        </p:spPr>
        <p:txBody>
          <a:bodyPr>
            <a:normAutofit/>
          </a:bodyPr>
          <a:lstStyle>
            <a:lvl1pPr marL="0" indent="0" algn="r">
              <a:buNone/>
              <a:defRPr sz="1600">
                <a:solidFill>
                  <a:schemeClr val="bg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pic>
        <p:nvPicPr>
          <p:cNvPr id="4" name="図 3" descr="ロゴ&#10;&#10;自動的に生成された説明">
            <a:extLst>
              <a:ext uri="{FF2B5EF4-FFF2-40B4-BE49-F238E27FC236}">
                <a16:creationId xmlns:a16="http://schemas.microsoft.com/office/drawing/2014/main" id="{4069149B-5DC8-4034-2E07-EE7EFB298B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12441" y="-155787"/>
            <a:ext cx="3462440" cy="1551891"/>
          </a:xfrm>
          <a:prstGeom prst="rect">
            <a:avLst/>
          </a:prstGeom>
        </p:spPr>
      </p:pic>
    </p:spTree>
    <p:extLst>
      <p:ext uri="{BB962C8B-B14F-4D97-AF65-F5344CB8AC3E}">
        <p14:creationId xmlns:p14="http://schemas.microsoft.com/office/powerpoint/2010/main" val="38278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2F600E0-F6AA-4F11-EB25-D5018B2B9A91}"/>
              </a:ext>
            </a:extLst>
          </p:cNvPr>
          <p:cNvSpPr/>
          <p:nvPr userDrawn="1"/>
        </p:nvSpPr>
        <p:spPr>
          <a:xfrm>
            <a:off x="0" y="0"/>
            <a:ext cx="6096000"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297894" y="1986082"/>
            <a:ext cx="5422112" cy="2520000"/>
          </a:xfrm>
          <a:noFill/>
        </p:spPr>
        <p:txBody>
          <a:bodyPr anchor="b">
            <a:normAutofit/>
          </a:bodyPr>
          <a:lstStyle>
            <a:lvl1pPr>
              <a:defRPr sz="2400" b="0"/>
            </a:lvl1pPr>
          </a:lstStyle>
          <a:p>
            <a:r>
              <a:rPr lang="ja-JP" altLang="en-US" dirty="0"/>
              <a:t>セクションタイトルの書式設定</a:t>
            </a:r>
            <a:endParaRPr lang="en-US" dirty="0"/>
          </a:p>
        </p:txBody>
      </p:sp>
      <p:sp>
        <p:nvSpPr>
          <p:cNvPr id="3" name="Text Placeholder 2"/>
          <p:cNvSpPr>
            <a:spLocks noGrp="1"/>
          </p:cNvSpPr>
          <p:nvPr>
            <p:ph type="body" idx="1" hasCustomPrompt="1"/>
          </p:nvPr>
        </p:nvSpPr>
        <p:spPr>
          <a:xfrm>
            <a:off x="297894" y="4612704"/>
            <a:ext cx="5422112" cy="1500187"/>
          </a:xfrm>
          <a:prstGeom prst="rect">
            <a:avLst/>
          </a:prstGeom>
          <a:noFill/>
        </p:spPr>
        <p:txBody>
          <a:bodyPr anchor="t">
            <a:normAutofit/>
          </a:bodyPr>
          <a:lstStyle>
            <a:lvl1pPr marL="0" indent="0">
              <a:buNone/>
              <a:defRPr sz="16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セクションサブタイトルの書式設定</a:t>
            </a:r>
          </a:p>
        </p:txBody>
      </p:sp>
      <p:sp>
        <p:nvSpPr>
          <p:cNvPr id="6" name="Slide Number Placeholder 5"/>
          <p:cNvSpPr>
            <a:spLocks noGrp="1"/>
          </p:cNvSpPr>
          <p:nvPr>
            <p:ph type="sldNum" sz="quarter" idx="12"/>
          </p:nvPr>
        </p:nvSpPr>
        <p:spPr/>
        <p:txBody>
          <a:bodyPr/>
          <a:lstStyle/>
          <a:p>
            <a:fld id="{6C25B416-2A59-467F-9B4B-B66C83B82743}" type="slidenum">
              <a:rPr kumimoji="1" lang="ja-JP" altLang="en-US" smtClean="0"/>
              <a:t>‹#›</a:t>
            </a:fld>
            <a:endParaRPr kumimoji="1" lang="ja-JP" altLang="en-US"/>
          </a:p>
        </p:txBody>
      </p:sp>
    </p:spTree>
    <p:extLst>
      <p:ext uri="{BB962C8B-B14F-4D97-AF65-F5344CB8AC3E}">
        <p14:creationId xmlns:p14="http://schemas.microsoft.com/office/powerpoint/2010/main" val="22518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d_content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9CFA-0E6F-975D-8CC6-E27315F1257E}"/>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92C36BF6-BA12-E3C0-919B-FE782F328429}"/>
              </a:ext>
            </a:extLst>
          </p:cNvPr>
          <p:cNvSpPr>
            <a:spLocks noGrp="1"/>
          </p:cNvSpPr>
          <p:nvPr>
            <p:ph type="sldNum" sz="quarter" idx="10"/>
          </p:nvPr>
        </p:nvSpPr>
        <p:spPr/>
        <p:txBody>
          <a:bodyPr/>
          <a:lstStyle/>
          <a:p>
            <a:fld id="{6C25B416-2A59-467F-9B4B-B66C83B82743}" type="slidenum">
              <a:rPr kumimoji="1" lang="ja-JP" altLang="en-US" smtClean="0"/>
              <a:pPr/>
              <a:t>‹#›</a:t>
            </a:fld>
            <a:endParaRPr kumimoji="1" lang="ja-JP" altLang="en-US"/>
          </a:p>
        </p:txBody>
      </p:sp>
      <p:sp>
        <p:nvSpPr>
          <p:cNvPr id="4" name="正方形/長方形 3">
            <a:extLst>
              <a:ext uri="{FF2B5EF4-FFF2-40B4-BE49-F238E27FC236}">
                <a16:creationId xmlns:a16="http://schemas.microsoft.com/office/drawing/2014/main" id="{DA9A34A1-7491-6730-CD68-E0C81E34B3EE}"/>
              </a:ext>
            </a:extLst>
          </p:cNvPr>
          <p:cNvSpPr/>
          <p:nvPr userDrawn="1"/>
        </p:nvSpPr>
        <p:spPr>
          <a:xfrm>
            <a:off x="-1" y="0"/>
            <a:ext cx="144000" cy="68580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5" name="コンテンツ プレースホルダー 7">
            <a:extLst>
              <a:ext uri="{FF2B5EF4-FFF2-40B4-BE49-F238E27FC236}">
                <a16:creationId xmlns:a16="http://schemas.microsoft.com/office/drawing/2014/main" id="{AEC3B3B8-CDD6-7821-3EFD-45D399D70FE3}"/>
              </a:ext>
            </a:extLst>
          </p:cNvPr>
          <p:cNvSpPr>
            <a:spLocks noGrp="1"/>
          </p:cNvSpPr>
          <p:nvPr>
            <p:ph sz="quarter" idx="13"/>
          </p:nvPr>
        </p:nvSpPr>
        <p:spPr>
          <a:xfrm>
            <a:off x="288885" y="945829"/>
            <a:ext cx="11615116" cy="2160000"/>
          </a:xfrm>
          <a:prstGeom prst="rect">
            <a:avLst/>
          </a:prstGeom>
        </p:spPr>
        <p:txBody>
          <a:bodyPr/>
          <a:lstStyle>
            <a:lvl1pPr>
              <a:defRPr sz="2000"/>
            </a:lvl1pPr>
            <a:lvl2pPr marL="715963" indent="-258763">
              <a:buFont typeface="Wingdings" panose="05000000000000000000" pitchFamily="2" charset="2"/>
              <a:buChar char="l"/>
              <a:defRPr sz="1800"/>
            </a:lvl2pPr>
            <a:lvl3pPr marL="1168400" indent="-254000">
              <a:buFont typeface="Wingdings" panose="05000000000000000000" pitchFamily="2" charset="2"/>
              <a:buChar char="Ø"/>
              <a:defRPr sz="1600"/>
            </a:lvl3pPr>
            <a:lvl4pPr marL="1600200" indent="-228600">
              <a:buFont typeface="Arial" panose="020B0604020202020204" pitchFamily="34" charset="0"/>
              <a:buChar char="•"/>
              <a:defRPr sz="1400"/>
            </a:lvl4pPr>
            <a:lvl5pPr marL="2057400" indent="-228600">
              <a:buFont typeface="メイリオ" panose="020B0604030504040204" pitchFamily="50" charset="-128"/>
              <a:buChar cha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テキスト プレースホルダー 9">
            <a:extLst>
              <a:ext uri="{FF2B5EF4-FFF2-40B4-BE49-F238E27FC236}">
                <a16:creationId xmlns:a16="http://schemas.microsoft.com/office/drawing/2014/main" id="{42951A4B-E2BD-D5F0-A105-4546DECDDDC3}"/>
              </a:ext>
            </a:extLst>
          </p:cNvPr>
          <p:cNvSpPr>
            <a:spLocks noGrp="1"/>
          </p:cNvSpPr>
          <p:nvPr>
            <p:ph type="body" sz="quarter" idx="14" hasCustomPrompt="1"/>
          </p:nvPr>
        </p:nvSpPr>
        <p:spPr>
          <a:xfrm>
            <a:off x="143999" y="6674146"/>
            <a:ext cx="117587" cy="183503"/>
          </a:xfrm>
          <a:prstGeom prst="rect">
            <a:avLst/>
          </a:prstGeom>
          <a:noFill/>
        </p:spPr>
        <p:txBody>
          <a:bodyPr wrap="none" lIns="36000" tIns="36000" rIns="36000" bIns="36000" rtlCol="0" anchor="b">
            <a:spAutoFit/>
          </a:bodyPr>
          <a:lstStyle>
            <a:lvl1pPr marL="0" indent="0">
              <a:spcBef>
                <a:spcPts val="0"/>
              </a:spcBef>
              <a:buNone/>
              <a:defRPr lang="ja-JP" altLang="en-US" sz="800" dirty="0">
                <a:latin typeface="Meiryo UI" panose="020B0604030504040204" pitchFamily="50" charset="-128"/>
                <a:ea typeface="Meiryo UI" panose="020B0604030504040204" pitchFamily="50" charset="-128"/>
              </a:defRPr>
            </a:lvl1pPr>
          </a:lstStyle>
          <a:p>
            <a:pPr marL="0" lvl="0"/>
            <a:r>
              <a:rPr kumimoji="1" lang="en-US" altLang="ja-JP" dirty="0"/>
              <a:t>-</a:t>
            </a:r>
            <a:endParaRPr kumimoji="1" lang="ja-JP" altLang="en-US" dirty="0"/>
          </a:p>
        </p:txBody>
      </p:sp>
    </p:spTree>
    <p:extLst>
      <p:ext uri="{BB962C8B-B14F-4D97-AF65-F5344CB8AC3E}">
        <p14:creationId xmlns:p14="http://schemas.microsoft.com/office/powerpoint/2010/main" val="24849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itl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Text Box 3"/>
          <p:cNvSpPr txBox="1">
            <a:spLocks noChangeArrowheads="1"/>
          </p:cNvSpPr>
          <p:nvPr userDrawn="1"/>
        </p:nvSpPr>
        <p:spPr bwMode="blackWhite">
          <a:xfrm>
            <a:off x="304800" y="6204194"/>
            <a:ext cx="11770936"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 2023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kumimoji="0" lang="en-US" sz="700" b="0" i="0" u="none" strike="noStrike" kern="1200" cap="none" spc="0" normalizeH="0" baseline="0" noProof="0" dirty="0">
                <a:ln>
                  <a:noFill/>
                </a:ln>
                <a:solidFill>
                  <a:srgbClr val="7F7F7F"/>
                </a:solidFill>
                <a:effectLst/>
                <a:uLnTx/>
                <a:uFillTx/>
                <a:latin typeface="+mn-ea"/>
                <a:cs typeface="Segoe UI" pitchFamily="34" charset="0"/>
              </a:rPr>
            </a:br>
            <a:r>
              <a:rPr kumimoji="0" lang="en-US" sz="700" b="0" i="0" u="none" strike="noStrike" kern="1200" cap="none" spc="0" normalizeH="0" baseline="0" noProof="0" dirty="0">
                <a:ln>
                  <a:noFill/>
                </a:ln>
                <a:solidFill>
                  <a:srgbClr val="7F7F7F"/>
                </a:solidFill>
                <a:effectLst/>
                <a:uLnTx/>
                <a:uFillTx/>
                <a:latin typeface="+mn-ea"/>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10" name="図 9" descr="ロゴ&#10;&#10;自動的に生成された説明">
            <a:extLst>
              <a:ext uri="{FF2B5EF4-FFF2-40B4-BE49-F238E27FC236}">
                <a16:creationId xmlns:a16="http://schemas.microsoft.com/office/drawing/2014/main" id="{4BA43A34-CE70-723E-9FCF-881023DA1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7907"/>
            <a:ext cx="6120396" cy="2743206"/>
          </a:xfrm>
          <a:prstGeom prst="rect">
            <a:avLst/>
          </a:prstGeom>
        </p:spPr>
      </p:pic>
    </p:spTree>
    <p:extLst>
      <p:ext uri="{BB962C8B-B14F-4D97-AF65-F5344CB8AC3E}">
        <p14:creationId xmlns:p14="http://schemas.microsoft.com/office/powerpoint/2010/main" val="1295931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309" y="48459"/>
            <a:ext cx="11599382" cy="864000"/>
          </a:xfrm>
          <a:prstGeom prst="rect">
            <a:avLst/>
          </a:prstGeom>
        </p:spPr>
        <p:txBody>
          <a:bodyPr vert="horz" lIns="86400" tIns="43200" rIns="86400" bIns="43200" rtlCol="0" anchor="ctr">
            <a:no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11182583" y="6563477"/>
            <a:ext cx="1009417" cy="289045"/>
          </a:xfrm>
          <a:prstGeom prst="rect">
            <a:avLst/>
          </a:prstGeom>
        </p:spPr>
        <p:txBody>
          <a:bodyPr vert="horz" lIns="72000" tIns="72000" rIns="72000" bIns="72000" rtlCol="0" anchor="ctr"/>
          <a:lstStyle>
            <a:lvl1pPr algn="r">
              <a:defRPr sz="1000">
                <a:solidFill>
                  <a:schemeClr val="tx1">
                    <a:tint val="75000"/>
                  </a:schemeClr>
                </a:solidFill>
                <a:latin typeface="+mn-ea"/>
                <a:ea typeface="+mn-ea"/>
              </a:defRPr>
            </a:lvl1pPr>
          </a:lstStyle>
          <a:p>
            <a:fld id="{6C25B416-2A59-467F-9B4B-B66C83B82743}" type="slidenum">
              <a:rPr kumimoji="1" lang="ja-JP" altLang="en-US" smtClean="0"/>
              <a:pPr/>
              <a:t>‹#›</a:t>
            </a:fld>
            <a:endParaRPr kumimoji="1" lang="ja-JP" altLang="en-US"/>
          </a:p>
        </p:txBody>
      </p:sp>
    </p:spTree>
    <p:extLst>
      <p:ext uri="{BB962C8B-B14F-4D97-AF65-F5344CB8AC3E}">
        <p14:creationId xmlns:p14="http://schemas.microsoft.com/office/powerpoint/2010/main" val="84647096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93" r:id="rId3"/>
    <p:sldLayoutId id="2147483669" r:id="rId4"/>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69875" indent="-269875" algn="l" defTabSz="914400" rtl="0" eaLnBrk="1" latinLnBrk="0" hangingPunct="1">
        <a:lnSpc>
          <a:spcPct val="90000"/>
        </a:lnSpc>
        <a:spcBef>
          <a:spcPts val="1000"/>
        </a:spcBef>
        <a:buFont typeface="Wingdings" panose="05000000000000000000" pitchFamily="2" charset="2"/>
        <a:buChar char="n"/>
        <a:defRPr kumimoji="1" sz="2400" kern="1200">
          <a:solidFill>
            <a:schemeClr val="tx1"/>
          </a:solidFill>
          <a:latin typeface="+mn-ea"/>
          <a:ea typeface="+mn-ea"/>
          <a:cs typeface="+mn-cs"/>
        </a:defRPr>
      </a:lvl1pPr>
      <a:lvl2pPr marL="715963" indent="-258763"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mn-ea"/>
          <a:ea typeface="+mn-ea"/>
          <a:cs typeface="+mn-cs"/>
        </a:defRPr>
      </a:lvl2pPr>
      <a:lvl3pPr marL="1168400" indent="-254000" algn="l" defTabSz="914400" rtl="0" eaLnBrk="1" latinLnBrk="0" hangingPunct="1">
        <a:lnSpc>
          <a:spcPct val="90000"/>
        </a:lnSpc>
        <a:spcBef>
          <a:spcPts val="500"/>
        </a:spcBef>
        <a:buFont typeface="メイリオ" panose="020B0604030504040204" pitchFamily="50" charset="-128"/>
        <a:buChar char="－"/>
        <a:defRPr kumimoji="1" sz="18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9.sv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sv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svg"/><Relationship Id="rId7" Type="http://schemas.openxmlformats.org/officeDocument/2006/relationships/image" Target="../media/image35.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621D1-05A3-2E98-CB8D-6235999BDB20}"/>
              </a:ext>
            </a:extLst>
          </p:cNvPr>
          <p:cNvSpPr>
            <a:spLocks noGrp="1"/>
          </p:cNvSpPr>
          <p:nvPr>
            <p:ph type="title"/>
          </p:nvPr>
        </p:nvSpPr>
        <p:spPr/>
        <p:txBody>
          <a:bodyPr/>
          <a:lstStyle/>
          <a:p>
            <a:r>
              <a:rPr kumimoji="1" lang="ja-JP" altLang="en-US" dirty="0"/>
              <a:t>はじめに編</a:t>
            </a:r>
          </a:p>
        </p:txBody>
      </p:sp>
      <p:sp>
        <p:nvSpPr>
          <p:cNvPr id="3" name="テキスト プレースホルダー 2">
            <a:extLst>
              <a:ext uri="{FF2B5EF4-FFF2-40B4-BE49-F238E27FC236}">
                <a16:creationId xmlns:a16="http://schemas.microsoft.com/office/drawing/2014/main" id="{B0E40282-EA5D-8B01-A07E-E1E7DF42D8D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ECDC92-D21F-5F76-211B-2109D46D0956}"/>
              </a:ext>
            </a:extLst>
          </p:cNvPr>
          <p:cNvSpPr>
            <a:spLocks noGrp="1"/>
          </p:cNvSpPr>
          <p:nvPr>
            <p:ph type="sldNum" sz="quarter" idx="12"/>
          </p:nvPr>
        </p:nvSpPr>
        <p:spPr/>
        <p:txBody>
          <a:bodyPr/>
          <a:lstStyle/>
          <a:p>
            <a:fld id="{6C25B416-2A59-467F-9B4B-B66C83B82743}" type="slidenum">
              <a:rPr kumimoji="1" lang="ja-JP" altLang="en-US" smtClean="0"/>
              <a:t>1</a:t>
            </a:fld>
            <a:endParaRPr kumimoji="1" lang="ja-JP" altLang="en-US"/>
          </a:p>
        </p:txBody>
      </p:sp>
    </p:spTree>
    <p:extLst>
      <p:ext uri="{BB962C8B-B14F-4D97-AF65-F5344CB8AC3E}">
        <p14:creationId xmlns:p14="http://schemas.microsoft.com/office/powerpoint/2010/main" val="341560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34A46-E89E-FB54-9D35-4FE7EBB162A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D8D07AB-54EA-D730-5DA5-2894EFECEB1E}"/>
              </a:ext>
            </a:extLst>
          </p:cNvPr>
          <p:cNvSpPr>
            <a:spLocks noGrp="1"/>
          </p:cNvSpPr>
          <p:nvPr>
            <p:ph type="sldNum" sz="quarter" idx="10"/>
          </p:nvPr>
        </p:nvSpPr>
        <p:spPr/>
        <p:txBody>
          <a:bodyPr/>
          <a:lstStyle/>
          <a:p>
            <a:fld id="{6C25B416-2A59-467F-9B4B-B66C83B82743}" type="slidenum">
              <a:rPr kumimoji="1" lang="ja-JP" altLang="en-US" smtClean="0"/>
              <a:pPr/>
              <a:t>10</a:t>
            </a:fld>
            <a:endParaRPr kumimoji="1" lang="ja-JP" altLang="en-US"/>
          </a:p>
        </p:txBody>
      </p:sp>
      <p:sp>
        <p:nvSpPr>
          <p:cNvPr id="4" name="コンテンツ プレースホルダー 3">
            <a:extLst>
              <a:ext uri="{FF2B5EF4-FFF2-40B4-BE49-F238E27FC236}">
                <a16:creationId xmlns:a16="http://schemas.microsoft.com/office/drawing/2014/main" id="{320659FA-5D99-D339-3FB8-269EF520656A}"/>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8A288D5-93A6-6922-FE61-E71B15F844AF}"/>
              </a:ext>
            </a:extLst>
          </p:cNvPr>
          <p:cNvSpPr>
            <a:spLocks noGrp="1"/>
          </p:cNvSpPr>
          <p:nvPr>
            <p:ph type="body" sz="quarter" idx="14"/>
          </p:nvPr>
        </p:nvSpPr>
        <p:spPr/>
        <p:txBody>
          <a:bodyPr/>
          <a:lstStyle/>
          <a:p>
            <a:endParaRPr kumimoji="1" lang="ja-JP" altLang="en-US"/>
          </a:p>
        </p:txBody>
      </p:sp>
      <p:pic>
        <p:nvPicPr>
          <p:cNvPr id="6" name="コンテンツ プレースホルダー 5" descr="Cgで描かれた人の顔&#10;&#10;低い精度で自動的に生成された説明">
            <a:extLst>
              <a:ext uri="{FF2B5EF4-FFF2-40B4-BE49-F238E27FC236}">
                <a16:creationId xmlns:a16="http://schemas.microsoft.com/office/drawing/2014/main" id="{BF06D200-281A-9F5B-12D4-11638C842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3334022"/>
            <a:ext cx="724964" cy="419622"/>
          </a:xfrm>
          <a:prstGeom prst="rect">
            <a:avLst/>
          </a:prstGeom>
        </p:spPr>
      </p:pic>
      <p:sp>
        <p:nvSpPr>
          <p:cNvPr id="8" name="正方形/長方形 7">
            <a:extLst>
              <a:ext uri="{FF2B5EF4-FFF2-40B4-BE49-F238E27FC236}">
                <a16:creationId xmlns:a16="http://schemas.microsoft.com/office/drawing/2014/main" id="{D0E0C026-60E5-B00E-5790-EDAC7FFF80C5}"/>
              </a:ext>
            </a:extLst>
          </p:cNvPr>
          <p:cNvSpPr/>
          <p:nvPr/>
        </p:nvSpPr>
        <p:spPr>
          <a:xfrm>
            <a:off x="3704467" y="3363833"/>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C0C6255C-0291-BEE1-E875-90CDD0B7084E}"/>
              </a:ext>
            </a:extLst>
          </p:cNvPr>
          <p:cNvSpPr/>
          <p:nvPr/>
        </p:nvSpPr>
        <p:spPr>
          <a:xfrm>
            <a:off x="4424467"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B739422-A147-E35A-79AD-FED519B6484C}"/>
              </a:ext>
            </a:extLst>
          </p:cNvPr>
          <p:cNvSpPr/>
          <p:nvPr/>
        </p:nvSpPr>
        <p:spPr>
          <a:xfrm>
            <a:off x="5142086"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A0BCE41-1BDC-5FA9-5CFE-20C1A34F8924}"/>
              </a:ext>
            </a:extLst>
          </p:cNvPr>
          <p:cNvSpPr/>
          <p:nvPr/>
        </p:nvSpPr>
        <p:spPr>
          <a:xfrm>
            <a:off x="5862086"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0422CA7-9912-3511-FCB4-F475DFC181E9}"/>
              </a:ext>
            </a:extLst>
          </p:cNvPr>
          <p:cNvSpPr/>
          <p:nvPr/>
        </p:nvSpPr>
        <p:spPr>
          <a:xfrm>
            <a:off x="6579705"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C929AF8-FA45-3EA4-C3EA-C848E2601751}"/>
              </a:ext>
            </a:extLst>
          </p:cNvPr>
          <p:cNvSpPr/>
          <p:nvPr/>
        </p:nvSpPr>
        <p:spPr>
          <a:xfrm>
            <a:off x="7299705"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1B1E19A-949F-2F69-2AB8-3A42D7599C6B}"/>
              </a:ext>
            </a:extLst>
          </p:cNvPr>
          <p:cNvSpPr/>
          <p:nvPr/>
        </p:nvSpPr>
        <p:spPr>
          <a:xfrm>
            <a:off x="8017324" y="3363833"/>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D69DEE6-1B19-A71B-78D3-DD0B2B7EDCFD}"/>
              </a:ext>
            </a:extLst>
          </p:cNvPr>
          <p:cNvSpPr/>
          <p:nvPr/>
        </p:nvSpPr>
        <p:spPr>
          <a:xfrm>
            <a:off x="8737324"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16" name="コンテンツ プレースホルダー 5" descr="Cgで描かれた人の顔&#10;&#10;低い精度で自動的に生成された説明">
            <a:extLst>
              <a:ext uri="{FF2B5EF4-FFF2-40B4-BE49-F238E27FC236}">
                <a16:creationId xmlns:a16="http://schemas.microsoft.com/office/drawing/2014/main" id="{5A098058-A896-2CB4-DD79-BE7ADCA24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3930469"/>
            <a:ext cx="724964" cy="419622"/>
          </a:xfrm>
          <a:prstGeom prst="rect">
            <a:avLst/>
          </a:prstGeom>
        </p:spPr>
      </p:pic>
      <p:sp>
        <p:nvSpPr>
          <p:cNvPr id="18" name="正方形/長方形 17">
            <a:extLst>
              <a:ext uri="{FF2B5EF4-FFF2-40B4-BE49-F238E27FC236}">
                <a16:creationId xmlns:a16="http://schemas.microsoft.com/office/drawing/2014/main" id="{2CD27D38-F195-3681-B0EF-3CAD1FC54494}"/>
              </a:ext>
            </a:extLst>
          </p:cNvPr>
          <p:cNvSpPr/>
          <p:nvPr/>
        </p:nvSpPr>
        <p:spPr>
          <a:xfrm>
            <a:off x="3704467"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4AF18F-0B19-79D4-412D-0117C6B61124}"/>
              </a:ext>
            </a:extLst>
          </p:cNvPr>
          <p:cNvSpPr/>
          <p:nvPr/>
        </p:nvSpPr>
        <p:spPr>
          <a:xfrm>
            <a:off x="4424467"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07376D9-AA75-8492-13D5-5B552FB86900}"/>
              </a:ext>
            </a:extLst>
          </p:cNvPr>
          <p:cNvSpPr/>
          <p:nvPr/>
        </p:nvSpPr>
        <p:spPr>
          <a:xfrm>
            <a:off x="5142086"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2244E6F-72F2-B602-976B-9C09519BC0E9}"/>
              </a:ext>
            </a:extLst>
          </p:cNvPr>
          <p:cNvSpPr/>
          <p:nvPr/>
        </p:nvSpPr>
        <p:spPr>
          <a:xfrm>
            <a:off x="5862086"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B6F7C3A-6B5F-F7CE-9798-DDC15FE95683}"/>
              </a:ext>
            </a:extLst>
          </p:cNvPr>
          <p:cNvSpPr/>
          <p:nvPr/>
        </p:nvSpPr>
        <p:spPr>
          <a:xfrm>
            <a:off x="6579705"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438AC4E9-821E-89C2-7B6F-27A6DF7967D0}"/>
              </a:ext>
            </a:extLst>
          </p:cNvPr>
          <p:cNvSpPr/>
          <p:nvPr/>
        </p:nvSpPr>
        <p:spPr>
          <a:xfrm>
            <a:off x="7299705"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8B4F1D7-BA6B-259D-0487-2BBE9928D59B}"/>
              </a:ext>
            </a:extLst>
          </p:cNvPr>
          <p:cNvSpPr/>
          <p:nvPr/>
        </p:nvSpPr>
        <p:spPr>
          <a:xfrm>
            <a:off x="8017324"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BA6E4BB-33FF-27AE-8BCF-F2E0146A4C1A}"/>
              </a:ext>
            </a:extLst>
          </p:cNvPr>
          <p:cNvSpPr/>
          <p:nvPr/>
        </p:nvSpPr>
        <p:spPr>
          <a:xfrm>
            <a:off x="8737324"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26" name="コンテンツ プレースホルダー 5" descr="Cgで描かれた人の顔&#10;&#10;低い精度で自動的に生成された説明">
            <a:extLst>
              <a:ext uri="{FF2B5EF4-FFF2-40B4-BE49-F238E27FC236}">
                <a16:creationId xmlns:a16="http://schemas.microsoft.com/office/drawing/2014/main" id="{1A1E0230-A8C1-F853-DE5A-F622F2C40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4528495"/>
            <a:ext cx="724964" cy="419622"/>
          </a:xfrm>
          <a:prstGeom prst="rect">
            <a:avLst/>
          </a:prstGeom>
        </p:spPr>
      </p:pic>
      <p:sp>
        <p:nvSpPr>
          <p:cNvPr id="28" name="正方形/長方形 27">
            <a:extLst>
              <a:ext uri="{FF2B5EF4-FFF2-40B4-BE49-F238E27FC236}">
                <a16:creationId xmlns:a16="http://schemas.microsoft.com/office/drawing/2014/main" id="{4EE1E25D-A38E-2211-ACD4-B56954A6017D}"/>
              </a:ext>
            </a:extLst>
          </p:cNvPr>
          <p:cNvSpPr/>
          <p:nvPr/>
        </p:nvSpPr>
        <p:spPr>
          <a:xfrm>
            <a:off x="3704467"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258A1DD1-DFC9-4217-F355-2FA735260DF2}"/>
              </a:ext>
            </a:extLst>
          </p:cNvPr>
          <p:cNvSpPr/>
          <p:nvPr/>
        </p:nvSpPr>
        <p:spPr>
          <a:xfrm>
            <a:off x="4424467"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922F292-5A6A-075F-9608-751DC0C475CB}"/>
              </a:ext>
            </a:extLst>
          </p:cNvPr>
          <p:cNvSpPr/>
          <p:nvPr/>
        </p:nvSpPr>
        <p:spPr>
          <a:xfrm>
            <a:off x="5142086" y="4554508"/>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B7984508-391C-1CA4-3791-86D9C2188165}"/>
              </a:ext>
            </a:extLst>
          </p:cNvPr>
          <p:cNvSpPr/>
          <p:nvPr/>
        </p:nvSpPr>
        <p:spPr>
          <a:xfrm>
            <a:off x="5862086"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7D270EF-7141-5319-C4F1-955B97E45B49}"/>
              </a:ext>
            </a:extLst>
          </p:cNvPr>
          <p:cNvSpPr/>
          <p:nvPr/>
        </p:nvSpPr>
        <p:spPr>
          <a:xfrm>
            <a:off x="6579705" y="4554508"/>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DDBD9130-3BBA-20F8-86F9-A6007A5EA0FD}"/>
              </a:ext>
            </a:extLst>
          </p:cNvPr>
          <p:cNvSpPr/>
          <p:nvPr/>
        </p:nvSpPr>
        <p:spPr>
          <a:xfrm>
            <a:off x="7299705"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CD8AF90-2960-6764-BAB0-1E20D43D385E}"/>
              </a:ext>
            </a:extLst>
          </p:cNvPr>
          <p:cNvSpPr/>
          <p:nvPr/>
        </p:nvSpPr>
        <p:spPr>
          <a:xfrm>
            <a:off x="8017324"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9365CAB-17C4-5F24-5ACC-5112199BB0BB}"/>
              </a:ext>
            </a:extLst>
          </p:cNvPr>
          <p:cNvSpPr/>
          <p:nvPr/>
        </p:nvSpPr>
        <p:spPr>
          <a:xfrm>
            <a:off x="8737324"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36" name="コンテンツ プレースホルダー 5" descr="Cgで描かれた人の顔&#10;&#10;低い精度で自動的に生成された説明">
            <a:extLst>
              <a:ext uri="{FF2B5EF4-FFF2-40B4-BE49-F238E27FC236}">
                <a16:creationId xmlns:a16="http://schemas.microsoft.com/office/drawing/2014/main" id="{66F10A23-A98D-D196-DC1D-F7DF74B42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5126240"/>
            <a:ext cx="724964" cy="419622"/>
          </a:xfrm>
          <a:prstGeom prst="rect">
            <a:avLst/>
          </a:prstGeom>
        </p:spPr>
      </p:pic>
      <p:sp>
        <p:nvSpPr>
          <p:cNvPr id="38" name="正方形/長方形 37">
            <a:extLst>
              <a:ext uri="{FF2B5EF4-FFF2-40B4-BE49-F238E27FC236}">
                <a16:creationId xmlns:a16="http://schemas.microsoft.com/office/drawing/2014/main" id="{FF3B45B6-F0FE-8DE1-8B30-5064264CD26C}"/>
              </a:ext>
            </a:extLst>
          </p:cNvPr>
          <p:cNvSpPr/>
          <p:nvPr/>
        </p:nvSpPr>
        <p:spPr>
          <a:xfrm>
            <a:off x="3704467"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A71D64A-E8E9-6E6D-DE36-4A3569A33CA2}"/>
              </a:ext>
            </a:extLst>
          </p:cNvPr>
          <p:cNvSpPr/>
          <p:nvPr/>
        </p:nvSpPr>
        <p:spPr>
          <a:xfrm>
            <a:off x="4424467"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25B1707-01E8-C289-2412-CB87A8252BB3}"/>
              </a:ext>
            </a:extLst>
          </p:cNvPr>
          <p:cNvSpPr/>
          <p:nvPr/>
        </p:nvSpPr>
        <p:spPr>
          <a:xfrm>
            <a:off x="5142086"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2C5C36BC-CBBB-97DA-1F9D-ADF399E1E546}"/>
              </a:ext>
            </a:extLst>
          </p:cNvPr>
          <p:cNvSpPr/>
          <p:nvPr/>
        </p:nvSpPr>
        <p:spPr>
          <a:xfrm>
            <a:off x="5862086" y="512624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3C1C648-3D5E-85E9-6926-9919086FE2D5}"/>
              </a:ext>
            </a:extLst>
          </p:cNvPr>
          <p:cNvSpPr/>
          <p:nvPr/>
        </p:nvSpPr>
        <p:spPr>
          <a:xfrm>
            <a:off x="6579705"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19C08EBF-2F0D-AFE2-8384-88E45A19BB98}"/>
              </a:ext>
            </a:extLst>
          </p:cNvPr>
          <p:cNvSpPr/>
          <p:nvPr/>
        </p:nvSpPr>
        <p:spPr>
          <a:xfrm>
            <a:off x="7299705"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8D1DF5B-3FB8-2FCB-9BEA-EF8F131120A3}"/>
              </a:ext>
            </a:extLst>
          </p:cNvPr>
          <p:cNvSpPr/>
          <p:nvPr/>
        </p:nvSpPr>
        <p:spPr>
          <a:xfrm>
            <a:off x="8017324"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6CA82E8-D35F-2F46-0A57-19E8C5E453DE}"/>
              </a:ext>
            </a:extLst>
          </p:cNvPr>
          <p:cNvSpPr/>
          <p:nvPr/>
        </p:nvSpPr>
        <p:spPr>
          <a:xfrm>
            <a:off x="8737324"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F216E0A-3422-4693-D5F8-DF4995581F48}"/>
              </a:ext>
            </a:extLst>
          </p:cNvPr>
          <p:cNvCxnSpPr/>
          <p:nvPr/>
        </p:nvCxnSpPr>
        <p:spPr>
          <a:xfrm>
            <a:off x="3704467" y="2900290"/>
            <a:ext cx="0" cy="2916736"/>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A6329F13-20DF-3FDB-38D4-E61988759CF3}"/>
              </a:ext>
            </a:extLst>
          </p:cNvPr>
          <p:cNvCxnSpPr>
            <a:cxnSpLocks/>
          </p:cNvCxnSpPr>
          <p:nvPr/>
        </p:nvCxnSpPr>
        <p:spPr>
          <a:xfrm>
            <a:off x="9457324" y="2891723"/>
            <a:ext cx="0" cy="2916736"/>
          </a:xfrm>
          <a:prstGeom prst="line">
            <a:avLst/>
          </a:prstGeom>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6CBAB1F0-25AE-DA40-A9BF-C8AACCDF9C4F}"/>
              </a:ext>
            </a:extLst>
          </p:cNvPr>
          <p:cNvCxnSpPr/>
          <p:nvPr/>
        </p:nvCxnSpPr>
        <p:spPr>
          <a:xfrm>
            <a:off x="3704467" y="3013756"/>
            <a:ext cx="5752857"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19BB663-3819-8B1C-A489-2726EE743C89}"/>
              </a:ext>
            </a:extLst>
          </p:cNvPr>
          <p:cNvSpPr txBox="1"/>
          <p:nvPr/>
        </p:nvSpPr>
        <p:spPr>
          <a:xfrm>
            <a:off x="6257730" y="2807658"/>
            <a:ext cx="646331" cy="276999"/>
          </a:xfrm>
          <a:prstGeom prst="rect">
            <a:avLst/>
          </a:prstGeom>
          <a:noFill/>
        </p:spPr>
        <p:txBody>
          <a:bodyPr wrap="none" rtlCol="0">
            <a:spAutoFit/>
          </a:bodyPr>
          <a:lstStyle/>
          <a:p>
            <a:r>
              <a:rPr kumimoji="1" lang="ja-JP" altLang="en-US" sz="1200" dirty="0"/>
              <a:t>時間軸</a:t>
            </a:r>
          </a:p>
        </p:txBody>
      </p:sp>
      <p:sp>
        <p:nvSpPr>
          <p:cNvPr id="50" name="正方形/長方形 49">
            <a:extLst>
              <a:ext uri="{FF2B5EF4-FFF2-40B4-BE49-F238E27FC236}">
                <a16:creationId xmlns:a16="http://schemas.microsoft.com/office/drawing/2014/main" id="{85664A5D-75AF-F45A-F13F-10AD5DCE55DF}"/>
              </a:ext>
            </a:extLst>
          </p:cNvPr>
          <p:cNvSpPr/>
          <p:nvPr/>
        </p:nvSpPr>
        <p:spPr>
          <a:xfrm>
            <a:off x="9458485" y="3360877"/>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25.0%</a:t>
            </a:r>
            <a:endParaRPr kumimoji="1" lang="ja-JP" altLang="en-US" sz="12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59CF4591-3BAF-BECD-7879-7BFA3DDDD7F3}"/>
              </a:ext>
            </a:extLst>
          </p:cNvPr>
          <p:cNvSpPr/>
          <p:nvPr/>
        </p:nvSpPr>
        <p:spPr>
          <a:xfrm>
            <a:off x="9458485" y="3960280"/>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37.5%</a:t>
            </a:r>
            <a:endParaRPr kumimoji="1" lang="ja-JP" altLang="en-US" sz="12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1F2D0A43-2818-5B8F-1A4D-06CA31B9694B}"/>
              </a:ext>
            </a:extLst>
          </p:cNvPr>
          <p:cNvSpPr/>
          <p:nvPr/>
        </p:nvSpPr>
        <p:spPr>
          <a:xfrm>
            <a:off x="9458485" y="4547235"/>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25.0%</a:t>
            </a:r>
            <a:endParaRPr kumimoji="1" lang="ja-JP" altLang="en-US" sz="1200"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EB7EFC34-4527-3073-2A82-196D693D45AC}"/>
              </a:ext>
            </a:extLst>
          </p:cNvPr>
          <p:cNvSpPr/>
          <p:nvPr/>
        </p:nvSpPr>
        <p:spPr>
          <a:xfrm>
            <a:off x="9454943" y="5126240"/>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12.5%</a:t>
            </a:r>
            <a:endParaRPr kumimoji="1" lang="ja-JP" altLang="en-US" sz="1200" dirty="0">
              <a:latin typeface="Meiryo UI" panose="020B0604030504040204" pitchFamily="50" charset="-128"/>
              <a:ea typeface="Meiryo UI" panose="020B0604030504040204" pitchFamily="50" charset="-128"/>
            </a:endParaRPr>
          </a:p>
        </p:txBody>
      </p:sp>
      <p:grpSp>
        <p:nvGrpSpPr>
          <p:cNvPr id="54" name="Group 130">
            <a:extLst>
              <a:ext uri="{FF2B5EF4-FFF2-40B4-BE49-F238E27FC236}">
                <a16:creationId xmlns:a16="http://schemas.microsoft.com/office/drawing/2014/main" id="{8DA6A57C-B16D-488F-7F30-C1FEF72EEDB6}"/>
              </a:ext>
            </a:extLst>
          </p:cNvPr>
          <p:cNvGrpSpPr>
            <a:grpSpLocks/>
          </p:cNvGrpSpPr>
          <p:nvPr/>
        </p:nvGrpSpPr>
        <p:grpSpPr bwMode="auto">
          <a:xfrm>
            <a:off x="3603237" y="3251747"/>
            <a:ext cx="306693" cy="235271"/>
            <a:chOff x="3456" y="960"/>
            <a:chExt cx="365" cy="280"/>
          </a:xfrm>
        </p:grpSpPr>
        <p:sp>
          <p:nvSpPr>
            <p:cNvPr id="55" name="AutoShape 131">
              <a:extLst>
                <a:ext uri="{FF2B5EF4-FFF2-40B4-BE49-F238E27FC236}">
                  <a16:creationId xmlns:a16="http://schemas.microsoft.com/office/drawing/2014/main" id="{DB5F43C1-CD5F-7BE8-43CF-7FE18CD8CAAF}"/>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gradFill rotWithShape="1">
              <a:gsLst>
                <a:gs pos="0">
                  <a:srgbClr val="FFECD9"/>
                </a:gs>
                <a:gs pos="100000">
                  <a:srgbClr val="FFECD9">
                    <a:gamma/>
                    <a:tint val="40000"/>
                    <a:invGamma/>
                  </a:srgbClr>
                </a:gs>
              </a:gsLst>
              <a:lin ang="2700000" scaled="1"/>
            </a:gradFill>
            <a:ln w="19050">
              <a:solidFill>
                <a:schemeClr val="accent1"/>
              </a:solidFill>
              <a:miter lim="800000"/>
              <a:headEnd/>
              <a:tailEnd/>
            </a:ln>
            <a:effectLst/>
          </p:spPr>
          <p:txBody>
            <a:bodyPr wrap="none" anchor="ctr"/>
            <a:lstStyle/>
            <a:p>
              <a:endParaRPr lang="ja-JP" altLang="en-US"/>
            </a:p>
          </p:txBody>
        </p:sp>
        <p:sp>
          <p:nvSpPr>
            <p:cNvPr id="56" name="AutoShape 132">
              <a:extLst>
                <a:ext uri="{FF2B5EF4-FFF2-40B4-BE49-F238E27FC236}">
                  <a16:creationId xmlns:a16="http://schemas.microsoft.com/office/drawing/2014/main" id="{703A142F-A6B3-146B-8668-2F502F6649CD}"/>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gradFill rotWithShape="1">
              <a:gsLst>
                <a:gs pos="0">
                  <a:srgbClr val="FFECD9"/>
                </a:gs>
                <a:gs pos="100000">
                  <a:srgbClr val="FFECD9">
                    <a:gamma/>
                    <a:tint val="40000"/>
                    <a:invGamma/>
                  </a:srgbClr>
                </a:gs>
              </a:gsLst>
              <a:lin ang="2700000" scaled="1"/>
            </a:gradFill>
            <a:ln w="19050">
              <a:solidFill>
                <a:schemeClr val="accent1"/>
              </a:solidFill>
              <a:miter lim="800000"/>
              <a:headEnd/>
              <a:tailEnd/>
            </a:ln>
            <a:effectLst/>
          </p:spPr>
          <p:txBody>
            <a:bodyPr wrap="none" anchor="ctr"/>
            <a:lstStyle/>
            <a:p>
              <a:endParaRPr lang="ja-JP" altLang="en-US"/>
            </a:p>
          </p:txBody>
        </p:sp>
      </p:grpSp>
    </p:spTree>
    <p:extLst>
      <p:ext uri="{BB962C8B-B14F-4D97-AF65-F5344CB8AC3E}">
        <p14:creationId xmlns:p14="http://schemas.microsoft.com/office/powerpoint/2010/main" val="349033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F1AF8-D867-67E9-3FEA-ED0A32B7CC74}"/>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67843B0-E8A4-0773-9E41-6300FC495ED5}"/>
              </a:ext>
            </a:extLst>
          </p:cNvPr>
          <p:cNvSpPr>
            <a:spLocks noGrp="1"/>
          </p:cNvSpPr>
          <p:nvPr>
            <p:ph type="sldNum" sz="quarter" idx="10"/>
          </p:nvPr>
        </p:nvSpPr>
        <p:spPr/>
        <p:txBody>
          <a:bodyPr/>
          <a:lstStyle/>
          <a:p>
            <a:fld id="{6C25B416-2A59-467F-9B4B-B66C83B82743}" type="slidenum">
              <a:rPr kumimoji="1" lang="ja-JP" altLang="en-US" smtClean="0"/>
              <a:pPr/>
              <a:t>11</a:t>
            </a:fld>
            <a:endParaRPr kumimoji="1" lang="ja-JP" altLang="en-US"/>
          </a:p>
        </p:txBody>
      </p:sp>
      <p:sp>
        <p:nvSpPr>
          <p:cNvPr id="4" name="コンテンツ プレースホルダー 3">
            <a:extLst>
              <a:ext uri="{FF2B5EF4-FFF2-40B4-BE49-F238E27FC236}">
                <a16:creationId xmlns:a16="http://schemas.microsoft.com/office/drawing/2014/main" id="{05015EEF-CC2F-2F9A-0DA6-5B529B4184C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BA64DC48-6617-2C95-E39A-9BCF0018893A}"/>
              </a:ext>
            </a:extLst>
          </p:cNvPr>
          <p:cNvSpPr>
            <a:spLocks noGrp="1"/>
          </p:cNvSpPr>
          <p:nvPr>
            <p:ph type="body" sz="quarter" idx="14"/>
          </p:nvPr>
        </p:nvSpPr>
        <p:spPr/>
        <p:txBody>
          <a:bodyPr/>
          <a:lstStyle/>
          <a:p>
            <a:endParaRPr kumimoji="1" lang="ja-JP" altLang="en-US"/>
          </a:p>
        </p:txBody>
      </p:sp>
      <p:cxnSp>
        <p:nvCxnSpPr>
          <p:cNvPr id="6" name="直線矢印コネクタ 5">
            <a:extLst>
              <a:ext uri="{FF2B5EF4-FFF2-40B4-BE49-F238E27FC236}">
                <a16:creationId xmlns:a16="http://schemas.microsoft.com/office/drawing/2014/main" id="{DDD908C3-D22A-1C49-2A6E-AC86D3143035}"/>
              </a:ext>
            </a:extLst>
          </p:cNvPr>
          <p:cNvCxnSpPr>
            <a:cxnSpLocks/>
          </p:cNvCxnSpPr>
          <p:nvPr/>
        </p:nvCxnSpPr>
        <p:spPr>
          <a:xfrm flipV="1">
            <a:off x="5802275" y="3450453"/>
            <a:ext cx="0" cy="268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E92F7689-B292-38C5-1779-819D0E23E57F}"/>
              </a:ext>
            </a:extLst>
          </p:cNvPr>
          <p:cNvCxnSpPr>
            <a:cxnSpLocks/>
          </p:cNvCxnSpPr>
          <p:nvPr/>
        </p:nvCxnSpPr>
        <p:spPr>
          <a:xfrm>
            <a:off x="5802275" y="6138775"/>
            <a:ext cx="3869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4105680-A240-9B86-0CE5-6C7B45C59C86}"/>
              </a:ext>
            </a:extLst>
          </p:cNvPr>
          <p:cNvCxnSpPr>
            <a:cxnSpLocks/>
          </p:cNvCxnSpPr>
          <p:nvPr/>
        </p:nvCxnSpPr>
        <p:spPr>
          <a:xfrm>
            <a:off x="5810440" y="5393551"/>
            <a:ext cx="386170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フリーフォーム: 図形 8">
            <a:extLst>
              <a:ext uri="{FF2B5EF4-FFF2-40B4-BE49-F238E27FC236}">
                <a16:creationId xmlns:a16="http://schemas.microsoft.com/office/drawing/2014/main" id="{5342A084-F2C1-AA24-080D-D0D622BD3E8E}"/>
              </a:ext>
            </a:extLst>
          </p:cNvPr>
          <p:cNvSpPr/>
          <p:nvPr/>
        </p:nvSpPr>
        <p:spPr>
          <a:xfrm>
            <a:off x="5810440" y="4707753"/>
            <a:ext cx="3747407" cy="1110343"/>
          </a:xfrm>
          <a:custGeom>
            <a:avLst/>
            <a:gdLst>
              <a:gd name="connsiteX0" fmla="*/ 0 w 3747407"/>
              <a:gd name="connsiteY0" fmla="*/ 906235 h 1110343"/>
              <a:gd name="connsiteX1" fmla="*/ 97971 w 3747407"/>
              <a:gd name="connsiteY1" fmla="*/ 849085 h 1110343"/>
              <a:gd name="connsiteX2" fmla="*/ 179614 w 3747407"/>
              <a:gd name="connsiteY2" fmla="*/ 873578 h 1110343"/>
              <a:gd name="connsiteX3" fmla="*/ 269421 w 3747407"/>
              <a:gd name="connsiteY3" fmla="*/ 800100 h 1110343"/>
              <a:gd name="connsiteX4" fmla="*/ 351064 w 3747407"/>
              <a:gd name="connsiteY4" fmla="*/ 906235 h 1110343"/>
              <a:gd name="connsiteX5" fmla="*/ 400050 w 3747407"/>
              <a:gd name="connsiteY5" fmla="*/ 693964 h 1110343"/>
              <a:gd name="connsiteX6" fmla="*/ 620485 w 3747407"/>
              <a:gd name="connsiteY6" fmla="*/ 702128 h 1110343"/>
              <a:gd name="connsiteX7" fmla="*/ 832757 w 3747407"/>
              <a:gd name="connsiteY7" fmla="*/ 155121 h 1110343"/>
              <a:gd name="connsiteX8" fmla="*/ 849085 w 3747407"/>
              <a:gd name="connsiteY8" fmla="*/ 955221 h 1110343"/>
              <a:gd name="connsiteX9" fmla="*/ 930728 w 3747407"/>
              <a:gd name="connsiteY9" fmla="*/ 865414 h 1110343"/>
              <a:gd name="connsiteX10" fmla="*/ 1004207 w 3747407"/>
              <a:gd name="connsiteY10" fmla="*/ 914400 h 1110343"/>
              <a:gd name="connsiteX11" fmla="*/ 1061357 w 3747407"/>
              <a:gd name="connsiteY11" fmla="*/ 693964 h 1110343"/>
              <a:gd name="connsiteX12" fmla="*/ 1396093 w 3747407"/>
              <a:gd name="connsiteY12" fmla="*/ 702128 h 1110343"/>
              <a:gd name="connsiteX13" fmla="*/ 1436914 w 3747407"/>
              <a:gd name="connsiteY13" fmla="*/ 538843 h 1110343"/>
              <a:gd name="connsiteX14" fmla="*/ 1461407 w 3747407"/>
              <a:gd name="connsiteY14" fmla="*/ 587828 h 1110343"/>
              <a:gd name="connsiteX15" fmla="*/ 1551214 w 3747407"/>
              <a:gd name="connsiteY15" fmla="*/ 187778 h 1110343"/>
              <a:gd name="connsiteX16" fmla="*/ 1624693 w 3747407"/>
              <a:gd name="connsiteY16" fmla="*/ 326571 h 1110343"/>
              <a:gd name="connsiteX17" fmla="*/ 1632857 w 3747407"/>
              <a:gd name="connsiteY17" fmla="*/ 0 h 1110343"/>
              <a:gd name="connsiteX18" fmla="*/ 1861457 w 3747407"/>
              <a:gd name="connsiteY18" fmla="*/ 906235 h 1110343"/>
              <a:gd name="connsiteX19" fmla="*/ 2041071 w 3747407"/>
              <a:gd name="connsiteY19" fmla="*/ 506185 h 1110343"/>
              <a:gd name="connsiteX20" fmla="*/ 2114550 w 3747407"/>
              <a:gd name="connsiteY20" fmla="*/ 857250 h 1110343"/>
              <a:gd name="connsiteX21" fmla="*/ 2212521 w 3747407"/>
              <a:gd name="connsiteY21" fmla="*/ 702128 h 1110343"/>
              <a:gd name="connsiteX22" fmla="*/ 2628900 w 3747407"/>
              <a:gd name="connsiteY22" fmla="*/ 693964 h 1110343"/>
              <a:gd name="connsiteX23" fmla="*/ 2686050 w 3747407"/>
              <a:gd name="connsiteY23" fmla="*/ 881743 h 1110343"/>
              <a:gd name="connsiteX24" fmla="*/ 2735035 w 3747407"/>
              <a:gd name="connsiteY24" fmla="*/ 767443 h 1110343"/>
              <a:gd name="connsiteX25" fmla="*/ 2767693 w 3747407"/>
              <a:gd name="connsiteY25" fmla="*/ 906235 h 1110343"/>
              <a:gd name="connsiteX26" fmla="*/ 2922814 w 3747407"/>
              <a:gd name="connsiteY26" fmla="*/ 342900 h 1110343"/>
              <a:gd name="connsiteX27" fmla="*/ 3216728 w 3747407"/>
              <a:gd name="connsiteY27" fmla="*/ 1110343 h 1110343"/>
              <a:gd name="connsiteX28" fmla="*/ 3290207 w 3747407"/>
              <a:gd name="connsiteY28" fmla="*/ 963385 h 1110343"/>
              <a:gd name="connsiteX29" fmla="*/ 3420835 w 3747407"/>
              <a:gd name="connsiteY29" fmla="*/ 1045028 h 1110343"/>
              <a:gd name="connsiteX30" fmla="*/ 3526971 w 3747407"/>
              <a:gd name="connsiteY30" fmla="*/ 693964 h 1110343"/>
              <a:gd name="connsiteX31" fmla="*/ 3747407 w 3747407"/>
              <a:gd name="connsiteY31" fmla="*/ 702128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47407" h="1110343">
                <a:moveTo>
                  <a:pt x="0" y="906235"/>
                </a:moveTo>
                <a:lnTo>
                  <a:pt x="97971" y="849085"/>
                </a:lnTo>
                <a:lnTo>
                  <a:pt x="179614" y="873578"/>
                </a:lnTo>
                <a:lnTo>
                  <a:pt x="269421" y="800100"/>
                </a:lnTo>
                <a:lnTo>
                  <a:pt x="351064" y="906235"/>
                </a:lnTo>
                <a:lnTo>
                  <a:pt x="400050" y="693964"/>
                </a:lnTo>
                <a:lnTo>
                  <a:pt x="620485" y="702128"/>
                </a:lnTo>
                <a:lnTo>
                  <a:pt x="832757" y="155121"/>
                </a:lnTo>
                <a:lnTo>
                  <a:pt x="849085" y="955221"/>
                </a:lnTo>
                <a:lnTo>
                  <a:pt x="930728" y="865414"/>
                </a:lnTo>
                <a:lnTo>
                  <a:pt x="1004207" y="914400"/>
                </a:lnTo>
                <a:lnTo>
                  <a:pt x="1061357" y="693964"/>
                </a:lnTo>
                <a:lnTo>
                  <a:pt x="1396093" y="702128"/>
                </a:lnTo>
                <a:lnTo>
                  <a:pt x="1436914" y="538843"/>
                </a:lnTo>
                <a:lnTo>
                  <a:pt x="1461407" y="587828"/>
                </a:lnTo>
                <a:lnTo>
                  <a:pt x="1551214" y="187778"/>
                </a:lnTo>
                <a:lnTo>
                  <a:pt x="1624693" y="326571"/>
                </a:lnTo>
                <a:lnTo>
                  <a:pt x="1632857" y="0"/>
                </a:lnTo>
                <a:lnTo>
                  <a:pt x="1861457" y="906235"/>
                </a:lnTo>
                <a:lnTo>
                  <a:pt x="2041071" y="506185"/>
                </a:lnTo>
                <a:lnTo>
                  <a:pt x="2114550" y="857250"/>
                </a:lnTo>
                <a:lnTo>
                  <a:pt x="2212521" y="702128"/>
                </a:lnTo>
                <a:lnTo>
                  <a:pt x="2628900" y="693964"/>
                </a:lnTo>
                <a:lnTo>
                  <a:pt x="2686050" y="881743"/>
                </a:lnTo>
                <a:lnTo>
                  <a:pt x="2735035" y="767443"/>
                </a:lnTo>
                <a:lnTo>
                  <a:pt x="2767693" y="906235"/>
                </a:lnTo>
                <a:lnTo>
                  <a:pt x="2922814" y="342900"/>
                </a:lnTo>
                <a:lnTo>
                  <a:pt x="3216728" y="1110343"/>
                </a:lnTo>
                <a:lnTo>
                  <a:pt x="3290207" y="963385"/>
                </a:lnTo>
                <a:lnTo>
                  <a:pt x="3420835" y="1045028"/>
                </a:lnTo>
                <a:lnTo>
                  <a:pt x="3526971" y="693964"/>
                </a:lnTo>
                <a:lnTo>
                  <a:pt x="3747407" y="702128"/>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2D65678-14C7-1D33-ECED-E67068333019}"/>
              </a:ext>
            </a:extLst>
          </p:cNvPr>
          <p:cNvSpPr txBox="1"/>
          <p:nvPr/>
        </p:nvSpPr>
        <p:spPr>
          <a:xfrm>
            <a:off x="5109607" y="5212166"/>
            <a:ext cx="583814" cy="369332"/>
          </a:xfrm>
          <a:prstGeom prst="rect">
            <a:avLst/>
          </a:prstGeom>
          <a:noFill/>
        </p:spPr>
        <p:txBody>
          <a:bodyPr wrap="none" rtlCol="0">
            <a:spAutoFit/>
          </a:bodyPr>
          <a:lstStyle/>
          <a:p>
            <a:r>
              <a:rPr kumimoji="1" lang="en-US" altLang="ja-JP" dirty="0"/>
              <a:t>25%</a:t>
            </a:r>
            <a:endParaRPr kumimoji="1" lang="ja-JP" altLang="en-US" dirty="0"/>
          </a:p>
        </p:txBody>
      </p:sp>
      <p:sp>
        <p:nvSpPr>
          <p:cNvPr id="11" name="テキスト ボックス 10">
            <a:extLst>
              <a:ext uri="{FF2B5EF4-FFF2-40B4-BE49-F238E27FC236}">
                <a16:creationId xmlns:a16="http://schemas.microsoft.com/office/drawing/2014/main" id="{4B6D74AF-418E-6231-A3B4-AAB920D15681}"/>
              </a:ext>
            </a:extLst>
          </p:cNvPr>
          <p:cNvSpPr txBox="1"/>
          <p:nvPr/>
        </p:nvSpPr>
        <p:spPr>
          <a:xfrm>
            <a:off x="5879652" y="3429000"/>
            <a:ext cx="4047256" cy="461665"/>
          </a:xfrm>
          <a:prstGeom prst="rect">
            <a:avLst/>
          </a:prstGeom>
          <a:noFill/>
        </p:spPr>
        <p:txBody>
          <a:bodyPr wrap="square" rtlCol="0">
            <a:spAutoFit/>
          </a:bodyPr>
          <a:lstStyle/>
          <a:p>
            <a:r>
              <a:rPr kumimoji="1" lang="ja-JP" altLang="en-US" sz="1200" dirty="0">
                <a:latin typeface="Yu Gothic UI" panose="020B0500000000000000" pitchFamily="50" charset="-128"/>
                <a:ea typeface="Yu Gothic UI" panose="020B0500000000000000" pitchFamily="50" charset="-128"/>
              </a:rPr>
              <a:t>ひとつのスレッドがフルスピンしている時、 </a:t>
            </a:r>
            <a:r>
              <a:rPr kumimoji="1" lang="en-US" altLang="ja-JP" sz="1200" dirty="0">
                <a:latin typeface="Yu Gothic UI" panose="020B0500000000000000" pitchFamily="50" charset="-128"/>
                <a:ea typeface="Yu Gothic UI" panose="020B0500000000000000" pitchFamily="50" charset="-128"/>
              </a:rPr>
              <a:t>CPU </a:t>
            </a:r>
            <a:r>
              <a:rPr kumimoji="1" lang="ja-JP" altLang="en-US" sz="1200" dirty="0">
                <a:latin typeface="Yu Gothic UI" panose="020B0500000000000000" pitchFamily="50" charset="-128"/>
                <a:ea typeface="Yu Gothic UI" panose="020B0500000000000000" pitchFamily="50" charset="-128"/>
              </a:rPr>
              <a:t>の消費量のグラフを描くと、以下のようにグラフに、はっきり横線が見える場合がある。</a:t>
            </a:r>
          </a:p>
        </p:txBody>
      </p:sp>
    </p:spTree>
    <p:extLst>
      <p:ext uri="{BB962C8B-B14F-4D97-AF65-F5344CB8AC3E}">
        <p14:creationId xmlns:p14="http://schemas.microsoft.com/office/powerpoint/2010/main" val="302003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701CB-F4E3-D71B-83B4-884BF3580B3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D5DEC3B-FFAD-2F8C-BD91-7691EEE72462}"/>
              </a:ext>
            </a:extLst>
          </p:cNvPr>
          <p:cNvSpPr>
            <a:spLocks noGrp="1"/>
          </p:cNvSpPr>
          <p:nvPr>
            <p:ph type="sldNum" sz="quarter" idx="10"/>
          </p:nvPr>
        </p:nvSpPr>
        <p:spPr/>
        <p:txBody>
          <a:bodyPr/>
          <a:lstStyle/>
          <a:p>
            <a:fld id="{6C25B416-2A59-467F-9B4B-B66C83B82743}" type="slidenum">
              <a:rPr kumimoji="1" lang="ja-JP" altLang="en-US" smtClean="0"/>
              <a:pPr/>
              <a:t>12</a:t>
            </a:fld>
            <a:endParaRPr kumimoji="1" lang="ja-JP" altLang="en-US"/>
          </a:p>
        </p:txBody>
      </p:sp>
      <p:sp>
        <p:nvSpPr>
          <p:cNvPr id="4" name="コンテンツ プレースホルダー 3">
            <a:extLst>
              <a:ext uri="{FF2B5EF4-FFF2-40B4-BE49-F238E27FC236}">
                <a16:creationId xmlns:a16="http://schemas.microsoft.com/office/drawing/2014/main" id="{0904FF15-D28A-4E75-0C57-E7ADCAA12204}"/>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AAE513D-F23D-0ADC-254C-3DC4704D71AE}"/>
              </a:ext>
            </a:extLst>
          </p:cNvPr>
          <p:cNvSpPr>
            <a:spLocks noGrp="1"/>
          </p:cNvSpPr>
          <p:nvPr>
            <p:ph type="body" sz="quarter" idx="14"/>
          </p:nvPr>
        </p:nvSpPr>
        <p:spPr/>
        <p:txBody>
          <a:bodyPr/>
          <a:lstStyle/>
          <a:p>
            <a:endParaRPr kumimoji="1" lang="ja-JP" altLang="en-US"/>
          </a:p>
        </p:txBody>
      </p:sp>
      <p:cxnSp>
        <p:nvCxnSpPr>
          <p:cNvPr id="6" name="直線コネクタ 5">
            <a:extLst>
              <a:ext uri="{FF2B5EF4-FFF2-40B4-BE49-F238E27FC236}">
                <a16:creationId xmlns:a16="http://schemas.microsoft.com/office/drawing/2014/main" id="{C6485EA9-9D60-C138-A13B-88DE19D9C279}"/>
              </a:ext>
            </a:extLst>
          </p:cNvPr>
          <p:cNvCxnSpPr>
            <a:cxnSpLocks/>
          </p:cNvCxnSpPr>
          <p:nvPr/>
        </p:nvCxnSpPr>
        <p:spPr>
          <a:xfrm>
            <a:off x="4027851" y="3655348"/>
            <a:ext cx="0" cy="2263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Group 142">
            <a:extLst>
              <a:ext uri="{FF2B5EF4-FFF2-40B4-BE49-F238E27FC236}">
                <a16:creationId xmlns:a16="http://schemas.microsoft.com/office/drawing/2014/main" id="{52602639-72B0-F8D1-8BA6-51211D02129D}"/>
              </a:ext>
            </a:extLst>
          </p:cNvPr>
          <p:cNvGrpSpPr>
            <a:grpSpLocks/>
          </p:cNvGrpSpPr>
          <p:nvPr/>
        </p:nvGrpSpPr>
        <p:grpSpPr bwMode="auto">
          <a:xfrm>
            <a:off x="3912303" y="3527055"/>
            <a:ext cx="231095" cy="177278"/>
            <a:chOff x="3456" y="2208"/>
            <a:chExt cx="365" cy="280"/>
          </a:xfrm>
          <a:solidFill>
            <a:schemeClr val="accent1">
              <a:lumMod val="20000"/>
              <a:lumOff val="80000"/>
            </a:schemeClr>
          </a:solidFill>
        </p:grpSpPr>
        <p:sp>
          <p:nvSpPr>
            <p:cNvPr id="8" name="AutoShape 143">
              <a:extLst>
                <a:ext uri="{FF2B5EF4-FFF2-40B4-BE49-F238E27FC236}">
                  <a16:creationId xmlns:a16="http://schemas.microsoft.com/office/drawing/2014/main" id="{B198AA5B-5851-6ABA-281B-0A70FF5EC708}"/>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sp>
          <p:nvSpPr>
            <p:cNvPr id="9" name="AutoShape 144">
              <a:extLst>
                <a:ext uri="{FF2B5EF4-FFF2-40B4-BE49-F238E27FC236}">
                  <a16:creationId xmlns:a16="http://schemas.microsoft.com/office/drawing/2014/main" id="{3D1DF41F-A80F-31F5-CA00-3F6052C9C6F6}"/>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grpSp>
      <p:cxnSp>
        <p:nvCxnSpPr>
          <p:cNvPr id="10" name="直線コネクタ 9">
            <a:extLst>
              <a:ext uri="{FF2B5EF4-FFF2-40B4-BE49-F238E27FC236}">
                <a16:creationId xmlns:a16="http://schemas.microsoft.com/office/drawing/2014/main" id="{D8DAD15D-31C4-E5D4-96E5-86F2C833C8FE}"/>
              </a:ext>
            </a:extLst>
          </p:cNvPr>
          <p:cNvCxnSpPr>
            <a:cxnSpLocks/>
          </p:cNvCxnSpPr>
          <p:nvPr/>
        </p:nvCxnSpPr>
        <p:spPr>
          <a:xfrm>
            <a:off x="5397809" y="3817796"/>
            <a:ext cx="0" cy="20006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C90EB11-3A9A-033F-7880-DBFE9E3393CA}"/>
              </a:ext>
            </a:extLst>
          </p:cNvPr>
          <p:cNvCxnSpPr>
            <a:cxnSpLocks/>
          </p:cNvCxnSpPr>
          <p:nvPr/>
        </p:nvCxnSpPr>
        <p:spPr>
          <a:xfrm flipV="1">
            <a:off x="4027851" y="4116648"/>
            <a:ext cx="1369958" cy="40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A68E239-0C76-836C-5A94-4477B4AC383F}"/>
              </a:ext>
            </a:extLst>
          </p:cNvPr>
          <p:cNvCxnSpPr>
            <a:cxnSpLocks/>
            <a:stCxn id="37" idx="1"/>
          </p:cNvCxnSpPr>
          <p:nvPr/>
        </p:nvCxnSpPr>
        <p:spPr>
          <a:xfrm flipH="1">
            <a:off x="4080918" y="4811655"/>
            <a:ext cx="1323354" cy="6"/>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249C4372-0E88-8904-6570-2959F12723D0}"/>
              </a:ext>
            </a:extLst>
          </p:cNvPr>
          <p:cNvSpPr/>
          <p:nvPr/>
        </p:nvSpPr>
        <p:spPr>
          <a:xfrm>
            <a:off x="3974784" y="3898010"/>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2B20860-DCB9-7FF5-8BD3-9D968DDDE660}"/>
              </a:ext>
            </a:extLst>
          </p:cNvPr>
          <p:cNvSpPr/>
          <p:nvPr/>
        </p:nvSpPr>
        <p:spPr>
          <a:xfrm>
            <a:off x="3974784" y="4811661"/>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42849391-7017-F1BC-DF5B-9B4BE5DCC865}"/>
              </a:ext>
            </a:extLst>
          </p:cNvPr>
          <p:cNvSpPr/>
          <p:nvPr/>
        </p:nvSpPr>
        <p:spPr>
          <a:xfrm>
            <a:off x="3817621" y="4145811"/>
            <a:ext cx="106132" cy="66584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359E973-3FF5-D28E-A880-CB62A8B24248}"/>
              </a:ext>
            </a:extLst>
          </p:cNvPr>
          <p:cNvSpPr/>
          <p:nvPr/>
        </p:nvSpPr>
        <p:spPr>
          <a:xfrm>
            <a:off x="2794764" y="4244052"/>
            <a:ext cx="1016858" cy="424612"/>
          </a:xfrm>
          <a:prstGeom prst="rect">
            <a:avLst/>
          </a:prstGeom>
          <a:ln>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を使用していない時間幅が長い</a:t>
            </a:r>
            <a:endParaRPr kumimoji="1" lang="en-US" altLang="ja-JP" sz="1000" dirty="0">
              <a:latin typeface="Yu Gothic UI" panose="020B0500000000000000" pitchFamily="50" charset="-128"/>
              <a:ea typeface="Yu Gothic UI" panose="020B0500000000000000" pitchFamily="50" charset="-128"/>
            </a:endParaRPr>
          </a:p>
        </p:txBody>
      </p:sp>
      <p:cxnSp>
        <p:nvCxnSpPr>
          <p:cNvPr id="17" name="直線矢印コネクタ 16">
            <a:extLst>
              <a:ext uri="{FF2B5EF4-FFF2-40B4-BE49-F238E27FC236}">
                <a16:creationId xmlns:a16="http://schemas.microsoft.com/office/drawing/2014/main" id="{44CFF415-4B40-8C04-09F6-70E2D49595BB}"/>
              </a:ext>
            </a:extLst>
          </p:cNvPr>
          <p:cNvCxnSpPr>
            <a:cxnSpLocks/>
            <a:endCxn id="38" idx="0"/>
          </p:cNvCxnSpPr>
          <p:nvPr/>
        </p:nvCxnSpPr>
        <p:spPr>
          <a:xfrm flipV="1">
            <a:off x="4034314" y="5032997"/>
            <a:ext cx="1370842" cy="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533EA17-5199-B1BC-A4FD-4D6171D891AB}"/>
              </a:ext>
            </a:extLst>
          </p:cNvPr>
          <p:cNvCxnSpPr>
            <a:cxnSpLocks/>
          </p:cNvCxnSpPr>
          <p:nvPr/>
        </p:nvCxnSpPr>
        <p:spPr>
          <a:xfrm flipH="1">
            <a:off x="4087381" y="5481094"/>
            <a:ext cx="131042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3B984F1F-6EC4-B9FD-9755-607DE42C8D5D}"/>
              </a:ext>
            </a:extLst>
          </p:cNvPr>
          <p:cNvSpPr/>
          <p:nvPr/>
        </p:nvSpPr>
        <p:spPr>
          <a:xfrm>
            <a:off x="3981247" y="5481094"/>
            <a:ext cx="106134" cy="221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3A0D81C8-A4C1-8C37-4E92-B3A751FF1E4F}"/>
              </a:ext>
            </a:extLst>
          </p:cNvPr>
          <p:cNvCxnSpPr>
            <a:cxnSpLocks/>
          </p:cNvCxnSpPr>
          <p:nvPr/>
        </p:nvCxnSpPr>
        <p:spPr>
          <a:xfrm>
            <a:off x="7256887" y="3606036"/>
            <a:ext cx="0" cy="2263191"/>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142">
            <a:extLst>
              <a:ext uri="{FF2B5EF4-FFF2-40B4-BE49-F238E27FC236}">
                <a16:creationId xmlns:a16="http://schemas.microsoft.com/office/drawing/2014/main" id="{1D754F5E-F3C0-3EDA-B869-6309B7774C7D}"/>
              </a:ext>
            </a:extLst>
          </p:cNvPr>
          <p:cNvGrpSpPr>
            <a:grpSpLocks/>
          </p:cNvGrpSpPr>
          <p:nvPr/>
        </p:nvGrpSpPr>
        <p:grpSpPr bwMode="auto">
          <a:xfrm>
            <a:off x="7141339" y="3477743"/>
            <a:ext cx="231095" cy="177278"/>
            <a:chOff x="3456" y="2208"/>
            <a:chExt cx="365" cy="280"/>
          </a:xfrm>
          <a:solidFill>
            <a:schemeClr val="accent1">
              <a:lumMod val="20000"/>
              <a:lumOff val="80000"/>
            </a:schemeClr>
          </a:solidFill>
        </p:grpSpPr>
        <p:sp>
          <p:nvSpPr>
            <p:cNvPr id="22" name="AutoShape 143">
              <a:extLst>
                <a:ext uri="{FF2B5EF4-FFF2-40B4-BE49-F238E27FC236}">
                  <a16:creationId xmlns:a16="http://schemas.microsoft.com/office/drawing/2014/main" id="{43ADA5C1-7024-EDFC-E442-6DECD84F5F33}"/>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sp>
          <p:nvSpPr>
            <p:cNvPr id="23" name="AutoShape 144">
              <a:extLst>
                <a:ext uri="{FF2B5EF4-FFF2-40B4-BE49-F238E27FC236}">
                  <a16:creationId xmlns:a16="http://schemas.microsoft.com/office/drawing/2014/main" id="{77D09711-CA2C-5AFB-755B-28559E329EE5}"/>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grpSp>
      <p:cxnSp>
        <p:nvCxnSpPr>
          <p:cNvPr id="24" name="直線コネクタ 23">
            <a:extLst>
              <a:ext uri="{FF2B5EF4-FFF2-40B4-BE49-F238E27FC236}">
                <a16:creationId xmlns:a16="http://schemas.microsoft.com/office/drawing/2014/main" id="{DCACC137-2BBA-0849-D6EF-79248B166816}"/>
              </a:ext>
            </a:extLst>
          </p:cNvPr>
          <p:cNvCxnSpPr>
            <a:cxnSpLocks/>
          </p:cNvCxnSpPr>
          <p:nvPr/>
        </p:nvCxnSpPr>
        <p:spPr>
          <a:xfrm>
            <a:off x="8638498" y="3768484"/>
            <a:ext cx="0" cy="20006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DA2C4D4-6ABE-0194-7ED8-5405E35CF65C}"/>
              </a:ext>
            </a:extLst>
          </p:cNvPr>
          <p:cNvCxnSpPr>
            <a:cxnSpLocks/>
            <a:stCxn id="27" idx="2"/>
            <a:endCxn id="40" idx="0"/>
          </p:cNvCxnSpPr>
          <p:nvPr/>
        </p:nvCxnSpPr>
        <p:spPr>
          <a:xfrm>
            <a:off x="7256887" y="4070040"/>
            <a:ext cx="1381610" cy="36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E0FB6B8-BA79-D464-2B6D-B4C0B4EA24CF}"/>
              </a:ext>
            </a:extLst>
          </p:cNvPr>
          <p:cNvCxnSpPr>
            <a:cxnSpLocks/>
            <a:stCxn id="40" idx="1"/>
          </p:cNvCxnSpPr>
          <p:nvPr/>
        </p:nvCxnSpPr>
        <p:spPr>
          <a:xfrm flipH="1" flipV="1">
            <a:off x="7309954" y="4762349"/>
            <a:ext cx="1328543" cy="3640"/>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0469803B-92D0-382A-9522-C27EEA561294}"/>
              </a:ext>
            </a:extLst>
          </p:cNvPr>
          <p:cNvSpPr/>
          <p:nvPr/>
        </p:nvSpPr>
        <p:spPr>
          <a:xfrm>
            <a:off x="7203820" y="3848698"/>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1E19AC4-DF83-C75F-7C7B-479E3264FCA2}"/>
              </a:ext>
            </a:extLst>
          </p:cNvPr>
          <p:cNvSpPr/>
          <p:nvPr/>
        </p:nvSpPr>
        <p:spPr>
          <a:xfrm>
            <a:off x="7203820" y="4762349"/>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A2580055-8898-A796-75CA-3BBAC6FA95F6}"/>
              </a:ext>
            </a:extLst>
          </p:cNvPr>
          <p:cNvCxnSpPr>
            <a:cxnSpLocks/>
            <a:endCxn id="39" idx="0"/>
          </p:cNvCxnSpPr>
          <p:nvPr/>
        </p:nvCxnSpPr>
        <p:spPr>
          <a:xfrm flipV="1">
            <a:off x="7263350" y="4983684"/>
            <a:ext cx="1388073" cy="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C2781D7-FC21-01BA-1C86-E5F9AAF6BC4F}"/>
              </a:ext>
            </a:extLst>
          </p:cNvPr>
          <p:cNvCxnSpPr>
            <a:cxnSpLocks/>
          </p:cNvCxnSpPr>
          <p:nvPr/>
        </p:nvCxnSpPr>
        <p:spPr>
          <a:xfrm flipH="1">
            <a:off x="7316417" y="5431782"/>
            <a:ext cx="132007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58197C0D-91BA-1B70-5B25-3B1B318D2BFD}"/>
              </a:ext>
            </a:extLst>
          </p:cNvPr>
          <p:cNvSpPr/>
          <p:nvPr/>
        </p:nvSpPr>
        <p:spPr>
          <a:xfrm>
            <a:off x="7210283" y="5431782"/>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272060DC-B64B-BE2D-2F58-B59AACEF5DA0}"/>
              </a:ext>
            </a:extLst>
          </p:cNvPr>
          <p:cNvCxnSpPr>
            <a:cxnSpLocks/>
          </p:cNvCxnSpPr>
          <p:nvPr/>
        </p:nvCxnSpPr>
        <p:spPr>
          <a:xfrm>
            <a:off x="7537535" y="3606036"/>
            <a:ext cx="0" cy="2263191"/>
          </a:xfrm>
          <a:prstGeom prst="line">
            <a:avLst/>
          </a:prstGeom>
          <a:ln>
            <a:solidFill>
              <a:schemeClr val="accent5">
                <a:lumMod val="75000"/>
              </a:schemeClr>
            </a:solidFill>
          </a:ln>
        </p:spPr>
        <p:style>
          <a:lnRef idx="1">
            <a:schemeClr val="accent6"/>
          </a:lnRef>
          <a:fillRef idx="0">
            <a:schemeClr val="accent6"/>
          </a:fillRef>
          <a:effectRef idx="0">
            <a:schemeClr val="accent6"/>
          </a:effectRef>
          <a:fontRef idx="minor">
            <a:schemeClr val="tx1"/>
          </a:fontRef>
        </p:style>
      </p:cxnSp>
      <p:sp>
        <p:nvSpPr>
          <p:cNvPr id="33" name="正方形/長方形 32">
            <a:extLst>
              <a:ext uri="{FF2B5EF4-FFF2-40B4-BE49-F238E27FC236}">
                <a16:creationId xmlns:a16="http://schemas.microsoft.com/office/drawing/2014/main" id="{45C8CD69-7D3D-419B-EF1E-14839B21B729}"/>
              </a:ext>
            </a:extLst>
          </p:cNvPr>
          <p:cNvSpPr/>
          <p:nvPr/>
        </p:nvSpPr>
        <p:spPr>
          <a:xfrm>
            <a:off x="7480044" y="4013472"/>
            <a:ext cx="106134" cy="506020"/>
          </a:xfrm>
          <a:prstGeom prst="rect">
            <a:avLst/>
          </a:prstGeom>
          <a:solidFill>
            <a:schemeClr val="accent5">
              <a:lumMod val="75000"/>
            </a:schemeClr>
          </a:solidFill>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BD56D7C7-9FD6-FD54-066F-BD4BCAE5909B}"/>
              </a:ext>
            </a:extLst>
          </p:cNvPr>
          <p:cNvCxnSpPr>
            <a:cxnSpLocks/>
            <a:endCxn id="44" idx="0"/>
          </p:cNvCxnSpPr>
          <p:nvPr/>
        </p:nvCxnSpPr>
        <p:spPr>
          <a:xfrm>
            <a:off x="7272082" y="4519492"/>
            <a:ext cx="1366414" cy="1"/>
          </a:xfrm>
          <a:prstGeom prst="straightConnector1">
            <a:avLst/>
          </a:prstGeom>
          <a:ln>
            <a:solidFill>
              <a:schemeClr val="accent5">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35" name="正方形/長方形 34">
            <a:extLst>
              <a:ext uri="{FF2B5EF4-FFF2-40B4-BE49-F238E27FC236}">
                <a16:creationId xmlns:a16="http://schemas.microsoft.com/office/drawing/2014/main" id="{FD6DC4CE-6442-BF43-2583-89BE0A34403B}"/>
              </a:ext>
            </a:extLst>
          </p:cNvPr>
          <p:cNvSpPr/>
          <p:nvPr/>
        </p:nvSpPr>
        <p:spPr>
          <a:xfrm>
            <a:off x="7480044" y="5077507"/>
            <a:ext cx="106134" cy="472482"/>
          </a:xfrm>
          <a:prstGeom prst="rect">
            <a:avLst/>
          </a:prstGeom>
          <a:solidFill>
            <a:schemeClr val="accent5">
              <a:lumMod val="75000"/>
            </a:schemeClr>
          </a:solidFill>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0A1CF47-32C3-54D1-8FB8-1322834B59E9}"/>
              </a:ext>
            </a:extLst>
          </p:cNvPr>
          <p:cNvCxnSpPr>
            <a:cxnSpLocks/>
            <a:stCxn id="44" idx="1"/>
          </p:cNvCxnSpPr>
          <p:nvPr/>
        </p:nvCxnSpPr>
        <p:spPr>
          <a:xfrm flipH="1">
            <a:off x="7586178" y="5077507"/>
            <a:ext cx="1052318" cy="0"/>
          </a:xfrm>
          <a:prstGeom prst="straightConnector1">
            <a:avLst/>
          </a:prstGeom>
          <a:ln>
            <a:solidFill>
              <a:schemeClr val="accent5">
                <a:lumMod val="75000"/>
              </a:schemeClr>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37" name="右大かっこ 36">
            <a:extLst>
              <a:ext uri="{FF2B5EF4-FFF2-40B4-BE49-F238E27FC236}">
                <a16:creationId xmlns:a16="http://schemas.microsoft.com/office/drawing/2014/main" id="{EE26B969-E99C-15A4-418F-2C35C4CF29D1}"/>
              </a:ext>
            </a:extLst>
          </p:cNvPr>
          <p:cNvSpPr/>
          <p:nvPr/>
        </p:nvSpPr>
        <p:spPr>
          <a:xfrm>
            <a:off x="5404272" y="4119352"/>
            <a:ext cx="106129" cy="692303"/>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69624C-8C95-0B2F-F79D-15485AA0F070}"/>
              </a:ext>
            </a:extLst>
          </p:cNvPr>
          <p:cNvSpPr/>
          <p:nvPr/>
        </p:nvSpPr>
        <p:spPr>
          <a:xfrm>
            <a:off x="5405156" y="5032997"/>
            <a:ext cx="106129" cy="448098"/>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右大かっこ 38">
            <a:extLst>
              <a:ext uri="{FF2B5EF4-FFF2-40B4-BE49-F238E27FC236}">
                <a16:creationId xmlns:a16="http://schemas.microsoft.com/office/drawing/2014/main" id="{1523A0B5-F9EE-38D7-235E-DDAF573271D7}"/>
              </a:ext>
            </a:extLst>
          </p:cNvPr>
          <p:cNvSpPr/>
          <p:nvPr/>
        </p:nvSpPr>
        <p:spPr>
          <a:xfrm>
            <a:off x="8651423" y="4983684"/>
            <a:ext cx="106129" cy="448098"/>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右大かっこ 39">
            <a:extLst>
              <a:ext uri="{FF2B5EF4-FFF2-40B4-BE49-F238E27FC236}">
                <a16:creationId xmlns:a16="http://schemas.microsoft.com/office/drawing/2014/main" id="{336BABF6-749E-42BF-B8E7-4311BBDE9B80}"/>
              </a:ext>
            </a:extLst>
          </p:cNvPr>
          <p:cNvSpPr/>
          <p:nvPr/>
        </p:nvSpPr>
        <p:spPr>
          <a:xfrm>
            <a:off x="8638497" y="4073686"/>
            <a:ext cx="106129" cy="692303"/>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 name="Group 136">
            <a:extLst>
              <a:ext uri="{FF2B5EF4-FFF2-40B4-BE49-F238E27FC236}">
                <a16:creationId xmlns:a16="http://schemas.microsoft.com/office/drawing/2014/main" id="{DBF044E3-4A85-69FC-416D-AA03E46256A2}"/>
              </a:ext>
            </a:extLst>
          </p:cNvPr>
          <p:cNvGrpSpPr>
            <a:grpSpLocks/>
          </p:cNvGrpSpPr>
          <p:nvPr/>
        </p:nvGrpSpPr>
        <p:grpSpPr bwMode="auto">
          <a:xfrm>
            <a:off x="7402826" y="3477743"/>
            <a:ext cx="236538" cy="181454"/>
            <a:chOff x="3360" y="1392"/>
            <a:chExt cx="365" cy="280"/>
          </a:xfrm>
        </p:grpSpPr>
        <p:sp>
          <p:nvSpPr>
            <p:cNvPr id="42" name="AutoShape 137">
              <a:extLst>
                <a:ext uri="{FF2B5EF4-FFF2-40B4-BE49-F238E27FC236}">
                  <a16:creationId xmlns:a16="http://schemas.microsoft.com/office/drawing/2014/main" id="{2993D3FD-DFB5-9B86-7CE3-F7688A06F820}"/>
                </a:ext>
              </a:extLst>
            </p:cNvPr>
            <p:cNvSpPr>
              <a:spLocks noChangeAspect="1" noChangeArrowheads="1"/>
            </p:cNvSpPr>
            <p:nvPr/>
          </p:nvSpPr>
          <p:spPr bwMode="auto">
            <a:xfrm>
              <a:off x="3408" y="1536"/>
              <a:ext cx="317" cy="136"/>
            </a:xfrm>
            <a:prstGeom prst="curvedUpArrow">
              <a:avLst>
                <a:gd name="adj1" fmla="val 46618"/>
                <a:gd name="adj2" fmla="val 93235"/>
                <a:gd name="adj3" fmla="val 33333"/>
              </a:avLst>
            </a:prstGeom>
            <a:gradFill rotWithShape="1">
              <a:gsLst>
                <a:gs pos="0">
                  <a:srgbClr val="D9FFD9"/>
                </a:gs>
                <a:gs pos="100000">
                  <a:srgbClr val="D9FFD9">
                    <a:gamma/>
                    <a:tint val="40000"/>
                    <a:invGamma/>
                  </a:srgbClr>
                </a:gs>
              </a:gsLst>
              <a:lin ang="2700000" scaled="1"/>
            </a:gradFill>
            <a:ln w="19050">
              <a:solidFill>
                <a:schemeClr val="accent5">
                  <a:lumMod val="75000"/>
                </a:schemeClr>
              </a:solidFill>
              <a:miter lim="800000"/>
              <a:headEnd/>
              <a:tailEnd/>
            </a:ln>
            <a:effectLst/>
          </p:spPr>
          <p:txBody>
            <a:bodyPr wrap="none" anchor="ctr"/>
            <a:lstStyle/>
            <a:p>
              <a:endParaRPr lang="ja-JP" altLang="en-US"/>
            </a:p>
          </p:txBody>
        </p:sp>
        <p:sp>
          <p:nvSpPr>
            <p:cNvPr id="43" name="AutoShape 138">
              <a:extLst>
                <a:ext uri="{FF2B5EF4-FFF2-40B4-BE49-F238E27FC236}">
                  <a16:creationId xmlns:a16="http://schemas.microsoft.com/office/drawing/2014/main" id="{D3356087-F6BF-0A71-9826-8F4FF5FDEDFF}"/>
                </a:ext>
              </a:extLst>
            </p:cNvPr>
            <p:cNvSpPr>
              <a:spLocks noChangeAspect="1" noChangeArrowheads="1"/>
            </p:cNvSpPr>
            <p:nvPr/>
          </p:nvSpPr>
          <p:spPr bwMode="auto">
            <a:xfrm rot="10800000">
              <a:off x="3360" y="1392"/>
              <a:ext cx="317" cy="136"/>
            </a:xfrm>
            <a:prstGeom prst="curvedUpArrow">
              <a:avLst>
                <a:gd name="adj1" fmla="val 46618"/>
                <a:gd name="adj2" fmla="val 93235"/>
                <a:gd name="adj3" fmla="val 33333"/>
              </a:avLst>
            </a:prstGeom>
            <a:gradFill rotWithShape="1">
              <a:gsLst>
                <a:gs pos="0">
                  <a:srgbClr val="D9FFD9"/>
                </a:gs>
                <a:gs pos="100000">
                  <a:srgbClr val="D9FFD9">
                    <a:gamma/>
                    <a:tint val="40000"/>
                    <a:invGamma/>
                  </a:srgbClr>
                </a:gs>
              </a:gsLst>
              <a:lin ang="2700000" scaled="1"/>
            </a:gradFill>
            <a:ln w="19050">
              <a:solidFill>
                <a:schemeClr val="accent5">
                  <a:lumMod val="75000"/>
                </a:schemeClr>
              </a:solidFill>
              <a:miter lim="800000"/>
              <a:headEnd/>
              <a:tailEnd/>
            </a:ln>
            <a:effectLst/>
          </p:spPr>
          <p:txBody>
            <a:bodyPr wrap="none" anchor="ctr"/>
            <a:lstStyle/>
            <a:p>
              <a:endParaRPr lang="ja-JP" altLang="en-US"/>
            </a:p>
          </p:txBody>
        </p:sp>
      </p:grpSp>
      <p:sp>
        <p:nvSpPr>
          <p:cNvPr id="44" name="右大かっこ 43">
            <a:extLst>
              <a:ext uri="{FF2B5EF4-FFF2-40B4-BE49-F238E27FC236}">
                <a16:creationId xmlns:a16="http://schemas.microsoft.com/office/drawing/2014/main" id="{E65672BA-B28D-98A2-3EA1-DD2C85E986C3}"/>
              </a:ext>
            </a:extLst>
          </p:cNvPr>
          <p:cNvSpPr/>
          <p:nvPr/>
        </p:nvSpPr>
        <p:spPr>
          <a:xfrm>
            <a:off x="8638496" y="4519493"/>
            <a:ext cx="242676" cy="558014"/>
          </a:xfrm>
          <a:prstGeom prst="rightBracket">
            <a:avLst/>
          </a:prstGeom>
          <a:ln>
            <a:solidFill>
              <a:schemeClr val="accent5">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11A38A5F-E4F7-46BC-B967-48D9BF3E4D86}"/>
              </a:ext>
            </a:extLst>
          </p:cNvPr>
          <p:cNvSpPr/>
          <p:nvPr/>
        </p:nvSpPr>
        <p:spPr>
          <a:xfrm>
            <a:off x="5909185" y="2773780"/>
            <a:ext cx="871059" cy="624919"/>
          </a:xfrm>
          <a:prstGeom prst="right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スレッドを増やす</a:t>
            </a:r>
          </a:p>
        </p:txBody>
      </p:sp>
      <p:sp>
        <p:nvSpPr>
          <p:cNvPr id="46" name="正方形/長方形 45">
            <a:extLst>
              <a:ext uri="{FF2B5EF4-FFF2-40B4-BE49-F238E27FC236}">
                <a16:creationId xmlns:a16="http://schemas.microsoft.com/office/drawing/2014/main" id="{9F713F11-5144-0BAF-6298-7FEAE91AFF2B}"/>
              </a:ext>
            </a:extLst>
          </p:cNvPr>
          <p:cNvSpPr/>
          <p:nvPr/>
        </p:nvSpPr>
        <p:spPr>
          <a:xfrm>
            <a:off x="3573164" y="2802155"/>
            <a:ext cx="2279332" cy="568170"/>
          </a:xfrm>
          <a:prstGeom prst="rect">
            <a:avLst/>
          </a:prstGeom>
          <a:solidFill>
            <a:schemeClr val="accent1">
              <a:lumMod val="20000"/>
              <a:lumOff val="8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r>
              <a:rPr kumimoji="1" lang="ja-JP" altLang="en-US" sz="1000" dirty="0">
                <a:latin typeface="Yu Gothic UI" panose="020B0500000000000000" pitchFamily="50" charset="-128"/>
                <a:ea typeface="Yu Gothic UI" panose="020B0500000000000000" pitchFamily="50" charset="-128"/>
              </a:rPr>
              <a:t>シングルスレッドで動作中：</a:t>
            </a:r>
            <a:endParaRPr kumimoji="1" lang="en-US" altLang="ja-JP" sz="1000" dirty="0">
              <a:latin typeface="Yu Gothic UI" panose="020B0500000000000000" pitchFamily="50" charset="-128"/>
              <a:ea typeface="Yu Gothic UI" panose="020B0500000000000000" pitchFamily="50" charset="-128"/>
            </a:endParaRPr>
          </a:p>
          <a:p>
            <a:r>
              <a:rPr kumimoji="1" lang="en-US" altLang="ja-JP" sz="1000" dirty="0">
                <a:latin typeface="Yu Gothic UI" panose="020B0500000000000000" pitchFamily="50" charset="-128"/>
                <a:ea typeface="Yu Gothic UI" panose="020B0500000000000000" pitchFamily="50" charset="-128"/>
              </a:rPr>
              <a:t>IO </a:t>
            </a:r>
            <a:r>
              <a:rPr kumimoji="1" lang="ja-JP" altLang="en-US" sz="1000" dirty="0">
                <a:latin typeface="Yu Gothic UI" panose="020B0500000000000000" pitchFamily="50" charset="-128"/>
                <a:ea typeface="Yu Gothic UI" panose="020B0500000000000000" pitchFamily="50" charset="-128"/>
              </a:rPr>
              <a:t>待ちの時間が長くて </a:t>
            </a: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を効率よく使い切っていない状態</a:t>
            </a:r>
            <a:endParaRPr kumimoji="1" lang="en-US" altLang="ja-JP" sz="1000" dirty="0">
              <a:latin typeface="Yu Gothic UI" panose="020B0500000000000000" pitchFamily="50" charset="-128"/>
              <a:ea typeface="Yu Gothic UI" panose="020B0500000000000000" pitchFamily="50" charset="-128"/>
            </a:endParaRPr>
          </a:p>
        </p:txBody>
      </p:sp>
      <p:sp>
        <p:nvSpPr>
          <p:cNvPr id="47" name="正方形/長方形 46">
            <a:extLst>
              <a:ext uri="{FF2B5EF4-FFF2-40B4-BE49-F238E27FC236}">
                <a16:creationId xmlns:a16="http://schemas.microsoft.com/office/drawing/2014/main" id="{98A29392-8E22-5850-C55F-FC09D588EB26}"/>
              </a:ext>
            </a:extLst>
          </p:cNvPr>
          <p:cNvSpPr/>
          <p:nvPr/>
        </p:nvSpPr>
        <p:spPr>
          <a:xfrm>
            <a:off x="6839910" y="2797081"/>
            <a:ext cx="2268629" cy="573244"/>
          </a:xfrm>
          <a:prstGeom prst="rect">
            <a:avLst/>
          </a:prstGeom>
          <a:solidFill>
            <a:schemeClr val="accent1">
              <a:lumMod val="20000"/>
              <a:lumOff val="8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r>
              <a:rPr kumimoji="1" lang="ja-JP" altLang="en-US" sz="1000" dirty="0">
                <a:latin typeface="Yu Gothic UI" panose="020B0500000000000000" pitchFamily="50" charset="-128"/>
                <a:ea typeface="Yu Gothic UI" panose="020B0500000000000000" pitchFamily="50" charset="-128"/>
              </a:rPr>
              <a:t>スレッドを増やし処理を並列化した場合：</a:t>
            </a:r>
            <a:endParaRPr kumimoji="1" lang="en-US" altLang="ja-JP" sz="1000" dirty="0">
              <a:latin typeface="Yu Gothic UI" panose="020B0500000000000000" pitchFamily="50" charset="-128"/>
              <a:ea typeface="Yu Gothic UI" panose="020B0500000000000000" pitchFamily="50" charset="-128"/>
            </a:endParaRPr>
          </a:p>
          <a:p>
            <a:r>
              <a:rPr kumimoji="1" lang="en-US" altLang="ja-JP" sz="1000" dirty="0">
                <a:latin typeface="Yu Gothic UI" panose="020B0500000000000000" pitchFamily="50" charset="-128"/>
                <a:ea typeface="Yu Gothic UI" panose="020B0500000000000000" pitchFamily="50" charset="-128"/>
              </a:rPr>
              <a:t>IO</a:t>
            </a:r>
            <a:r>
              <a:rPr kumimoji="1" lang="ja-JP" altLang="en-US" sz="1000" dirty="0">
                <a:latin typeface="Yu Gothic UI" panose="020B0500000000000000" pitchFamily="50" charset="-128"/>
                <a:ea typeface="Yu Gothic UI" panose="020B0500000000000000" pitchFamily="50" charset="-128"/>
              </a:rPr>
              <a:t>待ちの時間を他のスレッドに割り当てることで、</a:t>
            </a: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を効率よく使う事ができる</a:t>
            </a:r>
            <a:endParaRPr kumimoji="1" lang="en-US" altLang="ja-JP" sz="1000" dirty="0">
              <a:latin typeface="Yu Gothic UI" panose="020B0500000000000000" pitchFamily="50" charset="-128"/>
              <a:ea typeface="Yu Gothic UI" panose="020B0500000000000000" pitchFamily="50" charset="-128"/>
            </a:endParaRPr>
          </a:p>
        </p:txBody>
      </p:sp>
      <p:sp>
        <p:nvSpPr>
          <p:cNvPr id="48" name="左中かっこ 47">
            <a:extLst>
              <a:ext uri="{FF2B5EF4-FFF2-40B4-BE49-F238E27FC236}">
                <a16:creationId xmlns:a16="http://schemas.microsoft.com/office/drawing/2014/main" id="{3C774653-8036-7169-C4FE-1ABFBAA6D9CC}"/>
              </a:ext>
            </a:extLst>
          </p:cNvPr>
          <p:cNvSpPr/>
          <p:nvPr/>
        </p:nvSpPr>
        <p:spPr>
          <a:xfrm>
            <a:off x="7105037" y="4521112"/>
            <a:ext cx="106132" cy="238528"/>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A1E1EAD-DEEC-22E2-00ED-924B89DEEE26}"/>
              </a:ext>
            </a:extLst>
          </p:cNvPr>
          <p:cNvSpPr/>
          <p:nvPr/>
        </p:nvSpPr>
        <p:spPr>
          <a:xfrm>
            <a:off x="5918907" y="4448408"/>
            <a:ext cx="1187336" cy="424612"/>
          </a:xfrm>
          <a:prstGeom prst="rect">
            <a:avLst/>
          </a:prstGeom>
          <a:ln>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を使用してない時間幅を短縮できる</a:t>
            </a:r>
            <a:endParaRPr kumimoji="1" lang="en-US" altLang="ja-JP" sz="1000" dirty="0">
              <a:latin typeface="Yu Gothic UI" panose="020B0500000000000000" pitchFamily="50" charset="-128"/>
              <a:ea typeface="Yu Gothic UI" panose="020B0500000000000000" pitchFamily="50" charset="-128"/>
            </a:endParaRPr>
          </a:p>
        </p:txBody>
      </p:sp>
      <p:pic>
        <p:nvPicPr>
          <p:cNvPr id="50" name="図 49" descr="アイコン&#10;&#10;自動的に生成された説明">
            <a:extLst>
              <a:ext uri="{FF2B5EF4-FFF2-40B4-BE49-F238E27FC236}">
                <a16:creationId xmlns:a16="http://schemas.microsoft.com/office/drawing/2014/main" id="{DA6EBEFB-41E6-08B7-3C56-FAECE6FF4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45" y="3471843"/>
            <a:ext cx="330253" cy="330253"/>
          </a:xfrm>
          <a:prstGeom prst="rect">
            <a:avLst/>
          </a:prstGeom>
        </p:spPr>
      </p:pic>
      <p:pic>
        <p:nvPicPr>
          <p:cNvPr id="51" name="図 50" descr="アイコン&#10;&#10;自動的に生成された説明">
            <a:extLst>
              <a:ext uri="{FF2B5EF4-FFF2-40B4-BE49-F238E27FC236}">
                <a16:creationId xmlns:a16="http://schemas.microsoft.com/office/drawing/2014/main" id="{24BBD5DC-826F-8915-2A9E-239CE9BD1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360" y="3471843"/>
            <a:ext cx="330253" cy="330253"/>
          </a:xfrm>
          <a:prstGeom prst="rect">
            <a:avLst/>
          </a:prstGeom>
        </p:spPr>
      </p:pic>
    </p:spTree>
    <p:extLst>
      <p:ext uri="{BB962C8B-B14F-4D97-AF65-F5344CB8AC3E}">
        <p14:creationId xmlns:p14="http://schemas.microsoft.com/office/powerpoint/2010/main" val="89428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5AD73-BC99-F2B0-B2D3-6FFF387BD40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E8F59B8-643A-E678-30F2-0714776D8D18}"/>
              </a:ext>
            </a:extLst>
          </p:cNvPr>
          <p:cNvSpPr>
            <a:spLocks noGrp="1"/>
          </p:cNvSpPr>
          <p:nvPr>
            <p:ph type="sldNum" sz="quarter" idx="10"/>
          </p:nvPr>
        </p:nvSpPr>
        <p:spPr/>
        <p:txBody>
          <a:bodyPr/>
          <a:lstStyle/>
          <a:p>
            <a:fld id="{6C25B416-2A59-467F-9B4B-B66C83B82743}" type="slidenum">
              <a:rPr kumimoji="1" lang="ja-JP" altLang="en-US" smtClean="0"/>
              <a:pPr/>
              <a:t>13</a:t>
            </a:fld>
            <a:endParaRPr kumimoji="1" lang="ja-JP" altLang="en-US"/>
          </a:p>
        </p:txBody>
      </p:sp>
      <p:sp>
        <p:nvSpPr>
          <p:cNvPr id="4" name="コンテンツ プレースホルダー 3">
            <a:extLst>
              <a:ext uri="{FF2B5EF4-FFF2-40B4-BE49-F238E27FC236}">
                <a16:creationId xmlns:a16="http://schemas.microsoft.com/office/drawing/2014/main" id="{F742FF4E-BDCF-98D3-29FD-4E8D0F4978B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093BDBE-981A-C8F8-5519-D4FC253E8582}"/>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741A8703-FD4D-0AEE-213E-08251EEB7378}"/>
              </a:ext>
            </a:extLst>
          </p:cNvPr>
          <p:cNvSpPr/>
          <p:nvPr/>
        </p:nvSpPr>
        <p:spPr>
          <a:xfrm>
            <a:off x="2548415" y="5086844"/>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顧客データ取得</a:t>
            </a:r>
          </a:p>
        </p:txBody>
      </p:sp>
      <p:sp>
        <p:nvSpPr>
          <p:cNvPr id="7" name="フローチャート: 定義済み処理 6">
            <a:extLst>
              <a:ext uri="{FF2B5EF4-FFF2-40B4-BE49-F238E27FC236}">
                <a16:creationId xmlns:a16="http://schemas.microsoft.com/office/drawing/2014/main" id="{E3F07C06-C9FD-AF20-29E9-D969F335BE34}"/>
              </a:ext>
            </a:extLst>
          </p:cNvPr>
          <p:cNvSpPr/>
          <p:nvPr/>
        </p:nvSpPr>
        <p:spPr>
          <a:xfrm>
            <a:off x="5197832" y="4293463"/>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（住所別）</a:t>
            </a:r>
          </a:p>
        </p:txBody>
      </p:sp>
      <p:sp>
        <p:nvSpPr>
          <p:cNvPr id="8" name="フローチャート: 定義済み処理 7">
            <a:extLst>
              <a:ext uri="{FF2B5EF4-FFF2-40B4-BE49-F238E27FC236}">
                <a16:creationId xmlns:a16="http://schemas.microsoft.com/office/drawing/2014/main" id="{8605B0DB-F8C3-8531-5A49-2CDDFB49BCC8}"/>
              </a:ext>
            </a:extLst>
          </p:cNvPr>
          <p:cNvSpPr/>
          <p:nvPr/>
        </p:nvSpPr>
        <p:spPr>
          <a:xfrm>
            <a:off x="5197831" y="5086845"/>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（年齢別）</a:t>
            </a:r>
          </a:p>
        </p:txBody>
      </p:sp>
      <p:sp>
        <p:nvSpPr>
          <p:cNvPr id="9" name="フローチャート: 定義済み処理 8">
            <a:extLst>
              <a:ext uri="{FF2B5EF4-FFF2-40B4-BE49-F238E27FC236}">
                <a16:creationId xmlns:a16="http://schemas.microsoft.com/office/drawing/2014/main" id="{8C5822DC-AEF6-93CA-338E-CE0E2094E5E2}"/>
              </a:ext>
            </a:extLst>
          </p:cNvPr>
          <p:cNvSpPr/>
          <p:nvPr/>
        </p:nvSpPr>
        <p:spPr>
          <a:xfrm>
            <a:off x="5197831" y="5880227"/>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（職業別）</a:t>
            </a:r>
          </a:p>
        </p:txBody>
      </p:sp>
      <p:sp>
        <p:nvSpPr>
          <p:cNvPr id="10" name="楕円 9">
            <a:extLst>
              <a:ext uri="{FF2B5EF4-FFF2-40B4-BE49-F238E27FC236}">
                <a16:creationId xmlns:a16="http://schemas.microsoft.com/office/drawing/2014/main" id="{166B2574-367C-50B1-DBBA-AA053DBF3B0C}"/>
              </a:ext>
            </a:extLst>
          </p:cNvPr>
          <p:cNvSpPr>
            <a:spLocks noChangeAspect="1"/>
          </p:cNvSpPr>
          <p:nvPr/>
        </p:nvSpPr>
        <p:spPr bwMode="auto">
          <a:xfrm>
            <a:off x="1822272" y="5321168"/>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nvGrpSpPr>
          <p:cNvPr id="11" name="グループ化 10">
            <a:extLst>
              <a:ext uri="{FF2B5EF4-FFF2-40B4-BE49-F238E27FC236}">
                <a16:creationId xmlns:a16="http://schemas.microsoft.com/office/drawing/2014/main" id="{623031B4-015A-DF2E-2ECA-BB5BD0B3C0E1}"/>
              </a:ext>
            </a:extLst>
          </p:cNvPr>
          <p:cNvGrpSpPr/>
          <p:nvPr/>
        </p:nvGrpSpPr>
        <p:grpSpPr>
          <a:xfrm>
            <a:off x="10314919" y="5302294"/>
            <a:ext cx="181748" cy="181748"/>
            <a:chOff x="3805088" y="5499915"/>
            <a:chExt cx="211372" cy="211372"/>
          </a:xfrm>
        </p:grpSpPr>
        <p:sp>
          <p:nvSpPr>
            <p:cNvPr id="12" name="楕円 11">
              <a:extLst>
                <a:ext uri="{FF2B5EF4-FFF2-40B4-BE49-F238E27FC236}">
                  <a16:creationId xmlns:a16="http://schemas.microsoft.com/office/drawing/2014/main" id="{0B3D3659-0288-0336-51A7-4EC16082E8D3}"/>
                </a:ext>
              </a:extLst>
            </p:cNvPr>
            <p:cNvSpPr>
              <a:spLocks noChangeAspect="1"/>
            </p:cNvSpPr>
            <p:nvPr/>
          </p:nvSpPr>
          <p:spPr bwMode="auto">
            <a:xfrm>
              <a:off x="3838774" y="55336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3" name="楕円 12">
              <a:extLst>
                <a:ext uri="{FF2B5EF4-FFF2-40B4-BE49-F238E27FC236}">
                  <a16:creationId xmlns:a16="http://schemas.microsoft.com/office/drawing/2014/main" id="{97E648EB-0280-E54E-AA87-8657BCE3DA15}"/>
                </a:ext>
              </a:extLst>
            </p:cNvPr>
            <p:cNvSpPr>
              <a:spLocks noChangeAspect="1"/>
            </p:cNvSpPr>
            <p:nvPr/>
          </p:nvSpPr>
          <p:spPr bwMode="auto">
            <a:xfrm>
              <a:off x="3805088" y="5499915"/>
              <a:ext cx="211372" cy="211372"/>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4" name="直線矢印コネクタ 13">
            <a:extLst>
              <a:ext uri="{FF2B5EF4-FFF2-40B4-BE49-F238E27FC236}">
                <a16:creationId xmlns:a16="http://schemas.microsoft.com/office/drawing/2014/main" id="{50F54EA0-3E15-34A7-1CCA-AC9AD997F967}"/>
              </a:ext>
            </a:extLst>
          </p:cNvPr>
          <p:cNvCxnSpPr>
            <a:stCxn id="10" idx="6"/>
          </p:cNvCxnSpPr>
          <p:nvPr/>
        </p:nvCxnSpPr>
        <p:spPr>
          <a:xfrm>
            <a:off x="1966272" y="5393168"/>
            <a:ext cx="58214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2F5F92D-CAA0-09CF-5AE4-5C92ABFD4DA6}"/>
              </a:ext>
            </a:extLst>
          </p:cNvPr>
          <p:cNvCxnSpPr>
            <a:cxnSpLocks/>
            <a:endCxn id="7" idx="1"/>
          </p:cNvCxnSpPr>
          <p:nvPr/>
        </p:nvCxnSpPr>
        <p:spPr>
          <a:xfrm flipV="1">
            <a:off x="4344752" y="4599787"/>
            <a:ext cx="853080" cy="79338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69822F6-A670-685B-8AA2-144635139017}"/>
              </a:ext>
            </a:extLst>
          </p:cNvPr>
          <p:cNvCxnSpPr>
            <a:cxnSpLocks/>
            <a:endCxn id="8" idx="1"/>
          </p:cNvCxnSpPr>
          <p:nvPr/>
        </p:nvCxnSpPr>
        <p:spPr>
          <a:xfrm>
            <a:off x="4344752" y="5393168"/>
            <a:ext cx="853079"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77658DB-E238-F2A6-54E7-A35BDE134BC0}"/>
              </a:ext>
            </a:extLst>
          </p:cNvPr>
          <p:cNvCxnSpPr>
            <a:cxnSpLocks/>
            <a:endCxn id="9" idx="1"/>
          </p:cNvCxnSpPr>
          <p:nvPr/>
        </p:nvCxnSpPr>
        <p:spPr>
          <a:xfrm>
            <a:off x="4344752" y="5393168"/>
            <a:ext cx="853079" cy="7933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定義済み処理 17">
            <a:extLst>
              <a:ext uri="{FF2B5EF4-FFF2-40B4-BE49-F238E27FC236}">
                <a16:creationId xmlns:a16="http://schemas.microsoft.com/office/drawing/2014/main" id="{E91CFE92-14A8-A880-66B6-CE99778555B6}"/>
              </a:ext>
            </a:extLst>
          </p:cNvPr>
          <p:cNvSpPr/>
          <p:nvPr/>
        </p:nvSpPr>
        <p:spPr>
          <a:xfrm>
            <a:off x="7960643" y="5086844"/>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結果データ集計</a:t>
            </a:r>
          </a:p>
        </p:txBody>
      </p:sp>
      <p:cxnSp>
        <p:nvCxnSpPr>
          <p:cNvPr id="19" name="直線矢印コネクタ 18">
            <a:extLst>
              <a:ext uri="{FF2B5EF4-FFF2-40B4-BE49-F238E27FC236}">
                <a16:creationId xmlns:a16="http://schemas.microsoft.com/office/drawing/2014/main" id="{844537C9-C06A-7BF9-4BED-95CE8160AB43}"/>
              </a:ext>
            </a:extLst>
          </p:cNvPr>
          <p:cNvCxnSpPr>
            <a:cxnSpLocks/>
            <a:stCxn id="7" idx="3"/>
          </p:cNvCxnSpPr>
          <p:nvPr/>
        </p:nvCxnSpPr>
        <p:spPr>
          <a:xfrm>
            <a:off x="6994169" y="4599787"/>
            <a:ext cx="966474" cy="79338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1F3687F-3D02-8AC8-DFA8-31A4A509CAC0}"/>
              </a:ext>
            </a:extLst>
          </p:cNvPr>
          <p:cNvCxnSpPr>
            <a:cxnSpLocks/>
            <a:stCxn id="8" idx="3"/>
          </p:cNvCxnSpPr>
          <p:nvPr/>
        </p:nvCxnSpPr>
        <p:spPr>
          <a:xfrm flipV="1">
            <a:off x="6994168" y="5393168"/>
            <a:ext cx="966475"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F30680A-E0F6-4203-4114-63A92E095A41}"/>
              </a:ext>
            </a:extLst>
          </p:cNvPr>
          <p:cNvCxnSpPr>
            <a:cxnSpLocks/>
            <a:stCxn id="9" idx="3"/>
          </p:cNvCxnSpPr>
          <p:nvPr/>
        </p:nvCxnSpPr>
        <p:spPr>
          <a:xfrm flipV="1">
            <a:off x="6994168" y="5393168"/>
            <a:ext cx="966475" cy="7933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75B40E-DA09-F54F-5E6F-D78077BAC3EF}"/>
              </a:ext>
            </a:extLst>
          </p:cNvPr>
          <p:cNvCxnSpPr>
            <a:cxnSpLocks/>
            <a:endCxn id="13" idx="2"/>
          </p:cNvCxnSpPr>
          <p:nvPr/>
        </p:nvCxnSpPr>
        <p:spPr>
          <a:xfrm>
            <a:off x="9756980" y="5393168"/>
            <a:ext cx="5579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145">
            <a:extLst>
              <a:ext uri="{FF2B5EF4-FFF2-40B4-BE49-F238E27FC236}">
                <a16:creationId xmlns:a16="http://schemas.microsoft.com/office/drawing/2014/main" id="{BC7832DA-AB99-BFB9-D9CF-6F7E0406B45F}"/>
              </a:ext>
            </a:extLst>
          </p:cNvPr>
          <p:cNvGrpSpPr>
            <a:grpSpLocks/>
          </p:cNvGrpSpPr>
          <p:nvPr/>
        </p:nvGrpSpPr>
        <p:grpSpPr bwMode="auto">
          <a:xfrm>
            <a:off x="4998807" y="5751953"/>
            <a:ext cx="421594" cy="323414"/>
            <a:chOff x="2976" y="2592"/>
            <a:chExt cx="365" cy="280"/>
          </a:xfrm>
        </p:grpSpPr>
        <p:sp>
          <p:nvSpPr>
            <p:cNvPr id="24" name="AutoShape 146">
              <a:extLst>
                <a:ext uri="{FF2B5EF4-FFF2-40B4-BE49-F238E27FC236}">
                  <a16:creationId xmlns:a16="http://schemas.microsoft.com/office/drawing/2014/main" id="{D5F2575F-F9E9-AE40-33A9-CCA0E32B69D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5" name="AutoShape 147">
              <a:extLst>
                <a:ext uri="{FF2B5EF4-FFF2-40B4-BE49-F238E27FC236}">
                  <a16:creationId xmlns:a16="http://schemas.microsoft.com/office/drawing/2014/main" id="{5B6EAD28-E8D4-57A2-2B73-4008B691805B}"/>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6" name="Group 145">
            <a:extLst>
              <a:ext uri="{FF2B5EF4-FFF2-40B4-BE49-F238E27FC236}">
                <a16:creationId xmlns:a16="http://schemas.microsoft.com/office/drawing/2014/main" id="{7A23BB98-7D1D-1BD2-BF46-271C97ED0D67}"/>
              </a:ext>
            </a:extLst>
          </p:cNvPr>
          <p:cNvGrpSpPr>
            <a:grpSpLocks/>
          </p:cNvGrpSpPr>
          <p:nvPr/>
        </p:nvGrpSpPr>
        <p:grpSpPr bwMode="auto">
          <a:xfrm>
            <a:off x="5026528" y="4098322"/>
            <a:ext cx="421594" cy="323414"/>
            <a:chOff x="2976" y="2592"/>
            <a:chExt cx="365" cy="280"/>
          </a:xfrm>
        </p:grpSpPr>
        <p:sp>
          <p:nvSpPr>
            <p:cNvPr id="27" name="AutoShape 146">
              <a:extLst>
                <a:ext uri="{FF2B5EF4-FFF2-40B4-BE49-F238E27FC236}">
                  <a16:creationId xmlns:a16="http://schemas.microsoft.com/office/drawing/2014/main" id="{2E440A68-CE06-0723-ABD9-DA2103591A85}"/>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8" name="AutoShape 147">
              <a:extLst>
                <a:ext uri="{FF2B5EF4-FFF2-40B4-BE49-F238E27FC236}">
                  <a16:creationId xmlns:a16="http://schemas.microsoft.com/office/drawing/2014/main" id="{45703A59-33C5-258A-751F-17BA46B26547}"/>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9" name="Group 145">
            <a:extLst>
              <a:ext uri="{FF2B5EF4-FFF2-40B4-BE49-F238E27FC236}">
                <a16:creationId xmlns:a16="http://schemas.microsoft.com/office/drawing/2014/main" id="{BE97E69A-393C-402D-D93D-9CF60ED2DCC2}"/>
              </a:ext>
            </a:extLst>
          </p:cNvPr>
          <p:cNvGrpSpPr>
            <a:grpSpLocks/>
          </p:cNvGrpSpPr>
          <p:nvPr/>
        </p:nvGrpSpPr>
        <p:grpSpPr bwMode="auto">
          <a:xfrm>
            <a:off x="4998807" y="4987162"/>
            <a:ext cx="421594" cy="323414"/>
            <a:chOff x="2976" y="2592"/>
            <a:chExt cx="365" cy="280"/>
          </a:xfrm>
        </p:grpSpPr>
        <p:sp>
          <p:nvSpPr>
            <p:cNvPr id="30" name="AutoShape 146">
              <a:extLst>
                <a:ext uri="{FF2B5EF4-FFF2-40B4-BE49-F238E27FC236}">
                  <a16:creationId xmlns:a16="http://schemas.microsoft.com/office/drawing/2014/main" id="{CE25C120-B2D8-552B-0A05-2E72CF93A81F}"/>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1" name="AutoShape 147">
              <a:extLst>
                <a:ext uri="{FF2B5EF4-FFF2-40B4-BE49-F238E27FC236}">
                  <a16:creationId xmlns:a16="http://schemas.microsoft.com/office/drawing/2014/main" id="{1E5CC9C3-51A4-2C42-C86D-60DE037A0EA2}"/>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Tree>
    <p:extLst>
      <p:ext uri="{BB962C8B-B14F-4D97-AF65-F5344CB8AC3E}">
        <p14:creationId xmlns:p14="http://schemas.microsoft.com/office/powerpoint/2010/main" val="378043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16BEB-7E9A-35CA-844F-90CB4BF69C2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774A707-97BB-9672-C840-5325A0EAEB65}"/>
              </a:ext>
            </a:extLst>
          </p:cNvPr>
          <p:cNvSpPr>
            <a:spLocks noGrp="1"/>
          </p:cNvSpPr>
          <p:nvPr>
            <p:ph type="sldNum" sz="quarter" idx="10"/>
          </p:nvPr>
        </p:nvSpPr>
        <p:spPr/>
        <p:txBody>
          <a:bodyPr/>
          <a:lstStyle/>
          <a:p>
            <a:fld id="{6C25B416-2A59-467F-9B4B-B66C83B82743}" type="slidenum">
              <a:rPr kumimoji="1" lang="ja-JP" altLang="en-US" smtClean="0"/>
              <a:pPr/>
              <a:t>14</a:t>
            </a:fld>
            <a:endParaRPr kumimoji="1" lang="ja-JP" altLang="en-US"/>
          </a:p>
        </p:txBody>
      </p:sp>
      <p:sp>
        <p:nvSpPr>
          <p:cNvPr id="4" name="コンテンツ プレースホルダー 3">
            <a:extLst>
              <a:ext uri="{FF2B5EF4-FFF2-40B4-BE49-F238E27FC236}">
                <a16:creationId xmlns:a16="http://schemas.microsoft.com/office/drawing/2014/main" id="{B2F698FA-05E5-ECAC-F900-B569F2371F73}"/>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793A1A9-EFA9-7320-4B00-19414BA9E2DB}"/>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B82AE2A0-BA88-D535-6656-B0D1047BE86E}"/>
              </a:ext>
            </a:extLst>
          </p:cNvPr>
          <p:cNvSpPr/>
          <p:nvPr/>
        </p:nvSpPr>
        <p:spPr>
          <a:xfrm>
            <a:off x="2548415" y="47508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顧客データ取得</a:t>
            </a:r>
          </a:p>
        </p:txBody>
      </p:sp>
      <p:sp>
        <p:nvSpPr>
          <p:cNvPr id="7" name="フローチャート: 定義済み処理 6">
            <a:extLst>
              <a:ext uri="{FF2B5EF4-FFF2-40B4-BE49-F238E27FC236}">
                <a16:creationId xmlns:a16="http://schemas.microsoft.com/office/drawing/2014/main" id="{914811C0-5F98-9BD6-DA2F-1E6D9C96C39C}"/>
              </a:ext>
            </a:extLst>
          </p:cNvPr>
          <p:cNvSpPr/>
          <p:nvPr/>
        </p:nvSpPr>
        <p:spPr>
          <a:xfrm>
            <a:off x="5197832" y="43971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a:t>
            </a:r>
            <a:r>
              <a:rPr kumimoji="1" lang="en-US" altLang="ja-JP" sz="1200" dirty="0"/>
              <a:t>A-M</a:t>
            </a:r>
            <a:r>
              <a:rPr kumimoji="1" lang="ja-JP" altLang="en-US" sz="1200" dirty="0"/>
              <a:t>）</a:t>
            </a:r>
          </a:p>
        </p:txBody>
      </p:sp>
      <p:sp>
        <p:nvSpPr>
          <p:cNvPr id="8" name="フローチャート: 定義済み処理 7">
            <a:extLst>
              <a:ext uri="{FF2B5EF4-FFF2-40B4-BE49-F238E27FC236}">
                <a16:creationId xmlns:a16="http://schemas.microsoft.com/office/drawing/2014/main" id="{D8B9C1ED-B33B-48B6-76DE-A966A29211ED}"/>
              </a:ext>
            </a:extLst>
          </p:cNvPr>
          <p:cNvSpPr/>
          <p:nvPr/>
        </p:nvSpPr>
        <p:spPr>
          <a:xfrm>
            <a:off x="5197831" y="5190520"/>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a:t>
            </a:r>
            <a:r>
              <a:rPr kumimoji="1" lang="en-US" altLang="ja-JP" sz="1200" dirty="0"/>
              <a:t>N-Z</a:t>
            </a:r>
            <a:r>
              <a:rPr kumimoji="1" lang="ja-JP" altLang="en-US" sz="1200" dirty="0"/>
              <a:t>）</a:t>
            </a:r>
          </a:p>
        </p:txBody>
      </p:sp>
      <p:sp>
        <p:nvSpPr>
          <p:cNvPr id="9" name="楕円 8">
            <a:extLst>
              <a:ext uri="{FF2B5EF4-FFF2-40B4-BE49-F238E27FC236}">
                <a16:creationId xmlns:a16="http://schemas.microsoft.com/office/drawing/2014/main" id="{B471CB77-BF95-F0BE-DEA6-3CA1D90191A8}"/>
              </a:ext>
            </a:extLst>
          </p:cNvPr>
          <p:cNvSpPr>
            <a:spLocks noChangeAspect="1"/>
          </p:cNvSpPr>
          <p:nvPr/>
        </p:nvSpPr>
        <p:spPr bwMode="auto">
          <a:xfrm>
            <a:off x="1822361" y="4985162"/>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nvGrpSpPr>
          <p:cNvPr id="10" name="グループ化 9">
            <a:extLst>
              <a:ext uri="{FF2B5EF4-FFF2-40B4-BE49-F238E27FC236}">
                <a16:creationId xmlns:a16="http://schemas.microsoft.com/office/drawing/2014/main" id="{17EFEB2A-5F9D-BB67-6D5A-8E50FC257678}"/>
              </a:ext>
            </a:extLst>
          </p:cNvPr>
          <p:cNvGrpSpPr/>
          <p:nvPr/>
        </p:nvGrpSpPr>
        <p:grpSpPr>
          <a:xfrm>
            <a:off x="10314919" y="4966288"/>
            <a:ext cx="181748" cy="181748"/>
            <a:chOff x="3805088" y="5499915"/>
            <a:chExt cx="211372" cy="211372"/>
          </a:xfrm>
        </p:grpSpPr>
        <p:sp>
          <p:nvSpPr>
            <p:cNvPr id="11" name="楕円 10">
              <a:extLst>
                <a:ext uri="{FF2B5EF4-FFF2-40B4-BE49-F238E27FC236}">
                  <a16:creationId xmlns:a16="http://schemas.microsoft.com/office/drawing/2014/main" id="{2493D033-F692-56DE-70C1-65E4EEEAA06E}"/>
                </a:ext>
              </a:extLst>
            </p:cNvPr>
            <p:cNvSpPr>
              <a:spLocks noChangeAspect="1"/>
            </p:cNvSpPr>
            <p:nvPr/>
          </p:nvSpPr>
          <p:spPr bwMode="auto">
            <a:xfrm>
              <a:off x="3838774" y="55336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2" name="楕円 11">
              <a:extLst>
                <a:ext uri="{FF2B5EF4-FFF2-40B4-BE49-F238E27FC236}">
                  <a16:creationId xmlns:a16="http://schemas.microsoft.com/office/drawing/2014/main" id="{A306ABF2-4950-BE47-FD98-F07014104DE7}"/>
                </a:ext>
              </a:extLst>
            </p:cNvPr>
            <p:cNvSpPr>
              <a:spLocks noChangeAspect="1"/>
            </p:cNvSpPr>
            <p:nvPr/>
          </p:nvSpPr>
          <p:spPr bwMode="auto">
            <a:xfrm>
              <a:off x="3805088" y="5499915"/>
              <a:ext cx="211372" cy="211372"/>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3" name="直線矢印コネクタ 12">
            <a:extLst>
              <a:ext uri="{FF2B5EF4-FFF2-40B4-BE49-F238E27FC236}">
                <a16:creationId xmlns:a16="http://schemas.microsoft.com/office/drawing/2014/main" id="{B9DD2555-AA34-2760-042B-4910A26FE327}"/>
              </a:ext>
            </a:extLst>
          </p:cNvPr>
          <p:cNvCxnSpPr>
            <a:stCxn id="9" idx="6"/>
          </p:cNvCxnSpPr>
          <p:nvPr/>
        </p:nvCxnSpPr>
        <p:spPr>
          <a:xfrm>
            <a:off x="1966361" y="5057162"/>
            <a:ext cx="58205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A069A84-05DE-E9A1-A1C1-F3A49672D6AD}"/>
              </a:ext>
            </a:extLst>
          </p:cNvPr>
          <p:cNvCxnSpPr>
            <a:cxnSpLocks/>
            <a:endCxn id="7" idx="1"/>
          </p:cNvCxnSpPr>
          <p:nvPr/>
        </p:nvCxnSpPr>
        <p:spPr>
          <a:xfrm flipV="1">
            <a:off x="4344752" y="4703462"/>
            <a:ext cx="853080" cy="3537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DDFBDC8-2032-8C4A-3CBE-963CC957061F}"/>
              </a:ext>
            </a:extLst>
          </p:cNvPr>
          <p:cNvCxnSpPr>
            <a:cxnSpLocks/>
            <a:endCxn id="8" idx="1"/>
          </p:cNvCxnSpPr>
          <p:nvPr/>
        </p:nvCxnSpPr>
        <p:spPr>
          <a:xfrm>
            <a:off x="4344752" y="5057162"/>
            <a:ext cx="853079" cy="4396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定義済み処理 15">
            <a:extLst>
              <a:ext uri="{FF2B5EF4-FFF2-40B4-BE49-F238E27FC236}">
                <a16:creationId xmlns:a16="http://schemas.microsoft.com/office/drawing/2014/main" id="{0C6F4B7C-C9F6-8593-3ACA-77E10831A0EA}"/>
              </a:ext>
            </a:extLst>
          </p:cNvPr>
          <p:cNvSpPr/>
          <p:nvPr/>
        </p:nvSpPr>
        <p:spPr>
          <a:xfrm>
            <a:off x="7960643" y="47508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結果データ集計</a:t>
            </a:r>
          </a:p>
        </p:txBody>
      </p:sp>
      <p:cxnSp>
        <p:nvCxnSpPr>
          <p:cNvPr id="17" name="直線矢印コネクタ 16">
            <a:extLst>
              <a:ext uri="{FF2B5EF4-FFF2-40B4-BE49-F238E27FC236}">
                <a16:creationId xmlns:a16="http://schemas.microsoft.com/office/drawing/2014/main" id="{C3500AE1-A660-5652-8BCE-542553516B6E}"/>
              </a:ext>
            </a:extLst>
          </p:cNvPr>
          <p:cNvCxnSpPr>
            <a:cxnSpLocks/>
            <a:stCxn id="7" idx="3"/>
          </p:cNvCxnSpPr>
          <p:nvPr/>
        </p:nvCxnSpPr>
        <p:spPr>
          <a:xfrm>
            <a:off x="6994169" y="4703462"/>
            <a:ext cx="966474" cy="3537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19AC39A-3BD5-E380-A286-A07872D69472}"/>
              </a:ext>
            </a:extLst>
          </p:cNvPr>
          <p:cNvCxnSpPr>
            <a:cxnSpLocks/>
            <a:stCxn id="8" idx="3"/>
          </p:cNvCxnSpPr>
          <p:nvPr/>
        </p:nvCxnSpPr>
        <p:spPr>
          <a:xfrm flipV="1">
            <a:off x="6994168" y="5057162"/>
            <a:ext cx="966475" cy="4396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435CFED-946C-6436-0D41-EB61E0B69668}"/>
              </a:ext>
            </a:extLst>
          </p:cNvPr>
          <p:cNvCxnSpPr>
            <a:cxnSpLocks/>
            <a:endCxn id="12" idx="2"/>
          </p:cNvCxnSpPr>
          <p:nvPr/>
        </p:nvCxnSpPr>
        <p:spPr>
          <a:xfrm>
            <a:off x="9756980" y="5057162"/>
            <a:ext cx="5579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45">
            <a:extLst>
              <a:ext uri="{FF2B5EF4-FFF2-40B4-BE49-F238E27FC236}">
                <a16:creationId xmlns:a16="http://schemas.microsoft.com/office/drawing/2014/main" id="{00CE9126-29E8-938E-3C19-7554A2CBB502}"/>
              </a:ext>
            </a:extLst>
          </p:cNvPr>
          <p:cNvGrpSpPr>
            <a:grpSpLocks/>
          </p:cNvGrpSpPr>
          <p:nvPr/>
        </p:nvGrpSpPr>
        <p:grpSpPr bwMode="auto">
          <a:xfrm>
            <a:off x="5026528" y="4201997"/>
            <a:ext cx="421594" cy="323414"/>
            <a:chOff x="2976" y="2592"/>
            <a:chExt cx="365" cy="280"/>
          </a:xfrm>
        </p:grpSpPr>
        <p:sp>
          <p:nvSpPr>
            <p:cNvPr id="21" name="AutoShape 146">
              <a:extLst>
                <a:ext uri="{FF2B5EF4-FFF2-40B4-BE49-F238E27FC236}">
                  <a16:creationId xmlns:a16="http://schemas.microsoft.com/office/drawing/2014/main" id="{C4B0BD7F-CF47-579C-EA58-4EA4A9C04DB0}"/>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2" name="AutoShape 147">
              <a:extLst>
                <a:ext uri="{FF2B5EF4-FFF2-40B4-BE49-F238E27FC236}">
                  <a16:creationId xmlns:a16="http://schemas.microsoft.com/office/drawing/2014/main" id="{81017138-BE1A-1009-9A38-520998818ABF}"/>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3" name="Group 145">
            <a:extLst>
              <a:ext uri="{FF2B5EF4-FFF2-40B4-BE49-F238E27FC236}">
                <a16:creationId xmlns:a16="http://schemas.microsoft.com/office/drawing/2014/main" id="{7F31B60A-EB8A-6D74-0843-2574A88FAF08}"/>
              </a:ext>
            </a:extLst>
          </p:cNvPr>
          <p:cNvGrpSpPr>
            <a:grpSpLocks/>
          </p:cNvGrpSpPr>
          <p:nvPr/>
        </p:nvGrpSpPr>
        <p:grpSpPr bwMode="auto">
          <a:xfrm>
            <a:off x="4998807" y="5090837"/>
            <a:ext cx="421594" cy="323414"/>
            <a:chOff x="2976" y="2592"/>
            <a:chExt cx="365" cy="280"/>
          </a:xfrm>
        </p:grpSpPr>
        <p:sp>
          <p:nvSpPr>
            <p:cNvPr id="24" name="AutoShape 146">
              <a:extLst>
                <a:ext uri="{FF2B5EF4-FFF2-40B4-BE49-F238E27FC236}">
                  <a16:creationId xmlns:a16="http://schemas.microsoft.com/office/drawing/2014/main" id="{D701F2DC-2D4C-D044-5DFB-96D9CEB2176C}"/>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5" name="AutoShape 147">
              <a:extLst>
                <a:ext uri="{FF2B5EF4-FFF2-40B4-BE49-F238E27FC236}">
                  <a16:creationId xmlns:a16="http://schemas.microsoft.com/office/drawing/2014/main" id="{A17A7565-43A2-9810-3997-5B94D63D4CF1}"/>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26" name="円柱 25">
            <a:extLst>
              <a:ext uri="{FF2B5EF4-FFF2-40B4-BE49-F238E27FC236}">
                <a16:creationId xmlns:a16="http://schemas.microsoft.com/office/drawing/2014/main" id="{92E9F618-1B27-B3EA-901A-D44A5A807755}"/>
              </a:ext>
            </a:extLst>
          </p:cNvPr>
          <p:cNvSpPr/>
          <p:nvPr/>
        </p:nvSpPr>
        <p:spPr>
          <a:xfrm>
            <a:off x="4514466" y="5235213"/>
            <a:ext cx="490751" cy="326400"/>
          </a:xfrm>
          <a:prstGeom prst="can">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kumimoji="1" lang="en-US" altLang="ja-JP" sz="1000" dirty="0"/>
              <a:t>N</a:t>
            </a:r>
            <a:r>
              <a:rPr kumimoji="1" lang="ja-JP" altLang="en-US" sz="1000" dirty="0"/>
              <a:t>～</a:t>
            </a:r>
            <a:r>
              <a:rPr kumimoji="1" lang="en-US" altLang="ja-JP" sz="1000" dirty="0"/>
              <a:t>Z</a:t>
            </a:r>
            <a:endParaRPr kumimoji="1" lang="ja-JP" altLang="en-US" sz="1000" dirty="0"/>
          </a:p>
        </p:txBody>
      </p:sp>
      <p:sp>
        <p:nvSpPr>
          <p:cNvPr id="27" name="円柱 26">
            <a:extLst>
              <a:ext uri="{FF2B5EF4-FFF2-40B4-BE49-F238E27FC236}">
                <a16:creationId xmlns:a16="http://schemas.microsoft.com/office/drawing/2014/main" id="{47A4D5E0-BDA8-97AD-67CC-83ECB56CA757}"/>
              </a:ext>
            </a:extLst>
          </p:cNvPr>
          <p:cNvSpPr/>
          <p:nvPr/>
        </p:nvSpPr>
        <p:spPr>
          <a:xfrm>
            <a:off x="4525915" y="4588186"/>
            <a:ext cx="490751" cy="326400"/>
          </a:xfrm>
          <a:prstGeom prst="can">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kumimoji="1" lang="en-US" altLang="ja-JP" sz="1000" dirty="0"/>
              <a:t>A</a:t>
            </a:r>
            <a:r>
              <a:rPr kumimoji="1" lang="ja-JP" altLang="en-US" sz="1000" dirty="0"/>
              <a:t>～</a:t>
            </a:r>
            <a:r>
              <a:rPr kumimoji="1" lang="en-US" altLang="ja-JP" sz="1000" dirty="0"/>
              <a:t>M</a:t>
            </a:r>
            <a:endParaRPr kumimoji="1" lang="ja-JP" altLang="en-US" sz="1000" dirty="0"/>
          </a:p>
        </p:txBody>
      </p:sp>
    </p:spTree>
    <p:extLst>
      <p:ext uri="{BB962C8B-B14F-4D97-AF65-F5344CB8AC3E}">
        <p14:creationId xmlns:p14="http://schemas.microsoft.com/office/powerpoint/2010/main" val="282750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F58A-93FC-D64A-A01D-BBA17A289408}"/>
              </a:ext>
            </a:extLst>
          </p:cNvPr>
          <p:cNvSpPr>
            <a:spLocks noGrp="1"/>
          </p:cNvSpPr>
          <p:nvPr>
            <p:ph type="title"/>
          </p:nvPr>
        </p:nvSpPr>
        <p:spPr/>
        <p:txBody>
          <a:bodyPr/>
          <a:lstStyle/>
          <a:p>
            <a:r>
              <a:rPr kumimoji="1" lang="ja-JP" altLang="en-US" dirty="0"/>
              <a:t>対話アプリ編</a:t>
            </a:r>
          </a:p>
        </p:txBody>
      </p:sp>
      <p:sp>
        <p:nvSpPr>
          <p:cNvPr id="3" name="テキスト プレースホルダー 2">
            <a:extLst>
              <a:ext uri="{FF2B5EF4-FFF2-40B4-BE49-F238E27FC236}">
                <a16:creationId xmlns:a16="http://schemas.microsoft.com/office/drawing/2014/main" id="{C98994CB-4DB1-17BA-527C-4ABFAB42094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E84733-E174-7E56-BDBE-142EB7E545C0}"/>
              </a:ext>
            </a:extLst>
          </p:cNvPr>
          <p:cNvSpPr>
            <a:spLocks noGrp="1"/>
          </p:cNvSpPr>
          <p:nvPr>
            <p:ph type="sldNum" sz="quarter" idx="12"/>
          </p:nvPr>
        </p:nvSpPr>
        <p:spPr/>
        <p:txBody>
          <a:bodyPr/>
          <a:lstStyle/>
          <a:p>
            <a:fld id="{6C25B416-2A59-467F-9B4B-B66C83B82743}" type="slidenum">
              <a:rPr kumimoji="1" lang="ja-JP" altLang="en-US" smtClean="0"/>
              <a:t>15</a:t>
            </a:fld>
            <a:endParaRPr kumimoji="1" lang="ja-JP" altLang="en-US"/>
          </a:p>
        </p:txBody>
      </p:sp>
    </p:spTree>
    <p:extLst>
      <p:ext uri="{BB962C8B-B14F-4D97-AF65-F5344CB8AC3E}">
        <p14:creationId xmlns:p14="http://schemas.microsoft.com/office/powerpoint/2010/main" val="406042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6A715-70C2-AADF-663E-A0F84971BD0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166B1B-27A0-FD97-648E-134DFD6CFD22}"/>
              </a:ext>
            </a:extLst>
          </p:cNvPr>
          <p:cNvSpPr>
            <a:spLocks noGrp="1"/>
          </p:cNvSpPr>
          <p:nvPr>
            <p:ph type="sldNum" sz="quarter" idx="10"/>
          </p:nvPr>
        </p:nvSpPr>
        <p:spPr/>
        <p:txBody>
          <a:bodyPr/>
          <a:lstStyle/>
          <a:p>
            <a:fld id="{6C25B416-2A59-467F-9B4B-B66C83B82743}" type="slidenum">
              <a:rPr kumimoji="1" lang="ja-JP" altLang="en-US" smtClean="0"/>
              <a:pPr/>
              <a:t>16</a:t>
            </a:fld>
            <a:endParaRPr kumimoji="1" lang="ja-JP" altLang="en-US"/>
          </a:p>
        </p:txBody>
      </p:sp>
      <p:sp>
        <p:nvSpPr>
          <p:cNvPr id="5" name="テキスト プレースホルダー 4">
            <a:extLst>
              <a:ext uri="{FF2B5EF4-FFF2-40B4-BE49-F238E27FC236}">
                <a16:creationId xmlns:a16="http://schemas.microsoft.com/office/drawing/2014/main" id="{43BC1612-9E08-F76F-8A01-F4DDEA95CB58}"/>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6B21567B-29C3-2EEF-D834-C8759B3B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2859" y="4069325"/>
            <a:ext cx="115265" cy="189035"/>
          </a:xfrm>
          <a:prstGeom prst="rect">
            <a:avLst/>
          </a:prstGeom>
        </p:spPr>
      </p:pic>
      <p:pic>
        <p:nvPicPr>
          <p:cNvPr id="7" name="グラフィックス 6">
            <a:extLst>
              <a:ext uri="{FF2B5EF4-FFF2-40B4-BE49-F238E27FC236}">
                <a16:creationId xmlns:a16="http://schemas.microsoft.com/office/drawing/2014/main" id="{546495B7-9176-58DB-6BC9-42EB4B73A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4063" y="3852855"/>
            <a:ext cx="352859" cy="213257"/>
          </a:xfrm>
          <a:prstGeom prst="rect">
            <a:avLst/>
          </a:prstGeom>
        </p:spPr>
      </p:pic>
      <p:pic>
        <p:nvPicPr>
          <p:cNvPr id="8" name="グラフィックス 7">
            <a:extLst>
              <a:ext uri="{FF2B5EF4-FFF2-40B4-BE49-F238E27FC236}">
                <a16:creationId xmlns:a16="http://schemas.microsoft.com/office/drawing/2014/main" id="{FAFAB912-3296-306B-07AC-45BD65C420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46073" y="3751806"/>
            <a:ext cx="371084" cy="412037"/>
          </a:xfrm>
          <a:prstGeom prst="rect">
            <a:avLst/>
          </a:prstGeom>
        </p:spPr>
      </p:pic>
      <p:pic>
        <p:nvPicPr>
          <p:cNvPr id="9" name="グラフィックス 8">
            <a:extLst>
              <a:ext uri="{FF2B5EF4-FFF2-40B4-BE49-F238E27FC236}">
                <a16:creationId xmlns:a16="http://schemas.microsoft.com/office/drawing/2014/main" id="{67530E37-6868-AB86-9C47-3EB0CE4890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444" y="3723463"/>
            <a:ext cx="510389" cy="471646"/>
          </a:xfrm>
          <a:prstGeom prst="rect">
            <a:avLst/>
          </a:prstGeom>
        </p:spPr>
      </p:pic>
      <p:pic>
        <p:nvPicPr>
          <p:cNvPr id="13" name="図 12" descr="アイコン&#10;&#10;自動的に生成された説明">
            <a:extLst>
              <a:ext uri="{FF2B5EF4-FFF2-40B4-BE49-F238E27FC236}">
                <a16:creationId xmlns:a16="http://schemas.microsoft.com/office/drawing/2014/main" id="{579DBF7C-6A69-D523-97C3-0A09E9E6AE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73899" y="3723463"/>
            <a:ext cx="468318" cy="468318"/>
          </a:xfrm>
          <a:prstGeom prst="rect">
            <a:avLst/>
          </a:prstGeom>
        </p:spPr>
      </p:pic>
      <p:cxnSp>
        <p:nvCxnSpPr>
          <p:cNvPr id="16" name="直線矢印コネクタ 15">
            <a:extLst>
              <a:ext uri="{FF2B5EF4-FFF2-40B4-BE49-F238E27FC236}">
                <a16:creationId xmlns:a16="http://schemas.microsoft.com/office/drawing/2014/main" id="{DAF5F144-3066-2D13-4035-C8CB58F50225}"/>
              </a:ext>
            </a:extLst>
          </p:cNvPr>
          <p:cNvCxnSpPr>
            <a:cxnSpLocks/>
            <a:stCxn id="8" idx="1"/>
            <a:endCxn id="13" idx="3"/>
          </p:cNvCxnSpPr>
          <p:nvPr/>
        </p:nvCxnSpPr>
        <p:spPr>
          <a:xfrm flipH="1" flipV="1">
            <a:off x="2542217" y="3957622"/>
            <a:ext cx="403856" cy="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EE0CE48-858B-8E7B-3CCB-532BD9CB4E6A}"/>
              </a:ext>
            </a:extLst>
          </p:cNvPr>
          <p:cNvCxnSpPr>
            <a:cxnSpLocks/>
            <a:stCxn id="8" idx="3"/>
            <a:endCxn id="7" idx="1"/>
          </p:cNvCxnSpPr>
          <p:nvPr/>
        </p:nvCxnSpPr>
        <p:spPr>
          <a:xfrm>
            <a:off x="3317157" y="3957825"/>
            <a:ext cx="366906" cy="1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22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3B4F0B8-3CB9-60DF-2709-8131AC82F9D3}"/>
              </a:ext>
            </a:extLst>
          </p:cNvPr>
          <p:cNvSpPr/>
          <p:nvPr/>
        </p:nvSpPr>
        <p:spPr>
          <a:xfrm>
            <a:off x="3678165" y="1502059"/>
            <a:ext cx="5072135"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17</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438135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438135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pic>
        <p:nvPicPr>
          <p:cNvPr id="20" name="グラフィックス 19">
            <a:extLst>
              <a:ext uri="{FF2B5EF4-FFF2-40B4-BE49-F238E27FC236}">
                <a16:creationId xmlns:a16="http://schemas.microsoft.com/office/drawing/2014/main" id="{F96FC5FC-559C-6ED3-F1A3-F0069120D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463" y="1469263"/>
            <a:ext cx="238125" cy="390525"/>
          </a:xfrm>
          <a:prstGeom prst="rect">
            <a:avLst/>
          </a:prstGeom>
        </p:spPr>
      </p:pic>
      <p:pic>
        <p:nvPicPr>
          <p:cNvPr id="24" name="グラフィックス 23">
            <a:extLst>
              <a:ext uri="{FF2B5EF4-FFF2-40B4-BE49-F238E27FC236}">
                <a16:creationId xmlns:a16="http://schemas.microsoft.com/office/drawing/2014/main" id="{A995921E-81F8-10AD-3F44-7AEF80B619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8366" y="1955282"/>
            <a:ext cx="468318" cy="283037"/>
          </a:xfrm>
          <a:prstGeom prst="rect">
            <a:avLst/>
          </a:prstGeom>
        </p:spPr>
      </p:pic>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421571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458443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C976609B-BF12-D038-949C-A62D193DFC85}"/>
              </a:ext>
            </a:extLst>
          </p:cNvPr>
          <p:cNvCxnSpPr>
            <a:cxnSpLocks/>
            <a:endCxn id="124" idx="1"/>
          </p:cNvCxnSpPr>
          <p:nvPr/>
        </p:nvCxnSpPr>
        <p:spPr>
          <a:xfrm>
            <a:off x="1630157" y="1664525"/>
            <a:ext cx="886131" cy="201018"/>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67C2C486-3EA7-6504-1F5C-F7F64A18786C}"/>
              </a:ext>
            </a:extLst>
          </p:cNvPr>
          <p:cNvCxnSpPr>
            <a:cxnSpLocks/>
            <a:stCxn id="24" idx="3"/>
            <a:endCxn id="124" idx="1"/>
          </p:cNvCxnSpPr>
          <p:nvPr/>
        </p:nvCxnSpPr>
        <p:spPr>
          <a:xfrm flipV="1">
            <a:off x="1726684" y="1865543"/>
            <a:ext cx="789604" cy="231258"/>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D3331C52-2FA4-5868-FF6B-E9F4B940BD85}"/>
              </a:ext>
            </a:extLst>
          </p:cNvPr>
          <p:cNvCxnSpPr>
            <a:cxnSpLocks/>
            <a:stCxn id="124" idx="3"/>
            <a:endCxn id="39" idx="0"/>
          </p:cNvCxnSpPr>
          <p:nvPr/>
        </p:nvCxnSpPr>
        <p:spPr>
          <a:xfrm>
            <a:off x="3165982" y="1865543"/>
            <a:ext cx="978180" cy="0"/>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pic>
        <p:nvPicPr>
          <p:cNvPr id="73" name="グラフィックス 72">
            <a:extLst>
              <a:ext uri="{FF2B5EF4-FFF2-40B4-BE49-F238E27FC236}">
                <a16:creationId xmlns:a16="http://schemas.microsoft.com/office/drawing/2014/main" id="{A49CC891-AF51-DD60-78A6-CDC7CDDAF3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3573" y="1657657"/>
            <a:ext cx="371084" cy="412037"/>
          </a:xfrm>
          <a:prstGeom prst="rect">
            <a:avLst/>
          </a:prstGeom>
        </p:spPr>
      </p:pic>
      <p:sp>
        <p:nvSpPr>
          <p:cNvPr id="79" name="正方形/長方形 78">
            <a:extLst>
              <a:ext uri="{FF2B5EF4-FFF2-40B4-BE49-F238E27FC236}">
                <a16:creationId xmlns:a16="http://schemas.microsoft.com/office/drawing/2014/main" id="{FE3BD08A-22C6-8A7B-3A67-18359AEE1B03}"/>
              </a:ext>
            </a:extLst>
          </p:cNvPr>
          <p:cNvSpPr/>
          <p:nvPr/>
        </p:nvSpPr>
        <p:spPr>
          <a:xfrm>
            <a:off x="395921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8" name="グラフィックス 87">
            <a:extLst>
              <a:ext uri="{FF2B5EF4-FFF2-40B4-BE49-F238E27FC236}">
                <a16:creationId xmlns:a16="http://schemas.microsoft.com/office/drawing/2014/main" id="{22522DF5-9F88-1E3D-6F43-ED39EBBEA6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98832" y="1120997"/>
            <a:ext cx="525259" cy="353719"/>
          </a:xfrm>
          <a:prstGeom prst="rect">
            <a:avLst/>
          </a:prstGeom>
        </p:spPr>
      </p:pic>
      <p:sp>
        <p:nvSpPr>
          <p:cNvPr id="90" name="テキスト ボックス 89">
            <a:extLst>
              <a:ext uri="{FF2B5EF4-FFF2-40B4-BE49-F238E27FC236}">
                <a16:creationId xmlns:a16="http://schemas.microsoft.com/office/drawing/2014/main" id="{F4A605D6-6CDE-4DCB-7700-B8EBD344DDEF}"/>
              </a:ext>
            </a:extLst>
          </p:cNvPr>
          <p:cNvSpPr txBox="1"/>
          <p:nvPr/>
        </p:nvSpPr>
        <p:spPr>
          <a:xfrm>
            <a:off x="432554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1" name="テキスト ボックス 90">
            <a:extLst>
              <a:ext uri="{FF2B5EF4-FFF2-40B4-BE49-F238E27FC236}">
                <a16:creationId xmlns:a16="http://schemas.microsoft.com/office/drawing/2014/main" id="{D8520FFC-6A41-8430-614D-F97B97A0486C}"/>
              </a:ext>
            </a:extLst>
          </p:cNvPr>
          <p:cNvSpPr txBox="1"/>
          <p:nvPr/>
        </p:nvSpPr>
        <p:spPr>
          <a:xfrm>
            <a:off x="4375004" y="1246863"/>
            <a:ext cx="1306768"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対話型アプリケーション</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6707206" y="2302505"/>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sp>
        <p:nvSpPr>
          <p:cNvPr id="95" name="フローチャート: 定義済み処理 94">
            <a:extLst>
              <a:ext uri="{FF2B5EF4-FFF2-40B4-BE49-F238E27FC236}">
                <a16:creationId xmlns:a16="http://schemas.microsoft.com/office/drawing/2014/main" id="{31C96C10-3056-C178-17F0-A257546CF506}"/>
              </a:ext>
            </a:extLst>
          </p:cNvPr>
          <p:cNvSpPr/>
          <p:nvPr/>
        </p:nvSpPr>
        <p:spPr>
          <a:xfrm>
            <a:off x="6712226" y="2858607"/>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テキストチェンジ</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grpSp>
        <p:nvGrpSpPr>
          <p:cNvPr id="4" name="グループ化 3">
            <a:extLst>
              <a:ext uri="{FF2B5EF4-FFF2-40B4-BE49-F238E27FC236}">
                <a16:creationId xmlns:a16="http://schemas.microsoft.com/office/drawing/2014/main" id="{D6A43DBD-1573-D42D-3FC4-410C11CE4999}"/>
              </a:ext>
            </a:extLst>
          </p:cNvPr>
          <p:cNvGrpSpPr/>
          <p:nvPr/>
        </p:nvGrpSpPr>
        <p:grpSpPr>
          <a:xfrm>
            <a:off x="7373083" y="3450923"/>
            <a:ext cx="62617" cy="364182"/>
            <a:chOff x="6897538" y="3429000"/>
            <a:chExt cx="62617" cy="364182"/>
          </a:xfrm>
        </p:grpSpPr>
        <p:sp>
          <p:nvSpPr>
            <p:cNvPr id="99" name="楕円 98">
              <a:extLst>
                <a:ext uri="{FF2B5EF4-FFF2-40B4-BE49-F238E27FC236}">
                  <a16:creationId xmlns:a16="http://schemas.microsoft.com/office/drawing/2014/main" id="{BC56E6A2-4BB6-9028-A3DF-8E5AD35B318E}"/>
                </a:ext>
              </a:extLst>
            </p:cNvPr>
            <p:cNvSpPr/>
            <p:nvPr/>
          </p:nvSpPr>
          <p:spPr>
            <a:xfrm>
              <a:off x="6897538" y="3429000"/>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FBD807AC-89D7-90FB-7DAE-7BED925E4119}"/>
                </a:ext>
              </a:extLst>
            </p:cNvPr>
            <p:cNvSpPr/>
            <p:nvPr/>
          </p:nvSpPr>
          <p:spPr>
            <a:xfrm>
              <a:off x="6897538" y="3581400"/>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55AC07AC-56EE-D5F8-451B-07B99C927A2A}"/>
                </a:ext>
              </a:extLst>
            </p:cNvPr>
            <p:cNvSpPr/>
            <p:nvPr/>
          </p:nvSpPr>
          <p:spPr>
            <a:xfrm>
              <a:off x="6897538" y="3730565"/>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6150520" y="2530753"/>
            <a:ext cx="556686" cy="106401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06" name="直線矢印コネクタ 105">
            <a:extLst>
              <a:ext uri="{FF2B5EF4-FFF2-40B4-BE49-F238E27FC236}">
                <a16:creationId xmlns:a16="http://schemas.microsoft.com/office/drawing/2014/main" id="{4D618655-769A-6979-C7F5-6CE9B7A4E191}"/>
              </a:ext>
            </a:extLst>
          </p:cNvPr>
          <p:cNvCxnSpPr>
            <a:cxnSpLocks/>
            <a:stCxn id="10" idx="3"/>
            <a:endCxn id="95" idx="1"/>
          </p:cNvCxnSpPr>
          <p:nvPr/>
        </p:nvCxnSpPr>
        <p:spPr>
          <a:xfrm flipV="1">
            <a:off x="6150520" y="3086855"/>
            <a:ext cx="561706" cy="507916"/>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124" name="グラフィックス 123">
            <a:extLst>
              <a:ext uri="{FF2B5EF4-FFF2-40B4-BE49-F238E27FC236}">
                <a16:creationId xmlns:a16="http://schemas.microsoft.com/office/drawing/2014/main" id="{866B5CC1-537B-0C5A-F8E5-B341CA1462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16288" y="1565354"/>
            <a:ext cx="649694" cy="600377"/>
          </a:xfrm>
          <a:prstGeom prst="rect">
            <a:avLst/>
          </a:prstGeom>
        </p:spPr>
      </p:pic>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526593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41" name="テキスト ボックス 140">
            <a:extLst>
              <a:ext uri="{FF2B5EF4-FFF2-40B4-BE49-F238E27FC236}">
                <a16:creationId xmlns:a16="http://schemas.microsoft.com/office/drawing/2014/main" id="{E82AA3C7-B4FC-216B-0C6F-8A6E41ECF867}"/>
              </a:ext>
            </a:extLst>
          </p:cNvPr>
          <p:cNvSpPr txBox="1"/>
          <p:nvPr/>
        </p:nvSpPr>
        <p:spPr>
          <a:xfrm>
            <a:off x="1135117" y="1291483"/>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①</a:t>
            </a:r>
          </a:p>
        </p:txBody>
      </p:sp>
      <p:sp>
        <p:nvSpPr>
          <p:cNvPr id="142" name="テキスト ボックス 141">
            <a:extLst>
              <a:ext uri="{FF2B5EF4-FFF2-40B4-BE49-F238E27FC236}">
                <a16:creationId xmlns:a16="http://schemas.microsoft.com/office/drawing/2014/main" id="{CF5AE8DE-213F-76F6-1172-E6E0427CFCB5}"/>
              </a:ext>
            </a:extLst>
          </p:cNvPr>
          <p:cNvSpPr txBox="1"/>
          <p:nvPr/>
        </p:nvSpPr>
        <p:spPr>
          <a:xfrm>
            <a:off x="2702191" y="1309802"/>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②</a:t>
            </a:r>
          </a:p>
        </p:txBody>
      </p:sp>
      <p:sp>
        <p:nvSpPr>
          <p:cNvPr id="143" name="テキスト ボックス 142">
            <a:extLst>
              <a:ext uri="{FF2B5EF4-FFF2-40B4-BE49-F238E27FC236}">
                <a16:creationId xmlns:a16="http://schemas.microsoft.com/office/drawing/2014/main" id="{9B5E405F-CDE0-B64F-37D7-C71A0C4E04D0}"/>
              </a:ext>
            </a:extLst>
          </p:cNvPr>
          <p:cNvSpPr txBox="1"/>
          <p:nvPr/>
        </p:nvSpPr>
        <p:spPr>
          <a:xfrm>
            <a:off x="4221942" y="1504424"/>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③</a:t>
            </a:r>
          </a:p>
        </p:txBody>
      </p:sp>
      <p:sp>
        <p:nvSpPr>
          <p:cNvPr id="144" name="テキスト ボックス 143">
            <a:extLst>
              <a:ext uri="{FF2B5EF4-FFF2-40B4-BE49-F238E27FC236}">
                <a16:creationId xmlns:a16="http://schemas.microsoft.com/office/drawing/2014/main" id="{58295DAB-F57A-4F8C-58A6-77BBE5A99E08}"/>
              </a:ext>
            </a:extLst>
          </p:cNvPr>
          <p:cNvSpPr txBox="1"/>
          <p:nvPr/>
        </p:nvSpPr>
        <p:spPr>
          <a:xfrm>
            <a:off x="3899604" y="2785490"/>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④</a:t>
            </a:r>
          </a:p>
        </p:txBody>
      </p:sp>
      <p:sp>
        <p:nvSpPr>
          <p:cNvPr id="145" name="テキスト ボックス 144">
            <a:extLst>
              <a:ext uri="{FF2B5EF4-FFF2-40B4-BE49-F238E27FC236}">
                <a16:creationId xmlns:a16="http://schemas.microsoft.com/office/drawing/2014/main" id="{D897FDFB-5BF7-3392-B308-7C6EAA9150A5}"/>
              </a:ext>
            </a:extLst>
          </p:cNvPr>
          <p:cNvSpPr txBox="1"/>
          <p:nvPr/>
        </p:nvSpPr>
        <p:spPr>
          <a:xfrm>
            <a:off x="7421535" y="1994307"/>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⑤</a:t>
            </a:r>
          </a:p>
        </p:txBody>
      </p:sp>
      <p:sp>
        <p:nvSpPr>
          <p:cNvPr id="84" name="矢印: 環状 83">
            <a:extLst>
              <a:ext uri="{FF2B5EF4-FFF2-40B4-BE49-F238E27FC236}">
                <a16:creationId xmlns:a16="http://schemas.microsoft.com/office/drawing/2014/main" id="{7B15A5A9-B164-DD05-77FD-05B309D059A9}"/>
              </a:ext>
            </a:extLst>
          </p:cNvPr>
          <p:cNvSpPr/>
          <p:nvPr/>
        </p:nvSpPr>
        <p:spPr>
          <a:xfrm>
            <a:off x="406508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438135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672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18</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220884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220884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204320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241192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sp>
        <p:nvSpPr>
          <p:cNvPr id="79" name="正方形/長方形 78">
            <a:extLst>
              <a:ext uri="{FF2B5EF4-FFF2-40B4-BE49-F238E27FC236}">
                <a16:creationId xmlns:a16="http://schemas.microsoft.com/office/drawing/2014/main" id="{FE3BD08A-22C6-8A7B-3A67-18359AEE1B03}"/>
              </a:ext>
            </a:extLst>
          </p:cNvPr>
          <p:cNvSpPr/>
          <p:nvPr/>
        </p:nvSpPr>
        <p:spPr>
          <a:xfrm>
            <a:off x="178670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4A605D6-6CDE-4DCB-7700-B8EBD344DDEF}"/>
              </a:ext>
            </a:extLst>
          </p:cNvPr>
          <p:cNvSpPr txBox="1"/>
          <p:nvPr/>
        </p:nvSpPr>
        <p:spPr>
          <a:xfrm>
            <a:off x="215303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4534696" y="2302505"/>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3978010" y="2530753"/>
            <a:ext cx="556686" cy="106401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309342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84" name="矢印: 環状 83">
            <a:extLst>
              <a:ext uri="{FF2B5EF4-FFF2-40B4-BE49-F238E27FC236}">
                <a16:creationId xmlns:a16="http://schemas.microsoft.com/office/drawing/2014/main" id="{7B15A5A9-B164-DD05-77FD-05B309D059A9}"/>
              </a:ext>
            </a:extLst>
          </p:cNvPr>
          <p:cNvSpPr/>
          <p:nvPr/>
        </p:nvSpPr>
        <p:spPr>
          <a:xfrm>
            <a:off x="189257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220884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6" name="グラフィックス 5" descr="砂時計: 終了 単色塗りつぶし">
            <a:extLst>
              <a:ext uri="{FF2B5EF4-FFF2-40B4-BE49-F238E27FC236}">
                <a16:creationId xmlns:a16="http://schemas.microsoft.com/office/drawing/2014/main" id="{6C23E972-5507-8A42-4DEC-B262D6797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382" y="2398510"/>
            <a:ext cx="264485" cy="264485"/>
          </a:xfrm>
          <a:prstGeom prst="rect">
            <a:avLst/>
          </a:prstGeom>
        </p:spPr>
      </p:pic>
      <p:sp>
        <p:nvSpPr>
          <p:cNvPr id="7" name="テキスト ボックス 6">
            <a:extLst>
              <a:ext uri="{FF2B5EF4-FFF2-40B4-BE49-F238E27FC236}">
                <a16:creationId xmlns:a16="http://schemas.microsoft.com/office/drawing/2014/main" id="{3DA0982B-6B16-FE16-69A9-9BF939A88F3F}"/>
              </a:ext>
            </a:extLst>
          </p:cNvPr>
          <p:cNvSpPr txBox="1"/>
          <p:nvPr/>
        </p:nvSpPr>
        <p:spPr>
          <a:xfrm>
            <a:off x="5040496" y="3000745"/>
            <a:ext cx="1832706" cy="600474"/>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処理が完了するまではメッセージループに戻らない為、例えばネットワーク通信などで、この処理にとても長い時間がかかる場合は、画面がフリーズする可能性がある</a:t>
            </a:r>
          </a:p>
        </p:txBody>
      </p:sp>
      <p:cxnSp>
        <p:nvCxnSpPr>
          <p:cNvPr id="8" name="直線矢印コネクタ 7">
            <a:extLst>
              <a:ext uri="{FF2B5EF4-FFF2-40B4-BE49-F238E27FC236}">
                <a16:creationId xmlns:a16="http://schemas.microsoft.com/office/drawing/2014/main" id="{BF26511A-9EEA-CB29-97BF-43178DC92201}"/>
              </a:ext>
            </a:extLst>
          </p:cNvPr>
          <p:cNvCxnSpPr>
            <a:cxnSpLocks/>
            <a:endCxn id="6" idx="2"/>
          </p:cNvCxnSpPr>
          <p:nvPr/>
        </p:nvCxnSpPr>
        <p:spPr>
          <a:xfrm flipV="1">
            <a:off x="5956849" y="2662995"/>
            <a:ext cx="21776" cy="337750"/>
          </a:xfrm>
          <a:prstGeom prst="straightConnector1">
            <a:avLst/>
          </a:prstGeom>
          <a:ln>
            <a:solidFill>
              <a:schemeClr val="accent3"/>
            </a:solidFill>
            <a:prstDash val="solid"/>
            <a:tailEnd type="oval"/>
          </a:ln>
        </p:spPr>
        <p:style>
          <a:lnRef idx="1">
            <a:schemeClr val="dk1"/>
          </a:lnRef>
          <a:fillRef idx="0">
            <a:schemeClr val="dk1"/>
          </a:fillRef>
          <a:effectRef idx="0">
            <a:schemeClr val="dk1"/>
          </a:effectRef>
          <a:fontRef idx="minor">
            <a:schemeClr val="tx1"/>
          </a:fontRef>
        </p:style>
      </p:cxnSp>
      <p:pic>
        <p:nvPicPr>
          <p:cNvPr id="11" name="グラフィックス 10">
            <a:extLst>
              <a:ext uri="{FF2B5EF4-FFF2-40B4-BE49-F238E27FC236}">
                <a16:creationId xmlns:a16="http://schemas.microsoft.com/office/drawing/2014/main" id="{02A11AF1-96A0-B4A5-231A-BC272DEB2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7391" y="2267100"/>
            <a:ext cx="735722" cy="528800"/>
          </a:xfrm>
          <a:prstGeom prst="rect">
            <a:avLst/>
          </a:prstGeom>
        </p:spPr>
      </p:pic>
      <p:cxnSp>
        <p:nvCxnSpPr>
          <p:cNvPr id="12" name="直線矢印コネクタ 11">
            <a:extLst>
              <a:ext uri="{FF2B5EF4-FFF2-40B4-BE49-F238E27FC236}">
                <a16:creationId xmlns:a16="http://schemas.microsoft.com/office/drawing/2014/main" id="{F31E8B45-FCFF-D356-B9DE-D1F3CADD597E}"/>
              </a:ext>
            </a:extLst>
          </p:cNvPr>
          <p:cNvCxnSpPr>
            <a:cxnSpLocks/>
            <a:stCxn id="94" idx="3"/>
            <a:endCxn id="11" idx="1"/>
          </p:cNvCxnSpPr>
          <p:nvPr/>
        </p:nvCxnSpPr>
        <p:spPr>
          <a:xfrm>
            <a:off x="6303861" y="2530753"/>
            <a:ext cx="1023530" cy="74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97A68856-ECFA-F7C7-9B56-43832134F733}"/>
              </a:ext>
            </a:extLst>
          </p:cNvPr>
          <p:cNvSpPr/>
          <p:nvPr/>
        </p:nvSpPr>
        <p:spPr>
          <a:xfrm>
            <a:off x="1505655" y="1502059"/>
            <a:ext cx="5617388"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6851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3B4F0B8-3CB9-60DF-2709-8131AC82F9D3}"/>
              </a:ext>
            </a:extLst>
          </p:cNvPr>
          <p:cNvSpPr/>
          <p:nvPr/>
        </p:nvSpPr>
        <p:spPr>
          <a:xfrm>
            <a:off x="1505655" y="1502059"/>
            <a:ext cx="5617388"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19</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220884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220884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204320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241192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sp>
        <p:nvSpPr>
          <p:cNvPr id="79" name="正方形/長方形 78">
            <a:extLst>
              <a:ext uri="{FF2B5EF4-FFF2-40B4-BE49-F238E27FC236}">
                <a16:creationId xmlns:a16="http://schemas.microsoft.com/office/drawing/2014/main" id="{FE3BD08A-22C6-8A7B-3A67-18359AEE1B03}"/>
              </a:ext>
            </a:extLst>
          </p:cNvPr>
          <p:cNvSpPr/>
          <p:nvPr/>
        </p:nvSpPr>
        <p:spPr>
          <a:xfrm>
            <a:off x="178670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4A605D6-6CDE-4DCB-7700-B8EBD344DDEF}"/>
              </a:ext>
            </a:extLst>
          </p:cNvPr>
          <p:cNvSpPr txBox="1"/>
          <p:nvPr/>
        </p:nvSpPr>
        <p:spPr>
          <a:xfrm>
            <a:off x="215303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4398050" y="2600553"/>
            <a:ext cx="1223374"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3978010" y="2828801"/>
            <a:ext cx="420040" cy="76597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309342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84" name="矢印: 環状 83">
            <a:extLst>
              <a:ext uri="{FF2B5EF4-FFF2-40B4-BE49-F238E27FC236}">
                <a16:creationId xmlns:a16="http://schemas.microsoft.com/office/drawing/2014/main" id="{7B15A5A9-B164-DD05-77FD-05B309D059A9}"/>
              </a:ext>
            </a:extLst>
          </p:cNvPr>
          <p:cNvSpPr/>
          <p:nvPr/>
        </p:nvSpPr>
        <p:spPr>
          <a:xfrm>
            <a:off x="189257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220884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11" name="グラフィックス 10">
            <a:extLst>
              <a:ext uri="{FF2B5EF4-FFF2-40B4-BE49-F238E27FC236}">
                <a16:creationId xmlns:a16="http://schemas.microsoft.com/office/drawing/2014/main" id="{02A11AF1-96A0-B4A5-231A-BC272DEB2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5502" y="2564401"/>
            <a:ext cx="735722" cy="528800"/>
          </a:xfrm>
          <a:prstGeom prst="rect">
            <a:avLst/>
          </a:prstGeom>
        </p:spPr>
      </p:pic>
      <p:cxnSp>
        <p:nvCxnSpPr>
          <p:cNvPr id="12" name="直線矢印コネクタ 11">
            <a:extLst>
              <a:ext uri="{FF2B5EF4-FFF2-40B4-BE49-F238E27FC236}">
                <a16:creationId xmlns:a16="http://schemas.microsoft.com/office/drawing/2014/main" id="{F31E8B45-FCFF-D356-B9DE-D1F3CADD597E}"/>
              </a:ext>
            </a:extLst>
          </p:cNvPr>
          <p:cNvCxnSpPr>
            <a:cxnSpLocks/>
            <a:stCxn id="4" idx="3"/>
            <a:endCxn id="11" idx="1"/>
          </p:cNvCxnSpPr>
          <p:nvPr/>
        </p:nvCxnSpPr>
        <p:spPr>
          <a:xfrm>
            <a:off x="6995449" y="2828801"/>
            <a:ext cx="400053"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4" name="フローチャート: 定義済み処理 3">
            <a:extLst>
              <a:ext uri="{FF2B5EF4-FFF2-40B4-BE49-F238E27FC236}">
                <a16:creationId xmlns:a16="http://schemas.microsoft.com/office/drawing/2014/main" id="{A1B01232-7C85-F64C-1D95-EBE9EA713D38}"/>
              </a:ext>
            </a:extLst>
          </p:cNvPr>
          <p:cNvSpPr/>
          <p:nvPr/>
        </p:nvSpPr>
        <p:spPr>
          <a:xfrm>
            <a:off x="6096000" y="2600553"/>
            <a:ext cx="899449"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通信処理</a:t>
            </a:r>
          </a:p>
        </p:txBody>
      </p:sp>
      <p:pic>
        <p:nvPicPr>
          <p:cNvPr id="6" name="グラフィックス 5" descr="砂時計: 終了 単色塗りつぶし">
            <a:extLst>
              <a:ext uri="{FF2B5EF4-FFF2-40B4-BE49-F238E27FC236}">
                <a16:creationId xmlns:a16="http://schemas.microsoft.com/office/drawing/2014/main" id="{6C23E972-5507-8A42-4DEC-B262D6797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8926" y="2527173"/>
            <a:ext cx="264485" cy="264485"/>
          </a:xfrm>
          <a:prstGeom prst="rect">
            <a:avLst/>
          </a:prstGeom>
        </p:spPr>
      </p:pic>
      <p:cxnSp>
        <p:nvCxnSpPr>
          <p:cNvPr id="14" name="直線矢印コネクタ 13">
            <a:extLst>
              <a:ext uri="{FF2B5EF4-FFF2-40B4-BE49-F238E27FC236}">
                <a16:creationId xmlns:a16="http://schemas.microsoft.com/office/drawing/2014/main" id="{4929FA65-BEF3-71DF-0F49-368A00BD9399}"/>
              </a:ext>
            </a:extLst>
          </p:cNvPr>
          <p:cNvCxnSpPr>
            <a:cxnSpLocks/>
            <a:stCxn id="94" idx="3"/>
            <a:endCxn id="4" idx="1"/>
          </p:cNvCxnSpPr>
          <p:nvPr/>
        </p:nvCxnSpPr>
        <p:spPr>
          <a:xfrm>
            <a:off x="5621424" y="2828801"/>
            <a:ext cx="474576" cy="0"/>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F7ECF824-6EED-8BAA-9708-7EC7960B141C}"/>
              </a:ext>
            </a:extLst>
          </p:cNvPr>
          <p:cNvSpPr txBox="1"/>
          <p:nvPr/>
        </p:nvSpPr>
        <p:spPr>
          <a:xfrm>
            <a:off x="5205511" y="3282372"/>
            <a:ext cx="1306402" cy="600474"/>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非同期で通信処理を呼び出す。これにより、イベントハンドラ自体はすぐに終了してメインループに戻ることができる</a:t>
            </a:r>
          </a:p>
        </p:txBody>
      </p:sp>
      <p:cxnSp>
        <p:nvCxnSpPr>
          <p:cNvPr id="27" name="直線矢印コネクタ 26">
            <a:extLst>
              <a:ext uri="{FF2B5EF4-FFF2-40B4-BE49-F238E27FC236}">
                <a16:creationId xmlns:a16="http://schemas.microsoft.com/office/drawing/2014/main" id="{3C2735FA-F761-74AE-AD15-8153A245130F}"/>
              </a:ext>
            </a:extLst>
          </p:cNvPr>
          <p:cNvCxnSpPr>
            <a:cxnSpLocks/>
          </p:cNvCxnSpPr>
          <p:nvPr/>
        </p:nvCxnSpPr>
        <p:spPr>
          <a:xfrm flipH="1" flipV="1">
            <a:off x="5814604" y="2832998"/>
            <a:ext cx="44108" cy="449374"/>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grpSp>
        <p:nvGrpSpPr>
          <p:cNvPr id="31" name="Group 145">
            <a:extLst>
              <a:ext uri="{FF2B5EF4-FFF2-40B4-BE49-F238E27FC236}">
                <a16:creationId xmlns:a16="http://schemas.microsoft.com/office/drawing/2014/main" id="{FC87B660-4DCF-F770-42A2-5D92280BCD6D}"/>
              </a:ext>
            </a:extLst>
          </p:cNvPr>
          <p:cNvGrpSpPr>
            <a:grpSpLocks/>
          </p:cNvGrpSpPr>
          <p:nvPr/>
        </p:nvGrpSpPr>
        <p:grpSpPr bwMode="auto">
          <a:xfrm>
            <a:off x="5990779" y="2470180"/>
            <a:ext cx="279774" cy="214621"/>
            <a:chOff x="2976" y="2592"/>
            <a:chExt cx="365" cy="280"/>
          </a:xfrm>
        </p:grpSpPr>
        <p:sp>
          <p:nvSpPr>
            <p:cNvPr id="32" name="AutoShape 146">
              <a:extLst>
                <a:ext uri="{FF2B5EF4-FFF2-40B4-BE49-F238E27FC236}">
                  <a16:creationId xmlns:a16="http://schemas.microsoft.com/office/drawing/2014/main" id="{CB07927C-1B36-CB05-4811-830EE24247B1}"/>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3" name="AutoShape 147">
              <a:extLst>
                <a:ext uri="{FF2B5EF4-FFF2-40B4-BE49-F238E27FC236}">
                  <a16:creationId xmlns:a16="http://schemas.microsoft.com/office/drawing/2014/main" id="{D465A6A8-6CA5-14A0-E8AD-A7FB8642756D}"/>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34" name="テキスト ボックス 33">
            <a:extLst>
              <a:ext uri="{FF2B5EF4-FFF2-40B4-BE49-F238E27FC236}">
                <a16:creationId xmlns:a16="http://schemas.microsoft.com/office/drawing/2014/main" id="{2EFCD639-C3A2-0D81-9E61-ED647518BA8F}"/>
              </a:ext>
            </a:extLst>
          </p:cNvPr>
          <p:cNvSpPr txBox="1"/>
          <p:nvPr/>
        </p:nvSpPr>
        <p:spPr>
          <a:xfrm>
            <a:off x="4600515" y="1857577"/>
            <a:ext cx="1223373" cy="487551"/>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別のスレッドを開始して、時間のかかる通信処理は、新しいスレッドで実行する</a:t>
            </a:r>
          </a:p>
        </p:txBody>
      </p:sp>
      <p:cxnSp>
        <p:nvCxnSpPr>
          <p:cNvPr id="35" name="直線矢印コネクタ 34">
            <a:extLst>
              <a:ext uri="{FF2B5EF4-FFF2-40B4-BE49-F238E27FC236}">
                <a16:creationId xmlns:a16="http://schemas.microsoft.com/office/drawing/2014/main" id="{174B6B7B-1378-1FCC-417D-7AED0C079BA7}"/>
              </a:ext>
            </a:extLst>
          </p:cNvPr>
          <p:cNvCxnSpPr>
            <a:cxnSpLocks/>
            <a:endCxn id="33" idx="3"/>
          </p:cNvCxnSpPr>
          <p:nvPr/>
        </p:nvCxnSpPr>
        <p:spPr>
          <a:xfrm>
            <a:off x="5823888" y="2101353"/>
            <a:ext cx="300531" cy="368827"/>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920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C2213-52E2-B605-4965-B8F651D015A1}"/>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03FDD67B-AA03-9D5E-CC9A-FAB5C42085FE}"/>
              </a:ext>
            </a:extLst>
          </p:cNvPr>
          <p:cNvSpPr>
            <a:spLocks noGrp="1"/>
          </p:cNvSpPr>
          <p:nvPr>
            <p:ph type="sldNum" sz="quarter" idx="10"/>
          </p:nvPr>
        </p:nvSpPr>
        <p:spPr/>
        <p:txBody>
          <a:bodyPr/>
          <a:lstStyle/>
          <a:p>
            <a:fld id="{6C25B416-2A59-467F-9B4B-B66C83B82743}" type="slidenum">
              <a:rPr kumimoji="1" lang="ja-JP" altLang="en-US" smtClean="0"/>
              <a:pPr/>
              <a:t>2</a:t>
            </a:fld>
            <a:endParaRPr kumimoji="1" lang="ja-JP" altLang="en-US"/>
          </a:p>
        </p:txBody>
      </p:sp>
      <p:sp>
        <p:nvSpPr>
          <p:cNvPr id="4" name="コンテンツ プレースホルダー 3">
            <a:extLst>
              <a:ext uri="{FF2B5EF4-FFF2-40B4-BE49-F238E27FC236}">
                <a16:creationId xmlns:a16="http://schemas.microsoft.com/office/drawing/2014/main" id="{2800998E-9BCA-7A76-7435-8538F8C719AE}"/>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F11553-9005-75BC-625A-A996DAAFB329}"/>
              </a:ext>
            </a:extLst>
          </p:cNvPr>
          <p:cNvSpPr>
            <a:spLocks noGrp="1"/>
          </p:cNvSpPr>
          <p:nvPr>
            <p:ph type="body" sz="quarter" idx="14"/>
          </p:nvPr>
        </p:nvSpPr>
        <p:spPr/>
        <p:txBody>
          <a:bodyPr/>
          <a:lstStyle/>
          <a:p>
            <a:endParaRPr kumimoji="1" lang="ja-JP" altLang="en-US"/>
          </a:p>
        </p:txBody>
      </p:sp>
      <p:sp>
        <p:nvSpPr>
          <p:cNvPr id="6" name="四角形: 角を丸くする 5">
            <a:extLst>
              <a:ext uri="{FF2B5EF4-FFF2-40B4-BE49-F238E27FC236}">
                <a16:creationId xmlns:a16="http://schemas.microsoft.com/office/drawing/2014/main" id="{8DDCC916-1C79-526E-02B0-01C5142E5372}"/>
              </a:ext>
            </a:extLst>
          </p:cNvPr>
          <p:cNvSpPr/>
          <p:nvPr/>
        </p:nvSpPr>
        <p:spPr>
          <a:xfrm>
            <a:off x="5481349" y="5803168"/>
            <a:ext cx="6458055" cy="536829"/>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OS</a:t>
            </a:r>
            <a:endParaRPr kumimoji="1" lang="ja-JP" altLang="en-US" dirty="0"/>
          </a:p>
        </p:txBody>
      </p:sp>
      <p:sp>
        <p:nvSpPr>
          <p:cNvPr id="7" name="四角形: 角を丸くする 6">
            <a:extLst>
              <a:ext uri="{FF2B5EF4-FFF2-40B4-BE49-F238E27FC236}">
                <a16:creationId xmlns:a16="http://schemas.microsoft.com/office/drawing/2014/main" id="{A7EB4928-9A6E-61A5-7776-9A4DF6A1D175}"/>
              </a:ext>
            </a:extLst>
          </p:cNvPr>
          <p:cNvSpPr/>
          <p:nvPr/>
        </p:nvSpPr>
        <p:spPr>
          <a:xfrm>
            <a:off x="5481350" y="3981588"/>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8" name="四角形: 角を丸くする 7">
            <a:extLst>
              <a:ext uri="{FF2B5EF4-FFF2-40B4-BE49-F238E27FC236}">
                <a16:creationId xmlns:a16="http://schemas.microsoft.com/office/drawing/2014/main" id="{9200B03D-A629-92B9-B836-15436D31D99E}"/>
              </a:ext>
            </a:extLst>
          </p:cNvPr>
          <p:cNvSpPr/>
          <p:nvPr/>
        </p:nvSpPr>
        <p:spPr>
          <a:xfrm>
            <a:off x="7659575" y="3981587"/>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9" name="四角形: 角を丸くする 8">
            <a:extLst>
              <a:ext uri="{FF2B5EF4-FFF2-40B4-BE49-F238E27FC236}">
                <a16:creationId xmlns:a16="http://schemas.microsoft.com/office/drawing/2014/main" id="{DDD577C3-56DB-2685-56FE-AD723AB484C9}"/>
              </a:ext>
            </a:extLst>
          </p:cNvPr>
          <p:cNvSpPr/>
          <p:nvPr/>
        </p:nvSpPr>
        <p:spPr>
          <a:xfrm>
            <a:off x="9837800" y="3981587"/>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10" name="楕円 9">
            <a:extLst>
              <a:ext uri="{FF2B5EF4-FFF2-40B4-BE49-F238E27FC236}">
                <a16:creationId xmlns:a16="http://schemas.microsoft.com/office/drawing/2014/main" id="{CD263EFC-7B7A-DF14-EA1D-5A58CCF2F98E}"/>
              </a:ext>
            </a:extLst>
          </p:cNvPr>
          <p:cNvSpPr/>
          <p:nvPr/>
        </p:nvSpPr>
        <p:spPr>
          <a:xfrm>
            <a:off x="5567232" y="4456468"/>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1" name="楕円 10">
            <a:extLst>
              <a:ext uri="{FF2B5EF4-FFF2-40B4-BE49-F238E27FC236}">
                <a16:creationId xmlns:a16="http://schemas.microsoft.com/office/drawing/2014/main" id="{57CAE738-4789-9B97-4E91-859DCCFEA2AE}"/>
              </a:ext>
            </a:extLst>
          </p:cNvPr>
          <p:cNvSpPr/>
          <p:nvPr/>
        </p:nvSpPr>
        <p:spPr>
          <a:xfrm>
            <a:off x="5984016" y="4890818"/>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2" name="楕円 11">
            <a:extLst>
              <a:ext uri="{FF2B5EF4-FFF2-40B4-BE49-F238E27FC236}">
                <a16:creationId xmlns:a16="http://schemas.microsoft.com/office/drawing/2014/main" id="{21CA514E-C949-F804-F8CF-5D1A906E27AB}"/>
              </a:ext>
            </a:extLst>
          </p:cNvPr>
          <p:cNvSpPr/>
          <p:nvPr/>
        </p:nvSpPr>
        <p:spPr>
          <a:xfrm>
            <a:off x="6585196" y="4527677"/>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3" name="楕円 12">
            <a:extLst>
              <a:ext uri="{FF2B5EF4-FFF2-40B4-BE49-F238E27FC236}">
                <a16:creationId xmlns:a16="http://schemas.microsoft.com/office/drawing/2014/main" id="{67E758E2-22E8-08E1-BAF7-431B70A13C57}"/>
              </a:ext>
            </a:extLst>
          </p:cNvPr>
          <p:cNvSpPr/>
          <p:nvPr/>
        </p:nvSpPr>
        <p:spPr>
          <a:xfrm>
            <a:off x="6619299" y="5253959"/>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4" name="楕円 13">
            <a:extLst>
              <a:ext uri="{FF2B5EF4-FFF2-40B4-BE49-F238E27FC236}">
                <a16:creationId xmlns:a16="http://schemas.microsoft.com/office/drawing/2014/main" id="{BCD1883D-6496-AC87-7142-C95D26D7FEAB}"/>
              </a:ext>
            </a:extLst>
          </p:cNvPr>
          <p:cNvSpPr/>
          <p:nvPr/>
        </p:nvSpPr>
        <p:spPr>
          <a:xfrm>
            <a:off x="7752192" y="456004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5" name="楕円 14">
            <a:extLst>
              <a:ext uri="{FF2B5EF4-FFF2-40B4-BE49-F238E27FC236}">
                <a16:creationId xmlns:a16="http://schemas.microsoft.com/office/drawing/2014/main" id="{B31A4699-B6D5-071F-4ACB-B2A741521356}"/>
              </a:ext>
            </a:extLst>
          </p:cNvPr>
          <p:cNvSpPr/>
          <p:nvPr/>
        </p:nvSpPr>
        <p:spPr>
          <a:xfrm>
            <a:off x="8503248" y="5128273"/>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6" name="楕円 15">
            <a:extLst>
              <a:ext uri="{FF2B5EF4-FFF2-40B4-BE49-F238E27FC236}">
                <a16:creationId xmlns:a16="http://schemas.microsoft.com/office/drawing/2014/main" id="{CBDABFC3-7A01-9F29-4124-31C45201AA97}"/>
              </a:ext>
            </a:extLst>
          </p:cNvPr>
          <p:cNvSpPr/>
          <p:nvPr/>
        </p:nvSpPr>
        <p:spPr>
          <a:xfrm>
            <a:off x="9900107" y="449930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7" name="楕円 16">
            <a:extLst>
              <a:ext uri="{FF2B5EF4-FFF2-40B4-BE49-F238E27FC236}">
                <a16:creationId xmlns:a16="http://schemas.microsoft.com/office/drawing/2014/main" id="{54C493E2-A74F-D557-61B9-5746EA8B7E44}"/>
              </a:ext>
            </a:extLst>
          </p:cNvPr>
          <p:cNvSpPr/>
          <p:nvPr/>
        </p:nvSpPr>
        <p:spPr>
          <a:xfrm>
            <a:off x="10790929" y="4491715"/>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8" name="楕円 17">
            <a:extLst>
              <a:ext uri="{FF2B5EF4-FFF2-40B4-BE49-F238E27FC236}">
                <a16:creationId xmlns:a16="http://schemas.microsoft.com/office/drawing/2014/main" id="{E4E75D66-BDAA-C7ED-F391-9CB0C775F9B8}"/>
              </a:ext>
            </a:extLst>
          </p:cNvPr>
          <p:cNvSpPr/>
          <p:nvPr/>
        </p:nvSpPr>
        <p:spPr>
          <a:xfrm>
            <a:off x="9881795" y="499764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9" name="楕円 18">
            <a:extLst>
              <a:ext uri="{FF2B5EF4-FFF2-40B4-BE49-F238E27FC236}">
                <a16:creationId xmlns:a16="http://schemas.microsoft.com/office/drawing/2014/main" id="{915D86C2-EC10-C1F0-A8B0-6EFECB7F3555}"/>
              </a:ext>
            </a:extLst>
          </p:cNvPr>
          <p:cNvSpPr/>
          <p:nvPr/>
        </p:nvSpPr>
        <p:spPr>
          <a:xfrm>
            <a:off x="11047317" y="4890817"/>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20" name="楕円 19">
            <a:extLst>
              <a:ext uri="{FF2B5EF4-FFF2-40B4-BE49-F238E27FC236}">
                <a16:creationId xmlns:a16="http://schemas.microsoft.com/office/drawing/2014/main" id="{C66BD3E3-5FAA-3CE1-B570-0E6A50F31463}"/>
              </a:ext>
            </a:extLst>
          </p:cNvPr>
          <p:cNvSpPr/>
          <p:nvPr/>
        </p:nvSpPr>
        <p:spPr>
          <a:xfrm>
            <a:off x="10621271" y="5270442"/>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Tree>
    <p:extLst>
      <p:ext uri="{BB962C8B-B14F-4D97-AF65-F5344CB8AC3E}">
        <p14:creationId xmlns:p14="http://schemas.microsoft.com/office/powerpoint/2010/main" val="29386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08F91-17DA-1043-1E52-33712798A8A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AFFFA63-2AE3-195F-9718-2656C916DE4F}"/>
              </a:ext>
            </a:extLst>
          </p:cNvPr>
          <p:cNvSpPr>
            <a:spLocks noGrp="1"/>
          </p:cNvSpPr>
          <p:nvPr>
            <p:ph type="sldNum" sz="quarter" idx="10"/>
          </p:nvPr>
        </p:nvSpPr>
        <p:spPr/>
        <p:txBody>
          <a:bodyPr/>
          <a:lstStyle/>
          <a:p>
            <a:fld id="{6C25B416-2A59-467F-9B4B-B66C83B82743}" type="slidenum">
              <a:rPr kumimoji="1" lang="ja-JP" altLang="en-US" smtClean="0"/>
              <a:pPr/>
              <a:t>20</a:t>
            </a:fld>
            <a:endParaRPr kumimoji="1" lang="ja-JP" altLang="en-US"/>
          </a:p>
        </p:txBody>
      </p:sp>
      <p:sp>
        <p:nvSpPr>
          <p:cNvPr id="4" name="コンテンツ プレースホルダー 3">
            <a:extLst>
              <a:ext uri="{FF2B5EF4-FFF2-40B4-BE49-F238E27FC236}">
                <a16:creationId xmlns:a16="http://schemas.microsoft.com/office/drawing/2014/main" id="{7320F7C8-12B2-A053-A038-8E909AE96243}"/>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6617AB1-1053-B28F-CE72-E0A39A8045BA}"/>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18C880FF-5CE4-9DC6-2703-6395277C2BB7}"/>
              </a:ext>
            </a:extLst>
          </p:cNvPr>
          <p:cNvSpPr/>
          <p:nvPr/>
        </p:nvSpPr>
        <p:spPr>
          <a:xfrm>
            <a:off x="2558868" y="3752172"/>
            <a:ext cx="1152000" cy="381181"/>
          </a:xfrm>
          <a:prstGeom prst="rect">
            <a:avLst/>
          </a:prstGeom>
          <a:solidFill>
            <a:schemeClr val="tx2">
              <a:lumMod val="20000"/>
              <a:lumOff val="8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ステータス確認</a:t>
            </a:r>
          </a:p>
        </p:txBody>
      </p:sp>
      <p:sp>
        <p:nvSpPr>
          <p:cNvPr id="7" name="正方形/長方形 6">
            <a:extLst>
              <a:ext uri="{FF2B5EF4-FFF2-40B4-BE49-F238E27FC236}">
                <a16:creationId xmlns:a16="http://schemas.microsoft.com/office/drawing/2014/main" id="{09269BBB-E767-5856-2D5A-8F39A684E102}"/>
              </a:ext>
            </a:extLst>
          </p:cNvPr>
          <p:cNvSpPr/>
          <p:nvPr/>
        </p:nvSpPr>
        <p:spPr>
          <a:xfrm>
            <a:off x="2558868" y="4170638"/>
            <a:ext cx="1152000" cy="381181"/>
          </a:xfrm>
          <a:prstGeom prst="rect">
            <a:avLst/>
          </a:prstGeom>
          <a:solidFill>
            <a:schemeClr val="tx2">
              <a:lumMod val="20000"/>
              <a:lumOff val="8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イベント通知</a:t>
            </a:r>
          </a:p>
        </p:txBody>
      </p:sp>
      <p:sp>
        <p:nvSpPr>
          <p:cNvPr id="8" name="正方形/長方形 7">
            <a:extLst>
              <a:ext uri="{FF2B5EF4-FFF2-40B4-BE49-F238E27FC236}">
                <a16:creationId xmlns:a16="http://schemas.microsoft.com/office/drawing/2014/main" id="{9B0F246B-FE93-B9E4-1E64-2B1D949322F5}"/>
              </a:ext>
            </a:extLst>
          </p:cNvPr>
          <p:cNvSpPr/>
          <p:nvPr/>
        </p:nvSpPr>
        <p:spPr>
          <a:xfrm>
            <a:off x="2558868" y="4589105"/>
            <a:ext cx="1152000" cy="381181"/>
          </a:xfrm>
          <a:prstGeom prst="rect">
            <a:avLst/>
          </a:prstGeom>
          <a:solidFill>
            <a:schemeClr val="tx2">
              <a:lumMod val="20000"/>
              <a:lumOff val="8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イベント監視</a:t>
            </a:r>
          </a:p>
        </p:txBody>
      </p:sp>
    </p:spTree>
    <p:extLst>
      <p:ext uri="{BB962C8B-B14F-4D97-AF65-F5344CB8AC3E}">
        <p14:creationId xmlns:p14="http://schemas.microsoft.com/office/powerpoint/2010/main" val="164771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kumimoji="1" lang="en-US" altLang="ja-JP" dirty="0"/>
              <a:t>Web </a:t>
            </a:r>
            <a:r>
              <a:rPr kumimoji="1" lang="ja-JP" altLang="en-US" dirty="0"/>
              <a:t>アプリ</a:t>
            </a:r>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21</a:t>
            </a:fld>
            <a:endParaRPr kumimoji="1" lang="ja-JP" altLang="en-US"/>
          </a:p>
        </p:txBody>
      </p:sp>
    </p:spTree>
    <p:extLst>
      <p:ext uri="{BB962C8B-B14F-4D97-AF65-F5344CB8AC3E}">
        <p14:creationId xmlns:p14="http://schemas.microsoft.com/office/powerpoint/2010/main" val="139262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304BD-11DF-70A5-63A8-D94A26440E9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AB94B1E-A6DD-1649-2AF9-57A2CB5DAC21}"/>
              </a:ext>
            </a:extLst>
          </p:cNvPr>
          <p:cNvSpPr>
            <a:spLocks noGrp="1"/>
          </p:cNvSpPr>
          <p:nvPr>
            <p:ph type="sldNum" sz="quarter" idx="10"/>
          </p:nvPr>
        </p:nvSpPr>
        <p:spPr/>
        <p:txBody>
          <a:bodyPr/>
          <a:lstStyle/>
          <a:p>
            <a:fld id="{6C25B416-2A59-467F-9B4B-B66C83B82743}" type="slidenum">
              <a:rPr kumimoji="1" lang="ja-JP" altLang="en-US" smtClean="0"/>
              <a:pPr/>
              <a:t>22</a:t>
            </a:fld>
            <a:endParaRPr kumimoji="1" lang="ja-JP" altLang="en-US"/>
          </a:p>
        </p:txBody>
      </p:sp>
      <p:pic>
        <p:nvPicPr>
          <p:cNvPr id="8" name="コンテンツ プレースホルダー 7">
            <a:extLst>
              <a:ext uri="{FF2B5EF4-FFF2-40B4-BE49-F238E27FC236}">
                <a16:creationId xmlns:a16="http://schemas.microsoft.com/office/drawing/2014/main" id="{BDAAD79A-68C3-EAE7-17F8-DF4799FFAC0E}"/>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242" y="3025908"/>
            <a:ext cx="505782" cy="505782"/>
          </a:xfrm>
        </p:spPr>
      </p:pic>
      <p:sp>
        <p:nvSpPr>
          <p:cNvPr id="5" name="テキスト プレースホルダー 4">
            <a:extLst>
              <a:ext uri="{FF2B5EF4-FFF2-40B4-BE49-F238E27FC236}">
                <a16:creationId xmlns:a16="http://schemas.microsoft.com/office/drawing/2014/main" id="{62BC25C4-0F89-7E86-0D20-7BD4F35EA0C6}"/>
              </a:ext>
            </a:extLst>
          </p:cNvPr>
          <p:cNvSpPr>
            <a:spLocks noGrp="1"/>
          </p:cNvSpPr>
          <p:nvPr>
            <p:ph type="body" sz="quarter" idx="14"/>
          </p:nvPr>
        </p:nvSpPr>
        <p:spPr/>
        <p:txBody>
          <a:bodyPr/>
          <a:lstStyle/>
          <a:p>
            <a:endParaRPr kumimoji="1" lang="ja-JP" altLang="en-US"/>
          </a:p>
        </p:txBody>
      </p:sp>
      <p:sp>
        <p:nvSpPr>
          <p:cNvPr id="9" name="正方形/長方形 8">
            <a:extLst>
              <a:ext uri="{FF2B5EF4-FFF2-40B4-BE49-F238E27FC236}">
                <a16:creationId xmlns:a16="http://schemas.microsoft.com/office/drawing/2014/main" id="{B14DA7B3-7C22-4636-9D2B-8F93B673543E}"/>
              </a:ext>
            </a:extLst>
          </p:cNvPr>
          <p:cNvSpPr/>
          <p:nvPr/>
        </p:nvSpPr>
        <p:spPr>
          <a:xfrm>
            <a:off x="4389748" y="2192911"/>
            <a:ext cx="3412504" cy="247217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6FCBC5-5A4D-705E-DD2E-48386E4364A9}"/>
              </a:ext>
            </a:extLst>
          </p:cNvPr>
          <p:cNvSpPr/>
          <p:nvPr/>
        </p:nvSpPr>
        <p:spPr>
          <a:xfrm>
            <a:off x="4584417" y="2795246"/>
            <a:ext cx="1152000" cy="9270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5EBF70D0-6452-B7A9-1B65-74B8B74B878F}"/>
              </a:ext>
            </a:extLst>
          </p:cNvPr>
          <p:cNvCxnSpPr>
            <a:cxnSpLocks/>
            <a:stCxn id="10" idx="3"/>
            <a:endCxn id="25" idx="4"/>
          </p:cNvCxnSpPr>
          <p:nvPr/>
        </p:nvCxnSpPr>
        <p:spPr>
          <a:xfrm flipV="1">
            <a:off x="5736417" y="3137861"/>
            <a:ext cx="406649" cy="12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コンテンツ プレースホルダー 7">
            <a:extLst>
              <a:ext uri="{FF2B5EF4-FFF2-40B4-BE49-F238E27FC236}">
                <a16:creationId xmlns:a16="http://schemas.microsoft.com/office/drawing/2014/main" id="{3529F42F-0A1A-D8EA-F2C7-4BDC31899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436" y="2748014"/>
            <a:ext cx="505782" cy="505782"/>
          </a:xfrm>
          <a:prstGeom prst="rect">
            <a:avLst/>
          </a:prstGeom>
        </p:spPr>
      </p:pic>
      <p:sp>
        <p:nvSpPr>
          <p:cNvPr id="37" name="四角形: 角を丸くする 36">
            <a:extLst>
              <a:ext uri="{FF2B5EF4-FFF2-40B4-BE49-F238E27FC236}">
                <a16:creationId xmlns:a16="http://schemas.microsoft.com/office/drawing/2014/main" id="{9D3B2EE5-3BF4-F700-06C3-4474D344F0F0}"/>
              </a:ext>
            </a:extLst>
          </p:cNvPr>
          <p:cNvSpPr/>
          <p:nvPr/>
        </p:nvSpPr>
        <p:spPr>
          <a:xfrm>
            <a:off x="6333037" y="2879247"/>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39" name="四角形: 角を丸くする 38">
            <a:extLst>
              <a:ext uri="{FF2B5EF4-FFF2-40B4-BE49-F238E27FC236}">
                <a16:creationId xmlns:a16="http://schemas.microsoft.com/office/drawing/2014/main" id="{E23414A0-BC46-8B2D-4019-A5B523D82859}"/>
              </a:ext>
            </a:extLst>
          </p:cNvPr>
          <p:cNvSpPr/>
          <p:nvPr/>
        </p:nvSpPr>
        <p:spPr>
          <a:xfrm>
            <a:off x="6333037" y="3368067"/>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40" name="四角形: 角を丸くする 39">
            <a:extLst>
              <a:ext uri="{FF2B5EF4-FFF2-40B4-BE49-F238E27FC236}">
                <a16:creationId xmlns:a16="http://schemas.microsoft.com/office/drawing/2014/main" id="{A8912D0E-072C-60F0-0B18-15D998007951}"/>
              </a:ext>
            </a:extLst>
          </p:cNvPr>
          <p:cNvSpPr/>
          <p:nvPr/>
        </p:nvSpPr>
        <p:spPr>
          <a:xfrm>
            <a:off x="6332684" y="3849539"/>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26" name="グループ化 25">
            <a:extLst>
              <a:ext uri="{FF2B5EF4-FFF2-40B4-BE49-F238E27FC236}">
                <a16:creationId xmlns:a16="http://schemas.microsoft.com/office/drawing/2014/main" id="{E0B3323A-F5F8-4998-7FD7-CE767FDFC66F}"/>
              </a:ext>
            </a:extLst>
          </p:cNvPr>
          <p:cNvGrpSpPr/>
          <p:nvPr/>
        </p:nvGrpSpPr>
        <p:grpSpPr>
          <a:xfrm>
            <a:off x="6139837" y="2940431"/>
            <a:ext cx="264045" cy="315887"/>
            <a:chOff x="5017708" y="4619134"/>
            <a:chExt cx="1222931" cy="1463040"/>
          </a:xfrm>
          <a:solidFill>
            <a:schemeClr val="accent3">
              <a:lumMod val="40000"/>
              <a:lumOff val="60000"/>
            </a:schemeClr>
          </a:solidFill>
        </p:grpSpPr>
        <p:sp>
          <p:nvSpPr>
            <p:cNvPr id="23" name="矢印: 下カーブ 22">
              <a:extLst>
                <a:ext uri="{FF2B5EF4-FFF2-40B4-BE49-F238E27FC236}">
                  <a16:creationId xmlns:a16="http://schemas.microsoft.com/office/drawing/2014/main" id="{78AF2E9D-3C67-5A39-DFA4-747B308AEFD5}"/>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10A9D6E0-3DCB-09DE-400E-27E2CC4ADAAD}"/>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0B6A128B-9B1F-305F-4D22-538A882FCD3D}"/>
              </a:ext>
            </a:extLst>
          </p:cNvPr>
          <p:cNvGrpSpPr/>
          <p:nvPr/>
        </p:nvGrpSpPr>
        <p:grpSpPr>
          <a:xfrm>
            <a:off x="6146029" y="3378688"/>
            <a:ext cx="264045" cy="315887"/>
            <a:chOff x="5017708" y="4619134"/>
            <a:chExt cx="1222931" cy="1463040"/>
          </a:xfrm>
          <a:solidFill>
            <a:schemeClr val="accent3">
              <a:lumMod val="40000"/>
              <a:lumOff val="60000"/>
            </a:schemeClr>
          </a:solidFill>
        </p:grpSpPr>
        <p:sp>
          <p:nvSpPr>
            <p:cNvPr id="31" name="矢印: 下カーブ 30">
              <a:extLst>
                <a:ext uri="{FF2B5EF4-FFF2-40B4-BE49-F238E27FC236}">
                  <a16:creationId xmlns:a16="http://schemas.microsoft.com/office/drawing/2014/main" id="{63607A3A-892E-651D-F4FF-C4276AEF1168}"/>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カーブ 31">
              <a:extLst>
                <a:ext uri="{FF2B5EF4-FFF2-40B4-BE49-F238E27FC236}">
                  <a16:creationId xmlns:a16="http://schemas.microsoft.com/office/drawing/2014/main" id="{A180ED37-43A4-27C6-40A2-24CF51212BB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33" name="グループ化 32">
            <a:extLst>
              <a:ext uri="{FF2B5EF4-FFF2-40B4-BE49-F238E27FC236}">
                <a16:creationId xmlns:a16="http://schemas.microsoft.com/office/drawing/2014/main" id="{AFB68D70-A518-632E-9633-6A006266DB90}"/>
              </a:ext>
            </a:extLst>
          </p:cNvPr>
          <p:cNvGrpSpPr/>
          <p:nvPr/>
        </p:nvGrpSpPr>
        <p:grpSpPr>
          <a:xfrm>
            <a:off x="6169392" y="3848352"/>
            <a:ext cx="264045" cy="315887"/>
            <a:chOff x="5017708" y="4619134"/>
            <a:chExt cx="1222931" cy="1463040"/>
          </a:xfrm>
          <a:solidFill>
            <a:schemeClr val="accent3">
              <a:lumMod val="40000"/>
              <a:lumOff val="60000"/>
            </a:schemeClr>
          </a:solidFill>
        </p:grpSpPr>
        <p:sp>
          <p:nvSpPr>
            <p:cNvPr id="34" name="矢印: 下カーブ 33">
              <a:extLst>
                <a:ext uri="{FF2B5EF4-FFF2-40B4-BE49-F238E27FC236}">
                  <a16:creationId xmlns:a16="http://schemas.microsoft.com/office/drawing/2014/main" id="{182A2DD5-153E-2C11-AB1C-8379D73A979C}"/>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カーブ 34">
              <a:extLst>
                <a:ext uri="{FF2B5EF4-FFF2-40B4-BE49-F238E27FC236}">
                  <a16:creationId xmlns:a16="http://schemas.microsoft.com/office/drawing/2014/main" id="{B8F564DB-DB80-3D9D-8804-CABC19F6AFA7}"/>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2" name="直線矢印コネクタ 41">
            <a:extLst>
              <a:ext uri="{FF2B5EF4-FFF2-40B4-BE49-F238E27FC236}">
                <a16:creationId xmlns:a16="http://schemas.microsoft.com/office/drawing/2014/main" id="{B664B5A4-986B-F5B3-E450-0A2CE9ABC20C}"/>
              </a:ext>
            </a:extLst>
          </p:cNvPr>
          <p:cNvCxnSpPr>
            <a:cxnSpLocks/>
            <a:stCxn id="10" idx="3"/>
            <a:endCxn id="32" idx="3"/>
          </p:cNvCxnSpPr>
          <p:nvPr/>
        </p:nvCxnSpPr>
        <p:spPr>
          <a:xfrm>
            <a:off x="5736417" y="3258784"/>
            <a:ext cx="449098" cy="27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998AC2E-D878-2DF0-5BB4-CD47B1C9C4DA}"/>
              </a:ext>
            </a:extLst>
          </p:cNvPr>
          <p:cNvCxnSpPr>
            <a:cxnSpLocks/>
            <a:stCxn id="10" idx="3"/>
            <a:endCxn id="34" idx="1"/>
          </p:cNvCxnSpPr>
          <p:nvPr/>
        </p:nvCxnSpPr>
        <p:spPr>
          <a:xfrm>
            <a:off x="5736417" y="3258784"/>
            <a:ext cx="454182" cy="74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3D722333-D31E-C7A5-2D34-C6633B83F46E}"/>
              </a:ext>
            </a:extLst>
          </p:cNvPr>
          <p:cNvSpPr/>
          <p:nvPr/>
        </p:nvSpPr>
        <p:spPr>
          <a:xfrm>
            <a:off x="6332684" y="230642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49" name="グループ化 48">
            <a:extLst>
              <a:ext uri="{FF2B5EF4-FFF2-40B4-BE49-F238E27FC236}">
                <a16:creationId xmlns:a16="http://schemas.microsoft.com/office/drawing/2014/main" id="{76866C3D-9507-D314-EC5D-D8FE8EA47CF6}"/>
              </a:ext>
            </a:extLst>
          </p:cNvPr>
          <p:cNvGrpSpPr/>
          <p:nvPr/>
        </p:nvGrpSpPr>
        <p:grpSpPr>
          <a:xfrm>
            <a:off x="6139484" y="2367612"/>
            <a:ext cx="264045" cy="315887"/>
            <a:chOff x="5017708" y="4619134"/>
            <a:chExt cx="1222931" cy="1463040"/>
          </a:xfrm>
          <a:solidFill>
            <a:schemeClr val="accent3">
              <a:lumMod val="40000"/>
              <a:lumOff val="60000"/>
            </a:schemeClr>
          </a:solidFill>
        </p:grpSpPr>
        <p:sp>
          <p:nvSpPr>
            <p:cNvPr id="50" name="矢印: 下カーブ 49">
              <a:extLst>
                <a:ext uri="{FF2B5EF4-FFF2-40B4-BE49-F238E27FC236}">
                  <a16:creationId xmlns:a16="http://schemas.microsoft.com/office/drawing/2014/main" id="{0FDCDBD5-0333-F405-DAD7-A0601825CD7B}"/>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A7314342-F5B6-415B-D36F-CB957B0FCA1C}"/>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a:extLst>
              <a:ext uri="{FF2B5EF4-FFF2-40B4-BE49-F238E27FC236}">
                <a16:creationId xmlns:a16="http://schemas.microsoft.com/office/drawing/2014/main" id="{6CF851FF-83AD-F490-1460-0A68678375EE}"/>
              </a:ext>
            </a:extLst>
          </p:cNvPr>
          <p:cNvCxnSpPr>
            <a:cxnSpLocks/>
            <a:stCxn id="10" idx="3"/>
            <a:endCxn id="51" idx="4"/>
          </p:cNvCxnSpPr>
          <p:nvPr/>
        </p:nvCxnSpPr>
        <p:spPr>
          <a:xfrm flipV="1">
            <a:off x="5736417" y="2565042"/>
            <a:ext cx="406296" cy="69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D0672EA-D37A-9461-D094-5BA51F263A99}"/>
              </a:ext>
            </a:extLst>
          </p:cNvPr>
          <p:cNvCxnSpPr>
            <a:cxnSpLocks/>
          </p:cNvCxnSpPr>
          <p:nvPr/>
        </p:nvCxnSpPr>
        <p:spPr>
          <a:xfrm>
            <a:off x="3370435" y="3388676"/>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コンテンツ プレースホルダー 7">
            <a:extLst>
              <a:ext uri="{FF2B5EF4-FFF2-40B4-BE49-F238E27FC236}">
                <a16:creationId xmlns:a16="http://schemas.microsoft.com/office/drawing/2014/main" id="{8D842BC6-EB52-A6B4-07B9-5619174CEA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820" y="3388676"/>
            <a:ext cx="505782" cy="505782"/>
          </a:xfrm>
          <a:prstGeom prst="rect">
            <a:avLst/>
          </a:prstGeom>
        </p:spPr>
      </p:pic>
      <p:pic>
        <p:nvPicPr>
          <p:cNvPr id="80" name="コンテンツ プレースホルダー 7">
            <a:extLst>
              <a:ext uri="{FF2B5EF4-FFF2-40B4-BE49-F238E27FC236}">
                <a16:creationId xmlns:a16="http://schemas.microsoft.com/office/drawing/2014/main" id="{54231B93-0B89-5EB6-0C17-DC7601424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014" y="3110782"/>
            <a:ext cx="505782" cy="505782"/>
          </a:xfrm>
          <a:prstGeom prst="rect">
            <a:avLst/>
          </a:prstGeom>
        </p:spPr>
      </p:pic>
      <p:cxnSp>
        <p:nvCxnSpPr>
          <p:cNvPr id="82" name="直線矢印コネクタ 81">
            <a:extLst>
              <a:ext uri="{FF2B5EF4-FFF2-40B4-BE49-F238E27FC236}">
                <a16:creationId xmlns:a16="http://schemas.microsoft.com/office/drawing/2014/main" id="{DD2306CE-3D2E-07CB-6DCD-12159965DA78}"/>
              </a:ext>
            </a:extLst>
          </p:cNvPr>
          <p:cNvCxnSpPr>
            <a:cxnSpLocks/>
          </p:cNvCxnSpPr>
          <p:nvPr/>
        </p:nvCxnSpPr>
        <p:spPr>
          <a:xfrm>
            <a:off x="3370435" y="3294687"/>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574C760D-2F0A-25A1-0371-64BD8FDDB68C}"/>
              </a:ext>
            </a:extLst>
          </p:cNvPr>
          <p:cNvCxnSpPr>
            <a:cxnSpLocks/>
          </p:cNvCxnSpPr>
          <p:nvPr/>
        </p:nvCxnSpPr>
        <p:spPr>
          <a:xfrm>
            <a:off x="3370435" y="3212421"/>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FB80E78-65AD-6950-08E0-790A997E4410}"/>
              </a:ext>
            </a:extLst>
          </p:cNvPr>
          <p:cNvCxnSpPr>
            <a:cxnSpLocks/>
          </p:cNvCxnSpPr>
          <p:nvPr/>
        </p:nvCxnSpPr>
        <p:spPr>
          <a:xfrm>
            <a:off x="3370435" y="3120209"/>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9AABE917-9356-CE2A-69E7-B48A217041B7}"/>
              </a:ext>
            </a:extLst>
          </p:cNvPr>
          <p:cNvSpPr txBox="1"/>
          <p:nvPr/>
        </p:nvSpPr>
        <p:spPr>
          <a:xfrm>
            <a:off x="2411362" y="3254604"/>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sp>
        <p:nvSpPr>
          <p:cNvPr id="87" name="テキスト ボックス 86">
            <a:extLst>
              <a:ext uri="{FF2B5EF4-FFF2-40B4-BE49-F238E27FC236}">
                <a16:creationId xmlns:a16="http://schemas.microsoft.com/office/drawing/2014/main" id="{AD251985-9EF8-F5BB-F9B4-9BC88833A50F}"/>
              </a:ext>
            </a:extLst>
          </p:cNvPr>
          <p:cNvSpPr txBox="1"/>
          <p:nvPr/>
        </p:nvSpPr>
        <p:spPr>
          <a:xfrm>
            <a:off x="4869400" y="1923182"/>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sp>
        <p:nvSpPr>
          <p:cNvPr id="88" name="四角形: 角を丸くする 87">
            <a:extLst>
              <a:ext uri="{FF2B5EF4-FFF2-40B4-BE49-F238E27FC236}">
                <a16:creationId xmlns:a16="http://schemas.microsoft.com/office/drawing/2014/main" id="{11A78556-006B-2CE6-124D-86946CA52379}"/>
              </a:ext>
            </a:extLst>
          </p:cNvPr>
          <p:cNvSpPr/>
          <p:nvPr/>
        </p:nvSpPr>
        <p:spPr>
          <a:xfrm>
            <a:off x="5322238" y="4346512"/>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バックエンド</a:t>
            </a:r>
          </a:p>
        </p:txBody>
      </p:sp>
      <p:sp>
        <p:nvSpPr>
          <p:cNvPr id="89" name="四角形: 角を丸くする 88">
            <a:extLst>
              <a:ext uri="{FF2B5EF4-FFF2-40B4-BE49-F238E27FC236}">
                <a16:creationId xmlns:a16="http://schemas.microsoft.com/office/drawing/2014/main" id="{9257215B-E357-245D-34D8-C62BFFA88880}"/>
              </a:ext>
            </a:extLst>
          </p:cNvPr>
          <p:cNvSpPr/>
          <p:nvPr/>
        </p:nvSpPr>
        <p:spPr>
          <a:xfrm>
            <a:off x="2099434" y="4346511"/>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フロントエンド</a:t>
            </a:r>
          </a:p>
        </p:txBody>
      </p:sp>
      <p:sp>
        <p:nvSpPr>
          <p:cNvPr id="90" name="四角形: 角を丸くする 89">
            <a:extLst>
              <a:ext uri="{FF2B5EF4-FFF2-40B4-BE49-F238E27FC236}">
                <a16:creationId xmlns:a16="http://schemas.microsoft.com/office/drawing/2014/main" id="{6C6BC3D2-C894-8CC8-867D-860B5F600AC0}"/>
              </a:ext>
            </a:extLst>
          </p:cNvPr>
          <p:cNvSpPr/>
          <p:nvPr/>
        </p:nvSpPr>
        <p:spPr>
          <a:xfrm>
            <a:off x="6030431" y="2253321"/>
            <a:ext cx="1577419" cy="567206"/>
          </a:xfrm>
          <a:prstGeom prst="roundRect">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カップ, テーブル, コンピュータ が含まれている画像&#10;&#10;自動的に生成された説明">
            <a:extLst>
              <a:ext uri="{FF2B5EF4-FFF2-40B4-BE49-F238E27FC236}">
                <a16:creationId xmlns:a16="http://schemas.microsoft.com/office/drawing/2014/main" id="{D26A047B-1BC5-428A-D76E-EEDF2F087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01" y="1855977"/>
            <a:ext cx="371914" cy="493854"/>
          </a:xfrm>
          <a:prstGeom prst="rect">
            <a:avLst/>
          </a:prstGeom>
        </p:spPr>
      </p:pic>
    </p:spTree>
    <p:extLst>
      <p:ext uri="{BB962C8B-B14F-4D97-AF65-F5344CB8AC3E}">
        <p14:creationId xmlns:p14="http://schemas.microsoft.com/office/powerpoint/2010/main" val="91237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CEAA9-38CE-7D19-E796-7B17642368B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48ACBD8-3E6C-17EE-A613-CEABD5E46A0A}"/>
              </a:ext>
            </a:extLst>
          </p:cNvPr>
          <p:cNvSpPr>
            <a:spLocks noGrp="1"/>
          </p:cNvSpPr>
          <p:nvPr>
            <p:ph type="sldNum" sz="quarter" idx="10"/>
          </p:nvPr>
        </p:nvSpPr>
        <p:spPr/>
        <p:txBody>
          <a:bodyPr/>
          <a:lstStyle/>
          <a:p>
            <a:fld id="{6C25B416-2A59-467F-9B4B-B66C83B82743}" type="slidenum">
              <a:rPr kumimoji="1" lang="ja-JP" altLang="en-US" smtClean="0"/>
              <a:pPr/>
              <a:t>23</a:t>
            </a:fld>
            <a:endParaRPr kumimoji="1" lang="ja-JP" altLang="en-US"/>
          </a:p>
        </p:txBody>
      </p:sp>
      <p:sp>
        <p:nvSpPr>
          <p:cNvPr id="5" name="テキスト プレースホルダー 4">
            <a:extLst>
              <a:ext uri="{FF2B5EF4-FFF2-40B4-BE49-F238E27FC236}">
                <a16:creationId xmlns:a16="http://schemas.microsoft.com/office/drawing/2014/main" id="{1DC0A8F8-343E-F196-BF1B-F8498C9D6261}"/>
              </a:ext>
            </a:extLst>
          </p:cNvPr>
          <p:cNvSpPr>
            <a:spLocks noGrp="1"/>
          </p:cNvSpPr>
          <p:nvPr>
            <p:ph type="body" sz="quarter" idx="14"/>
          </p:nvPr>
        </p:nvSpPr>
        <p:spPr/>
        <p:txBody>
          <a:bodyPr/>
          <a:lstStyle/>
          <a:p>
            <a:endParaRPr kumimoji="1" lang="ja-JP" altLang="en-US"/>
          </a:p>
        </p:txBody>
      </p:sp>
      <p:sp>
        <p:nvSpPr>
          <p:cNvPr id="26" name="正方形/長方形 25">
            <a:extLst>
              <a:ext uri="{FF2B5EF4-FFF2-40B4-BE49-F238E27FC236}">
                <a16:creationId xmlns:a16="http://schemas.microsoft.com/office/drawing/2014/main" id="{9E5958C3-5DFB-A53B-E3A0-4F439BCC7606}"/>
              </a:ext>
            </a:extLst>
          </p:cNvPr>
          <p:cNvSpPr/>
          <p:nvPr/>
        </p:nvSpPr>
        <p:spPr>
          <a:xfrm>
            <a:off x="4944440" y="3479801"/>
            <a:ext cx="3588061" cy="2067939"/>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7659C6F9-4929-C633-5CB7-91E2F7F3301F}"/>
              </a:ext>
            </a:extLst>
          </p:cNvPr>
          <p:cNvSpPr/>
          <p:nvPr/>
        </p:nvSpPr>
        <p:spPr>
          <a:xfrm>
            <a:off x="7132315" y="4453940"/>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③</a:t>
            </a: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endParaRPr kumimoji="1" lang="en-US" altLang="ja-JP" sz="1000" dirty="0">
              <a:solidFill>
                <a:schemeClr val="tx2"/>
              </a:solidFill>
              <a:latin typeface="Meiryo UI" panose="020B0604030504040204" pitchFamily="50" charset="-128"/>
              <a:ea typeface="Meiryo UI" panose="020B0604030504040204" pitchFamily="50" charset="-128"/>
            </a:endParaRPr>
          </a:p>
          <a:p>
            <a:pPr algn="ctr"/>
            <a:r>
              <a:rPr kumimoji="1" lang="ja-JP" altLang="en-US" sz="1000" dirty="0">
                <a:solidFill>
                  <a:schemeClr val="tx2"/>
                </a:solidFill>
                <a:latin typeface="Meiryo UI" panose="020B0604030504040204" pitchFamily="50" charset="-128"/>
                <a:ea typeface="Meiryo UI" panose="020B0604030504040204" pitchFamily="50" charset="-128"/>
              </a:rPr>
              <a:t>（ユーザーアプリ）</a:t>
            </a:r>
          </a:p>
        </p:txBody>
      </p:sp>
      <p:sp>
        <p:nvSpPr>
          <p:cNvPr id="29" name="テキスト ボックス 28">
            <a:extLst>
              <a:ext uri="{FF2B5EF4-FFF2-40B4-BE49-F238E27FC236}">
                <a16:creationId xmlns:a16="http://schemas.microsoft.com/office/drawing/2014/main" id="{4C7360A6-0F6B-03DE-B027-B4FE47FE84B6}"/>
              </a:ext>
            </a:extLst>
          </p:cNvPr>
          <p:cNvSpPr txBox="1"/>
          <p:nvPr/>
        </p:nvSpPr>
        <p:spPr>
          <a:xfrm>
            <a:off x="5599650" y="3210072"/>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pic>
        <p:nvPicPr>
          <p:cNvPr id="30" name="図 29" descr="座る, カップ, テーブル, コンピュータ が含まれている画像&#10;&#10;自動的に生成された説明">
            <a:extLst>
              <a:ext uri="{FF2B5EF4-FFF2-40B4-BE49-F238E27FC236}">
                <a16:creationId xmlns:a16="http://schemas.microsoft.com/office/drawing/2014/main" id="{DCDDC9CB-BC09-C649-B783-11AA63E3C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51" y="3142867"/>
            <a:ext cx="371914" cy="493854"/>
          </a:xfrm>
          <a:prstGeom prst="rect">
            <a:avLst/>
          </a:prstGeom>
        </p:spPr>
      </p:pic>
      <p:pic>
        <p:nvPicPr>
          <p:cNvPr id="34" name="コンテンツ プレースホルダー 7">
            <a:extLst>
              <a:ext uri="{FF2B5EF4-FFF2-40B4-BE49-F238E27FC236}">
                <a16:creationId xmlns:a16="http://schemas.microsoft.com/office/drawing/2014/main" id="{1B364A70-2E97-280F-516A-DC09438FD3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9704" y="4448660"/>
            <a:ext cx="505782" cy="505782"/>
          </a:xfrm>
          <a:prstGeom prst="rect">
            <a:avLst/>
          </a:prstGeom>
        </p:spPr>
      </p:pic>
      <p:sp>
        <p:nvSpPr>
          <p:cNvPr id="35" name="正方形/長方形 34">
            <a:extLst>
              <a:ext uri="{FF2B5EF4-FFF2-40B4-BE49-F238E27FC236}">
                <a16:creationId xmlns:a16="http://schemas.microsoft.com/office/drawing/2014/main" id="{7FC9CCB9-6F5E-4185-D90B-5B9A59D737B8}"/>
              </a:ext>
            </a:extLst>
          </p:cNvPr>
          <p:cNvSpPr/>
          <p:nvPr/>
        </p:nvSpPr>
        <p:spPr>
          <a:xfrm>
            <a:off x="5221901" y="3636721"/>
            <a:ext cx="1379062" cy="18030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endParaRPr kumimoji="1" lang="en-US" altLang="ja-JP" sz="1200" dirty="0">
              <a:solidFill>
                <a:schemeClr val="tx2"/>
              </a:solidFill>
              <a:latin typeface="Meiryo UI" panose="020B0604030504040204" pitchFamily="50" charset="-128"/>
              <a:ea typeface="Meiryo UI" panose="020B0604030504040204" pitchFamily="50" charset="-128"/>
            </a:endParaRPr>
          </a:p>
          <a:p>
            <a:pPr algn="ct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2BB506B9-9CFC-5C86-AA3C-7C60307D355C}"/>
              </a:ext>
            </a:extLst>
          </p:cNvPr>
          <p:cNvSpPr/>
          <p:nvPr/>
        </p:nvSpPr>
        <p:spPr>
          <a:xfrm>
            <a:off x="5391575" y="4093313"/>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38" name="フローチャート: 定義済み処理 37">
            <a:extLst>
              <a:ext uri="{FF2B5EF4-FFF2-40B4-BE49-F238E27FC236}">
                <a16:creationId xmlns:a16="http://schemas.microsoft.com/office/drawing/2014/main" id="{EF29DD5C-1851-2111-CA9C-F3BC3F591F30}"/>
              </a:ext>
            </a:extLst>
          </p:cNvPr>
          <p:cNvSpPr/>
          <p:nvPr/>
        </p:nvSpPr>
        <p:spPr>
          <a:xfrm>
            <a:off x="5391575" y="4542128"/>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②アプリ呼出</a:t>
            </a:r>
          </a:p>
        </p:txBody>
      </p:sp>
      <p:sp>
        <p:nvSpPr>
          <p:cNvPr id="40" name="フローチャート: 定義済み処理 39">
            <a:extLst>
              <a:ext uri="{FF2B5EF4-FFF2-40B4-BE49-F238E27FC236}">
                <a16:creationId xmlns:a16="http://schemas.microsoft.com/office/drawing/2014/main" id="{718D32D7-23B6-1CF1-A797-3C56D616E176}"/>
              </a:ext>
            </a:extLst>
          </p:cNvPr>
          <p:cNvSpPr/>
          <p:nvPr/>
        </p:nvSpPr>
        <p:spPr>
          <a:xfrm>
            <a:off x="5389452" y="4970647"/>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④返信処理</a:t>
            </a:r>
          </a:p>
        </p:txBody>
      </p:sp>
      <p:cxnSp>
        <p:nvCxnSpPr>
          <p:cNvPr id="42" name="直線矢印コネクタ 41">
            <a:extLst>
              <a:ext uri="{FF2B5EF4-FFF2-40B4-BE49-F238E27FC236}">
                <a16:creationId xmlns:a16="http://schemas.microsoft.com/office/drawing/2014/main" id="{D57540C5-94DA-DBCA-4EA6-1D3126EA21F2}"/>
              </a:ext>
            </a:extLst>
          </p:cNvPr>
          <p:cNvCxnSpPr>
            <a:cxnSpLocks/>
            <a:stCxn id="34" idx="3"/>
            <a:endCxn id="36" idx="1"/>
          </p:cNvCxnSpPr>
          <p:nvPr/>
        </p:nvCxnSpPr>
        <p:spPr>
          <a:xfrm flipV="1">
            <a:off x="4115486" y="4224253"/>
            <a:ext cx="1276089" cy="47729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5A78A1F6-183B-4EFD-5025-917C8C6ACCAC}"/>
              </a:ext>
            </a:extLst>
          </p:cNvPr>
          <p:cNvCxnSpPr>
            <a:cxnSpLocks/>
            <a:stCxn id="36" idx="2"/>
            <a:endCxn id="38" idx="0"/>
          </p:cNvCxnSpPr>
          <p:nvPr/>
        </p:nvCxnSpPr>
        <p:spPr>
          <a:xfrm>
            <a:off x="5904707" y="4355193"/>
            <a:ext cx="0" cy="18693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6B88ED02-D536-8FF5-BE28-D295820251BE}"/>
              </a:ext>
            </a:extLst>
          </p:cNvPr>
          <p:cNvCxnSpPr>
            <a:cxnSpLocks/>
          </p:cNvCxnSpPr>
          <p:nvPr/>
        </p:nvCxnSpPr>
        <p:spPr>
          <a:xfrm>
            <a:off x="6417838" y="4633312"/>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062110D-DA30-862B-83D2-697BF3872B53}"/>
              </a:ext>
            </a:extLst>
          </p:cNvPr>
          <p:cNvSpPr txBox="1"/>
          <p:nvPr/>
        </p:nvSpPr>
        <p:spPr>
          <a:xfrm>
            <a:off x="3538628" y="4912158"/>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grpSp>
        <p:nvGrpSpPr>
          <p:cNvPr id="48" name="グループ化 47">
            <a:extLst>
              <a:ext uri="{FF2B5EF4-FFF2-40B4-BE49-F238E27FC236}">
                <a16:creationId xmlns:a16="http://schemas.microsoft.com/office/drawing/2014/main" id="{49782EDA-C5CB-ABD8-E740-2181F38C0840}"/>
              </a:ext>
            </a:extLst>
          </p:cNvPr>
          <p:cNvGrpSpPr/>
          <p:nvPr/>
        </p:nvGrpSpPr>
        <p:grpSpPr>
          <a:xfrm>
            <a:off x="5175497" y="3897640"/>
            <a:ext cx="264045" cy="315887"/>
            <a:chOff x="5017708" y="4619134"/>
            <a:chExt cx="1222931" cy="1463040"/>
          </a:xfrm>
          <a:solidFill>
            <a:schemeClr val="accent3">
              <a:lumMod val="40000"/>
              <a:lumOff val="60000"/>
            </a:schemeClr>
          </a:solidFill>
        </p:grpSpPr>
        <p:sp>
          <p:nvSpPr>
            <p:cNvPr id="49" name="矢印: 下カーブ 48">
              <a:extLst>
                <a:ext uri="{FF2B5EF4-FFF2-40B4-BE49-F238E27FC236}">
                  <a16:creationId xmlns:a16="http://schemas.microsoft.com/office/drawing/2014/main" id="{9056B721-8425-7E42-FBF4-3497E34F4974}"/>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FD5FF08C-7EB8-6621-091B-1F4C9D4E1BE6}"/>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64" name="直線矢印コネクタ 63">
            <a:extLst>
              <a:ext uri="{FF2B5EF4-FFF2-40B4-BE49-F238E27FC236}">
                <a16:creationId xmlns:a16="http://schemas.microsoft.com/office/drawing/2014/main" id="{B90B16E5-80CD-56CA-EFA6-C935D03AC1B8}"/>
              </a:ext>
            </a:extLst>
          </p:cNvPr>
          <p:cNvCxnSpPr>
            <a:cxnSpLocks/>
            <a:stCxn id="38" idx="2"/>
            <a:endCxn id="40" idx="0"/>
          </p:cNvCxnSpPr>
          <p:nvPr/>
        </p:nvCxnSpPr>
        <p:spPr>
          <a:xfrm flipH="1">
            <a:off x="5902584" y="4804008"/>
            <a:ext cx="2123" cy="166639"/>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A289CDF5-A09B-FC1B-1F43-3C47526AE69B}"/>
              </a:ext>
            </a:extLst>
          </p:cNvPr>
          <p:cNvCxnSpPr>
            <a:cxnSpLocks/>
            <a:stCxn id="40" idx="1"/>
            <a:endCxn id="34" idx="3"/>
          </p:cNvCxnSpPr>
          <p:nvPr/>
        </p:nvCxnSpPr>
        <p:spPr>
          <a:xfrm flipH="1" flipV="1">
            <a:off x="4115486" y="4701551"/>
            <a:ext cx="1273966" cy="400036"/>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0521FCE-9286-FF15-9B6C-7CB938F1D7BD}"/>
              </a:ext>
            </a:extLst>
          </p:cNvPr>
          <p:cNvCxnSpPr>
            <a:cxnSpLocks/>
          </p:cNvCxnSpPr>
          <p:nvPr/>
        </p:nvCxnSpPr>
        <p:spPr>
          <a:xfrm flipH="1">
            <a:off x="6417838" y="4704818"/>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77" name="テキスト ボックス 76">
            <a:extLst>
              <a:ext uri="{FF2B5EF4-FFF2-40B4-BE49-F238E27FC236}">
                <a16:creationId xmlns:a16="http://schemas.microsoft.com/office/drawing/2014/main" id="{2356A0F5-D822-7275-29C0-6A76879BE1E3}"/>
              </a:ext>
            </a:extLst>
          </p:cNvPr>
          <p:cNvSpPr txBox="1"/>
          <p:nvPr/>
        </p:nvSpPr>
        <p:spPr>
          <a:xfrm>
            <a:off x="6813110" y="3706571"/>
            <a:ext cx="977736" cy="437661"/>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この一覧の流れは論理的なシングルスレッドで動作する</a:t>
            </a:r>
          </a:p>
        </p:txBody>
      </p:sp>
      <p:cxnSp>
        <p:nvCxnSpPr>
          <p:cNvPr id="78" name="直線矢印コネクタ 77">
            <a:extLst>
              <a:ext uri="{FF2B5EF4-FFF2-40B4-BE49-F238E27FC236}">
                <a16:creationId xmlns:a16="http://schemas.microsoft.com/office/drawing/2014/main" id="{80EEECC2-3154-5D12-F0F4-A339AA5F5514}"/>
              </a:ext>
            </a:extLst>
          </p:cNvPr>
          <p:cNvCxnSpPr>
            <a:cxnSpLocks/>
            <a:stCxn id="77" idx="1"/>
          </p:cNvCxnSpPr>
          <p:nvPr/>
        </p:nvCxnSpPr>
        <p:spPr>
          <a:xfrm flipH="1">
            <a:off x="6531660" y="3925402"/>
            <a:ext cx="281450" cy="432041"/>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7780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CEAA9-38CE-7D19-E796-7B17642368B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48ACBD8-3E6C-17EE-A613-CEABD5E46A0A}"/>
              </a:ext>
            </a:extLst>
          </p:cNvPr>
          <p:cNvSpPr>
            <a:spLocks noGrp="1"/>
          </p:cNvSpPr>
          <p:nvPr>
            <p:ph type="sldNum" sz="quarter" idx="10"/>
          </p:nvPr>
        </p:nvSpPr>
        <p:spPr/>
        <p:txBody>
          <a:bodyPr/>
          <a:lstStyle/>
          <a:p>
            <a:fld id="{6C25B416-2A59-467F-9B4B-B66C83B82743}" type="slidenum">
              <a:rPr kumimoji="1" lang="ja-JP" altLang="en-US" smtClean="0"/>
              <a:pPr/>
              <a:t>24</a:t>
            </a:fld>
            <a:endParaRPr kumimoji="1" lang="ja-JP" altLang="en-US"/>
          </a:p>
        </p:txBody>
      </p:sp>
      <p:sp>
        <p:nvSpPr>
          <p:cNvPr id="5" name="テキスト プレースホルダー 4">
            <a:extLst>
              <a:ext uri="{FF2B5EF4-FFF2-40B4-BE49-F238E27FC236}">
                <a16:creationId xmlns:a16="http://schemas.microsoft.com/office/drawing/2014/main" id="{1DC0A8F8-343E-F196-BF1B-F8498C9D6261}"/>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031AAF2A-8D99-9424-8BFD-C22C15909357}"/>
              </a:ext>
            </a:extLst>
          </p:cNvPr>
          <p:cNvSpPr/>
          <p:nvPr/>
        </p:nvSpPr>
        <p:spPr>
          <a:xfrm>
            <a:off x="4770624" y="2395030"/>
            <a:ext cx="3588061" cy="2067939"/>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64EE7F4-A10D-2791-CAED-92E0744205EE}"/>
              </a:ext>
            </a:extLst>
          </p:cNvPr>
          <p:cNvSpPr/>
          <p:nvPr/>
        </p:nvSpPr>
        <p:spPr>
          <a:xfrm>
            <a:off x="6958499" y="3369169"/>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③</a:t>
            </a: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endParaRPr kumimoji="1" lang="en-US" altLang="ja-JP" sz="1000" dirty="0">
              <a:solidFill>
                <a:schemeClr val="tx2"/>
              </a:solidFill>
              <a:latin typeface="Meiryo UI" panose="020B0604030504040204" pitchFamily="50" charset="-128"/>
              <a:ea typeface="Meiryo UI" panose="020B0604030504040204" pitchFamily="50" charset="-128"/>
            </a:endParaRPr>
          </a:p>
          <a:p>
            <a:pPr algn="ctr"/>
            <a:r>
              <a:rPr kumimoji="1" lang="ja-JP" altLang="en-US" sz="1000" dirty="0">
                <a:solidFill>
                  <a:schemeClr val="tx2"/>
                </a:solidFill>
                <a:latin typeface="Meiryo UI" panose="020B0604030504040204" pitchFamily="50" charset="-128"/>
                <a:ea typeface="Meiryo UI" panose="020B0604030504040204" pitchFamily="50" charset="-128"/>
              </a:rPr>
              <a:t>（ユーザーアプリ）</a:t>
            </a:r>
          </a:p>
        </p:txBody>
      </p:sp>
      <p:sp>
        <p:nvSpPr>
          <p:cNvPr id="9" name="テキスト ボックス 8">
            <a:extLst>
              <a:ext uri="{FF2B5EF4-FFF2-40B4-BE49-F238E27FC236}">
                <a16:creationId xmlns:a16="http://schemas.microsoft.com/office/drawing/2014/main" id="{31A0C133-4B3B-B25B-2541-2C53B304096E}"/>
              </a:ext>
            </a:extLst>
          </p:cNvPr>
          <p:cNvSpPr txBox="1"/>
          <p:nvPr/>
        </p:nvSpPr>
        <p:spPr>
          <a:xfrm>
            <a:off x="5425834" y="2125301"/>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pic>
        <p:nvPicPr>
          <p:cNvPr id="10" name="図 9" descr="座る, カップ, テーブル, コンピュータ が含まれている画像&#10;&#10;自動的に生成された説明">
            <a:extLst>
              <a:ext uri="{FF2B5EF4-FFF2-40B4-BE49-F238E27FC236}">
                <a16:creationId xmlns:a16="http://schemas.microsoft.com/office/drawing/2014/main" id="{151A5FDE-AB66-CCAE-8061-8AC0E11E1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535" y="2058096"/>
            <a:ext cx="371914" cy="493854"/>
          </a:xfrm>
          <a:prstGeom prst="rect">
            <a:avLst/>
          </a:prstGeom>
        </p:spPr>
      </p:pic>
      <p:pic>
        <p:nvPicPr>
          <p:cNvPr id="11" name="コンテンツ プレースホルダー 7">
            <a:extLst>
              <a:ext uri="{FF2B5EF4-FFF2-40B4-BE49-F238E27FC236}">
                <a16:creationId xmlns:a16="http://schemas.microsoft.com/office/drawing/2014/main" id="{D59601DE-B300-40BC-FF7A-F5A60A32F1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888" y="3363889"/>
            <a:ext cx="505782" cy="505782"/>
          </a:xfrm>
          <a:prstGeom prst="rect">
            <a:avLst/>
          </a:prstGeom>
        </p:spPr>
      </p:pic>
      <p:sp>
        <p:nvSpPr>
          <p:cNvPr id="12" name="正方形/長方形 11">
            <a:extLst>
              <a:ext uri="{FF2B5EF4-FFF2-40B4-BE49-F238E27FC236}">
                <a16:creationId xmlns:a16="http://schemas.microsoft.com/office/drawing/2014/main" id="{244EE807-A308-7C11-A467-6AC98B3ECEF3}"/>
              </a:ext>
            </a:extLst>
          </p:cNvPr>
          <p:cNvSpPr/>
          <p:nvPr/>
        </p:nvSpPr>
        <p:spPr>
          <a:xfrm>
            <a:off x="5048085" y="2551950"/>
            <a:ext cx="1379062" cy="18030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endParaRPr kumimoji="1" lang="en-US" altLang="ja-JP" sz="1200" dirty="0">
              <a:solidFill>
                <a:schemeClr val="tx2"/>
              </a:solidFill>
              <a:latin typeface="Meiryo UI" panose="020B0604030504040204" pitchFamily="50" charset="-128"/>
              <a:ea typeface="Meiryo UI" panose="020B0604030504040204" pitchFamily="50" charset="-128"/>
            </a:endParaRPr>
          </a:p>
          <a:p>
            <a:pPr algn="ct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sp>
        <p:nvSpPr>
          <p:cNvPr id="23" name="フローチャート: 定義済み処理 22">
            <a:extLst>
              <a:ext uri="{FF2B5EF4-FFF2-40B4-BE49-F238E27FC236}">
                <a16:creationId xmlns:a16="http://schemas.microsoft.com/office/drawing/2014/main" id="{88D95992-8B98-AF38-9EE3-0BD1CF4E2C2F}"/>
              </a:ext>
            </a:extLst>
          </p:cNvPr>
          <p:cNvSpPr/>
          <p:nvPr/>
        </p:nvSpPr>
        <p:spPr>
          <a:xfrm>
            <a:off x="5217759" y="3008542"/>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26" name="フローチャート: 定義済み処理 25">
            <a:extLst>
              <a:ext uri="{FF2B5EF4-FFF2-40B4-BE49-F238E27FC236}">
                <a16:creationId xmlns:a16="http://schemas.microsoft.com/office/drawing/2014/main" id="{355A8B4F-9D9D-3405-5581-C30B13D3AB1C}"/>
              </a:ext>
            </a:extLst>
          </p:cNvPr>
          <p:cNvSpPr/>
          <p:nvPr/>
        </p:nvSpPr>
        <p:spPr>
          <a:xfrm>
            <a:off x="5217759" y="3457357"/>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②アプリ呼出</a:t>
            </a:r>
          </a:p>
        </p:txBody>
      </p:sp>
      <p:sp>
        <p:nvSpPr>
          <p:cNvPr id="27" name="フローチャート: 定義済み処理 26">
            <a:extLst>
              <a:ext uri="{FF2B5EF4-FFF2-40B4-BE49-F238E27FC236}">
                <a16:creationId xmlns:a16="http://schemas.microsoft.com/office/drawing/2014/main" id="{1D29696E-0296-5BBD-DF8B-2A1D7E34E10E}"/>
              </a:ext>
            </a:extLst>
          </p:cNvPr>
          <p:cNvSpPr/>
          <p:nvPr/>
        </p:nvSpPr>
        <p:spPr>
          <a:xfrm>
            <a:off x="5215636" y="3885876"/>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④返信処理</a:t>
            </a:r>
          </a:p>
        </p:txBody>
      </p:sp>
      <p:cxnSp>
        <p:nvCxnSpPr>
          <p:cNvPr id="28" name="直線矢印コネクタ 27">
            <a:extLst>
              <a:ext uri="{FF2B5EF4-FFF2-40B4-BE49-F238E27FC236}">
                <a16:creationId xmlns:a16="http://schemas.microsoft.com/office/drawing/2014/main" id="{E57EA267-E770-1B8A-7180-FE8CA6869E51}"/>
              </a:ext>
            </a:extLst>
          </p:cNvPr>
          <p:cNvCxnSpPr>
            <a:cxnSpLocks/>
            <a:stCxn id="11" idx="3"/>
            <a:endCxn id="23" idx="1"/>
          </p:cNvCxnSpPr>
          <p:nvPr/>
        </p:nvCxnSpPr>
        <p:spPr>
          <a:xfrm flipV="1">
            <a:off x="3941670" y="3139482"/>
            <a:ext cx="1276089" cy="47729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59334557-3124-385E-6D39-0F552EA0CC84}"/>
              </a:ext>
            </a:extLst>
          </p:cNvPr>
          <p:cNvCxnSpPr>
            <a:cxnSpLocks/>
            <a:stCxn id="23" idx="2"/>
            <a:endCxn id="26" idx="0"/>
          </p:cNvCxnSpPr>
          <p:nvPr/>
        </p:nvCxnSpPr>
        <p:spPr>
          <a:xfrm>
            <a:off x="5730891" y="3270422"/>
            <a:ext cx="0" cy="18693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9820C1E5-E4DA-C9A3-B888-D9DF0DB20D2F}"/>
              </a:ext>
            </a:extLst>
          </p:cNvPr>
          <p:cNvCxnSpPr>
            <a:cxnSpLocks/>
          </p:cNvCxnSpPr>
          <p:nvPr/>
        </p:nvCxnSpPr>
        <p:spPr>
          <a:xfrm>
            <a:off x="6244022" y="3548541"/>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D6ACA9D3-A65E-5DB3-29B8-52862995AC93}"/>
              </a:ext>
            </a:extLst>
          </p:cNvPr>
          <p:cNvSpPr txBox="1"/>
          <p:nvPr/>
        </p:nvSpPr>
        <p:spPr>
          <a:xfrm>
            <a:off x="3364812" y="3827387"/>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grpSp>
        <p:nvGrpSpPr>
          <p:cNvPr id="37" name="グループ化 36">
            <a:extLst>
              <a:ext uri="{FF2B5EF4-FFF2-40B4-BE49-F238E27FC236}">
                <a16:creationId xmlns:a16="http://schemas.microsoft.com/office/drawing/2014/main" id="{5B946300-4E60-24CD-F748-5376C30C97C5}"/>
              </a:ext>
            </a:extLst>
          </p:cNvPr>
          <p:cNvGrpSpPr/>
          <p:nvPr/>
        </p:nvGrpSpPr>
        <p:grpSpPr>
          <a:xfrm>
            <a:off x="5001681" y="2812869"/>
            <a:ext cx="264045" cy="315887"/>
            <a:chOff x="5017708" y="4619134"/>
            <a:chExt cx="1222931" cy="1463040"/>
          </a:xfrm>
          <a:solidFill>
            <a:schemeClr val="accent3">
              <a:lumMod val="40000"/>
              <a:lumOff val="60000"/>
            </a:schemeClr>
          </a:solidFill>
        </p:grpSpPr>
        <p:sp>
          <p:nvSpPr>
            <p:cNvPr id="38" name="矢印: 下カーブ 37">
              <a:extLst>
                <a:ext uri="{FF2B5EF4-FFF2-40B4-BE49-F238E27FC236}">
                  <a16:creationId xmlns:a16="http://schemas.microsoft.com/office/drawing/2014/main" id="{8858EE6F-1DC8-3CC3-90E7-F8A255D56C74}"/>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矢印: 下カーブ 38">
              <a:extLst>
                <a:ext uri="{FF2B5EF4-FFF2-40B4-BE49-F238E27FC236}">
                  <a16:creationId xmlns:a16="http://schemas.microsoft.com/office/drawing/2014/main" id="{8D7FA096-D465-85EF-07E0-0F632700CAFE}"/>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0" name="直線矢印コネクタ 39">
            <a:extLst>
              <a:ext uri="{FF2B5EF4-FFF2-40B4-BE49-F238E27FC236}">
                <a16:creationId xmlns:a16="http://schemas.microsoft.com/office/drawing/2014/main" id="{5EEE6826-0C57-A899-F0C3-9D6CF573D00A}"/>
              </a:ext>
            </a:extLst>
          </p:cNvPr>
          <p:cNvCxnSpPr>
            <a:cxnSpLocks/>
            <a:stCxn id="26" idx="2"/>
            <a:endCxn id="27" idx="0"/>
          </p:cNvCxnSpPr>
          <p:nvPr/>
        </p:nvCxnSpPr>
        <p:spPr>
          <a:xfrm flipH="1">
            <a:off x="5728768" y="3719237"/>
            <a:ext cx="2123" cy="166639"/>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A08B1AC2-D587-ABC0-97E0-DB7FDF34FC5C}"/>
              </a:ext>
            </a:extLst>
          </p:cNvPr>
          <p:cNvCxnSpPr>
            <a:cxnSpLocks/>
            <a:stCxn id="27" idx="1"/>
          </p:cNvCxnSpPr>
          <p:nvPr/>
        </p:nvCxnSpPr>
        <p:spPr>
          <a:xfrm flipH="1" flipV="1">
            <a:off x="4452679" y="3773285"/>
            <a:ext cx="762957" cy="243531"/>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7B7DF7A5-7A9D-B282-732C-4FF5505602BE}"/>
              </a:ext>
            </a:extLst>
          </p:cNvPr>
          <p:cNvCxnSpPr>
            <a:cxnSpLocks/>
          </p:cNvCxnSpPr>
          <p:nvPr/>
        </p:nvCxnSpPr>
        <p:spPr>
          <a:xfrm flipH="1">
            <a:off x="6244022" y="3620047"/>
            <a:ext cx="714477" cy="0"/>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pic>
        <p:nvPicPr>
          <p:cNvPr id="47" name="グラフィックス 46" descr="砂時計: 終了 単色塗りつぶし">
            <a:extLst>
              <a:ext uri="{FF2B5EF4-FFF2-40B4-BE49-F238E27FC236}">
                <a16:creationId xmlns:a16="http://schemas.microsoft.com/office/drawing/2014/main" id="{83F24B53-804C-A0A8-BC19-2A2E82904C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3140" y="3268984"/>
            <a:ext cx="264485" cy="264485"/>
          </a:xfrm>
          <a:prstGeom prst="rect">
            <a:avLst/>
          </a:prstGeom>
        </p:spPr>
      </p:pic>
      <p:sp>
        <p:nvSpPr>
          <p:cNvPr id="49" name="テキスト ボックス 48">
            <a:extLst>
              <a:ext uri="{FF2B5EF4-FFF2-40B4-BE49-F238E27FC236}">
                <a16:creationId xmlns:a16="http://schemas.microsoft.com/office/drawing/2014/main" id="{04BBA2ED-D8A0-BAE4-EB92-9FD9611F0E1C}"/>
              </a:ext>
            </a:extLst>
          </p:cNvPr>
          <p:cNvSpPr txBox="1"/>
          <p:nvPr/>
        </p:nvSpPr>
        <p:spPr>
          <a:xfrm>
            <a:off x="6735601" y="2522175"/>
            <a:ext cx="1142769" cy="559433"/>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この処理に時間がかかっていると、ブラウザにいつまでたっても応答が帰らない！</a:t>
            </a:r>
          </a:p>
        </p:txBody>
      </p:sp>
      <p:cxnSp>
        <p:nvCxnSpPr>
          <p:cNvPr id="50" name="直線矢印コネクタ 49">
            <a:extLst>
              <a:ext uri="{FF2B5EF4-FFF2-40B4-BE49-F238E27FC236}">
                <a16:creationId xmlns:a16="http://schemas.microsoft.com/office/drawing/2014/main" id="{253EF3A1-EB74-293A-362B-4C051CAC6161}"/>
              </a:ext>
            </a:extLst>
          </p:cNvPr>
          <p:cNvCxnSpPr>
            <a:cxnSpLocks/>
            <a:stCxn id="49" idx="2"/>
          </p:cNvCxnSpPr>
          <p:nvPr/>
        </p:nvCxnSpPr>
        <p:spPr>
          <a:xfrm flipH="1">
            <a:off x="7109966" y="3081608"/>
            <a:ext cx="197020" cy="375749"/>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pic>
        <p:nvPicPr>
          <p:cNvPr id="54" name="グラフィックス 53" descr="疑問符 単色塗りつぶし">
            <a:extLst>
              <a:ext uri="{FF2B5EF4-FFF2-40B4-BE49-F238E27FC236}">
                <a16:creationId xmlns:a16="http://schemas.microsoft.com/office/drawing/2014/main" id="{F50961C0-85B0-89B7-3109-6B3F925B72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22261" y="3670828"/>
            <a:ext cx="264485" cy="264485"/>
          </a:xfrm>
          <a:prstGeom prst="rect">
            <a:avLst/>
          </a:prstGeom>
        </p:spPr>
      </p:pic>
      <p:pic>
        <p:nvPicPr>
          <p:cNvPr id="4" name="グラフィックス 3" descr="疑問符 単色塗りつぶし">
            <a:extLst>
              <a:ext uri="{FF2B5EF4-FFF2-40B4-BE49-F238E27FC236}">
                <a16:creationId xmlns:a16="http://schemas.microsoft.com/office/drawing/2014/main" id="{33218228-1C46-6DE4-DAB8-C1FEEE9B38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0621" y="3577132"/>
            <a:ext cx="152400" cy="152400"/>
          </a:xfrm>
          <a:prstGeom prst="rect">
            <a:avLst/>
          </a:prstGeom>
        </p:spPr>
      </p:pic>
      <p:pic>
        <p:nvPicPr>
          <p:cNvPr id="6" name="グラフィックス 5" descr="疑問符 単色塗りつぶし">
            <a:extLst>
              <a:ext uri="{FF2B5EF4-FFF2-40B4-BE49-F238E27FC236}">
                <a16:creationId xmlns:a16="http://schemas.microsoft.com/office/drawing/2014/main" id="{55D44DCC-489E-12A5-1F3D-8E96476435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5425" y="3723182"/>
            <a:ext cx="152400" cy="152400"/>
          </a:xfrm>
          <a:prstGeom prst="rect">
            <a:avLst/>
          </a:prstGeom>
        </p:spPr>
      </p:pic>
    </p:spTree>
    <p:extLst>
      <p:ext uri="{BB962C8B-B14F-4D97-AF65-F5344CB8AC3E}">
        <p14:creationId xmlns:p14="http://schemas.microsoft.com/office/powerpoint/2010/main" val="1544465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3F3EB-DA58-A6E4-48DA-7F7B0203DE7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8862844-EC64-F3B4-C29C-E72761884B05}"/>
              </a:ext>
            </a:extLst>
          </p:cNvPr>
          <p:cNvSpPr>
            <a:spLocks noGrp="1"/>
          </p:cNvSpPr>
          <p:nvPr>
            <p:ph type="sldNum" sz="quarter" idx="10"/>
          </p:nvPr>
        </p:nvSpPr>
        <p:spPr/>
        <p:txBody>
          <a:bodyPr/>
          <a:lstStyle/>
          <a:p>
            <a:fld id="{6C25B416-2A59-467F-9B4B-B66C83B82743}" type="slidenum">
              <a:rPr kumimoji="1" lang="ja-JP" altLang="en-US" smtClean="0"/>
              <a:pPr/>
              <a:t>25</a:t>
            </a:fld>
            <a:endParaRPr kumimoji="1" lang="ja-JP" altLang="en-US"/>
          </a:p>
        </p:txBody>
      </p:sp>
      <p:sp>
        <p:nvSpPr>
          <p:cNvPr id="4" name="コンテンツ プレースホルダー 3">
            <a:extLst>
              <a:ext uri="{FF2B5EF4-FFF2-40B4-BE49-F238E27FC236}">
                <a16:creationId xmlns:a16="http://schemas.microsoft.com/office/drawing/2014/main" id="{C31F489D-2082-3505-ACFB-B13F92FDA27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F5A6F11-442A-F1E9-FF5E-6475C641367A}"/>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14FD97F2-FB9D-C0AB-5964-199F67082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8692" y="4630720"/>
            <a:ext cx="621033" cy="621033"/>
          </a:xfrm>
          <a:prstGeom prst="rect">
            <a:avLst/>
          </a:prstGeom>
        </p:spPr>
      </p:pic>
      <p:pic>
        <p:nvPicPr>
          <p:cNvPr id="7" name="グラフィックス 6">
            <a:extLst>
              <a:ext uri="{FF2B5EF4-FFF2-40B4-BE49-F238E27FC236}">
                <a16:creationId xmlns:a16="http://schemas.microsoft.com/office/drawing/2014/main" id="{EE26DDE6-CD4B-95FB-4C10-9B86D374B6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1023" y="4630719"/>
            <a:ext cx="543405" cy="621034"/>
          </a:xfrm>
          <a:prstGeom prst="rect">
            <a:avLst/>
          </a:prstGeom>
        </p:spPr>
      </p:pic>
      <p:cxnSp>
        <p:nvCxnSpPr>
          <p:cNvPr id="8" name="直線矢印コネクタ 7">
            <a:extLst>
              <a:ext uri="{FF2B5EF4-FFF2-40B4-BE49-F238E27FC236}">
                <a16:creationId xmlns:a16="http://schemas.microsoft.com/office/drawing/2014/main" id="{3CA57BAC-69FD-C45A-0A71-63063E8C323A}"/>
              </a:ext>
            </a:extLst>
          </p:cNvPr>
          <p:cNvCxnSpPr/>
          <p:nvPr/>
        </p:nvCxnSpPr>
        <p:spPr>
          <a:xfrm>
            <a:off x="5389684" y="485210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51ADA48-0A1A-5D6F-B786-F654FE6F9A1F}"/>
              </a:ext>
            </a:extLst>
          </p:cNvPr>
          <p:cNvCxnSpPr/>
          <p:nvPr/>
        </p:nvCxnSpPr>
        <p:spPr>
          <a:xfrm>
            <a:off x="5389684" y="493465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5D88AD9-39C6-455E-5901-8A224D12BDD1}"/>
              </a:ext>
            </a:extLst>
          </p:cNvPr>
          <p:cNvCxnSpPr/>
          <p:nvPr/>
        </p:nvCxnSpPr>
        <p:spPr>
          <a:xfrm>
            <a:off x="5388405" y="5013416"/>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グラフィックス 10">
            <a:extLst>
              <a:ext uri="{FF2B5EF4-FFF2-40B4-BE49-F238E27FC236}">
                <a16:creationId xmlns:a16="http://schemas.microsoft.com/office/drawing/2014/main" id="{FA31B1FC-E161-78DB-2622-87B7D3656D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6588" y="4386228"/>
            <a:ext cx="247650" cy="304800"/>
          </a:xfrm>
          <a:prstGeom prst="rect">
            <a:avLst/>
          </a:prstGeom>
        </p:spPr>
      </p:pic>
      <p:pic>
        <p:nvPicPr>
          <p:cNvPr id="12" name="グラフィックス 11">
            <a:extLst>
              <a:ext uri="{FF2B5EF4-FFF2-40B4-BE49-F238E27FC236}">
                <a16:creationId xmlns:a16="http://schemas.microsoft.com/office/drawing/2014/main" id="{E50DF03C-5031-2964-9679-F2E420EF4C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19788" y="4708616"/>
            <a:ext cx="247650" cy="304800"/>
          </a:xfrm>
          <a:prstGeom prst="rect">
            <a:avLst/>
          </a:prstGeom>
        </p:spPr>
      </p:pic>
      <p:pic>
        <p:nvPicPr>
          <p:cNvPr id="13" name="グラフィックス 12">
            <a:extLst>
              <a:ext uri="{FF2B5EF4-FFF2-40B4-BE49-F238E27FC236}">
                <a16:creationId xmlns:a16="http://schemas.microsoft.com/office/drawing/2014/main" id="{FE96DF41-C77D-017B-4E43-3DDE405836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4576" y="5013416"/>
            <a:ext cx="247650" cy="304800"/>
          </a:xfrm>
          <a:prstGeom prst="rect">
            <a:avLst/>
          </a:prstGeom>
        </p:spPr>
      </p:pic>
      <p:pic>
        <p:nvPicPr>
          <p:cNvPr id="14" name="グラフィックス 13">
            <a:extLst>
              <a:ext uri="{FF2B5EF4-FFF2-40B4-BE49-F238E27FC236}">
                <a16:creationId xmlns:a16="http://schemas.microsoft.com/office/drawing/2014/main" id="{1F49F506-710C-0EC3-639B-1A81243EED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7667" y="5251753"/>
            <a:ext cx="247650" cy="304800"/>
          </a:xfrm>
          <a:prstGeom prst="rect">
            <a:avLst/>
          </a:prstGeom>
        </p:spPr>
      </p:pic>
      <p:cxnSp>
        <p:nvCxnSpPr>
          <p:cNvPr id="15" name="直線矢印コネクタ 14">
            <a:extLst>
              <a:ext uri="{FF2B5EF4-FFF2-40B4-BE49-F238E27FC236}">
                <a16:creationId xmlns:a16="http://schemas.microsoft.com/office/drawing/2014/main" id="{877B0D3B-A531-6073-3BBD-8451DA365F2C}"/>
              </a:ext>
            </a:extLst>
          </p:cNvPr>
          <p:cNvCxnSpPr>
            <a:cxnSpLocks/>
            <a:stCxn id="11" idx="3"/>
            <a:endCxn id="7" idx="1"/>
          </p:cNvCxnSpPr>
          <p:nvPr/>
        </p:nvCxnSpPr>
        <p:spPr>
          <a:xfrm>
            <a:off x="3264238" y="4538628"/>
            <a:ext cx="1476785" cy="40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917B397-B744-A7B1-A67F-978951722298}"/>
              </a:ext>
            </a:extLst>
          </p:cNvPr>
          <p:cNvCxnSpPr>
            <a:cxnSpLocks/>
            <a:stCxn id="12" idx="3"/>
            <a:endCxn id="7" idx="1"/>
          </p:cNvCxnSpPr>
          <p:nvPr/>
        </p:nvCxnSpPr>
        <p:spPr>
          <a:xfrm>
            <a:off x="3467438" y="4861016"/>
            <a:ext cx="1273585" cy="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7640E3B-0700-88B1-009A-D6C04DE861E5}"/>
              </a:ext>
            </a:extLst>
          </p:cNvPr>
          <p:cNvCxnSpPr>
            <a:cxnSpLocks/>
            <a:stCxn id="13" idx="3"/>
            <a:endCxn id="7" idx="1"/>
          </p:cNvCxnSpPr>
          <p:nvPr/>
        </p:nvCxnSpPr>
        <p:spPr>
          <a:xfrm flipV="1">
            <a:off x="3252226" y="4941236"/>
            <a:ext cx="1488797" cy="2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D545375-2E48-25E7-9EE8-AFB2634027A0}"/>
              </a:ext>
            </a:extLst>
          </p:cNvPr>
          <p:cNvCxnSpPr>
            <a:cxnSpLocks/>
            <a:stCxn id="14" idx="3"/>
            <a:endCxn id="7" idx="1"/>
          </p:cNvCxnSpPr>
          <p:nvPr/>
        </p:nvCxnSpPr>
        <p:spPr>
          <a:xfrm flipV="1">
            <a:off x="3575317" y="4941236"/>
            <a:ext cx="1165706" cy="46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9D3C72-670C-C771-4D37-61CEDF60597F}"/>
              </a:ext>
            </a:extLst>
          </p:cNvPr>
          <p:cNvSpPr txBox="1"/>
          <p:nvPr/>
        </p:nvSpPr>
        <p:spPr>
          <a:xfrm>
            <a:off x="4658788" y="5318216"/>
            <a:ext cx="494046"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Web</a:t>
            </a:r>
            <a:endParaRPr kumimoji="1" lang="ja-JP" altLang="en-US" sz="11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986402DF-EFBB-3779-D475-DAAD24B9CC01}"/>
              </a:ext>
            </a:extLst>
          </p:cNvPr>
          <p:cNvSpPr txBox="1"/>
          <p:nvPr/>
        </p:nvSpPr>
        <p:spPr>
          <a:xfrm>
            <a:off x="6058692" y="5307441"/>
            <a:ext cx="453970"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App</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6102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lang="en-US" altLang="ja-JP" dirty="0"/>
              <a:t>HTTP </a:t>
            </a:r>
            <a:r>
              <a:rPr lang="ja-JP" altLang="en-US" dirty="0"/>
              <a:t>サービス</a:t>
            </a:r>
            <a:endParaRPr kumimoji="1" lang="ja-JP" altLang="en-US" dirty="0"/>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26</a:t>
            </a:fld>
            <a:endParaRPr kumimoji="1" lang="ja-JP" altLang="en-US"/>
          </a:p>
        </p:txBody>
      </p:sp>
    </p:spTree>
    <p:extLst>
      <p:ext uri="{BB962C8B-B14F-4D97-AF65-F5344CB8AC3E}">
        <p14:creationId xmlns:p14="http://schemas.microsoft.com/office/powerpoint/2010/main" val="1311438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304BD-11DF-70A5-63A8-D94A26440E9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AB94B1E-A6DD-1649-2AF9-57A2CB5DAC21}"/>
              </a:ext>
            </a:extLst>
          </p:cNvPr>
          <p:cNvSpPr>
            <a:spLocks noGrp="1"/>
          </p:cNvSpPr>
          <p:nvPr>
            <p:ph type="sldNum" sz="quarter" idx="10"/>
          </p:nvPr>
        </p:nvSpPr>
        <p:spPr/>
        <p:txBody>
          <a:bodyPr/>
          <a:lstStyle/>
          <a:p>
            <a:fld id="{6C25B416-2A59-467F-9B4B-B66C83B82743}" type="slidenum">
              <a:rPr kumimoji="1" lang="ja-JP" altLang="en-US" smtClean="0"/>
              <a:pPr/>
              <a:t>27</a:t>
            </a:fld>
            <a:endParaRPr kumimoji="1" lang="ja-JP" altLang="en-US"/>
          </a:p>
        </p:txBody>
      </p:sp>
      <p:pic>
        <p:nvPicPr>
          <p:cNvPr id="8" name="コンテンツ プレースホルダー 7">
            <a:extLst>
              <a:ext uri="{FF2B5EF4-FFF2-40B4-BE49-F238E27FC236}">
                <a16:creationId xmlns:a16="http://schemas.microsoft.com/office/drawing/2014/main" id="{BDAAD79A-68C3-EAE7-17F8-DF4799FFAC0E}"/>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242" y="3025908"/>
            <a:ext cx="505782" cy="505782"/>
          </a:xfrm>
        </p:spPr>
      </p:pic>
      <p:sp>
        <p:nvSpPr>
          <p:cNvPr id="5" name="テキスト プレースホルダー 4">
            <a:extLst>
              <a:ext uri="{FF2B5EF4-FFF2-40B4-BE49-F238E27FC236}">
                <a16:creationId xmlns:a16="http://schemas.microsoft.com/office/drawing/2014/main" id="{62BC25C4-0F89-7E86-0D20-7BD4F35EA0C6}"/>
              </a:ext>
            </a:extLst>
          </p:cNvPr>
          <p:cNvSpPr>
            <a:spLocks noGrp="1"/>
          </p:cNvSpPr>
          <p:nvPr>
            <p:ph type="body" sz="quarter" idx="14"/>
          </p:nvPr>
        </p:nvSpPr>
        <p:spPr/>
        <p:txBody>
          <a:bodyPr/>
          <a:lstStyle/>
          <a:p>
            <a:endParaRPr kumimoji="1" lang="ja-JP" altLang="en-US"/>
          </a:p>
        </p:txBody>
      </p:sp>
      <p:sp>
        <p:nvSpPr>
          <p:cNvPr id="9" name="正方形/長方形 8">
            <a:extLst>
              <a:ext uri="{FF2B5EF4-FFF2-40B4-BE49-F238E27FC236}">
                <a16:creationId xmlns:a16="http://schemas.microsoft.com/office/drawing/2014/main" id="{B14DA7B3-7C22-4636-9D2B-8F93B673543E}"/>
              </a:ext>
            </a:extLst>
          </p:cNvPr>
          <p:cNvSpPr/>
          <p:nvPr/>
        </p:nvSpPr>
        <p:spPr>
          <a:xfrm>
            <a:off x="4389748" y="2139617"/>
            <a:ext cx="3412504" cy="247217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6FCBC5-5A4D-705E-DD2E-48386E4364A9}"/>
              </a:ext>
            </a:extLst>
          </p:cNvPr>
          <p:cNvSpPr/>
          <p:nvPr/>
        </p:nvSpPr>
        <p:spPr>
          <a:xfrm>
            <a:off x="4584417" y="2795246"/>
            <a:ext cx="1152000" cy="9270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5EBF70D0-6452-B7A9-1B65-74B8B74B878F}"/>
              </a:ext>
            </a:extLst>
          </p:cNvPr>
          <p:cNvCxnSpPr>
            <a:cxnSpLocks/>
            <a:stCxn id="10" idx="3"/>
            <a:endCxn id="25" idx="4"/>
          </p:cNvCxnSpPr>
          <p:nvPr/>
        </p:nvCxnSpPr>
        <p:spPr>
          <a:xfrm flipV="1">
            <a:off x="5736417" y="3053860"/>
            <a:ext cx="406649" cy="20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コンテンツ プレースホルダー 7">
            <a:extLst>
              <a:ext uri="{FF2B5EF4-FFF2-40B4-BE49-F238E27FC236}">
                <a16:creationId xmlns:a16="http://schemas.microsoft.com/office/drawing/2014/main" id="{3529F42F-0A1A-D8EA-F2C7-4BDC31899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436" y="2748014"/>
            <a:ext cx="505782" cy="505782"/>
          </a:xfrm>
          <a:prstGeom prst="rect">
            <a:avLst/>
          </a:prstGeom>
        </p:spPr>
      </p:pic>
      <p:sp>
        <p:nvSpPr>
          <p:cNvPr id="37" name="四角形: 角を丸くする 36">
            <a:extLst>
              <a:ext uri="{FF2B5EF4-FFF2-40B4-BE49-F238E27FC236}">
                <a16:creationId xmlns:a16="http://schemas.microsoft.com/office/drawing/2014/main" id="{9D3B2EE5-3BF4-F700-06C3-4474D344F0F0}"/>
              </a:ext>
            </a:extLst>
          </p:cNvPr>
          <p:cNvSpPr/>
          <p:nvPr/>
        </p:nvSpPr>
        <p:spPr>
          <a:xfrm>
            <a:off x="6333037" y="2795246"/>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39" name="四角形: 角を丸くする 38">
            <a:extLst>
              <a:ext uri="{FF2B5EF4-FFF2-40B4-BE49-F238E27FC236}">
                <a16:creationId xmlns:a16="http://schemas.microsoft.com/office/drawing/2014/main" id="{E23414A0-BC46-8B2D-4019-A5B523D82859}"/>
              </a:ext>
            </a:extLst>
          </p:cNvPr>
          <p:cNvSpPr/>
          <p:nvPr/>
        </p:nvSpPr>
        <p:spPr>
          <a:xfrm>
            <a:off x="6333037" y="3284066"/>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40" name="四角形: 角を丸くする 39">
            <a:extLst>
              <a:ext uri="{FF2B5EF4-FFF2-40B4-BE49-F238E27FC236}">
                <a16:creationId xmlns:a16="http://schemas.microsoft.com/office/drawing/2014/main" id="{A8912D0E-072C-60F0-0B18-15D998007951}"/>
              </a:ext>
            </a:extLst>
          </p:cNvPr>
          <p:cNvSpPr/>
          <p:nvPr/>
        </p:nvSpPr>
        <p:spPr>
          <a:xfrm>
            <a:off x="6332684" y="376553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26" name="グループ化 25">
            <a:extLst>
              <a:ext uri="{FF2B5EF4-FFF2-40B4-BE49-F238E27FC236}">
                <a16:creationId xmlns:a16="http://schemas.microsoft.com/office/drawing/2014/main" id="{E0B3323A-F5F8-4998-7FD7-CE767FDFC66F}"/>
              </a:ext>
            </a:extLst>
          </p:cNvPr>
          <p:cNvGrpSpPr/>
          <p:nvPr/>
        </p:nvGrpSpPr>
        <p:grpSpPr>
          <a:xfrm>
            <a:off x="6139837" y="2856430"/>
            <a:ext cx="264045" cy="315887"/>
            <a:chOff x="5017708" y="4619134"/>
            <a:chExt cx="1222931" cy="1463040"/>
          </a:xfrm>
          <a:solidFill>
            <a:schemeClr val="accent3">
              <a:lumMod val="40000"/>
              <a:lumOff val="60000"/>
            </a:schemeClr>
          </a:solidFill>
        </p:grpSpPr>
        <p:sp>
          <p:nvSpPr>
            <p:cNvPr id="23" name="矢印: 下カーブ 22">
              <a:extLst>
                <a:ext uri="{FF2B5EF4-FFF2-40B4-BE49-F238E27FC236}">
                  <a16:creationId xmlns:a16="http://schemas.microsoft.com/office/drawing/2014/main" id="{78AF2E9D-3C67-5A39-DFA4-747B308AEFD5}"/>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10A9D6E0-3DCB-09DE-400E-27E2CC4ADAAD}"/>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0B6A128B-9B1F-305F-4D22-538A882FCD3D}"/>
              </a:ext>
            </a:extLst>
          </p:cNvPr>
          <p:cNvGrpSpPr/>
          <p:nvPr/>
        </p:nvGrpSpPr>
        <p:grpSpPr>
          <a:xfrm>
            <a:off x="6146029" y="3294687"/>
            <a:ext cx="264045" cy="315887"/>
            <a:chOff x="5017708" y="4619134"/>
            <a:chExt cx="1222931" cy="1463040"/>
          </a:xfrm>
          <a:solidFill>
            <a:schemeClr val="accent3">
              <a:lumMod val="40000"/>
              <a:lumOff val="60000"/>
            </a:schemeClr>
          </a:solidFill>
        </p:grpSpPr>
        <p:sp>
          <p:nvSpPr>
            <p:cNvPr id="31" name="矢印: 下カーブ 30">
              <a:extLst>
                <a:ext uri="{FF2B5EF4-FFF2-40B4-BE49-F238E27FC236}">
                  <a16:creationId xmlns:a16="http://schemas.microsoft.com/office/drawing/2014/main" id="{63607A3A-892E-651D-F4FF-C4276AEF1168}"/>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カーブ 31">
              <a:extLst>
                <a:ext uri="{FF2B5EF4-FFF2-40B4-BE49-F238E27FC236}">
                  <a16:creationId xmlns:a16="http://schemas.microsoft.com/office/drawing/2014/main" id="{A180ED37-43A4-27C6-40A2-24CF51212BB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33" name="グループ化 32">
            <a:extLst>
              <a:ext uri="{FF2B5EF4-FFF2-40B4-BE49-F238E27FC236}">
                <a16:creationId xmlns:a16="http://schemas.microsoft.com/office/drawing/2014/main" id="{AFB68D70-A518-632E-9633-6A006266DB90}"/>
              </a:ext>
            </a:extLst>
          </p:cNvPr>
          <p:cNvGrpSpPr/>
          <p:nvPr/>
        </p:nvGrpSpPr>
        <p:grpSpPr>
          <a:xfrm>
            <a:off x="6169392" y="3764351"/>
            <a:ext cx="264045" cy="315887"/>
            <a:chOff x="5017708" y="4619134"/>
            <a:chExt cx="1222931" cy="1463040"/>
          </a:xfrm>
          <a:solidFill>
            <a:schemeClr val="accent3">
              <a:lumMod val="40000"/>
              <a:lumOff val="60000"/>
            </a:schemeClr>
          </a:solidFill>
        </p:grpSpPr>
        <p:sp>
          <p:nvSpPr>
            <p:cNvPr id="34" name="矢印: 下カーブ 33">
              <a:extLst>
                <a:ext uri="{FF2B5EF4-FFF2-40B4-BE49-F238E27FC236}">
                  <a16:creationId xmlns:a16="http://schemas.microsoft.com/office/drawing/2014/main" id="{182A2DD5-153E-2C11-AB1C-8379D73A979C}"/>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カーブ 34">
              <a:extLst>
                <a:ext uri="{FF2B5EF4-FFF2-40B4-BE49-F238E27FC236}">
                  <a16:creationId xmlns:a16="http://schemas.microsoft.com/office/drawing/2014/main" id="{B8F564DB-DB80-3D9D-8804-CABC19F6AFA7}"/>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2" name="直線矢印コネクタ 41">
            <a:extLst>
              <a:ext uri="{FF2B5EF4-FFF2-40B4-BE49-F238E27FC236}">
                <a16:creationId xmlns:a16="http://schemas.microsoft.com/office/drawing/2014/main" id="{B664B5A4-986B-F5B3-E450-0A2CE9ABC20C}"/>
              </a:ext>
            </a:extLst>
          </p:cNvPr>
          <p:cNvCxnSpPr>
            <a:cxnSpLocks/>
            <a:stCxn id="10" idx="3"/>
            <a:endCxn id="32" idx="3"/>
          </p:cNvCxnSpPr>
          <p:nvPr/>
        </p:nvCxnSpPr>
        <p:spPr>
          <a:xfrm>
            <a:off x="5736417" y="3258784"/>
            <a:ext cx="449098" cy="19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998AC2E-D878-2DF0-5BB4-CD47B1C9C4DA}"/>
              </a:ext>
            </a:extLst>
          </p:cNvPr>
          <p:cNvCxnSpPr>
            <a:cxnSpLocks/>
            <a:stCxn id="10" idx="3"/>
            <a:endCxn id="34" idx="1"/>
          </p:cNvCxnSpPr>
          <p:nvPr/>
        </p:nvCxnSpPr>
        <p:spPr>
          <a:xfrm>
            <a:off x="5736417" y="3258784"/>
            <a:ext cx="454182" cy="6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3D722333-D31E-C7A5-2D34-C6633B83F46E}"/>
              </a:ext>
            </a:extLst>
          </p:cNvPr>
          <p:cNvSpPr/>
          <p:nvPr/>
        </p:nvSpPr>
        <p:spPr>
          <a:xfrm>
            <a:off x="6332684" y="230642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49" name="グループ化 48">
            <a:extLst>
              <a:ext uri="{FF2B5EF4-FFF2-40B4-BE49-F238E27FC236}">
                <a16:creationId xmlns:a16="http://schemas.microsoft.com/office/drawing/2014/main" id="{76866C3D-9507-D314-EC5D-D8FE8EA47CF6}"/>
              </a:ext>
            </a:extLst>
          </p:cNvPr>
          <p:cNvGrpSpPr/>
          <p:nvPr/>
        </p:nvGrpSpPr>
        <p:grpSpPr>
          <a:xfrm>
            <a:off x="6139484" y="2367612"/>
            <a:ext cx="264045" cy="315887"/>
            <a:chOff x="5017708" y="4619134"/>
            <a:chExt cx="1222931" cy="1463040"/>
          </a:xfrm>
          <a:solidFill>
            <a:schemeClr val="accent3">
              <a:lumMod val="40000"/>
              <a:lumOff val="60000"/>
            </a:schemeClr>
          </a:solidFill>
        </p:grpSpPr>
        <p:sp>
          <p:nvSpPr>
            <p:cNvPr id="50" name="矢印: 下カーブ 49">
              <a:extLst>
                <a:ext uri="{FF2B5EF4-FFF2-40B4-BE49-F238E27FC236}">
                  <a16:creationId xmlns:a16="http://schemas.microsoft.com/office/drawing/2014/main" id="{0FDCDBD5-0333-F405-DAD7-A0601825CD7B}"/>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A7314342-F5B6-415B-D36F-CB957B0FCA1C}"/>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a:extLst>
              <a:ext uri="{FF2B5EF4-FFF2-40B4-BE49-F238E27FC236}">
                <a16:creationId xmlns:a16="http://schemas.microsoft.com/office/drawing/2014/main" id="{6CF851FF-83AD-F490-1460-0A68678375EE}"/>
              </a:ext>
            </a:extLst>
          </p:cNvPr>
          <p:cNvCxnSpPr>
            <a:cxnSpLocks/>
            <a:stCxn id="10" idx="3"/>
            <a:endCxn id="51" idx="4"/>
          </p:cNvCxnSpPr>
          <p:nvPr/>
        </p:nvCxnSpPr>
        <p:spPr>
          <a:xfrm flipV="1">
            <a:off x="5736417" y="2565042"/>
            <a:ext cx="406296" cy="69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D0672EA-D37A-9461-D094-5BA51F263A99}"/>
              </a:ext>
            </a:extLst>
          </p:cNvPr>
          <p:cNvCxnSpPr>
            <a:cxnSpLocks/>
          </p:cNvCxnSpPr>
          <p:nvPr/>
        </p:nvCxnSpPr>
        <p:spPr>
          <a:xfrm>
            <a:off x="3370435" y="3388676"/>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コンテンツ プレースホルダー 7">
            <a:extLst>
              <a:ext uri="{FF2B5EF4-FFF2-40B4-BE49-F238E27FC236}">
                <a16:creationId xmlns:a16="http://schemas.microsoft.com/office/drawing/2014/main" id="{8D842BC6-EB52-A6B4-07B9-5619174CEA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820" y="3388676"/>
            <a:ext cx="505782" cy="505782"/>
          </a:xfrm>
          <a:prstGeom prst="rect">
            <a:avLst/>
          </a:prstGeom>
        </p:spPr>
      </p:pic>
      <p:pic>
        <p:nvPicPr>
          <p:cNvPr id="80" name="コンテンツ プレースホルダー 7">
            <a:extLst>
              <a:ext uri="{FF2B5EF4-FFF2-40B4-BE49-F238E27FC236}">
                <a16:creationId xmlns:a16="http://schemas.microsoft.com/office/drawing/2014/main" id="{54231B93-0B89-5EB6-0C17-DC7601424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014" y="3110782"/>
            <a:ext cx="505782" cy="505782"/>
          </a:xfrm>
          <a:prstGeom prst="rect">
            <a:avLst/>
          </a:prstGeom>
        </p:spPr>
      </p:pic>
      <p:cxnSp>
        <p:nvCxnSpPr>
          <p:cNvPr id="82" name="直線矢印コネクタ 81">
            <a:extLst>
              <a:ext uri="{FF2B5EF4-FFF2-40B4-BE49-F238E27FC236}">
                <a16:creationId xmlns:a16="http://schemas.microsoft.com/office/drawing/2014/main" id="{DD2306CE-3D2E-07CB-6DCD-12159965DA78}"/>
              </a:ext>
            </a:extLst>
          </p:cNvPr>
          <p:cNvCxnSpPr>
            <a:cxnSpLocks/>
          </p:cNvCxnSpPr>
          <p:nvPr/>
        </p:nvCxnSpPr>
        <p:spPr>
          <a:xfrm>
            <a:off x="3370435" y="3294687"/>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574C760D-2F0A-25A1-0371-64BD8FDDB68C}"/>
              </a:ext>
            </a:extLst>
          </p:cNvPr>
          <p:cNvCxnSpPr>
            <a:cxnSpLocks/>
          </p:cNvCxnSpPr>
          <p:nvPr/>
        </p:nvCxnSpPr>
        <p:spPr>
          <a:xfrm>
            <a:off x="3370435" y="3212421"/>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FB80E78-65AD-6950-08E0-790A997E4410}"/>
              </a:ext>
            </a:extLst>
          </p:cNvPr>
          <p:cNvCxnSpPr>
            <a:cxnSpLocks/>
          </p:cNvCxnSpPr>
          <p:nvPr/>
        </p:nvCxnSpPr>
        <p:spPr>
          <a:xfrm>
            <a:off x="3370435" y="3120209"/>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9AABE917-9356-CE2A-69E7-B48A217041B7}"/>
              </a:ext>
            </a:extLst>
          </p:cNvPr>
          <p:cNvSpPr txBox="1"/>
          <p:nvPr/>
        </p:nvSpPr>
        <p:spPr>
          <a:xfrm>
            <a:off x="2411362" y="3254604"/>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sp>
        <p:nvSpPr>
          <p:cNvPr id="87" name="テキスト ボックス 86">
            <a:extLst>
              <a:ext uri="{FF2B5EF4-FFF2-40B4-BE49-F238E27FC236}">
                <a16:creationId xmlns:a16="http://schemas.microsoft.com/office/drawing/2014/main" id="{AD251985-9EF8-F5BB-F9B4-9BC88833A50F}"/>
              </a:ext>
            </a:extLst>
          </p:cNvPr>
          <p:cNvSpPr txBox="1"/>
          <p:nvPr/>
        </p:nvSpPr>
        <p:spPr>
          <a:xfrm>
            <a:off x="4869400" y="1869888"/>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sp>
        <p:nvSpPr>
          <p:cNvPr id="88" name="四角形: 角を丸くする 87">
            <a:extLst>
              <a:ext uri="{FF2B5EF4-FFF2-40B4-BE49-F238E27FC236}">
                <a16:creationId xmlns:a16="http://schemas.microsoft.com/office/drawing/2014/main" id="{11A78556-006B-2CE6-124D-86946CA52379}"/>
              </a:ext>
            </a:extLst>
          </p:cNvPr>
          <p:cNvSpPr/>
          <p:nvPr/>
        </p:nvSpPr>
        <p:spPr>
          <a:xfrm>
            <a:off x="5322238" y="42932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バックエンド</a:t>
            </a:r>
          </a:p>
        </p:txBody>
      </p:sp>
      <p:sp>
        <p:nvSpPr>
          <p:cNvPr id="89" name="四角形: 角を丸くする 88">
            <a:extLst>
              <a:ext uri="{FF2B5EF4-FFF2-40B4-BE49-F238E27FC236}">
                <a16:creationId xmlns:a16="http://schemas.microsoft.com/office/drawing/2014/main" id="{9257215B-E357-245D-34D8-C62BFFA88880}"/>
              </a:ext>
            </a:extLst>
          </p:cNvPr>
          <p:cNvSpPr/>
          <p:nvPr/>
        </p:nvSpPr>
        <p:spPr>
          <a:xfrm>
            <a:off x="2099434" y="4293217"/>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フロントエンド</a:t>
            </a:r>
          </a:p>
        </p:txBody>
      </p:sp>
      <p:sp>
        <p:nvSpPr>
          <p:cNvPr id="90" name="四角形: 角を丸くする 89">
            <a:extLst>
              <a:ext uri="{FF2B5EF4-FFF2-40B4-BE49-F238E27FC236}">
                <a16:creationId xmlns:a16="http://schemas.microsoft.com/office/drawing/2014/main" id="{6C6BC3D2-C894-8CC8-867D-860B5F600AC0}"/>
              </a:ext>
            </a:extLst>
          </p:cNvPr>
          <p:cNvSpPr/>
          <p:nvPr/>
        </p:nvSpPr>
        <p:spPr>
          <a:xfrm>
            <a:off x="4438052" y="2359866"/>
            <a:ext cx="1613002" cy="1843928"/>
          </a:xfrm>
          <a:prstGeom prst="roundRect">
            <a:avLst>
              <a:gd name="adj" fmla="val 10523"/>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座る, カップ, テーブル, コンピュータ が含まれている画像&#10;&#10;自動的に生成された説明">
            <a:extLst>
              <a:ext uri="{FF2B5EF4-FFF2-40B4-BE49-F238E27FC236}">
                <a16:creationId xmlns:a16="http://schemas.microsoft.com/office/drawing/2014/main" id="{F0085745-3289-2E65-A1DD-179E785A5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01" y="1802683"/>
            <a:ext cx="371914" cy="493854"/>
          </a:xfrm>
          <a:prstGeom prst="rect">
            <a:avLst/>
          </a:prstGeom>
        </p:spPr>
      </p:pic>
    </p:spTree>
    <p:extLst>
      <p:ext uri="{BB962C8B-B14F-4D97-AF65-F5344CB8AC3E}">
        <p14:creationId xmlns:p14="http://schemas.microsoft.com/office/powerpoint/2010/main" val="561280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25E9558A-519F-D488-D88A-A885AFDBF246}"/>
              </a:ext>
            </a:extLst>
          </p:cNvPr>
          <p:cNvSpPr/>
          <p:nvPr/>
        </p:nvSpPr>
        <p:spPr>
          <a:xfrm>
            <a:off x="3839182" y="2470150"/>
            <a:ext cx="3867904" cy="2076450"/>
          </a:xfrm>
          <a:prstGeom prst="rect">
            <a:avLst/>
          </a:prstGeom>
          <a:solidFill>
            <a:schemeClr val="accent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8D88E62-1814-84E4-8ED1-52422A8D0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AEB9E95-1116-0ACA-046A-BEE30A948C9B}"/>
              </a:ext>
            </a:extLst>
          </p:cNvPr>
          <p:cNvSpPr>
            <a:spLocks noGrp="1"/>
          </p:cNvSpPr>
          <p:nvPr>
            <p:ph type="sldNum" sz="quarter" idx="10"/>
          </p:nvPr>
        </p:nvSpPr>
        <p:spPr/>
        <p:txBody>
          <a:bodyPr/>
          <a:lstStyle/>
          <a:p>
            <a:fld id="{6C25B416-2A59-467F-9B4B-B66C83B82743}" type="slidenum">
              <a:rPr kumimoji="1" lang="ja-JP" altLang="en-US" smtClean="0"/>
              <a:pPr/>
              <a:t>28</a:t>
            </a:fld>
            <a:endParaRPr kumimoji="1" lang="ja-JP" altLang="en-US"/>
          </a:p>
        </p:txBody>
      </p:sp>
      <p:sp>
        <p:nvSpPr>
          <p:cNvPr id="5" name="テキスト プレースホルダー 4">
            <a:extLst>
              <a:ext uri="{FF2B5EF4-FFF2-40B4-BE49-F238E27FC236}">
                <a16:creationId xmlns:a16="http://schemas.microsoft.com/office/drawing/2014/main" id="{DC135B2D-D09A-8B3E-1BF4-28655B2629B8}"/>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0D109E0C-5835-B8AB-59C0-E8C5BC69432F}"/>
              </a:ext>
            </a:extLst>
          </p:cNvPr>
          <p:cNvSpPr/>
          <p:nvPr/>
        </p:nvSpPr>
        <p:spPr>
          <a:xfrm>
            <a:off x="4254324" y="3382230"/>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8" name="正方形/長方形 7">
            <a:extLst>
              <a:ext uri="{FF2B5EF4-FFF2-40B4-BE49-F238E27FC236}">
                <a16:creationId xmlns:a16="http://schemas.microsoft.com/office/drawing/2014/main" id="{A395F8B7-F43F-57E5-52CA-B0D470BF32AB}"/>
              </a:ext>
            </a:extLst>
          </p:cNvPr>
          <p:cNvSpPr/>
          <p:nvPr/>
        </p:nvSpPr>
        <p:spPr>
          <a:xfrm>
            <a:off x="3737163" y="3407052"/>
            <a:ext cx="195822" cy="213726"/>
          </a:xfrm>
          <a:prstGeom prst="rect">
            <a:avLst/>
          </a:pr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2" name="コンテンツ プレースホルダー 7">
            <a:extLst>
              <a:ext uri="{FF2B5EF4-FFF2-40B4-BE49-F238E27FC236}">
                <a16:creationId xmlns:a16="http://schemas.microsoft.com/office/drawing/2014/main" id="{DA8B018A-0ACF-C22A-93FF-C7E82700C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8286" y="3257541"/>
            <a:ext cx="505782" cy="505782"/>
          </a:xfrm>
          <a:prstGeom prst="rect">
            <a:avLst/>
          </a:prstGeom>
        </p:spPr>
      </p:pic>
      <p:pic>
        <p:nvPicPr>
          <p:cNvPr id="13" name="コンテンツ プレースホルダー 7">
            <a:extLst>
              <a:ext uri="{FF2B5EF4-FFF2-40B4-BE49-F238E27FC236}">
                <a16:creationId xmlns:a16="http://schemas.microsoft.com/office/drawing/2014/main" id="{E3DC7B42-B8CF-A46A-62E7-CF1B9775A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3480" y="2979647"/>
            <a:ext cx="505782" cy="505782"/>
          </a:xfrm>
          <a:prstGeom prst="rect">
            <a:avLst/>
          </a:prstGeom>
        </p:spPr>
      </p:pic>
      <p:pic>
        <p:nvPicPr>
          <p:cNvPr id="14" name="コンテンツ プレースホルダー 7">
            <a:extLst>
              <a:ext uri="{FF2B5EF4-FFF2-40B4-BE49-F238E27FC236}">
                <a16:creationId xmlns:a16="http://schemas.microsoft.com/office/drawing/2014/main" id="{A1240013-7CAC-F0DD-2799-95A51BAA39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6864" y="3620309"/>
            <a:ext cx="505782" cy="505782"/>
          </a:xfrm>
          <a:prstGeom prst="rect">
            <a:avLst/>
          </a:prstGeom>
        </p:spPr>
      </p:pic>
      <p:pic>
        <p:nvPicPr>
          <p:cNvPr id="15" name="コンテンツ プレースホルダー 7">
            <a:extLst>
              <a:ext uri="{FF2B5EF4-FFF2-40B4-BE49-F238E27FC236}">
                <a16:creationId xmlns:a16="http://schemas.microsoft.com/office/drawing/2014/main" id="{4446F8A4-1376-ED98-D6F9-FA9173D06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2058" y="3342415"/>
            <a:ext cx="505782" cy="505782"/>
          </a:xfrm>
          <a:prstGeom prst="rect">
            <a:avLst/>
          </a:prstGeom>
        </p:spPr>
      </p:pic>
      <p:sp>
        <p:nvSpPr>
          <p:cNvPr id="16" name="テキスト ボックス 15">
            <a:extLst>
              <a:ext uri="{FF2B5EF4-FFF2-40B4-BE49-F238E27FC236}">
                <a16:creationId xmlns:a16="http://schemas.microsoft.com/office/drawing/2014/main" id="{E925D23B-25DC-E97A-F24F-670FF95748E1}"/>
              </a:ext>
            </a:extLst>
          </p:cNvPr>
          <p:cNvSpPr txBox="1"/>
          <p:nvPr/>
        </p:nvSpPr>
        <p:spPr>
          <a:xfrm>
            <a:off x="2244602" y="3485429"/>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cxnSp>
        <p:nvCxnSpPr>
          <p:cNvPr id="17" name="直線矢印コネクタ 16">
            <a:extLst>
              <a:ext uri="{FF2B5EF4-FFF2-40B4-BE49-F238E27FC236}">
                <a16:creationId xmlns:a16="http://schemas.microsoft.com/office/drawing/2014/main" id="{AE06B958-A9A8-B2A6-7634-155C331A40E1}"/>
              </a:ext>
            </a:extLst>
          </p:cNvPr>
          <p:cNvCxnSpPr>
            <a:cxnSpLocks/>
            <a:stCxn id="12" idx="3"/>
            <a:endCxn id="8" idx="1"/>
          </p:cNvCxnSpPr>
          <p:nvPr/>
        </p:nvCxnSpPr>
        <p:spPr>
          <a:xfrm>
            <a:off x="3114068" y="3510432"/>
            <a:ext cx="623095" cy="3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A69C7F3-2887-7D37-541E-F237918E4E65}"/>
              </a:ext>
            </a:extLst>
          </p:cNvPr>
          <p:cNvCxnSpPr>
            <a:cxnSpLocks/>
            <a:stCxn id="15" idx="3"/>
            <a:endCxn id="8" idx="1"/>
          </p:cNvCxnSpPr>
          <p:nvPr/>
        </p:nvCxnSpPr>
        <p:spPr>
          <a:xfrm flipV="1">
            <a:off x="2817840" y="3513915"/>
            <a:ext cx="919323" cy="81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B1BF37B-9B21-A27A-9487-0EED325608EA}"/>
              </a:ext>
            </a:extLst>
          </p:cNvPr>
          <p:cNvCxnSpPr>
            <a:cxnSpLocks/>
            <a:stCxn id="14" idx="3"/>
            <a:endCxn id="8" idx="1"/>
          </p:cNvCxnSpPr>
          <p:nvPr/>
        </p:nvCxnSpPr>
        <p:spPr>
          <a:xfrm flipV="1">
            <a:off x="3022646" y="3513915"/>
            <a:ext cx="714517" cy="35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C2057DE-051A-97DF-8B9E-43E6D39D5032}"/>
              </a:ext>
            </a:extLst>
          </p:cNvPr>
          <p:cNvCxnSpPr>
            <a:cxnSpLocks/>
            <a:stCxn id="13" idx="3"/>
            <a:endCxn id="8" idx="1"/>
          </p:cNvCxnSpPr>
          <p:nvPr/>
        </p:nvCxnSpPr>
        <p:spPr>
          <a:xfrm>
            <a:off x="2909262" y="3232538"/>
            <a:ext cx="827901" cy="281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CC58BF88-5ACA-2536-38AA-429E76AC8901}"/>
              </a:ext>
            </a:extLst>
          </p:cNvPr>
          <p:cNvGrpSpPr/>
          <p:nvPr/>
        </p:nvGrpSpPr>
        <p:grpSpPr>
          <a:xfrm rot="16200000">
            <a:off x="5685585" y="3286336"/>
            <a:ext cx="318581" cy="461685"/>
            <a:chOff x="2995256" y="5384007"/>
            <a:chExt cx="345064" cy="500064"/>
          </a:xfrm>
        </p:grpSpPr>
        <p:sp>
          <p:nvSpPr>
            <p:cNvPr id="34" name="左大かっこ 33">
              <a:extLst>
                <a:ext uri="{FF2B5EF4-FFF2-40B4-BE49-F238E27FC236}">
                  <a16:creationId xmlns:a16="http://schemas.microsoft.com/office/drawing/2014/main" id="{D2BE75DA-B066-4625-6827-6425CA83BCE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5" name="右大かっこ 34">
              <a:extLst>
                <a:ext uri="{FF2B5EF4-FFF2-40B4-BE49-F238E27FC236}">
                  <a16:creationId xmlns:a16="http://schemas.microsoft.com/office/drawing/2014/main" id="{721B1BA0-BF95-3F82-0D2D-BBAFF2E1C009}"/>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345D073-6DC0-3F60-89CB-F4D212537E66}"/>
                </a:ext>
              </a:extLst>
            </p:cNvPr>
            <p:cNvGrpSpPr/>
            <p:nvPr/>
          </p:nvGrpSpPr>
          <p:grpSpPr>
            <a:xfrm>
              <a:off x="3084444" y="5384007"/>
              <a:ext cx="166688" cy="500064"/>
              <a:chOff x="3286850" y="5393532"/>
              <a:chExt cx="166688" cy="500064"/>
            </a:xfrm>
          </p:grpSpPr>
          <p:sp>
            <p:nvSpPr>
              <p:cNvPr id="37" name="楕円 36">
                <a:extLst>
                  <a:ext uri="{FF2B5EF4-FFF2-40B4-BE49-F238E27FC236}">
                    <a16:creationId xmlns:a16="http://schemas.microsoft.com/office/drawing/2014/main" id="{BA89CBAA-692E-5A63-50CB-8F10CCD751C2}"/>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6E6C7512-FC9B-E0F9-FEC0-1B88541403B2}"/>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97A600E-F7D5-EB63-70B5-114BFEF93EB2}"/>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0" name="直線矢印コネクタ 39">
            <a:extLst>
              <a:ext uri="{FF2B5EF4-FFF2-40B4-BE49-F238E27FC236}">
                <a16:creationId xmlns:a16="http://schemas.microsoft.com/office/drawing/2014/main" id="{0A71BF10-6DD4-A2FE-FB93-ADAD94128C5F}"/>
              </a:ext>
            </a:extLst>
          </p:cNvPr>
          <p:cNvCxnSpPr>
            <a:cxnSpLocks/>
            <a:stCxn id="7" idx="3"/>
            <a:endCxn id="37" idx="0"/>
          </p:cNvCxnSpPr>
          <p:nvPr/>
        </p:nvCxnSpPr>
        <p:spPr>
          <a:xfrm>
            <a:off x="5280587" y="3513170"/>
            <a:ext cx="333446" cy="4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6706557-CB10-91A6-F5FC-E184F3CBCDE8}"/>
              </a:ext>
            </a:extLst>
          </p:cNvPr>
          <p:cNvCxnSpPr>
            <a:cxnSpLocks/>
            <a:stCxn id="7" idx="1"/>
            <a:endCxn id="8" idx="3"/>
          </p:cNvCxnSpPr>
          <p:nvPr/>
        </p:nvCxnSpPr>
        <p:spPr>
          <a:xfrm flipH="1">
            <a:off x="3932985" y="3513170"/>
            <a:ext cx="321339" cy="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391049C0-F3D8-AF8F-034F-5875F69108B1}"/>
              </a:ext>
            </a:extLst>
          </p:cNvPr>
          <p:cNvSpPr txBox="1"/>
          <p:nvPr/>
        </p:nvSpPr>
        <p:spPr>
          <a:xfrm>
            <a:off x="3483054" y="3580707"/>
            <a:ext cx="704039"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通信チャネル</a:t>
            </a:r>
          </a:p>
        </p:txBody>
      </p:sp>
      <p:sp>
        <p:nvSpPr>
          <p:cNvPr id="48" name="正方形/長方形 47">
            <a:extLst>
              <a:ext uri="{FF2B5EF4-FFF2-40B4-BE49-F238E27FC236}">
                <a16:creationId xmlns:a16="http://schemas.microsoft.com/office/drawing/2014/main" id="{91B99B35-8B0A-7365-1DEA-43D8AC580F22}"/>
              </a:ext>
            </a:extLst>
          </p:cNvPr>
          <p:cNvSpPr/>
          <p:nvPr/>
        </p:nvSpPr>
        <p:spPr>
          <a:xfrm>
            <a:off x="6540173" y="2677506"/>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49" name="正方形/長方形 48">
            <a:extLst>
              <a:ext uri="{FF2B5EF4-FFF2-40B4-BE49-F238E27FC236}">
                <a16:creationId xmlns:a16="http://schemas.microsoft.com/office/drawing/2014/main" id="{7EE8D3C4-B45D-CE8B-62D1-CF5AE5797AE9}"/>
              </a:ext>
            </a:extLst>
          </p:cNvPr>
          <p:cNvSpPr/>
          <p:nvPr/>
        </p:nvSpPr>
        <p:spPr>
          <a:xfrm>
            <a:off x="6540173" y="3141309"/>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0" name="正方形/長方形 49">
            <a:extLst>
              <a:ext uri="{FF2B5EF4-FFF2-40B4-BE49-F238E27FC236}">
                <a16:creationId xmlns:a16="http://schemas.microsoft.com/office/drawing/2014/main" id="{CF591BED-79E1-BDD4-EFA7-D99B25CA2432}"/>
              </a:ext>
            </a:extLst>
          </p:cNvPr>
          <p:cNvSpPr/>
          <p:nvPr/>
        </p:nvSpPr>
        <p:spPr>
          <a:xfrm>
            <a:off x="6540173" y="3674350"/>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1" name="正方形/長方形 50">
            <a:extLst>
              <a:ext uri="{FF2B5EF4-FFF2-40B4-BE49-F238E27FC236}">
                <a16:creationId xmlns:a16="http://schemas.microsoft.com/office/drawing/2014/main" id="{9711BFFF-1E20-7CA9-F9FE-39BB8EE3F35A}"/>
              </a:ext>
            </a:extLst>
          </p:cNvPr>
          <p:cNvSpPr/>
          <p:nvPr/>
        </p:nvSpPr>
        <p:spPr>
          <a:xfrm>
            <a:off x="6540173" y="4156214"/>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2" name="四角形: 角を丸くする 51">
            <a:extLst>
              <a:ext uri="{FF2B5EF4-FFF2-40B4-BE49-F238E27FC236}">
                <a16:creationId xmlns:a16="http://schemas.microsoft.com/office/drawing/2014/main" id="{3FD829A7-D334-A561-6D81-CB503082408C}"/>
              </a:ext>
            </a:extLst>
          </p:cNvPr>
          <p:cNvSpPr/>
          <p:nvPr/>
        </p:nvSpPr>
        <p:spPr>
          <a:xfrm>
            <a:off x="7850335" y="2677506"/>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3" name="四角形: 角を丸くする 52">
            <a:extLst>
              <a:ext uri="{FF2B5EF4-FFF2-40B4-BE49-F238E27FC236}">
                <a16:creationId xmlns:a16="http://schemas.microsoft.com/office/drawing/2014/main" id="{8E8C89C1-5D56-E21B-0525-42CAC1D70A95}"/>
              </a:ext>
            </a:extLst>
          </p:cNvPr>
          <p:cNvSpPr/>
          <p:nvPr/>
        </p:nvSpPr>
        <p:spPr>
          <a:xfrm>
            <a:off x="7850335" y="3141309"/>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4" name="四角形: 角を丸くする 53">
            <a:extLst>
              <a:ext uri="{FF2B5EF4-FFF2-40B4-BE49-F238E27FC236}">
                <a16:creationId xmlns:a16="http://schemas.microsoft.com/office/drawing/2014/main" id="{47F3A850-7650-E57C-0680-329BEA8D5B4E}"/>
              </a:ext>
            </a:extLst>
          </p:cNvPr>
          <p:cNvSpPr/>
          <p:nvPr/>
        </p:nvSpPr>
        <p:spPr>
          <a:xfrm>
            <a:off x="7850334" y="3673486"/>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5" name="四角形: 角を丸くする 54">
            <a:extLst>
              <a:ext uri="{FF2B5EF4-FFF2-40B4-BE49-F238E27FC236}">
                <a16:creationId xmlns:a16="http://schemas.microsoft.com/office/drawing/2014/main" id="{A12F3529-CBBA-89C9-706E-3D872D6B07B0}"/>
              </a:ext>
            </a:extLst>
          </p:cNvPr>
          <p:cNvSpPr/>
          <p:nvPr/>
        </p:nvSpPr>
        <p:spPr>
          <a:xfrm>
            <a:off x="7850334" y="4156214"/>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cxnSp>
        <p:nvCxnSpPr>
          <p:cNvPr id="56" name="直線矢印コネクタ 55">
            <a:extLst>
              <a:ext uri="{FF2B5EF4-FFF2-40B4-BE49-F238E27FC236}">
                <a16:creationId xmlns:a16="http://schemas.microsoft.com/office/drawing/2014/main" id="{C6AAA5CB-F686-6DEC-733A-3C287D75B9D2}"/>
              </a:ext>
            </a:extLst>
          </p:cNvPr>
          <p:cNvCxnSpPr>
            <a:cxnSpLocks/>
            <a:stCxn id="48" idx="1"/>
            <a:endCxn id="39" idx="5"/>
          </p:cNvCxnSpPr>
          <p:nvPr/>
        </p:nvCxnSpPr>
        <p:spPr>
          <a:xfrm flipH="1">
            <a:off x="6053181" y="2808446"/>
            <a:ext cx="486992" cy="654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5446687B-3D74-15DD-69B8-E03052A7043C}"/>
              </a:ext>
            </a:extLst>
          </p:cNvPr>
          <p:cNvCxnSpPr>
            <a:cxnSpLocks/>
            <a:stCxn id="49" idx="1"/>
            <a:endCxn id="39" idx="4"/>
          </p:cNvCxnSpPr>
          <p:nvPr/>
        </p:nvCxnSpPr>
        <p:spPr>
          <a:xfrm flipH="1">
            <a:off x="6075718" y="3272249"/>
            <a:ext cx="464455" cy="24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D1150802-3D73-2507-F81B-E98FEBDE723F}"/>
              </a:ext>
            </a:extLst>
          </p:cNvPr>
          <p:cNvCxnSpPr>
            <a:cxnSpLocks/>
            <a:stCxn id="50" idx="1"/>
            <a:endCxn id="39" idx="4"/>
          </p:cNvCxnSpPr>
          <p:nvPr/>
        </p:nvCxnSpPr>
        <p:spPr>
          <a:xfrm flipH="1" flipV="1">
            <a:off x="6075718" y="3517178"/>
            <a:ext cx="464455" cy="28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4B86B56-7AE1-9535-7102-ED0E505DFEFD}"/>
              </a:ext>
            </a:extLst>
          </p:cNvPr>
          <p:cNvCxnSpPr>
            <a:cxnSpLocks/>
            <a:stCxn id="51" idx="1"/>
            <a:endCxn id="39" idx="3"/>
          </p:cNvCxnSpPr>
          <p:nvPr/>
        </p:nvCxnSpPr>
        <p:spPr>
          <a:xfrm flipH="1" flipV="1">
            <a:off x="6053181" y="3571589"/>
            <a:ext cx="486992" cy="715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E88C925F-ABD0-E97B-75D0-73602794794A}"/>
              </a:ext>
            </a:extLst>
          </p:cNvPr>
          <p:cNvCxnSpPr>
            <a:cxnSpLocks/>
            <a:stCxn id="48" idx="3"/>
            <a:endCxn id="52" idx="1"/>
          </p:cNvCxnSpPr>
          <p:nvPr/>
        </p:nvCxnSpPr>
        <p:spPr>
          <a:xfrm>
            <a:off x="7566436" y="2808446"/>
            <a:ext cx="283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2107FA1D-AD28-4CA0-C9A4-69036453CAB5}"/>
              </a:ext>
            </a:extLst>
          </p:cNvPr>
          <p:cNvCxnSpPr>
            <a:cxnSpLocks/>
            <a:stCxn id="49" idx="3"/>
            <a:endCxn id="53" idx="1"/>
          </p:cNvCxnSpPr>
          <p:nvPr/>
        </p:nvCxnSpPr>
        <p:spPr>
          <a:xfrm>
            <a:off x="7566436" y="3272249"/>
            <a:ext cx="283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D079CEE-249E-7D21-3CD6-DC3146BE4EDC}"/>
              </a:ext>
            </a:extLst>
          </p:cNvPr>
          <p:cNvCxnSpPr>
            <a:cxnSpLocks/>
            <a:stCxn id="50" idx="3"/>
            <a:endCxn id="54" idx="1"/>
          </p:cNvCxnSpPr>
          <p:nvPr/>
        </p:nvCxnSpPr>
        <p:spPr>
          <a:xfrm flipV="1">
            <a:off x="7566436" y="3804426"/>
            <a:ext cx="283898" cy="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0871254B-4D00-28FE-F4DF-9325BD6B2BEC}"/>
              </a:ext>
            </a:extLst>
          </p:cNvPr>
          <p:cNvCxnSpPr>
            <a:cxnSpLocks/>
            <a:stCxn id="51" idx="3"/>
            <a:endCxn id="55" idx="1"/>
          </p:cNvCxnSpPr>
          <p:nvPr/>
        </p:nvCxnSpPr>
        <p:spPr>
          <a:xfrm>
            <a:off x="7566436" y="4287154"/>
            <a:ext cx="2838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E18F388D-96E5-DB2F-EE6B-292406E9C402}"/>
              </a:ext>
            </a:extLst>
          </p:cNvPr>
          <p:cNvGrpSpPr/>
          <p:nvPr/>
        </p:nvGrpSpPr>
        <p:grpSpPr>
          <a:xfrm>
            <a:off x="6460739" y="2604596"/>
            <a:ext cx="158867" cy="190058"/>
            <a:chOff x="5017708" y="4619134"/>
            <a:chExt cx="1222931" cy="1463040"/>
          </a:xfrm>
          <a:solidFill>
            <a:schemeClr val="accent3">
              <a:lumMod val="40000"/>
              <a:lumOff val="60000"/>
            </a:schemeClr>
          </a:solidFill>
        </p:grpSpPr>
        <p:sp>
          <p:nvSpPr>
            <p:cNvPr id="84" name="矢印: 下カーブ 83">
              <a:extLst>
                <a:ext uri="{FF2B5EF4-FFF2-40B4-BE49-F238E27FC236}">
                  <a16:creationId xmlns:a16="http://schemas.microsoft.com/office/drawing/2014/main" id="{EDC722F7-1575-7D9B-97AE-3599956A3C00}"/>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矢印: 下カーブ 84">
              <a:extLst>
                <a:ext uri="{FF2B5EF4-FFF2-40B4-BE49-F238E27FC236}">
                  <a16:creationId xmlns:a16="http://schemas.microsoft.com/office/drawing/2014/main" id="{C5B2B1AF-1318-5973-DD21-C2483219C206}"/>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6" name="グループ化 85">
            <a:extLst>
              <a:ext uri="{FF2B5EF4-FFF2-40B4-BE49-F238E27FC236}">
                <a16:creationId xmlns:a16="http://schemas.microsoft.com/office/drawing/2014/main" id="{94841237-EF99-597B-3EAB-522795A8D488}"/>
              </a:ext>
            </a:extLst>
          </p:cNvPr>
          <p:cNvGrpSpPr/>
          <p:nvPr/>
        </p:nvGrpSpPr>
        <p:grpSpPr>
          <a:xfrm>
            <a:off x="6468322" y="3061265"/>
            <a:ext cx="158867" cy="190058"/>
            <a:chOff x="5017708" y="4619134"/>
            <a:chExt cx="1222931" cy="1463040"/>
          </a:xfrm>
          <a:solidFill>
            <a:schemeClr val="accent3">
              <a:lumMod val="40000"/>
              <a:lumOff val="60000"/>
            </a:schemeClr>
          </a:solidFill>
        </p:grpSpPr>
        <p:sp>
          <p:nvSpPr>
            <p:cNvPr id="87" name="矢印: 下カーブ 86">
              <a:extLst>
                <a:ext uri="{FF2B5EF4-FFF2-40B4-BE49-F238E27FC236}">
                  <a16:creationId xmlns:a16="http://schemas.microsoft.com/office/drawing/2014/main" id="{57E3C00F-A6BC-C530-B4A8-F7879BA5E79D}"/>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矢印: 下カーブ 87">
              <a:extLst>
                <a:ext uri="{FF2B5EF4-FFF2-40B4-BE49-F238E27FC236}">
                  <a16:creationId xmlns:a16="http://schemas.microsoft.com/office/drawing/2014/main" id="{8E4F9DAF-C195-4292-A3D2-0813E34A6C0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9" name="グループ化 88">
            <a:extLst>
              <a:ext uri="{FF2B5EF4-FFF2-40B4-BE49-F238E27FC236}">
                <a16:creationId xmlns:a16="http://schemas.microsoft.com/office/drawing/2014/main" id="{A0C338D4-BD3E-6731-4654-4E4CE11CFD39}"/>
              </a:ext>
            </a:extLst>
          </p:cNvPr>
          <p:cNvGrpSpPr/>
          <p:nvPr/>
        </p:nvGrpSpPr>
        <p:grpSpPr>
          <a:xfrm>
            <a:off x="6472353" y="3594588"/>
            <a:ext cx="158867" cy="190058"/>
            <a:chOff x="5017708" y="4619134"/>
            <a:chExt cx="1222931" cy="1463040"/>
          </a:xfrm>
          <a:solidFill>
            <a:schemeClr val="accent3">
              <a:lumMod val="40000"/>
              <a:lumOff val="60000"/>
            </a:schemeClr>
          </a:solidFill>
        </p:grpSpPr>
        <p:sp>
          <p:nvSpPr>
            <p:cNvPr id="90" name="矢印: 下カーブ 89">
              <a:extLst>
                <a:ext uri="{FF2B5EF4-FFF2-40B4-BE49-F238E27FC236}">
                  <a16:creationId xmlns:a16="http://schemas.microsoft.com/office/drawing/2014/main" id="{14B067D0-C100-023F-4762-574288CD47D2}"/>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矢印: 下カーブ 90">
              <a:extLst>
                <a:ext uri="{FF2B5EF4-FFF2-40B4-BE49-F238E27FC236}">
                  <a16:creationId xmlns:a16="http://schemas.microsoft.com/office/drawing/2014/main" id="{E47BE95A-E715-1FBC-C49D-7EBB6A6E2058}"/>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92" name="グループ化 91">
            <a:extLst>
              <a:ext uri="{FF2B5EF4-FFF2-40B4-BE49-F238E27FC236}">
                <a16:creationId xmlns:a16="http://schemas.microsoft.com/office/drawing/2014/main" id="{FDF83E65-2F02-A0BF-13A0-10E24E6F4F68}"/>
              </a:ext>
            </a:extLst>
          </p:cNvPr>
          <p:cNvGrpSpPr/>
          <p:nvPr/>
        </p:nvGrpSpPr>
        <p:grpSpPr>
          <a:xfrm>
            <a:off x="6467441" y="4050297"/>
            <a:ext cx="158867" cy="190058"/>
            <a:chOff x="5017708" y="4619134"/>
            <a:chExt cx="1222931" cy="1463040"/>
          </a:xfrm>
          <a:solidFill>
            <a:schemeClr val="accent3">
              <a:lumMod val="40000"/>
              <a:lumOff val="60000"/>
            </a:schemeClr>
          </a:solidFill>
        </p:grpSpPr>
        <p:sp>
          <p:nvSpPr>
            <p:cNvPr id="93" name="矢印: 下カーブ 92">
              <a:extLst>
                <a:ext uri="{FF2B5EF4-FFF2-40B4-BE49-F238E27FC236}">
                  <a16:creationId xmlns:a16="http://schemas.microsoft.com/office/drawing/2014/main" id="{34CFA68C-8477-3AAC-3020-92BF923D7F17}"/>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矢印: 下カーブ 93">
              <a:extLst>
                <a:ext uri="{FF2B5EF4-FFF2-40B4-BE49-F238E27FC236}">
                  <a16:creationId xmlns:a16="http://schemas.microsoft.com/office/drawing/2014/main" id="{8E88ABA5-9B70-2B10-9983-69D77D93BA43}"/>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8" name="テキスト ボックス 97">
            <a:extLst>
              <a:ext uri="{FF2B5EF4-FFF2-40B4-BE49-F238E27FC236}">
                <a16:creationId xmlns:a16="http://schemas.microsoft.com/office/drawing/2014/main" id="{65BE5FDE-7504-9948-1D41-C5A7251B387F}"/>
              </a:ext>
            </a:extLst>
          </p:cNvPr>
          <p:cNvSpPr txBox="1"/>
          <p:nvPr/>
        </p:nvSpPr>
        <p:spPr>
          <a:xfrm>
            <a:off x="5253240" y="3662792"/>
            <a:ext cx="1055097"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②リクエストキュー</a:t>
            </a:r>
          </a:p>
        </p:txBody>
      </p:sp>
      <p:sp>
        <p:nvSpPr>
          <p:cNvPr id="112" name="テキスト ボックス 111">
            <a:extLst>
              <a:ext uri="{FF2B5EF4-FFF2-40B4-BE49-F238E27FC236}">
                <a16:creationId xmlns:a16="http://schemas.microsoft.com/office/drawing/2014/main" id="{598486FF-B26E-27BA-CF24-2282D10B5E0A}"/>
              </a:ext>
            </a:extLst>
          </p:cNvPr>
          <p:cNvSpPr txBox="1"/>
          <p:nvPr/>
        </p:nvSpPr>
        <p:spPr>
          <a:xfrm>
            <a:off x="3837424" y="2437402"/>
            <a:ext cx="237981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サービス・デーモン）</a:t>
            </a:r>
          </a:p>
        </p:txBody>
      </p:sp>
    </p:spTree>
    <p:extLst>
      <p:ext uri="{BB962C8B-B14F-4D97-AF65-F5344CB8AC3E}">
        <p14:creationId xmlns:p14="http://schemas.microsoft.com/office/powerpoint/2010/main" val="1116164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lang="en-US" altLang="ja-JP" dirty="0"/>
              <a:t>Attic</a:t>
            </a:r>
            <a:endParaRPr kumimoji="1" lang="ja-JP" altLang="en-US" dirty="0"/>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29</a:t>
            </a:fld>
            <a:endParaRPr kumimoji="1" lang="ja-JP" altLang="en-US"/>
          </a:p>
        </p:txBody>
      </p:sp>
    </p:spTree>
    <p:extLst>
      <p:ext uri="{BB962C8B-B14F-4D97-AF65-F5344CB8AC3E}">
        <p14:creationId xmlns:p14="http://schemas.microsoft.com/office/powerpoint/2010/main" val="360731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7DFCD-9524-2BF5-9A61-17516799A64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E111F9B-18DC-1F88-F522-D7995A934813}"/>
              </a:ext>
            </a:extLst>
          </p:cNvPr>
          <p:cNvSpPr>
            <a:spLocks noGrp="1"/>
          </p:cNvSpPr>
          <p:nvPr>
            <p:ph type="sldNum" sz="quarter" idx="10"/>
          </p:nvPr>
        </p:nvSpPr>
        <p:spPr/>
        <p:txBody>
          <a:bodyPr/>
          <a:lstStyle/>
          <a:p>
            <a:fld id="{6C25B416-2A59-467F-9B4B-B66C83B82743}" type="slidenum">
              <a:rPr kumimoji="1" lang="ja-JP" altLang="en-US" smtClean="0"/>
              <a:pPr/>
              <a:t>3</a:t>
            </a:fld>
            <a:endParaRPr kumimoji="1" lang="ja-JP" altLang="en-US"/>
          </a:p>
        </p:txBody>
      </p:sp>
      <p:sp>
        <p:nvSpPr>
          <p:cNvPr id="4" name="コンテンツ プレースホルダー 3">
            <a:extLst>
              <a:ext uri="{FF2B5EF4-FFF2-40B4-BE49-F238E27FC236}">
                <a16:creationId xmlns:a16="http://schemas.microsoft.com/office/drawing/2014/main" id="{953BE53B-900C-E4EC-1D33-DC86711FCDF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4EDF85B-0038-0419-8F8A-A0E9CDD721F8}"/>
              </a:ext>
            </a:extLst>
          </p:cNvPr>
          <p:cNvSpPr>
            <a:spLocks noGrp="1"/>
          </p:cNvSpPr>
          <p:nvPr>
            <p:ph type="body" sz="quarter" idx="14"/>
          </p:nvPr>
        </p:nvSpPr>
        <p:spPr/>
        <p:txBody>
          <a:bodyPr/>
          <a:lstStyle/>
          <a:p>
            <a:endParaRPr kumimoji="1" lang="ja-JP" altLang="en-US"/>
          </a:p>
        </p:txBody>
      </p:sp>
      <p:sp>
        <p:nvSpPr>
          <p:cNvPr id="6" name="Rectangle 3">
            <a:extLst>
              <a:ext uri="{FF2B5EF4-FFF2-40B4-BE49-F238E27FC236}">
                <a16:creationId xmlns:a16="http://schemas.microsoft.com/office/drawing/2014/main" id="{B3772019-B7F2-FCF8-2C92-8CF29469716E}"/>
              </a:ext>
            </a:extLst>
          </p:cNvPr>
          <p:cNvSpPr/>
          <p:nvPr/>
        </p:nvSpPr>
        <p:spPr>
          <a:xfrm>
            <a:off x="2494933" y="4541265"/>
            <a:ext cx="8629171" cy="169817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店舗売上集計ジョブ</a:t>
            </a:r>
          </a:p>
        </p:txBody>
      </p:sp>
      <p:sp>
        <p:nvSpPr>
          <p:cNvPr id="7" name="正方形/長方形 6">
            <a:extLst>
              <a:ext uri="{FF2B5EF4-FFF2-40B4-BE49-F238E27FC236}">
                <a16:creationId xmlns:a16="http://schemas.microsoft.com/office/drawing/2014/main" id="{1AAFEDB3-0F81-DF14-2EAF-A8C5BF354BF3}"/>
              </a:ext>
            </a:extLst>
          </p:cNvPr>
          <p:cNvSpPr/>
          <p:nvPr/>
        </p:nvSpPr>
        <p:spPr>
          <a:xfrm>
            <a:off x="3591068"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店舗を一覧</a:t>
            </a:r>
            <a:endParaRPr kumimoji="1" lang="en-US" altLang="ja-JP" sz="1200" dirty="0"/>
          </a:p>
          <a:p>
            <a:pPr algn="ctr"/>
            <a:r>
              <a:rPr kumimoji="1" lang="ja-JP" altLang="en-US" sz="1200" dirty="0"/>
              <a:t>（タスク）</a:t>
            </a:r>
          </a:p>
        </p:txBody>
      </p:sp>
      <p:sp>
        <p:nvSpPr>
          <p:cNvPr id="8" name="楕円 15">
            <a:extLst>
              <a:ext uri="{FF2B5EF4-FFF2-40B4-BE49-F238E27FC236}">
                <a16:creationId xmlns:a16="http://schemas.microsoft.com/office/drawing/2014/main" id="{082AD447-7102-5ECC-FFE0-C941B2DEBADB}"/>
              </a:ext>
            </a:extLst>
          </p:cNvPr>
          <p:cNvSpPr>
            <a:spLocks noChangeAspect="1"/>
          </p:cNvSpPr>
          <p:nvPr/>
        </p:nvSpPr>
        <p:spPr bwMode="auto">
          <a:xfrm>
            <a:off x="2947450" y="53250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9" name="直線矢印コネクタ 20">
            <a:extLst>
              <a:ext uri="{FF2B5EF4-FFF2-40B4-BE49-F238E27FC236}">
                <a16:creationId xmlns:a16="http://schemas.microsoft.com/office/drawing/2014/main" id="{A74C7C3C-BFAB-B136-0E64-6CD72BF62DD8}"/>
              </a:ext>
            </a:extLst>
          </p:cNvPr>
          <p:cNvCxnSpPr>
            <a:cxnSpLocks/>
            <a:stCxn id="8" idx="6"/>
          </p:cNvCxnSpPr>
          <p:nvPr/>
        </p:nvCxnSpPr>
        <p:spPr>
          <a:xfrm>
            <a:off x="3091450" y="5397001"/>
            <a:ext cx="49961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6">
            <a:extLst>
              <a:ext uri="{FF2B5EF4-FFF2-40B4-BE49-F238E27FC236}">
                <a16:creationId xmlns:a16="http://schemas.microsoft.com/office/drawing/2014/main" id="{1F61137B-0735-69E3-3DF5-941A47B05DB0}"/>
              </a:ext>
            </a:extLst>
          </p:cNvPr>
          <p:cNvSpPr/>
          <p:nvPr/>
        </p:nvSpPr>
        <p:spPr>
          <a:xfrm>
            <a:off x="5823279"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各店舗の売上を抽出</a:t>
            </a:r>
            <a:endParaRPr kumimoji="1" lang="en-US" altLang="ja-JP" sz="1200" dirty="0"/>
          </a:p>
          <a:p>
            <a:pPr algn="ctr"/>
            <a:r>
              <a:rPr kumimoji="1" lang="ja-JP" altLang="en-US" sz="1200" dirty="0"/>
              <a:t>（タスク）</a:t>
            </a:r>
          </a:p>
        </p:txBody>
      </p:sp>
      <p:cxnSp>
        <p:nvCxnSpPr>
          <p:cNvPr id="11" name="直線矢印コネクタ 20">
            <a:extLst>
              <a:ext uri="{FF2B5EF4-FFF2-40B4-BE49-F238E27FC236}">
                <a16:creationId xmlns:a16="http://schemas.microsoft.com/office/drawing/2014/main" id="{96E53F40-49D1-42EF-4BAD-F9E6166D9EB4}"/>
              </a:ext>
            </a:extLst>
          </p:cNvPr>
          <p:cNvCxnSpPr>
            <a:cxnSpLocks/>
            <a:stCxn id="7" idx="3"/>
            <a:endCxn id="10" idx="1"/>
          </p:cNvCxnSpPr>
          <p:nvPr/>
        </p:nvCxnSpPr>
        <p:spPr>
          <a:xfrm>
            <a:off x="5353394" y="5414439"/>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6">
            <a:extLst>
              <a:ext uri="{FF2B5EF4-FFF2-40B4-BE49-F238E27FC236}">
                <a16:creationId xmlns:a16="http://schemas.microsoft.com/office/drawing/2014/main" id="{E40489DD-206E-EE01-50A7-B9D83BC18DD0}"/>
              </a:ext>
            </a:extLst>
          </p:cNvPr>
          <p:cNvSpPr/>
          <p:nvPr/>
        </p:nvSpPr>
        <p:spPr>
          <a:xfrm>
            <a:off x="8055490"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全店舗の売上を集計</a:t>
            </a:r>
            <a:endParaRPr kumimoji="1" lang="en-US" altLang="ja-JP" sz="1200" dirty="0"/>
          </a:p>
          <a:p>
            <a:pPr algn="ctr"/>
            <a:r>
              <a:rPr kumimoji="1" lang="ja-JP" altLang="en-US" sz="1200" dirty="0"/>
              <a:t>（タスク）</a:t>
            </a:r>
          </a:p>
        </p:txBody>
      </p:sp>
      <p:cxnSp>
        <p:nvCxnSpPr>
          <p:cNvPr id="13" name="直線矢印コネクタ 12">
            <a:extLst>
              <a:ext uri="{FF2B5EF4-FFF2-40B4-BE49-F238E27FC236}">
                <a16:creationId xmlns:a16="http://schemas.microsoft.com/office/drawing/2014/main" id="{BFBBC97A-0576-855B-F062-67DE3CA7B3E1}"/>
              </a:ext>
            </a:extLst>
          </p:cNvPr>
          <p:cNvCxnSpPr>
            <a:cxnSpLocks/>
            <a:endCxn id="12" idx="1"/>
          </p:cNvCxnSpPr>
          <p:nvPr/>
        </p:nvCxnSpPr>
        <p:spPr>
          <a:xfrm>
            <a:off x="7585605" y="5414439"/>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26">
            <a:extLst>
              <a:ext uri="{FF2B5EF4-FFF2-40B4-BE49-F238E27FC236}">
                <a16:creationId xmlns:a16="http://schemas.microsoft.com/office/drawing/2014/main" id="{EFE3DAF2-9552-D337-D7C3-AA1AE4404206}"/>
              </a:ext>
            </a:extLst>
          </p:cNvPr>
          <p:cNvGrpSpPr/>
          <p:nvPr/>
        </p:nvGrpSpPr>
        <p:grpSpPr>
          <a:xfrm>
            <a:off x="10382979" y="5323565"/>
            <a:ext cx="181748" cy="181748"/>
            <a:chOff x="8771710" y="2449736"/>
            <a:chExt cx="181748" cy="181748"/>
          </a:xfrm>
        </p:grpSpPr>
        <p:sp>
          <p:nvSpPr>
            <p:cNvPr id="15" name="楕円 17">
              <a:extLst>
                <a:ext uri="{FF2B5EF4-FFF2-40B4-BE49-F238E27FC236}">
                  <a16:creationId xmlns:a16="http://schemas.microsoft.com/office/drawing/2014/main" id="{7C9D5E8A-5492-9717-DBFB-F61FE9FB7508}"/>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6" name="楕円 18">
              <a:extLst>
                <a:ext uri="{FF2B5EF4-FFF2-40B4-BE49-F238E27FC236}">
                  <a16:creationId xmlns:a16="http://schemas.microsoft.com/office/drawing/2014/main" id="{5B88D948-93B6-B120-C91B-2153A4B5B05B}"/>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7" name="直線矢印コネクタ 20">
            <a:extLst>
              <a:ext uri="{FF2B5EF4-FFF2-40B4-BE49-F238E27FC236}">
                <a16:creationId xmlns:a16="http://schemas.microsoft.com/office/drawing/2014/main" id="{0B32CA15-CA15-722B-C894-59F67DD250B6}"/>
              </a:ext>
            </a:extLst>
          </p:cNvPr>
          <p:cNvCxnSpPr>
            <a:cxnSpLocks/>
            <a:stCxn id="12" idx="3"/>
            <a:endCxn id="16" idx="2"/>
          </p:cNvCxnSpPr>
          <p:nvPr/>
        </p:nvCxnSpPr>
        <p:spPr>
          <a:xfrm>
            <a:off x="9817816" y="5414439"/>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31">
            <a:extLst>
              <a:ext uri="{FF2B5EF4-FFF2-40B4-BE49-F238E27FC236}">
                <a16:creationId xmlns:a16="http://schemas.microsoft.com/office/drawing/2014/main" id="{CAE0EB75-0033-2E1D-65D3-68438B2B506E}"/>
              </a:ext>
            </a:extLst>
          </p:cNvPr>
          <p:cNvSpPr txBox="1"/>
          <p:nvPr/>
        </p:nvSpPr>
        <p:spPr>
          <a:xfrm>
            <a:off x="2798877" y="5496715"/>
            <a:ext cx="441146" cy="246221"/>
          </a:xfrm>
          <a:prstGeom prst="rect">
            <a:avLst/>
          </a:prstGeom>
          <a:noFill/>
        </p:spPr>
        <p:txBody>
          <a:bodyPr wrap="none" rtlCol="0">
            <a:spAutoFit/>
          </a:bodyPr>
          <a:lstStyle/>
          <a:p>
            <a:r>
              <a:rPr kumimoji="1" lang="ja-JP" altLang="en-US" sz="1000" dirty="0"/>
              <a:t>開始</a:t>
            </a:r>
          </a:p>
        </p:txBody>
      </p:sp>
      <p:sp>
        <p:nvSpPr>
          <p:cNvPr id="19" name="TextBox 33">
            <a:extLst>
              <a:ext uri="{FF2B5EF4-FFF2-40B4-BE49-F238E27FC236}">
                <a16:creationId xmlns:a16="http://schemas.microsoft.com/office/drawing/2014/main" id="{1A80F55E-ACD9-42F9-FCEB-384774422BD6}"/>
              </a:ext>
            </a:extLst>
          </p:cNvPr>
          <p:cNvSpPr txBox="1"/>
          <p:nvPr/>
        </p:nvSpPr>
        <p:spPr>
          <a:xfrm>
            <a:off x="10260964" y="5496714"/>
            <a:ext cx="441146" cy="246221"/>
          </a:xfrm>
          <a:prstGeom prst="rect">
            <a:avLst/>
          </a:prstGeom>
          <a:noFill/>
        </p:spPr>
        <p:txBody>
          <a:bodyPr wrap="none" rtlCol="0">
            <a:spAutoFit/>
          </a:bodyPr>
          <a:lstStyle/>
          <a:p>
            <a:r>
              <a:rPr kumimoji="1" lang="ja-JP" altLang="en-US" sz="1000" dirty="0"/>
              <a:t>終了</a:t>
            </a:r>
          </a:p>
        </p:txBody>
      </p:sp>
    </p:spTree>
    <p:extLst>
      <p:ext uri="{BB962C8B-B14F-4D97-AF65-F5344CB8AC3E}">
        <p14:creationId xmlns:p14="http://schemas.microsoft.com/office/powerpoint/2010/main" val="3683407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54BB8-54E4-C2D1-EFF7-114BA232130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3B548BA-17A6-0BC1-71C8-063C7A599FAB}"/>
              </a:ext>
            </a:extLst>
          </p:cNvPr>
          <p:cNvSpPr>
            <a:spLocks noGrp="1"/>
          </p:cNvSpPr>
          <p:nvPr>
            <p:ph type="sldNum" sz="quarter" idx="10"/>
          </p:nvPr>
        </p:nvSpPr>
        <p:spPr/>
        <p:txBody>
          <a:bodyPr/>
          <a:lstStyle/>
          <a:p>
            <a:fld id="{6C25B416-2A59-467F-9B4B-B66C83B82743}" type="slidenum">
              <a:rPr kumimoji="1" lang="ja-JP" altLang="en-US" smtClean="0"/>
              <a:pPr/>
              <a:t>30</a:t>
            </a:fld>
            <a:endParaRPr kumimoji="1" lang="ja-JP" altLang="en-US"/>
          </a:p>
        </p:txBody>
      </p:sp>
      <p:sp>
        <p:nvSpPr>
          <p:cNvPr id="5" name="テキスト プレースホルダー 4">
            <a:extLst>
              <a:ext uri="{FF2B5EF4-FFF2-40B4-BE49-F238E27FC236}">
                <a16:creationId xmlns:a16="http://schemas.microsoft.com/office/drawing/2014/main" id="{2B596FE4-86AD-3E1C-84CC-6126E8539A1A}"/>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8D4DAF62-3CA1-1263-6FEA-2AB3464A7385}"/>
              </a:ext>
            </a:extLst>
          </p:cNvPr>
          <p:cNvSpPr/>
          <p:nvPr/>
        </p:nvSpPr>
        <p:spPr>
          <a:xfrm>
            <a:off x="2179010" y="279950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前処理</a:t>
            </a:r>
            <a:endParaRPr kumimoji="1" lang="en-US" altLang="ja-JP" sz="1200" dirty="0"/>
          </a:p>
          <a:p>
            <a:pPr algn="ctr"/>
            <a:r>
              <a:rPr kumimoji="1" lang="en-US" altLang="ja-JP" sz="1200" dirty="0"/>
              <a:t>(Pre Task)</a:t>
            </a:r>
          </a:p>
        </p:txBody>
      </p:sp>
      <p:sp>
        <p:nvSpPr>
          <p:cNvPr id="7" name="楕円 15">
            <a:extLst>
              <a:ext uri="{FF2B5EF4-FFF2-40B4-BE49-F238E27FC236}">
                <a16:creationId xmlns:a16="http://schemas.microsoft.com/office/drawing/2014/main" id="{DFE06466-79E8-B35C-3E83-6086E794B9C4}"/>
              </a:ext>
            </a:extLst>
          </p:cNvPr>
          <p:cNvSpPr>
            <a:spLocks noChangeAspect="1"/>
          </p:cNvSpPr>
          <p:nvPr/>
        </p:nvSpPr>
        <p:spPr bwMode="auto">
          <a:xfrm>
            <a:off x="1440709" y="3036083"/>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923A2179-A008-1C82-EBD9-7D3AA57F803D}"/>
              </a:ext>
            </a:extLst>
          </p:cNvPr>
          <p:cNvCxnSpPr>
            <a:cxnSpLocks/>
            <a:stCxn id="7" idx="6"/>
            <a:endCxn id="6" idx="1"/>
          </p:cNvCxnSpPr>
          <p:nvPr/>
        </p:nvCxnSpPr>
        <p:spPr>
          <a:xfrm flipV="1">
            <a:off x="1584709" y="3105829"/>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00761BAB-32C6-7FC6-4270-96A9D9AF9094}"/>
              </a:ext>
            </a:extLst>
          </p:cNvPr>
          <p:cNvSpPr/>
          <p:nvPr/>
        </p:nvSpPr>
        <p:spPr>
          <a:xfrm>
            <a:off x="5458728" y="3758872"/>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業務処理１</a:t>
            </a:r>
            <a:endParaRPr kumimoji="1" lang="en-US" altLang="ja-JP" sz="1200" dirty="0"/>
          </a:p>
          <a:p>
            <a:pPr algn="ctr"/>
            <a:r>
              <a:rPr kumimoji="1" lang="en-US" altLang="ja-JP" sz="1200" dirty="0"/>
              <a:t>(Worker Task 1)</a:t>
            </a:r>
            <a:endParaRPr kumimoji="1" lang="ja-JP" altLang="en-US" sz="1200" dirty="0"/>
          </a:p>
        </p:txBody>
      </p:sp>
      <p:cxnSp>
        <p:nvCxnSpPr>
          <p:cNvPr id="10" name="直線矢印コネクタ 20">
            <a:extLst>
              <a:ext uri="{FF2B5EF4-FFF2-40B4-BE49-F238E27FC236}">
                <a16:creationId xmlns:a16="http://schemas.microsoft.com/office/drawing/2014/main" id="{E88B44E3-B909-26C7-34D1-7FA8FAD47E4A}"/>
              </a:ext>
            </a:extLst>
          </p:cNvPr>
          <p:cNvCxnSpPr>
            <a:cxnSpLocks/>
            <a:stCxn id="43" idx="4"/>
            <a:endCxn id="9" idx="1"/>
          </p:cNvCxnSpPr>
          <p:nvPr/>
        </p:nvCxnSpPr>
        <p:spPr>
          <a:xfrm rot="16200000" flipH="1">
            <a:off x="4535042" y="3141510"/>
            <a:ext cx="828148"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A8087D73-AEFE-673F-F417-E2130944391A}"/>
              </a:ext>
            </a:extLst>
          </p:cNvPr>
          <p:cNvSpPr/>
          <p:nvPr/>
        </p:nvSpPr>
        <p:spPr>
          <a:xfrm>
            <a:off x="8431631" y="279950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後処理</a:t>
            </a:r>
            <a:endParaRPr kumimoji="1" lang="en-US" altLang="ja-JP" sz="1200" dirty="0"/>
          </a:p>
          <a:p>
            <a:pPr algn="ctr"/>
            <a:r>
              <a:rPr kumimoji="1" lang="en-US" altLang="ja-JP" sz="1200" dirty="0"/>
              <a:t>(Post Task)</a:t>
            </a:r>
            <a:endParaRPr kumimoji="1" lang="ja-JP" altLang="en-US" sz="1200" dirty="0"/>
          </a:p>
        </p:txBody>
      </p:sp>
      <p:cxnSp>
        <p:nvCxnSpPr>
          <p:cNvPr id="12" name="直線矢印コネクタ 11">
            <a:extLst>
              <a:ext uri="{FF2B5EF4-FFF2-40B4-BE49-F238E27FC236}">
                <a16:creationId xmlns:a16="http://schemas.microsoft.com/office/drawing/2014/main" id="{EEFD573B-08C8-F394-F08E-D4FDA6C7360D}"/>
              </a:ext>
            </a:extLst>
          </p:cNvPr>
          <p:cNvCxnSpPr>
            <a:cxnSpLocks/>
            <a:stCxn id="19" idx="3"/>
            <a:endCxn id="35" idx="4"/>
          </p:cNvCxnSpPr>
          <p:nvPr/>
        </p:nvCxnSpPr>
        <p:spPr>
          <a:xfrm flipV="1">
            <a:off x="7221054" y="3238020"/>
            <a:ext cx="746363" cy="1808218"/>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EDB44923-7CD6-FD8F-3A61-F4D1CDDE9A47}"/>
              </a:ext>
            </a:extLst>
          </p:cNvPr>
          <p:cNvGrpSpPr/>
          <p:nvPr/>
        </p:nvGrpSpPr>
        <p:grpSpPr>
          <a:xfrm>
            <a:off x="10759120" y="3014955"/>
            <a:ext cx="181748" cy="181748"/>
            <a:chOff x="8771710" y="2449736"/>
            <a:chExt cx="181748" cy="181748"/>
          </a:xfrm>
        </p:grpSpPr>
        <p:sp>
          <p:nvSpPr>
            <p:cNvPr id="14" name="楕円 17">
              <a:extLst>
                <a:ext uri="{FF2B5EF4-FFF2-40B4-BE49-F238E27FC236}">
                  <a16:creationId xmlns:a16="http://schemas.microsoft.com/office/drawing/2014/main" id="{A930E63A-6604-8249-11C3-02D17E1F9916}"/>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9847DAD9-1C37-14A6-28A3-DC335798C260}"/>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5EB33038-D365-9F31-D628-D4AEB2B5539D}"/>
              </a:ext>
            </a:extLst>
          </p:cNvPr>
          <p:cNvCxnSpPr>
            <a:cxnSpLocks/>
            <a:stCxn id="11" idx="3"/>
            <a:endCxn id="15" idx="2"/>
          </p:cNvCxnSpPr>
          <p:nvPr/>
        </p:nvCxnSpPr>
        <p:spPr>
          <a:xfrm>
            <a:off x="10193957" y="3105829"/>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74E3CBBB-8224-18CE-C083-095C7E1F7FBF}"/>
              </a:ext>
            </a:extLst>
          </p:cNvPr>
          <p:cNvSpPr txBox="1"/>
          <p:nvPr/>
        </p:nvSpPr>
        <p:spPr>
          <a:xfrm>
            <a:off x="907415" y="3214175"/>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76BEBD2D-E697-06C2-FFBC-0A4C26C03042}"/>
              </a:ext>
            </a:extLst>
          </p:cNvPr>
          <p:cNvSpPr txBox="1"/>
          <p:nvPr/>
        </p:nvSpPr>
        <p:spPr>
          <a:xfrm>
            <a:off x="10637105" y="3188104"/>
            <a:ext cx="441146" cy="246221"/>
          </a:xfrm>
          <a:prstGeom prst="rect">
            <a:avLst/>
          </a:prstGeom>
          <a:noFill/>
        </p:spPr>
        <p:txBody>
          <a:bodyPr wrap="none" rtlCol="0">
            <a:spAutoFit/>
          </a:bodyPr>
          <a:lstStyle/>
          <a:p>
            <a:r>
              <a:rPr kumimoji="1" lang="ja-JP" altLang="en-US" sz="1000" dirty="0"/>
              <a:t>終了</a:t>
            </a:r>
          </a:p>
        </p:txBody>
      </p:sp>
      <p:sp>
        <p:nvSpPr>
          <p:cNvPr id="19" name="正方形/長方形 6">
            <a:extLst>
              <a:ext uri="{FF2B5EF4-FFF2-40B4-BE49-F238E27FC236}">
                <a16:creationId xmlns:a16="http://schemas.microsoft.com/office/drawing/2014/main" id="{196AD2A7-CAD3-5820-8E9F-F17D0E1861A7}"/>
              </a:ext>
            </a:extLst>
          </p:cNvPr>
          <p:cNvSpPr/>
          <p:nvPr/>
        </p:nvSpPr>
        <p:spPr>
          <a:xfrm>
            <a:off x="5458728" y="4739914"/>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業務処理２</a:t>
            </a:r>
            <a:endParaRPr kumimoji="1" lang="en-US" altLang="ja-JP" sz="1200" dirty="0"/>
          </a:p>
          <a:p>
            <a:pPr algn="ctr"/>
            <a:r>
              <a:rPr kumimoji="1" lang="en-US" altLang="ja-JP" sz="1200" dirty="0"/>
              <a:t>(Worker Task 2)</a:t>
            </a:r>
            <a:endParaRPr kumimoji="1" lang="ja-JP" altLang="en-US" sz="1200" dirty="0"/>
          </a:p>
        </p:txBody>
      </p:sp>
      <p:sp>
        <p:nvSpPr>
          <p:cNvPr id="20" name="正方形/長方形 6">
            <a:extLst>
              <a:ext uri="{FF2B5EF4-FFF2-40B4-BE49-F238E27FC236}">
                <a16:creationId xmlns:a16="http://schemas.microsoft.com/office/drawing/2014/main" id="{2C26A74F-D2BC-7C39-9D66-8841C2816765}"/>
              </a:ext>
            </a:extLst>
          </p:cNvPr>
          <p:cNvSpPr/>
          <p:nvPr/>
        </p:nvSpPr>
        <p:spPr>
          <a:xfrm>
            <a:off x="5458728" y="5691893"/>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業務処理３</a:t>
            </a:r>
            <a:endParaRPr kumimoji="1" lang="en-US" altLang="ja-JP" sz="1200" dirty="0"/>
          </a:p>
          <a:p>
            <a:pPr algn="ctr"/>
            <a:r>
              <a:rPr kumimoji="1" lang="en-US" altLang="ja-JP" sz="1200"/>
              <a:t>(Worker </a:t>
            </a:r>
            <a:r>
              <a:rPr kumimoji="1" lang="en-US" altLang="ja-JP" sz="1200" dirty="0"/>
              <a:t>Task 3)</a:t>
            </a:r>
            <a:endParaRPr kumimoji="1" lang="ja-JP" altLang="en-US" sz="1200" dirty="0"/>
          </a:p>
        </p:txBody>
      </p:sp>
      <p:grpSp>
        <p:nvGrpSpPr>
          <p:cNvPr id="21" name="Group 145">
            <a:extLst>
              <a:ext uri="{FF2B5EF4-FFF2-40B4-BE49-F238E27FC236}">
                <a16:creationId xmlns:a16="http://schemas.microsoft.com/office/drawing/2014/main" id="{9777F873-9FD4-E0DA-51CA-C278FA531125}"/>
              </a:ext>
            </a:extLst>
          </p:cNvPr>
          <p:cNvGrpSpPr>
            <a:grpSpLocks/>
          </p:cNvGrpSpPr>
          <p:nvPr/>
        </p:nvGrpSpPr>
        <p:grpSpPr bwMode="auto">
          <a:xfrm>
            <a:off x="5269973" y="3592546"/>
            <a:ext cx="421594" cy="323414"/>
            <a:chOff x="2976" y="2592"/>
            <a:chExt cx="365" cy="280"/>
          </a:xfrm>
        </p:grpSpPr>
        <p:sp>
          <p:nvSpPr>
            <p:cNvPr id="22" name="AutoShape 146">
              <a:extLst>
                <a:ext uri="{FF2B5EF4-FFF2-40B4-BE49-F238E27FC236}">
                  <a16:creationId xmlns:a16="http://schemas.microsoft.com/office/drawing/2014/main" id="{84153B43-006C-2BEE-8EBA-58B430A1BB67}"/>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3" name="AutoShape 147">
              <a:extLst>
                <a:ext uri="{FF2B5EF4-FFF2-40B4-BE49-F238E27FC236}">
                  <a16:creationId xmlns:a16="http://schemas.microsoft.com/office/drawing/2014/main" id="{D87B9F95-74AC-8767-F89D-0BF92CEF4FBD}"/>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cxnSp>
        <p:nvCxnSpPr>
          <p:cNvPr id="24" name="直線矢印コネクタ 20">
            <a:extLst>
              <a:ext uri="{FF2B5EF4-FFF2-40B4-BE49-F238E27FC236}">
                <a16:creationId xmlns:a16="http://schemas.microsoft.com/office/drawing/2014/main" id="{56B46495-FE5B-EDED-CB0E-227C55CDC3E6}"/>
              </a:ext>
            </a:extLst>
          </p:cNvPr>
          <p:cNvCxnSpPr>
            <a:cxnSpLocks/>
            <a:stCxn id="43" idx="4"/>
            <a:endCxn id="19" idx="1"/>
          </p:cNvCxnSpPr>
          <p:nvPr/>
        </p:nvCxnSpPr>
        <p:spPr>
          <a:xfrm rot="16200000" flipH="1">
            <a:off x="4044521" y="3632031"/>
            <a:ext cx="1809190"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0">
            <a:extLst>
              <a:ext uri="{FF2B5EF4-FFF2-40B4-BE49-F238E27FC236}">
                <a16:creationId xmlns:a16="http://schemas.microsoft.com/office/drawing/2014/main" id="{DAFA4F0C-E9B2-E10B-EA5B-67B25F659504}"/>
              </a:ext>
            </a:extLst>
          </p:cNvPr>
          <p:cNvCxnSpPr>
            <a:cxnSpLocks/>
            <a:stCxn id="43" idx="4"/>
            <a:endCxn id="20" idx="1"/>
          </p:cNvCxnSpPr>
          <p:nvPr/>
        </p:nvCxnSpPr>
        <p:spPr>
          <a:xfrm rot="16200000" flipH="1">
            <a:off x="3568532" y="4108020"/>
            <a:ext cx="2761169"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03855B2-A955-B195-A07D-3BA6F84BE042}"/>
              </a:ext>
            </a:extLst>
          </p:cNvPr>
          <p:cNvCxnSpPr>
            <a:cxnSpLocks/>
            <a:stCxn id="9" idx="3"/>
            <a:endCxn id="35" idx="4"/>
          </p:cNvCxnSpPr>
          <p:nvPr/>
        </p:nvCxnSpPr>
        <p:spPr>
          <a:xfrm flipV="1">
            <a:off x="7221054" y="3238020"/>
            <a:ext cx="746363" cy="82717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228EEDD-CF02-2880-22A3-5336A5AE7E5D}"/>
              </a:ext>
            </a:extLst>
          </p:cNvPr>
          <p:cNvCxnSpPr>
            <a:cxnSpLocks/>
            <a:stCxn id="20" idx="3"/>
            <a:endCxn id="35" idx="4"/>
          </p:cNvCxnSpPr>
          <p:nvPr/>
        </p:nvCxnSpPr>
        <p:spPr>
          <a:xfrm flipV="1">
            <a:off x="7221054" y="3238020"/>
            <a:ext cx="746363" cy="2760197"/>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145">
            <a:extLst>
              <a:ext uri="{FF2B5EF4-FFF2-40B4-BE49-F238E27FC236}">
                <a16:creationId xmlns:a16="http://schemas.microsoft.com/office/drawing/2014/main" id="{C303A949-4040-5E5D-2272-16AB7103953F}"/>
              </a:ext>
            </a:extLst>
          </p:cNvPr>
          <p:cNvGrpSpPr>
            <a:grpSpLocks/>
          </p:cNvGrpSpPr>
          <p:nvPr/>
        </p:nvGrpSpPr>
        <p:grpSpPr bwMode="auto">
          <a:xfrm>
            <a:off x="5258708" y="4568969"/>
            <a:ext cx="421594" cy="323414"/>
            <a:chOff x="2976" y="2592"/>
            <a:chExt cx="365" cy="280"/>
          </a:xfrm>
        </p:grpSpPr>
        <p:sp>
          <p:nvSpPr>
            <p:cNvPr id="29" name="AutoShape 146">
              <a:extLst>
                <a:ext uri="{FF2B5EF4-FFF2-40B4-BE49-F238E27FC236}">
                  <a16:creationId xmlns:a16="http://schemas.microsoft.com/office/drawing/2014/main" id="{1E8EC20F-DECD-24F2-308D-9CCE91924C5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0" name="AutoShape 147">
              <a:extLst>
                <a:ext uri="{FF2B5EF4-FFF2-40B4-BE49-F238E27FC236}">
                  <a16:creationId xmlns:a16="http://schemas.microsoft.com/office/drawing/2014/main" id="{C4D82425-A350-DA1C-10E4-96A638C711B9}"/>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31" name="Group 145">
            <a:extLst>
              <a:ext uri="{FF2B5EF4-FFF2-40B4-BE49-F238E27FC236}">
                <a16:creationId xmlns:a16="http://schemas.microsoft.com/office/drawing/2014/main" id="{D7DABF25-8C22-7EF0-5658-34D583C432E3}"/>
              </a:ext>
            </a:extLst>
          </p:cNvPr>
          <p:cNvGrpSpPr>
            <a:grpSpLocks/>
          </p:cNvGrpSpPr>
          <p:nvPr/>
        </p:nvGrpSpPr>
        <p:grpSpPr bwMode="auto">
          <a:xfrm>
            <a:off x="5252929" y="5530186"/>
            <a:ext cx="421594" cy="323414"/>
            <a:chOff x="2976" y="2592"/>
            <a:chExt cx="365" cy="280"/>
          </a:xfrm>
        </p:grpSpPr>
        <p:sp>
          <p:nvSpPr>
            <p:cNvPr id="32" name="AutoShape 146">
              <a:extLst>
                <a:ext uri="{FF2B5EF4-FFF2-40B4-BE49-F238E27FC236}">
                  <a16:creationId xmlns:a16="http://schemas.microsoft.com/office/drawing/2014/main" id="{30D6299A-0ADF-0713-95E2-52D02342EC95}"/>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3" name="AutoShape 147">
              <a:extLst>
                <a:ext uri="{FF2B5EF4-FFF2-40B4-BE49-F238E27FC236}">
                  <a16:creationId xmlns:a16="http://schemas.microsoft.com/office/drawing/2014/main" id="{146E1032-0A81-4E06-3E0C-5E2CF6B318D6}"/>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35" name="楕円 34">
            <a:extLst>
              <a:ext uri="{FF2B5EF4-FFF2-40B4-BE49-F238E27FC236}">
                <a16:creationId xmlns:a16="http://schemas.microsoft.com/office/drawing/2014/main" id="{6627E61B-61DB-2C16-477F-5BA251E45095}"/>
              </a:ext>
            </a:extLst>
          </p:cNvPr>
          <p:cNvSpPr/>
          <p:nvPr/>
        </p:nvSpPr>
        <p:spPr>
          <a:xfrm>
            <a:off x="7835226" y="2973638"/>
            <a:ext cx="264382" cy="26438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94A3D813-40B4-F661-55C9-BA44A0CEE9BA}"/>
              </a:ext>
            </a:extLst>
          </p:cNvPr>
          <p:cNvCxnSpPr>
            <a:cxnSpLocks/>
            <a:stCxn id="35" idx="6"/>
            <a:endCxn id="11" idx="1"/>
          </p:cNvCxnSpPr>
          <p:nvPr/>
        </p:nvCxnSpPr>
        <p:spPr>
          <a:xfrm>
            <a:off x="8099608" y="3105829"/>
            <a:ext cx="33202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01B2455-F666-D01F-B810-D368FC259327}"/>
              </a:ext>
            </a:extLst>
          </p:cNvPr>
          <p:cNvSpPr/>
          <p:nvPr/>
        </p:nvSpPr>
        <p:spPr>
          <a:xfrm>
            <a:off x="7049214" y="2549825"/>
            <a:ext cx="1220394" cy="457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ワーカースレッドの完了を待機</a:t>
            </a:r>
          </a:p>
        </p:txBody>
      </p:sp>
      <p:cxnSp>
        <p:nvCxnSpPr>
          <p:cNvPr id="65" name="直線矢印コネクタ 20">
            <a:extLst>
              <a:ext uri="{FF2B5EF4-FFF2-40B4-BE49-F238E27FC236}">
                <a16:creationId xmlns:a16="http://schemas.microsoft.com/office/drawing/2014/main" id="{D61110D5-9009-4347-DFB4-074499EFC00F}"/>
              </a:ext>
            </a:extLst>
          </p:cNvPr>
          <p:cNvCxnSpPr>
            <a:cxnSpLocks/>
            <a:stCxn id="6" idx="3"/>
            <a:endCxn id="43" idx="2"/>
          </p:cNvCxnSpPr>
          <p:nvPr/>
        </p:nvCxnSpPr>
        <p:spPr>
          <a:xfrm flipV="1">
            <a:off x="3941336" y="3104857"/>
            <a:ext cx="365977" cy="9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145">
            <a:extLst>
              <a:ext uri="{FF2B5EF4-FFF2-40B4-BE49-F238E27FC236}">
                <a16:creationId xmlns:a16="http://schemas.microsoft.com/office/drawing/2014/main" id="{5C168881-CFB0-151D-2A50-D23C06061A0A}"/>
              </a:ext>
            </a:extLst>
          </p:cNvPr>
          <p:cNvGrpSpPr>
            <a:grpSpLocks/>
          </p:cNvGrpSpPr>
          <p:nvPr/>
        </p:nvGrpSpPr>
        <p:grpSpPr bwMode="auto">
          <a:xfrm>
            <a:off x="2118003" y="2629253"/>
            <a:ext cx="421594" cy="323414"/>
            <a:chOff x="2976" y="2592"/>
            <a:chExt cx="365" cy="280"/>
          </a:xfrm>
        </p:grpSpPr>
        <p:sp>
          <p:nvSpPr>
            <p:cNvPr id="79" name="AutoShape 146">
              <a:extLst>
                <a:ext uri="{FF2B5EF4-FFF2-40B4-BE49-F238E27FC236}">
                  <a16:creationId xmlns:a16="http://schemas.microsoft.com/office/drawing/2014/main" id="{015B4880-2C77-EE6D-F4EF-F78AB792D54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80" name="AutoShape 147">
              <a:extLst>
                <a:ext uri="{FF2B5EF4-FFF2-40B4-BE49-F238E27FC236}">
                  <a16:creationId xmlns:a16="http://schemas.microsoft.com/office/drawing/2014/main" id="{8654EB14-F727-EF79-4308-539220234955}"/>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4" name="テキスト ボックス 3">
            <a:extLst>
              <a:ext uri="{FF2B5EF4-FFF2-40B4-BE49-F238E27FC236}">
                <a16:creationId xmlns:a16="http://schemas.microsoft.com/office/drawing/2014/main" id="{8C2B1B93-1D4D-CC20-A062-C00504D30BF7}"/>
              </a:ext>
            </a:extLst>
          </p:cNvPr>
          <p:cNvSpPr txBox="1"/>
          <p:nvPr/>
        </p:nvSpPr>
        <p:spPr>
          <a:xfrm>
            <a:off x="2411797" y="2551321"/>
            <a:ext cx="821059"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メインスレッド</a:t>
            </a:r>
          </a:p>
        </p:txBody>
      </p:sp>
      <p:sp>
        <p:nvSpPr>
          <p:cNvPr id="36" name="テキスト ボックス 35">
            <a:extLst>
              <a:ext uri="{FF2B5EF4-FFF2-40B4-BE49-F238E27FC236}">
                <a16:creationId xmlns:a16="http://schemas.microsoft.com/office/drawing/2014/main" id="{009EBCF6-ED08-D221-A7DB-A740D981A331}"/>
              </a:ext>
            </a:extLst>
          </p:cNvPr>
          <p:cNvSpPr txBox="1"/>
          <p:nvPr/>
        </p:nvSpPr>
        <p:spPr>
          <a:xfrm>
            <a:off x="5592041" y="3509884"/>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ワーカースレッド１</a:t>
            </a:r>
          </a:p>
        </p:txBody>
      </p:sp>
      <p:sp>
        <p:nvSpPr>
          <p:cNvPr id="37" name="テキスト ボックス 36">
            <a:extLst>
              <a:ext uri="{FF2B5EF4-FFF2-40B4-BE49-F238E27FC236}">
                <a16:creationId xmlns:a16="http://schemas.microsoft.com/office/drawing/2014/main" id="{45B91F0A-19B8-9D23-5EF7-E806AD369B8C}"/>
              </a:ext>
            </a:extLst>
          </p:cNvPr>
          <p:cNvSpPr txBox="1"/>
          <p:nvPr/>
        </p:nvSpPr>
        <p:spPr>
          <a:xfrm>
            <a:off x="5546011" y="4482011"/>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ワーカースレッド２</a:t>
            </a:r>
          </a:p>
        </p:txBody>
      </p:sp>
      <p:sp>
        <p:nvSpPr>
          <p:cNvPr id="38" name="テキスト ボックス 37">
            <a:extLst>
              <a:ext uri="{FF2B5EF4-FFF2-40B4-BE49-F238E27FC236}">
                <a16:creationId xmlns:a16="http://schemas.microsoft.com/office/drawing/2014/main" id="{49D2B9EC-832E-59F5-AEA5-8E61F46EA858}"/>
              </a:ext>
            </a:extLst>
          </p:cNvPr>
          <p:cNvSpPr txBox="1"/>
          <p:nvPr/>
        </p:nvSpPr>
        <p:spPr>
          <a:xfrm>
            <a:off x="5546011" y="5450292"/>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ワーカースレッド３</a:t>
            </a:r>
          </a:p>
        </p:txBody>
      </p:sp>
      <p:sp>
        <p:nvSpPr>
          <p:cNvPr id="43" name="楕円 42">
            <a:extLst>
              <a:ext uri="{FF2B5EF4-FFF2-40B4-BE49-F238E27FC236}">
                <a16:creationId xmlns:a16="http://schemas.microsoft.com/office/drawing/2014/main" id="{7F06AB46-AE31-B502-4556-AFFE971FA38B}"/>
              </a:ext>
            </a:extLst>
          </p:cNvPr>
          <p:cNvSpPr/>
          <p:nvPr/>
        </p:nvSpPr>
        <p:spPr>
          <a:xfrm>
            <a:off x="4307313" y="2972666"/>
            <a:ext cx="264382" cy="26438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20">
            <a:extLst>
              <a:ext uri="{FF2B5EF4-FFF2-40B4-BE49-F238E27FC236}">
                <a16:creationId xmlns:a16="http://schemas.microsoft.com/office/drawing/2014/main" id="{C90812F6-DBF9-E01F-F26A-E5AF65C8D6F6}"/>
              </a:ext>
            </a:extLst>
          </p:cNvPr>
          <p:cNvCxnSpPr>
            <a:cxnSpLocks/>
            <a:stCxn id="43" idx="6"/>
            <a:endCxn id="35" idx="2"/>
          </p:cNvCxnSpPr>
          <p:nvPr/>
        </p:nvCxnSpPr>
        <p:spPr>
          <a:xfrm>
            <a:off x="4571695" y="3104857"/>
            <a:ext cx="3263531" cy="972"/>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5741BCCB-73AF-8857-1398-18B26F89C715}"/>
              </a:ext>
            </a:extLst>
          </p:cNvPr>
          <p:cNvSpPr/>
          <p:nvPr/>
        </p:nvSpPr>
        <p:spPr>
          <a:xfrm>
            <a:off x="4018585" y="2525044"/>
            <a:ext cx="1336222" cy="457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ワーカースレッドを</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作成・開始する</a:t>
            </a:r>
          </a:p>
        </p:txBody>
      </p:sp>
      <p:sp>
        <p:nvSpPr>
          <p:cNvPr id="63" name="矢印: 下 62">
            <a:extLst>
              <a:ext uri="{FF2B5EF4-FFF2-40B4-BE49-F238E27FC236}">
                <a16:creationId xmlns:a16="http://schemas.microsoft.com/office/drawing/2014/main" id="{C53F013D-DB12-2085-C29F-487F5727F0F7}"/>
              </a:ext>
            </a:extLst>
          </p:cNvPr>
          <p:cNvSpPr/>
          <p:nvPr/>
        </p:nvSpPr>
        <p:spPr>
          <a:xfrm rot="8954241">
            <a:off x="8027020" y="3239849"/>
            <a:ext cx="317770" cy="344605"/>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774F1ED8-2146-31C7-A064-54E910B9474F}"/>
              </a:ext>
            </a:extLst>
          </p:cNvPr>
          <p:cNvSpPr/>
          <p:nvPr/>
        </p:nvSpPr>
        <p:spPr>
          <a:xfrm>
            <a:off x="8148250" y="3550971"/>
            <a:ext cx="852577" cy="24023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ここに着目</a:t>
            </a:r>
          </a:p>
        </p:txBody>
      </p:sp>
    </p:spTree>
    <p:extLst>
      <p:ext uri="{BB962C8B-B14F-4D97-AF65-F5344CB8AC3E}">
        <p14:creationId xmlns:p14="http://schemas.microsoft.com/office/powerpoint/2010/main" val="3626614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C7EB2-7471-A7FD-E0D5-5F5DD98F26E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0618047-2BFA-67D5-1CE0-D8B4AF4B0040}"/>
              </a:ext>
            </a:extLst>
          </p:cNvPr>
          <p:cNvSpPr>
            <a:spLocks noGrp="1"/>
          </p:cNvSpPr>
          <p:nvPr>
            <p:ph type="sldNum" sz="quarter" idx="10"/>
          </p:nvPr>
        </p:nvSpPr>
        <p:spPr/>
        <p:txBody>
          <a:bodyPr/>
          <a:lstStyle/>
          <a:p>
            <a:fld id="{6C25B416-2A59-467F-9B4B-B66C83B82743}" type="slidenum">
              <a:rPr kumimoji="1" lang="ja-JP" altLang="en-US" smtClean="0"/>
              <a:pPr/>
              <a:t>31</a:t>
            </a:fld>
            <a:endParaRPr kumimoji="1" lang="ja-JP" altLang="en-US"/>
          </a:p>
        </p:txBody>
      </p:sp>
      <p:sp>
        <p:nvSpPr>
          <p:cNvPr id="5" name="テキスト プレースホルダー 4">
            <a:extLst>
              <a:ext uri="{FF2B5EF4-FFF2-40B4-BE49-F238E27FC236}">
                <a16:creationId xmlns:a16="http://schemas.microsoft.com/office/drawing/2014/main" id="{937D277B-38E2-8408-1541-3F3761A0F4D0}"/>
              </a:ext>
            </a:extLst>
          </p:cNvPr>
          <p:cNvSpPr>
            <a:spLocks noGrp="1"/>
          </p:cNvSpPr>
          <p:nvPr>
            <p:ph type="body" sz="quarter" idx="14"/>
          </p:nvPr>
        </p:nvSpPr>
        <p:spPr/>
        <p:txBody>
          <a:bodyPr/>
          <a:lstStyle/>
          <a:p>
            <a:endParaRPr kumimoji="1" lang="ja-JP" altLang="en-US"/>
          </a:p>
        </p:txBody>
      </p:sp>
      <p:pic>
        <p:nvPicPr>
          <p:cNvPr id="13" name="グラフィックス 12">
            <a:extLst>
              <a:ext uri="{FF2B5EF4-FFF2-40B4-BE49-F238E27FC236}">
                <a16:creationId xmlns:a16="http://schemas.microsoft.com/office/drawing/2014/main" id="{C1F4CF09-B1A2-9F07-E5AF-179CCF471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473" y="2071133"/>
            <a:ext cx="1088264" cy="1208365"/>
          </a:xfrm>
          <a:prstGeom prst="rect">
            <a:avLst/>
          </a:prstGeom>
        </p:spPr>
      </p:pic>
      <p:pic>
        <p:nvPicPr>
          <p:cNvPr id="21" name="グラフィックス 20">
            <a:extLst>
              <a:ext uri="{FF2B5EF4-FFF2-40B4-BE49-F238E27FC236}">
                <a16:creationId xmlns:a16="http://schemas.microsoft.com/office/drawing/2014/main" id="{09D36338-EF03-A7A7-8449-1F252FD9D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25087" y="2071133"/>
            <a:ext cx="1088264" cy="1208365"/>
          </a:xfrm>
          <a:prstGeom prst="rect">
            <a:avLst/>
          </a:prstGeom>
        </p:spPr>
      </p:pic>
      <p:cxnSp>
        <p:nvCxnSpPr>
          <p:cNvPr id="25" name="直線矢印コネクタ 24">
            <a:extLst>
              <a:ext uri="{FF2B5EF4-FFF2-40B4-BE49-F238E27FC236}">
                <a16:creationId xmlns:a16="http://schemas.microsoft.com/office/drawing/2014/main" id="{1821557A-FC55-8322-6501-5723BFAB7150}"/>
              </a:ext>
            </a:extLst>
          </p:cNvPr>
          <p:cNvCxnSpPr/>
          <p:nvPr/>
        </p:nvCxnSpPr>
        <p:spPr>
          <a:xfrm>
            <a:off x="1847654" y="1955128"/>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301B7C9-003F-6406-5BC2-8F8B1684078F}"/>
              </a:ext>
            </a:extLst>
          </p:cNvPr>
          <p:cNvSpPr txBox="1"/>
          <p:nvPr/>
        </p:nvSpPr>
        <p:spPr>
          <a:xfrm>
            <a:off x="1847654" y="1698164"/>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27" name="直線矢印コネクタ 26">
            <a:extLst>
              <a:ext uri="{FF2B5EF4-FFF2-40B4-BE49-F238E27FC236}">
                <a16:creationId xmlns:a16="http://schemas.microsoft.com/office/drawing/2014/main" id="{875B1C27-9349-93C5-ED2B-C0AB8615B538}"/>
              </a:ext>
            </a:extLst>
          </p:cNvPr>
          <p:cNvCxnSpPr>
            <a:cxnSpLocks/>
          </p:cNvCxnSpPr>
          <p:nvPr/>
        </p:nvCxnSpPr>
        <p:spPr>
          <a:xfrm flipH="1">
            <a:off x="1847654" y="2050197"/>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91BB602A-46F4-AE79-B930-058E8B73DAF3}"/>
              </a:ext>
            </a:extLst>
          </p:cNvPr>
          <p:cNvSpPr txBox="1"/>
          <p:nvPr/>
        </p:nvSpPr>
        <p:spPr>
          <a:xfrm>
            <a:off x="3147991" y="2050197"/>
            <a:ext cx="543986"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まだだよ</a:t>
            </a:r>
          </a:p>
        </p:txBody>
      </p:sp>
      <p:cxnSp>
        <p:nvCxnSpPr>
          <p:cNvPr id="36" name="直線矢印コネクタ 35">
            <a:extLst>
              <a:ext uri="{FF2B5EF4-FFF2-40B4-BE49-F238E27FC236}">
                <a16:creationId xmlns:a16="http://schemas.microsoft.com/office/drawing/2014/main" id="{B8DB3141-D642-B2C0-4130-0582455B8B5B}"/>
              </a:ext>
            </a:extLst>
          </p:cNvPr>
          <p:cNvCxnSpPr/>
          <p:nvPr/>
        </p:nvCxnSpPr>
        <p:spPr>
          <a:xfrm>
            <a:off x="1847654" y="2524333"/>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59FB95-DBC6-47A9-AD76-DA2CEEE287D3}"/>
              </a:ext>
            </a:extLst>
          </p:cNvPr>
          <p:cNvSpPr txBox="1"/>
          <p:nvPr/>
        </p:nvSpPr>
        <p:spPr>
          <a:xfrm>
            <a:off x="1847654" y="2267369"/>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38" name="直線矢印コネクタ 37">
            <a:extLst>
              <a:ext uri="{FF2B5EF4-FFF2-40B4-BE49-F238E27FC236}">
                <a16:creationId xmlns:a16="http://schemas.microsoft.com/office/drawing/2014/main" id="{85C27003-4120-665E-7429-BDCD93247944}"/>
              </a:ext>
            </a:extLst>
          </p:cNvPr>
          <p:cNvCxnSpPr>
            <a:cxnSpLocks/>
          </p:cNvCxnSpPr>
          <p:nvPr/>
        </p:nvCxnSpPr>
        <p:spPr>
          <a:xfrm flipH="1">
            <a:off x="1847654" y="2619402"/>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BF81D59-56AB-4E73-82C0-25473C83FC05}"/>
              </a:ext>
            </a:extLst>
          </p:cNvPr>
          <p:cNvSpPr txBox="1"/>
          <p:nvPr/>
        </p:nvSpPr>
        <p:spPr>
          <a:xfrm>
            <a:off x="3147991" y="2619402"/>
            <a:ext cx="543986"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まだだよ</a:t>
            </a:r>
          </a:p>
        </p:txBody>
      </p:sp>
      <p:cxnSp>
        <p:nvCxnSpPr>
          <p:cNvPr id="40" name="直線矢印コネクタ 39">
            <a:extLst>
              <a:ext uri="{FF2B5EF4-FFF2-40B4-BE49-F238E27FC236}">
                <a16:creationId xmlns:a16="http://schemas.microsoft.com/office/drawing/2014/main" id="{7606CDF8-6D85-B6DF-0CE6-3F4693B97825}"/>
              </a:ext>
            </a:extLst>
          </p:cNvPr>
          <p:cNvCxnSpPr/>
          <p:nvPr/>
        </p:nvCxnSpPr>
        <p:spPr>
          <a:xfrm>
            <a:off x="1873250" y="3231963"/>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D8369AF9-793D-F89E-4DC6-8E3B441EB3E1}"/>
              </a:ext>
            </a:extLst>
          </p:cNvPr>
          <p:cNvSpPr txBox="1"/>
          <p:nvPr/>
        </p:nvSpPr>
        <p:spPr>
          <a:xfrm>
            <a:off x="1873250" y="2974999"/>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42" name="直線矢印コネクタ 41">
            <a:extLst>
              <a:ext uri="{FF2B5EF4-FFF2-40B4-BE49-F238E27FC236}">
                <a16:creationId xmlns:a16="http://schemas.microsoft.com/office/drawing/2014/main" id="{41713550-58BC-DC62-D91D-FF848DED4A1D}"/>
              </a:ext>
            </a:extLst>
          </p:cNvPr>
          <p:cNvCxnSpPr>
            <a:cxnSpLocks/>
          </p:cNvCxnSpPr>
          <p:nvPr/>
        </p:nvCxnSpPr>
        <p:spPr>
          <a:xfrm flipH="1">
            <a:off x="1873250" y="3327032"/>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A68A655A-9AA2-E530-D547-7D1FF1A82A62}"/>
              </a:ext>
            </a:extLst>
          </p:cNvPr>
          <p:cNvSpPr txBox="1"/>
          <p:nvPr/>
        </p:nvSpPr>
        <p:spPr>
          <a:xfrm>
            <a:off x="2875428" y="3327032"/>
            <a:ext cx="842145"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終わったよ！</a:t>
            </a:r>
          </a:p>
        </p:txBody>
      </p:sp>
      <p:pic>
        <p:nvPicPr>
          <p:cNvPr id="44" name="グラフィックス 43">
            <a:extLst>
              <a:ext uri="{FF2B5EF4-FFF2-40B4-BE49-F238E27FC236}">
                <a16:creationId xmlns:a16="http://schemas.microsoft.com/office/drawing/2014/main" id="{5F56A301-FCF2-8DF1-56A2-3240EDFAB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866" y="4699236"/>
            <a:ext cx="1088264" cy="1208365"/>
          </a:xfrm>
          <a:prstGeom prst="rect">
            <a:avLst/>
          </a:prstGeom>
        </p:spPr>
      </p:pic>
      <p:pic>
        <p:nvPicPr>
          <p:cNvPr id="45" name="グラフィックス 44">
            <a:extLst>
              <a:ext uri="{FF2B5EF4-FFF2-40B4-BE49-F238E27FC236}">
                <a16:creationId xmlns:a16="http://schemas.microsoft.com/office/drawing/2014/main" id="{C3A9DDA2-8B4D-BA50-901C-BCBD559E1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2480" y="4699236"/>
            <a:ext cx="1088264" cy="1208365"/>
          </a:xfrm>
          <a:prstGeom prst="rect">
            <a:avLst/>
          </a:prstGeom>
        </p:spPr>
      </p:pic>
      <p:cxnSp>
        <p:nvCxnSpPr>
          <p:cNvPr id="46" name="直線矢印コネクタ 45">
            <a:extLst>
              <a:ext uri="{FF2B5EF4-FFF2-40B4-BE49-F238E27FC236}">
                <a16:creationId xmlns:a16="http://schemas.microsoft.com/office/drawing/2014/main" id="{991C798C-44AD-91D0-87BB-920A46081B47}"/>
              </a:ext>
            </a:extLst>
          </p:cNvPr>
          <p:cNvCxnSpPr/>
          <p:nvPr/>
        </p:nvCxnSpPr>
        <p:spPr>
          <a:xfrm>
            <a:off x="4135047" y="4813296"/>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C4865FAF-02A3-1EE3-7E95-3FDA7F72AFCC}"/>
              </a:ext>
            </a:extLst>
          </p:cNvPr>
          <p:cNvSpPr txBox="1"/>
          <p:nvPr/>
        </p:nvSpPr>
        <p:spPr>
          <a:xfrm>
            <a:off x="4135047" y="4556332"/>
            <a:ext cx="1568305"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終わったらベルを鳴らして</a:t>
            </a:r>
            <a:endParaRPr kumimoji="1" lang="en-US" altLang="ja-JP" sz="1200" dirty="0">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E25DCAD3-EF35-338A-AE47-89E33B853A46}"/>
              </a:ext>
            </a:extLst>
          </p:cNvPr>
          <p:cNvCxnSpPr>
            <a:cxnSpLocks/>
          </p:cNvCxnSpPr>
          <p:nvPr/>
        </p:nvCxnSpPr>
        <p:spPr>
          <a:xfrm flipH="1">
            <a:off x="4135047" y="4908365"/>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47BD807C-21DF-6169-59C7-A785D515FEDF}"/>
              </a:ext>
            </a:extLst>
          </p:cNvPr>
          <p:cNvSpPr txBox="1"/>
          <p:nvPr/>
        </p:nvSpPr>
        <p:spPr>
          <a:xfrm>
            <a:off x="5598890" y="4908365"/>
            <a:ext cx="380480"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了解</a:t>
            </a:r>
          </a:p>
        </p:txBody>
      </p:sp>
      <p:cxnSp>
        <p:nvCxnSpPr>
          <p:cNvPr id="56" name="直線矢印コネクタ 55">
            <a:extLst>
              <a:ext uri="{FF2B5EF4-FFF2-40B4-BE49-F238E27FC236}">
                <a16:creationId xmlns:a16="http://schemas.microsoft.com/office/drawing/2014/main" id="{9C426187-0B1A-14EE-5B1B-740D127C7D1F}"/>
              </a:ext>
            </a:extLst>
          </p:cNvPr>
          <p:cNvCxnSpPr>
            <a:cxnSpLocks/>
            <a:endCxn id="6" idx="3"/>
          </p:cNvCxnSpPr>
          <p:nvPr/>
        </p:nvCxnSpPr>
        <p:spPr>
          <a:xfrm flipH="1">
            <a:off x="4585664" y="5724461"/>
            <a:ext cx="1510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380CFD18-77CF-771D-0D7C-C113E2647BB9}"/>
              </a:ext>
            </a:extLst>
          </p:cNvPr>
          <p:cNvSpPr txBox="1"/>
          <p:nvPr/>
        </p:nvSpPr>
        <p:spPr>
          <a:xfrm>
            <a:off x="5162821" y="5463846"/>
            <a:ext cx="842145"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終わったよ！</a:t>
            </a:r>
          </a:p>
        </p:txBody>
      </p:sp>
      <p:sp>
        <p:nvSpPr>
          <p:cNvPr id="58" name="テキスト ボックス 57">
            <a:extLst>
              <a:ext uri="{FF2B5EF4-FFF2-40B4-BE49-F238E27FC236}">
                <a16:creationId xmlns:a16="http://schemas.microsoft.com/office/drawing/2014/main" id="{233E9B9F-DE21-F24C-62E6-ECB962896827}"/>
              </a:ext>
            </a:extLst>
          </p:cNvPr>
          <p:cNvSpPr txBox="1"/>
          <p:nvPr/>
        </p:nvSpPr>
        <p:spPr>
          <a:xfrm>
            <a:off x="2565179" y="2702983"/>
            <a:ext cx="349702" cy="303536"/>
          </a:xfrm>
          <a:prstGeom prst="rect">
            <a:avLst/>
          </a:prstGeom>
          <a:noFill/>
        </p:spPr>
        <p:txBody>
          <a:bodyPr vert="eaVert" wrap="none" lIns="36000" tIns="36000" rIns="36000" bIns="36000" rtlCol="0">
            <a:spAutoFit/>
          </a:bodyPr>
          <a:lstStyle/>
          <a:p>
            <a:r>
              <a:rPr kumimoji="1" lang="en-US" altLang="ja-JP" dirty="0"/>
              <a:t>…</a:t>
            </a:r>
            <a:endParaRPr kumimoji="1" lang="ja-JP" altLang="en-US" dirty="0"/>
          </a:p>
        </p:txBody>
      </p:sp>
      <p:sp>
        <p:nvSpPr>
          <p:cNvPr id="60" name="四角形: 角を丸くする 59">
            <a:extLst>
              <a:ext uri="{FF2B5EF4-FFF2-40B4-BE49-F238E27FC236}">
                <a16:creationId xmlns:a16="http://schemas.microsoft.com/office/drawing/2014/main" id="{F6F18C8A-769E-443B-12ED-1C2D56E8B71A}"/>
              </a:ext>
            </a:extLst>
          </p:cNvPr>
          <p:cNvSpPr/>
          <p:nvPr/>
        </p:nvSpPr>
        <p:spPr>
          <a:xfrm>
            <a:off x="3605942" y="3662594"/>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61" name="四角形: 角を丸くする 60">
            <a:extLst>
              <a:ext uri="{FF2B5EF4-FFF2-40B4-BE49-F238E27FC236}">
                <a16:creationId xmlns:a16="http://schemas.microsoft.com/office/drawing/2014/main" id="{43DFD115-9288-C9B8-AD72-59371CF61146}"/>
              </a:ext>
            </a:extLst>
          </p:cNvPr>
          <p:cNvSpPr/>
          <p:nvPr/>
        </p:nvSpPr>
        <p:spPr>
          <a:xfrm>
            <a:off x="258328" y="3662594"/>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sp>
        <p:nvSpPr>
          <p:cNvPr id="62" name="四角形: 角を丸くする 61">
            <a:extLst>
              <a:ext uri="{FF2B5EF4-FFF2-40B4-BE49-F238E27FC236}">
                <a16:creationId xmlns:a16="http://schemas.microsoft.com/office/drawing/2014/main" id="{E9C11846-F863-EB7A-1C65-C120C278461A}"/>
              </a:ext>
            </a:extLst>
          </p:cNvPr>
          <p:cNvSpPr/>
          <p:nvPr/>
        </p:nvSpPr>
        <p:spPr>
          <a:xfrm>
            <a:off x="5920511" y="6089786"/>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63" name="四角形: 角を丸くする 62">
            <a:extLst>
              <a:ext uri="{FF2B5EF4-FFF2-40B4-BE49-F238E27FC236}">
                <a16:creationId xmlns:a16="http://schemas.microsoft.com/office/drawing/2014/main" id="{E4029937-32DF-E64E-B511-8E3D3D2CBEAF}"/>
              </a:ext>
            </a:extLst>
          </p:cNvPr>
          <p:cNvSpPr/>
          <p:nvPr/>
        </p:nvSpPr>
        <p:spPr>
          <a:xfrm>
            <a:off x="2572897" y="6089786"/>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pic>
        <p:nvPicPr>
          <p:cNvPr id="64" name="グラフィックス 63">
            <a:extLst>
              <a:ext uri="{FF2B5EF4-FFF2-40B4-BE49-F238E27FC236}">
                <a16:creationId xmlns:a16="http://schemas.microsoft.com/office/drawing/2014/main" id="{CF399381-D2A1-77A6-44CF-6FC8026433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6612" y="1754868"/>
            <a:ext cx="1088264" cy="1208365"/>
          </a:xfrm>
          <a:prstGeom prst="rect">
            <a:avLst/>
          </a:prstGeom>
        </p:spPr>
      </p:pic>
      <p:pic>
        <p:nvPicPr>
          <p:cNvPr id="65" name="グラフィックス 64">
            <a:extLst>
              <a:ext uri="{FF2B5EF4-FFF2-40B4-BE49-F238E27FC236}">
                <a16:creationId xmlns:a16="http://schemas.microsoft.com/office/drawing/2014/main" id="{9B6EE568-7E9D-D6AF-89A7-28C5456F42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04226" y="1754868"/>
            <a:ext cx="1088264" cy="1208365"/>
          </a:xfrm>
          <a:prstGeom prst="rect">
            <a:avLst/>
          </a:prstGeom>
        </p:spPr>
      </p:pic>
      <p:sp>
        <p:nvSpPr>
          <p:cNvPr id="72" name="四角形: 角を丸くする 71">
            <a:extLst>
              <a:ext uri="{FF2B5EF4-FFF2-40B4-BE49-F238E27FC236}">
                <a16:creationId xmlns:a16="http://schemas.microsoft.com/office/drawing/2014/main" id="{AAE5B6DE-8838-F103-FD2F-40890094A4E4}"/>
              </a:ext>
            </a:extLst>
          </p:cNvPr>
          <p:cNvSpPr/>
          <p:nvPr/>
        </p:nvSpPr>
        <p:spPr>
          <a:xfrm>
            <a:off x="9812257" y="31454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73" name="四角形: 角を丸くする 72">
            <a:extLst>
              <a:ext uri="{FF2B5EF4-FFF2-40B4-BE49-F238E27FC236}">
                <a16:creationId xmlns:a16="http://schemas.microsoft.com/office/drawing/2014/main" id="{00EAB2CE-189B-77EA-93E9-D44BA8708DAD}"/>
              </a:ext>
            </a:extLst>
          </p:cNvPr>
          <p:cNvSpPr/>
          <p:nvPr/>
        </p:nvSpPr>
        <p:spPr>
          <a:xfrm>
            <a:off x="6464643" y="31454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sp>
        <p:nvSpPr>
          <p:cNvPr id="79" name="テキスト ボックス 78">
            <a:extLst>
              <a:ext uri="{FF2B5EF4-FFF2-40B4-BE49-F238E27FC236}">
                <a16:creationId xmlns:a16="http://schemas.microsoft.com/office/drawing/2014/main" id="{7818E831-E6EC-C126-AACA-4F637B59E1ED}"/>
              </a:ext>
            </a:extLst>
          </p:cNvPr>
          <p:cNvSpPr txBox="1"/>
          <p:nvPr/>
        </p:nvSpPr>
        <p:spPr>
          <a:xfrm>
            <a:off x="8031591" y="1921512"/>
            <a:ext cx="380480"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監視</a:t>
            </a:r>
          </a:p>
        </p:txBody>
      </p:sp>
      <p:pic>
        <p:nvPicPr>
          <p:cNvPr id="81" name="グラフィックス 80">
            <a:extLst>
              <a:ext uri="{FF2B5EF4-FFF2-40B4-BE49-F238E27FC236}">
                <a16:creationId xmlns:a16="http://schemas.microsoft.com/office/drawing/2014/main" id="{8B09DA8C-03C9-4D32-B738-B973601C5D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1899" y="2001946"/>
            <a:ext cx="617456" cy="617456"/>
          </a:xfrm>
          <a:prstGeom prst="rect">
            <a:avLst/>
          </a:prstGeom>
        </p:spPr>
      </p:pic>
      <p:cxnSp>
        <p:nvCxnSpPr>
          <p:cNvPr id="84" name="直線矢印コネクタ 83">
            <a:extLst>
              <a:ext uri="{FF2B5EF4-FFF2-40B4-BE49-F238E27FC236}">
                <a16:creationId xmlns:a16="http://schemas.microsoft.com/office/drawing/2014/main" id="{E649CC67-1D37-3FBF-7841-59E1BF52A6C3}"/>
              </a:ext>
            </a:extLst>
          </p:cNvPr>
          <p:cNvCxnSpPr>
            <a:cxnSpLocks/>
            <a:stCxn id="81" idx="3"/>
          </p:cNvCxnSpPr>
          <p:nvPr/>
        </p:nvCxnSpPr>
        <p:spPr>
          <a:xfrm>
            <a:off x="8589355" y="2310674"/>
            <a:ext cx="144254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グラフィックス 5" descr="ベル 単色塗りつぶし">
            <a:extLst>
              <a:ext uri="{FF2B5EF4-FFF2-40B4-BE49-F238E27FC236}">
                <a16:creationId xmlns:a16="http://schemas.microsoft.com/office/drawing/2014/main" id="{B20B3AD5-1082-CD28-86B0-4A3884CE09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5047" y="5499152"/>
            <a:ext cx="450617" cy="450617"/>
          </a:xfrm>
          <a:prstGeom prst="rect">
            <a:avLst/>
          </a:prstGeom>
        </p:spPr>
      </p:pic>
    </p:spTree>
    <p:extLst>
      <p:ext uri="{BB962C8B-B14F-4D97-AF65-F5344CB8AC3E}">
        <p14:creationId xmlns:p14="http://schemas.microsoft.com/office/powerpoint/2010/main" val="2412637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DA887-B92A-101D-D08A-A4B11290C78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82C2E56-E1CB-2D26-7D43-9FA642D24E47}"/>
              </a:ext>
            </a:extLst>
          </p:cNvPr>
          <p:cNvSpPr>
            <a:spLocks noGrp="1"/>
          </p:cNvSpPr>
          <p:nvPr>
            <p:ph type="sldNum" sz="quarter" idx="10"/>
          </p:nvPr>
        </p:nvSpPr>
        <p:spPr/>
        <p:txBody>
          <a:bodyPr/>
          <a:lstStyle/>
          <a:p>
            <a:fld id="{6C25B416-2A59-467F-9B4B-B66C83B82743}" type="slidenum">
              <a:rPr kumimoji="1" lang="ja-JP" altLang="en-US" smtClean="0"/>
              <a:pPr/>
              <a:t>32</a:t>
            </a:fld>
            <a:endParaRPr kumimoji="1" lang="ja-JP" altLang="en-US"/>
          </a:p>
        </p:txBody>
      </p:sp>
      <p:sp>
        <p:nvSpPr>
          <p:cNvPr id="4" name="コンテンツ プレースホルダー 3">
            <a:extLst>
              <a:ext uri="{FF2B5EF4-FFF2-40B4-BE49-F238E27FC236}">
                <a16:creationId xmlns:a16="http://schemas.microsoft.com/office/drawing/2014/main" id="{AF0C1D3A-CABB-6813-07D6-8350B350DFBA}"/>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C943A4B-57F4-D6EB-E5BA-92F7366F40C1}"/>
              </a:ext>
            </a:extLst>
          </p:cNvPr>
          <p:cNvSpPr>
            <a:spLocks noGrp="1"/>
          </p:cNvSpPr>
          <p:nvPr>
            <p:ph type="body" sz="quarter" idx="14"/>
          </p:nvPr>
        </p:nvSpPr>
        <p:spPr/>
        <p:txBody>
          <a:bodyPr/>
          <a:lstStyle/>
          <a:p>
            <a:endParaRPr kumimoji="1" lang="ja-JP" altLang="en-US"/>
          </a:p>
        </p:txBody>
      </p:sp>
      <p:pic>
        <p:nvPicPr>
          <p:cNvPr id="6" name="コンテンツ プレースホルダー 5" descr="Cgで描かれた人の顔&#10;&#10;低い精度で自動的に生成された説明">
            <a:extLst>
              <a:ext uri="{FF2B5EF4-FFF2-40B4-BE49-F238E27FC236}">
                <a16:creationId xmlns:a16="http://schemas.microsoft.com/office/drawing/2014/main" id="{D77A4E15-C4C5-BAF5-C4F8-D0BA1A5DD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3315168"/>
            <a:ext cx="724964" cy="419622"/>
          </a:xfrm>
          <a:prstGeom prst="rect">
            <a:avLst/>
          </a:prstGeom>
        </p:spPr>
      </p:pic>
      <p:pic>
        <p:nvPicPr>
          <p:cNvPr id="7" name="コンテンツ プレースホルダー 5" descr="Cgで描かれた人の顔&#10;&#10;低い精度で自動的に生成された説明">
            <a:extLst>
              <a:ext uri="{FF2B5EF4-FFF2-40B4-BE49-F238E27FC236}">
                <a16:creationId xmlns:a16="http://schemas.microsoft.com/office/drawing/2014/main" id="{9CCFA269-B7DE-C126-CF9B-16D85973D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3911615"/>
            <a:ext cx="724964" cy="419622"/>
          </a:xfrm>
          <a:prstGeom prst="rect">
            <a:avLst/>
          </a:prstGeom>
        </p:spPr>
      </p:pic>
      <p:pic>
        <p:nvPicPr>
          <p:cNvPr id="8" name="コンテンツ プレースホルダー 5" descr="Cgで描かれた人の顔&#10;&#10;低い精度で自動的に生成された説明">
            <a:extLst>
              <a:ext uri="{FF2B5EF4-FFF2-40B4-BE49-F238E27FC236}">
                <a16:creationId xmlns:a16="http://schemas.microsoft.com/office/drawing/2014/main" id="{26DA2DB0-D1B1-B7C7-4F5C-C53963CF2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4509641"/>
            <a:ext cx="724964" cy="419622"/>
          </a:xfrm>
          <a:prstGeom prst="rect">
            <a:avLst/>
          </a:prstGeom>
        </p:spPr>
      </p:pic>
      <p:pic>
        <p:nvPicPr>
          <p:cNvPr id="9" name="コンテンツ プレースホルダー 5" descr="Cgで描かれた人の顔&#10;&#10;低い精度で自動的に生成された説明">
            <a:extLst>
              <a:ext uri="{FF2B5EF4-FFF2-40B4-BE49-F238E27FC236}">
                <a16:creationId xmlns:a16="http://schemas.microsoft.com/office/drawing/2014/main" id="{53F3BE1C-2475-A1D4-82CE-EFE539EC7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5107386"/>
            <a:ext cx="724964" cy="419622"/>
          </a:xfrm>
          <a:prstGeom prst="rect">
            <a:avLst/>
          </a:prstGeom>
        </p:spPr>
      </p:pic>
      <p:cxnSp>
        <p:nvCxnSpPr>
          <p:cNvPr id="10" name="直線コネクタ 9">
            <a:extLst>
              <a:ext uri="{FF2B5EF4-FFF2-40B4-BE49-F238E27FC236}">
                <a16:creationId xmlns:a16="http://schemas.microsoft.com/office/drawing/2014/main" id="{1D79A3DD-5A5F-405E-BD7A-2F2F2B4AAE30}"/>
              </a:ext>
            </a:extLst>
          </p:cNvPr>
          <p:cNvCxnSpPr/>
          <p:nvPr/>
        </p:nvCxnSpPr>
        <p:spPr>
          <a:xfrm>
            <a:off x="1984713" y="2872869"/>
            <a:ext cx="0" cy="2916736"/>
          </a:xfrm>
          <a:prstGeom prst="line">
            <a:avLst/>
          </a:prstGeom>
        </p:spPr>
        <p:style>
          <a:lnRef idx="1">
            <a:schemeClr val="dk1"/>
          </a:lnRef>
          <a:fillRef idx="0">
            <a:schemeClr val="dk1"/>
          </a:fillRef>
          <a:effectRef idx="0">
            <a:schemeClr val="dk1"/>
          </a:effectRef>
          <a:fontRef idx="minor">
            <a:schemeClr val="tx1"/>
          </a:fontRef>
        </p:style>
      </p:cxnSp>
      <p:grpSp>
        <p:nvGrpSpPr>
          <p:cNvPr id="11" name="Group 130">
            <a:extLst>
              <a:ext uri="{FF2B5EF4-FFF2-40B4-BE49-F238E27FC236}">
                <a16:creationId xmlns:a16="http://schemas.microsoft.com/office/drawing/2014/main" id="{215DF64D-A987-9017-CDE5-2561D6F4B664}"/>
              </a:ext>
            </a:extLst>
          </p:cNvPr>
          <p:cNvGrpSpPr>
            <a:grpSpLocks/>
          </p:cNvGrpSpPr>
          <p:nvPr/>
        </p:nvGrpSpPr>
        <p:grpSpPr bwMode="auto">
          <a:xfrm>
            <a:off x="1821571" y="3232893"/>
            <a:ext cx="306693" cy="235271"/>
            <a:chOff x="3456" y="960"/>
            <a:chExt cx="365" cy="280"/>
          </a:xfrm>
        </p:grpSpPr>
        <p:sp>
          <p:nvSpPr>
            <p:cNvPr id="12" name="AutoShape 131">
              <a:extLst>
                <a:ext uri="{FF2B5EF4-FFF2-40B4-BE49-F238E27FC236}">
                  <a16:creationId xmlns:a16="http://schemas.microsoft.com/office/drawing/2014/main" id="{812D7D5B-4CF7-6922-0577-679EC1DCAFDB}"/>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ln>
              <a:headEnd/>
              <a:tailEnd/>
            </a:ln>
          </p:spPr>
          <p:style>
            <a:lnRef idx="2">
              <a:schemeClr val="accent1">
                <a:shade val="15000"/>
              </a:schemeClr>
            </a:lnRef>
            <a:fillRef idx="1">
              <a:schemeClr val="accent1"/>
            </a:fillRef>
            <a:effectRef idx="0">
              <a:schemeClr val="accent1"/>
            </a:effectRef>
            <a:fontRef idx="minor">
              <a:schemeClr val="lt1"/>
            </a:fontRef>
          </p:style>
          <p:txBody>
            <a:bodyPr wrap="none" anchor="ctr"/>
            <a:lstStyle/>
            <a:p>
              <a:endParaRPr lang="ja-JP" altLang="en-US"/>
            </a:p>
          </p:txBody>
        </p:sp>
        <p:sp>
          <p:nvSpPr>
            <p:cNvPr id="13" name="AutoShape 132">
              <a:extLst>
                <a:ext uri="{FF2B5EF4-FFF2-40B4-BE49-F238E27FC236}">
                  <a16:creationId xmlns:a16="http://schemas.microsoft.com/office/drawing/2014/main" id="{F6A1AF6F-893A-E922-70B9-3AC4DF449A37}"/>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ln>
              <a:headEnd/>
              <a:tailEnd/>
            </a:ln>
          </p:spPr>
          <p:style>
            <a:lnRef idx="2">
              <a:schemeClr val="accent1">
                <a:shade val="15000"/>
              </a:schemeClr>
            </a:lnRef>
            <a:fillRef idx="1">
              <a:schemeClr val="accent1"/>
            </a:fillRef>
            <a:effectRef idx="0">
              <a:schemeClr val="accent1"/>
            </a:effectRef>
            <a:fontRef idx="minor">
              <a:schemeClr val="lt1"/>
            </a:fontRef>
          </p:style>
          <p:txBody>
            <a:bodyPr wrap="none" anchor="ctr"/>
            <a:lstStyle/>
            <a:p>
              <a:endParaRPr lang="ja-JP" altLang="en-US"/>
            </a:p>
          </p:txBody>
        </p:sp>
      </p:grpSp>
      <p:cxnSp>
        <p:nvCxnSpPr>
          <p:cNvPr id="15" name="直線矢印コネクタ 14">
            <a:extLst>
              <a:ext uri="{FF2B5EF4-FFF2-40B4-BE49-F238E27FC236}">
                <a16:creationId xmlns:a16="http://schemas.microsoft.com/office/drawing/2014/main" id="{BD5CE59F-6F14-34FD-3B69-07A08C0C0F78}"/>
              </a:ext>
            </a:extLst>
          </p:cNvPr>
          <p:cNvCxnSpPr>
            <a:cxnSpLocks/>
            <a:stCxn id="6" idx="3"/>
          </p:cNvCxnSpPr>
          <p:nvPr/>
        </p:nvCxnSpPr>
        <p:spPr>
          <a:xfrm>
            <a:off x="1842068" y="3524979"/>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08C125F-7906-224C-74B6-D728DB351C19}"/>
              </a:ext>
            </a:extLst>
          </p:cNvPr>
          <p:cNvCxnSpPr>
            <a:cxnSpLocks/>
            <a:stCxn id="7" idx="3"/>
          </p:cNvCxnSpPr>
          <p:nvPr/>
        </p:nvCxnSpPr>
        <p:spPr>
          <a:xfrm>
            <a:off x="1842068" y="4121426"/>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6EA718F-822E-5BF5-0B85-16E8981A902B}"/>
              </a:ext>
            </a:extLst>
          </p:cNvPr>
          <p:cNvCxnSpPr>
            <a:cxnSpLocks/>
            <a:stCxn id="8" idx="3"/>
          </p:cNvCxnSpPr>
          <p:nvPr/>
        </p:nvCxnSpPr>
        <p:spPr>
          <a:xfrm>
            <a:off x="1842068" y="4719452"/>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07F4E5D-EFE8-0B80-677E-18F8F2BA9FE5}"/>
              </a:ext>
            </a:extLst>
          </p:cNvPr>
          <p:cNvCxnSpPr>
            <a:cxnSpLocks/>
            <a:stCxn id="9" idx="3"/>
          </p:cNvCxnSpPr>
          <p:nvPr/>
        </p:nvCxnSpPr>
        <p:spPr>
          <a:xfrm>
            <a:off x="1842068" y="5317197"/>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0AB5D33F-5709-0445-8AFF-EE9DFDC3B831}"/>
              </a:ext>
            </a:extLst>
          </p:cNvPr>
          <p:cNvSpPr/>
          <p:nvPr/>
        </p:nvSpPr>
        <p:spPr>
          <a:xfrm>
            <a:off x="1994239" y="347740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070A8A2-14F6-3617-1071-6838FFAE098C}"/>
              </a:ext>
            </a:extLst>
          </p:cNvPr>
          <p:cNvSpPr/>
          <p:nvPr/>
        </p:nvSpPr>
        <p:spPr>
          <a:xfrm>
            <a:off x="3112733" y="3477402"/>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79F368A-891E-6109-E1AF-30F5889FA593}"/>
              </a:ext>
            </a:extLst>
          </p:cNvPr>
          <p:cNvSpPr/>
          <p:nvPr/>
        </p:nvSpPr>
        <p:spPr>
          <a:xfrm>
            <a:off x="2800350" y="467187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8CFB919D-7D82-8FBD-85C5-32F574EAC8A0}"/>
              </a:ext>
            </a:extLst>
          </p:cNvPr>
          <p:cNvCxnSpPr>
            <a:cxnSpLocks/>
            <a:stCxn id="34" idx="3"/>
            <a:endCxn id="37" idx="1"/>
          </p:cNvCxnSpPr>
          <p:nvPr/>
        </p:nvCxnSpPr>
        <p:spPr>
          <a:xfrm>
            <a:off x="2800350" y="3523401"/>
            <a:ext cx="0" cy="119447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FA3148D-92F3-D7BD-F3B8-D0C08817E035}"/>
              </a:ext>
            </a:extLst>
          </p:cNvPr>
          <p:cNvCxnSpPr>
            <a:cxnSpLocks/>
            <a:stCxn id="35" idx="3"/>
            <a:endCxn id="36" idx="1"/>
          </p:cNvCxnSpPr>
          <p:nvPr/>
        </p:nvCxnSpPr>
        <p:spPr>
          <a:xfrm flipH="1" flipV="1">
            <a:off x="3112733" y="3523401"/>
            <a:ext cx="1" cy="598025"/>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5EF51ACA-C07F-2618-58A2-D547DC08AF24}"/>
              </a:ext>
            </a:extLst>
          </p:cNvPr>
          <p:cNvSpPr/>
          <p:nvPr/>
        </p:nvSpPr>
        <p:spPr>
          <a:xfrm>
            <a:off x="3606461" y="4076725"/>
            <a:ext cx="1751013"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1B7747E-D32D-4FC4-6C67-D8005DF9C47C}"/>
              </a:ext>
            </a:extLst>
          </p:cNvPr>
          <p:cNvSpPr/>
          <p:nvPr/>
        </p:nvSpPr>
        <p:spPr>
          <a:xfrm>
            <a:off x="1994240" y="4075427"/>
            <a:ext cx="1118494"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47FBD043-4C0E-B73B-52D6-1337A126182C}"/>
              </a:ext>
            </a:extLst>
          </p:cNvPr>
          <p:cNvSpPr/>
          <p:nvPr/>
        </p:nvSpPr>
        <p:spPr>
          <a:xfrm>
            <a:off x="3938700" y="5275600"/>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2263E4EE-CE07-76D7-4EF2-2D205FCE8D05}"/>
              </a:ext>
            </a:extLst>
          </p:cNvPr>
          <p:cNvCxnSpPr>
            <a:cxnSpLocks/>
            <a:stCxn id="49" idx="1"/>
            <a:endCxn id="36" idx="3"/>
          </p:cNvCxnSpPr>
          <p:nvPr/>
        </p:nvCxnSpPr>
        <p:spPr>
          <a:xfrm flipH="1" flipV="1">
            <a:off x="3918844" y="3523401"/>
            <a:ext cx="19856" cy="179819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0D786AB-8038-E246-116A-A7F2E369FBE9}"/>
              </a:ext>
            </a:extLst>
          </p:cNvPr>
          <p:cNvCxnSpPr>
            <a:cxnSpLocks/>
            <a:stCxn id="46" idx="1"/>
            <a:endCxn id="37" idx="3"/>
          </p:cNvCxnSpPr>
          <p:nvPr/>
        </p:nvCxnSpPr>
        <p:spPr>
          <a:xfrm>
            <a:off x="3606461" y="4122724"/>
            <a:ext cx="0" cy="59514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8255D5B-EB2C-0EBD-C2B9-B6F6244FAA3B}"/>
              </a:ext>
            </a:extLst>
          </p:cNvPr>
          <p:cNvSpPr/>
          <p:nvPr/>
        </p:nvSpPr>
        <p:spPr>
          <a:xfrm>
            <a:off x="4744810" y="3474579"/>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B341776-D670-7A9A-548F-344C11AE368F}"/>
              </a:ext>
            </a:extLst>
          </p:cNvPr>
          <p:cNvCxnSpPr>
            <a:cxnSpLocks/>
            <a:stCxn id="49" idx="3"/>
            <a:endCxn id="59" idx="1"/>
          </p:cNvCxnSpPr>
          <p:nvPr/>
        </p:nvCxnSpPr>
        <p:spPr>
          <a:xfrm flipH="1" flipV="1">
            <a:off x="4744810" y="3520578"/>
            <a:ext cx="1" cy="1801021"/>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C753C480-D2D3-A825-D805-0672F581F23C}"/>
              </a:ext>
            </a:extLst>
          </p:cNvPr>
          <p:cNvSpPr/>
          <p:nvPr/>
        </p:nvSpPr>
        <p:spPr>
          <a:xfrm>
            <a:off x="5357475" y="467187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コネクタ 64">
            <a:extLst>
              <a:ext uri="{FF2B5EF4-FFF2-40B4-BE49-F238E27FC236}">
                <a16:creationId xmlns:a16="http://schemas.microsoft.com/office/drawing/2014/main" id="{173EC057-0649-CBFD-B0B4-634DE485DA20}"/>
              </a:ext>
            </a:extLst>
          </p:cNvPr>
          <p:cNvCxnSpPr>
            <a:cxnSpLocks/>
            <a:stCxn id="46" idx="3"/>
            <a:endCxn id="64" idx="1"/>
          </p:cNvCxnSpPr>
          <p:nvPr/>
        </p:nvCxnSpPr>
        <p:spPr>
          <a:xfrm>
            <a:off x="5357474" y="4122724"/>
            <a:ext cx="1" cy="59514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6DE56028-D17D-6C44-9295-18B0FE30C80F}"/>
              </a:ext>
            </a:extLst>
          </p:cNvPr>
          <p:cNvSpPr/>
          <p:nvPr/>
        </p:nvSpPr>
        <p:spPr>
          <a:xfrm>
            <a:off x="5550921" y="4069725"/>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769C34C-2A5B-6A41-2E6C-4E2330C539A1}"/>
              </a:ext>
            </a:extLst>
          </p:cNvPr>
          <p:cNvSpPr/>
          <p:nvPr/>
        </p:nvSpPr>
        <p:spPr>
          <a:xfrm>
            <a:off x="6357032" y="5269897"/>
            <a:ext cx="1262966"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8E2BB212-893C-6A66-1009-54FBA9877BCC}"/>
              </a:ext>
            </a:extLst>
          </p:cNvPr>
          <p:cNvCxnSpPr>
            <a:cxnSpLocks/>
            <a:stCxn id="71" idx="1"/>
            <a:endCxn id="59" idx="3"/>
          </p:cNvCxnSpPr>
          <p:nvPr/>
        </p:nvCxnSpPr>
        <p:spPr>
          <a:xfrm flipV="1">
            <a:off x="5550921" y="3520578"/>
            <a:ext cx="0" cy="595146"/>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1DFCEDF-2E29-2502-5F2B-C75FAFCB452D}"/>
              </a:ext>
            </a:extLst>
          </p:cNvPr>
          <p:cNvCxnSpPr>
            <a:cxnSpLocks/>
            <a:stCxn id="72" idx="1"/>
            <a:endCxn id="71" idx="3"/>
          </p:cNvCxnSpPr>
          <p:nvPr/>
        </p:nvCxnSpPr>
        <p:spPr>
          <a:xfrm flipV="1">
            <a:off x="6357032" y="4115724"/>
            <a:ext cx="0" cy="1200172"/>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29F49502-19B0-E741-BFFA-FB42860268ED}"/>
              </a:ext>
            </a:extLst>
          </p:cNvPr>
          <p:cNvSpPr/>
          <p:nvPr/>
        </p:nvSpPr>
        <p:spPr>
          <a:xfrm>
            <a:off x="6163587" y="3474579"/>
            <a:ext cx="732514"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1" name="直線コネクタ 80">
            <a:extLst>
              <a:ext uri="{FF2B5EF4-FFF2-40B4-BE49-F238E27FC236}">
                <a16:creationId xmlns:a16="http://schemas.microsoft.com/office/drawing/2014/main" id="{0D272ED1-0CCE-2127-CED8-0228A8F0C566}"/>
              </a:ext>
            </a:extLst>
          </p:cNvPr>
          <p:cNvCxnSpPr>
            <a:cxnSpLocks/>
            <a:stCxn id="80" idx="1"/>
            <a:endCxn id="64" idx="3"/>
          </p:cNvCxnSpPr>
          <p:nvPr/>
        </p:nvCxnSpPr>
        <p:spPr>
          <a:xfrm flipH="1">
            <a:off x="6163586" y="3520578"/>
            <a:ext cx="1" cy="11972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884081C-92F5-1376-C3D7-37CC8E310628}"/>
              </a:ext>
            </a:extLst>
          </p:cNvPr>
          <p:cNvSpPr/>
          <p:nvPr/>
        </p:nvSpPr>
        <p:spPr>
          <a:xfrm>
            <a:off x="6896100" y="4671872"/>
            <a:ext cx="723897"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6" name="直線コネクタ 85">
            <a:extLst>
              <a:ext uri="{FF2B5EF4-FFF2-40B4-BE49-F238E27FC236}">
                <a16:creationId xmlns:a16="http://schemas.microsoft.com/office/drawing/2014/main" id="{4CD345EA-1CE4-87DA-103B-C3115C63E539}"/>
              </a:ext>
            </a:extLst>
          </p:cNvPr>
          <p:cNvCxnSpPr>
            <a:cxnSpLocks/>
            <a:stCxn id="80" idx="3"/>
            <a:endCxn id="85" idx="1"/>
          </p:cNvCxnSpPr>
          <p:nvPr/>
        </p:nvCxnSpPr>
        <p:spPr>
          <a:xfrm flipH="1">
            <a:off x="6896100" y="3520578"/>
            <a:ext cx="1" cy="11972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0" name="Group 130">
            <a:extLst>
              <a:ext uri="{FF2B5EF4-FFF2-40B4-BE49-F238E27FC236}">
                <a16:creationId xmlns:a16="http://schemas.microsoft.com/office/drawing/2014/main" id="{734B5A8E-A883-8264-29C5-9B4A52F5C18C}"/>
              </a:ext>
            </a:extLst>
          </p:cNvPr>
          <p:cNvGrpSpPr>
            <a:grpSpLocks/>
          </p:cNvGrpSpPr>
          <p:nvPr/>
        </p:nvGrpSpPr>
        <p:grpSpPr bwMode="auto">
          <a:xfrm>
            <a:off x="1826815" y="3809683"/>
            <a:ext cx="306693" cy="235271"/>
            <a:chOff x="3456" y="960"/>
            <a:chExt cx="365" cy="280"/>
          </a:xfrm>
        </p:grpSpPr>
        <p:sp>
          <p:nvSpPr>
            <p:cNvPr id="91" name="AutoShape 131">
              <a:extLst>
                <a:ext uri="{FF2B5EF4-FFF2-40B4-BE49-F238E27FC236}">
                  <a16:creationId xmlns:a16="http://schemas.microsoft.com/office/drawing/2014/main" id="{FB170E35-5FE1-112B-65A1-E7593A40D175}"/>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wrap="none" anchor="ctr"/>
            <a:lstStyle/>
            <a:p>
              <a:endParaRPr lang="ja-JP" altLang="en-US"/>
            </a:p>
          </p:txBody>
        </p:sp>
        <p:sp>
          <p:nvSpPr>
            <p:cNvPr id="92" name="AutoShape 132">
              <a:extLst>
                <a:ext uri="{FF2B5EF4-FFF2-40B4-BE49-F238E27FC236}">
                  <a16:creationId xmlns:a16="http://schemas.microsoft.com/office/drawing/2014/main" id="{E330DE6E-FAFC-4C51-241E-99A95EE7B2BD}"/>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wrap="none" anchor="ctr"/>
            <a:lstStyle/>
            <a:p>
              <a:endParaRPr lang="ja-JP" altLang="en-US"/>
            </a:p>
          </p:txBody>
        </p:sp>
      </p:grpSp>
    </p:spTree>
    <p:extLst>
      <p:ext uri="{BB962C8B-B14F-4D97-AF65-F5344CB8AC3E}">
        <p14:creationId xmlns:p14="http://schemas.microsoft.com/office/powerpoint/2010/main" val="424886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9B42B-A686-D981-F77B-D66FBD4C015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6F38299-4200-94F2-AB6B-3F043BF8C2B4}"/>
              </a:ext>
            </a:extLst>
          </p:cNvPr>
          <p:cNvSpPr>
            <a:spLocks noGrp="1"/>
          </p:cNvSpPr>
          <p:nvPr>
            <p:ph type="sldNum" sz="quarter" idx="10"/>
          </p:nvPr>
        </p:nvSpPr>
        <p:spPr/>
        <p:txBody>
          <a:bodyPr/>
          <a:lstStyle/>
          <a:p>
            <a:fld id="{6C25B416-2A59-467F-9B4B-B66C83B82743}" type="slidenum">
              <a:rPr kumimoji="1" lang="ja-JP" altLang="en-US" smtClean="0"/>
              <a:pPr/>
              <a:t>4</a:t>
            </a:fld>
            <a:endParaRPr kumimoji="1" lang="ja-JP" altLang="en-US"/>
          </a:p>
        </p:txBody>
      </p:sp>
      <p:sp>
        <p:nvSpPr>
          <p:cNvPr id="4" name="コンテンツ プレースホルダー 3">
            <a:extLst>
              <a:ext uri="{FF2B5EF4-FFF2-40B4-BE49-F238E27FC236}">
                <a16:creationId xmlns:a16="http://schemas.microsoft.com/office/drawing/2014/main" id="{4F795162-2C8E-E83D-085F-D102F88136A7}"/>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ABB20FCA-D371-273C-274E-2D9D905C2CC2}"/>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AA1C437D-A09F-6E6E-BB36-8A5AA74F26A7}"/>
              </a:ext>
            </a:extLst>
          </p:cNvPr>
          <p:cNvSpPr/>
          <p:nvPr/>
        </p:nvSpPr>
        <p:spPr>
          <a:xfrm>
            <a:off x="1566862" y="3319956"/>
            <a:ext cx="8528050" cy="1352550"/>
          </a:xfrm>
          <a:prstGeom prst="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a:t>並行</a:t>
            </a:r>
          </a:p>
        </p:txBody>
      </p:sp>
      <p:sp>
        <p:nvSpPr>
          <p:cNvPr id="7" name="四角形: 角を丸くする 6">
            <a:extLst>
              <a:ext uri="{FF2B5EF4-FFF2-40B4-BE49-F238E27FC236}">
                <a16:creationId xmlns:a16="http://schemas.microsoft.com/office/drawing/2014/main" id="{3AD5FE50-6766-4C08-9DF8-267EDE606B14}"/>
              </a:ext>
            </a:extLst>
          </p:cNvPr>
          <p:cNvSpPr/>
          <p:nvPr/>
        </p:nvSpPr>
        <p:spPr>
          <a:xfrm>
            <a:off x="1624013" y="3688256"/>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A</a:t>
            </a:r>
          </a:p>
          <a:p>
            <a:pPr algn="ctr"/>
            <a:r>
              <a:rPr kumimoji="1" lang="ja-JP" altLang="en-US" sz="1000" dirty="0">
                <a:latin typeface="Meiryo UI" panose="020B0604030504040204" pitchFamily="50" charset="-128"/>
                <a:ea typeface="Meiryo UI" panose="020B0604030504040204" pitchFamily="50" charset="-128"/>
              </a:rPr>
              <a:t>（洗濯）</a:t>
            </a:r>
            <a:endParaRPr kumimoji="1" lang="en-US" altLang="ja-JP" sz="10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01AFC8EA-1DAC-7996-9FC5-593F93D78AF7}"/>
              </a:ext>
            </a:extLst>
          </p:cNvPr>
          <p:cNvSpPr/>
          <p:nvPr/>
        </p:nvSpPr>
        <p:spPr>
          <a:xfrm>
            <a:off x="1624013" y="4145456"/>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B</a:t>
            </a:r>
          </a:p>
          <a:p>
            <a:pPr algn="ctr"/>
            <a:r>
              <a:rPr kumimoji="1" lang="ja-JP" altLang="en-US" sz="1000" dirty="0">
                <a:latin typeface="Meiryo UI" panose="020B0604030504040204" pitchFamily="50" charset="-128"/>
                <a:ea typeface="Meiryo UI" panose="020B0604030504040204" pitchFamily="50" charset="-128"/>
              </a:rPr>
              <a:t>（掃除）</a:t>
            </a:r>
            <a:endParaRPr kumimoji="1" lang="en-US" altLang="ja-JP" sz="1000" dirty="0">
              <a:latin typeface="Meiryo UI" panose="020B0604030504040204" pitchFamily="50" charset="-128"/>
              <a:ea typeface="Meiryo UI" panose="020B0604030504040204" pitchFamily="50" charset="-128"/>
            </a:endParaRPr>
          </a:p>
        </p:txBody>
      </p:sp>
      <p:cxnSp>
        <p:nvCxnSpPr>
          <p:cNvPr id="9" name="直線矢印コネクタ 8">
            <a:extLst>
              <a:ext uri="{FF2B5EF4-FFF2-40B4-BE49-F238E27FC236}">
                <a16:creationId xmlns:a16="http://schemas.microsoft.com/office/drawing/2014/main" id="{883F899D-80FE-A566-1430-7440969D3BF0}"/>
              </a:ext>
            </a:extLst>
          </p:cNvPr>
          <p:cNvCxnSpPr>
            <a:cxnSpLocks/>
            <a:stCxn id="7" idx="3"/>
          </p:cNvCxnSpPr>
          <p:nvPr/>
        </p:nvCxnSpPr>
        <p:spPr>
          <a:xfrm>
            <a:off x="2482850" y="3888281"/>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18D3B2B-CBC3-8D20-52F1-2C5716A2938C}"/>
              </a:ext>
            </a:extLst>
          </p:cNvPr>
          <p:cNvCxnSpPr>
            <a:cxnSpLocks/>
            <a:stCxn id="8" idx="3"/>
          </p:cNvCxnSpPr>
          <p:nvPr/>
        </p:nvCxnSpPr>
        <p:spPr>
          <a:xfrm>
            <a:off x="2482850" y="4345481"/>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B2234903-9553-5BC5-C972-C095480A9CA6}"/>
              </a:ext>
            </a:extLst>
          </p:cNvPr>
          <p:cNvSpPr/>
          <p:nvPr/>
        </p:nvSpPr>
        <p:spPr>
          <a:xfrm>
            <a:off x="2600325" y="3842282"/>
            <a:ext cx="1281113"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877599B-74CA-5F6C-3A35-88F9AA0D32B6}"/>
              </a:ext>
            </a:extLst>
          </p:cNvPr>
          <p:cNvSpPr/>
          <p:nvPr/>
        </p:nvSpPr>
        <p:spPr>
          <a:xfrm>
            <a:off x="3881438" y="4299482"/>
            <a:ext cx="1281113"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61D109A-B4FA-7A24-10E3-3558DD2F3E75}"/>
              </a:ext>
            </a:extLst>
          </p:cNvPr>
          <p:cNvSpPr/>
          <p:nvPr/>
        </p:nvSpPr>
        <p:spPr>
          <a:xfrm>
            <a:off x="5162552" y="3847896"/>
            <a:ext cx="116363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AA06B93-1F0C-2B22-8B81-E1601D4E47D1}"/>
              </a:ext>
            </a:extLst>
          </p:cNvPr>
          <p:cNvSpPr/>
          <p:nvPr/>
        </p:nvSpPr>
        <p:spPr>
          <a:xfrm>
            <a:off x="6326190" y="4299482"/>
            <a:ext cx="1608135"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6582B59-4E03-7FBD-938E-3BEC9D2E768D}"/>
              </a:ext>
            </a:extLst>
          </p:cNvPr>
          <p:cNvSpPr/>
          <p:nvPr/>
        </p:nvSpPr>
        <p:spPr>
          <a:xfrm>
            <a:off x="7934325" y="3842281"/>
            <a:ext cx="1597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F51C366F-C8FB-BEF4-B015-DBD75D7EE967}"/>
              </a:ext>
            </a:extLst>
          </p:cNvPr>
          <p:cNvCxnSpPr>
            <a:cxnSpLocks/>
            <a:stCxn id="11" idx="3"/>
            <a:endCxn id="12" idx="1"/>
          </p:cNvCxnSpPr>
          <p:nvPr/>
        </p:nvCxnSpPr>
        <p:spPr>
          <a:xfrm>
            <a:off x="3881438" y="3888281"/>
            <a:ext cx="0" cy="457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E6FCAEA-65DA-1F72-3670-B91C58916240}"/>
              </a:ext>
            </a:extLst>
          </p:cNvPr>
          <p:cNvCxnSpPr>
            <a:cxnSpLocks/>
            <a:stCxn id="13" idx="1"/>
            <a:endCxn id="12" idx="3"/>
          </p:cNvCxnSpPr>
          <p:nvPr/>
        </p:nvCxnSpPr>
        <p:spPr>
          <a:xfrm flipH="1">
            <a:off x="5162551" y="3893895"/>
            <a:ext cx="1" cy="4515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33AD9BA-F647-6801-0A41-0B3085D3E816}"/>
              </a:ext>
            </a:extLst>
          </p:cNvPr>
          <p:cNvCxnSpPr>
            <a:cxnSpLocks/>
            <a:stCxn id="13" idx="3"/>
            <a:endCxn id="14" idx="1"/>
          </p:cNvCxnSpPr>
          <p:nvPr/>
        </p:nvCxnSpPr>
        <p:spPr>
          <a:xfrm>
            <a:off x="6326190" y="3893895"/>
            <a:ext cx="0" cy="4515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FD1EBA-8074-03F3-6A0D-A104040CAF54}"/>
              </a:ext>
            </a:extLst>
          </p:cNvPr>
          <p:cNvCxnSpPr>
            <a:cxnSpLocks/>
            <a:stCxn id="14" idx="3"/>
            <a:endCxn id="15" idx="1"/>
          </p:cNvCxnSpPr>
          <p:nvPr/>
        </p:nvCxnSpPr>
        <p:spPr>
          <a:xfrm flipV="1">
            <a:off x="7934325" y="3888280"/>
            <a:ext cx="0" cy="45720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グラフィックス 19" descr="ユーザー">
            <a:extLst>
              <a:ext uri="{FF2B5EF4-FFF2-40B4-BE49-F238E27FC236}">
                <a16:creationId xmlns:a16="http://schemas.microsoft.com/office/drawing/2014/main" id="{90906943-AD8D-7FDF-2818-87CC228DE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3498569"/>
            <a:ext cx="338100" cy="338100"/>
          </a:xfrm>
          <a:prstGeom prst="rect">
            <a:avLst/>
          </a:prstGeom>
        </p:spPr>
      </p:pic>
      <p:sp>
        <p:nvSpPr>
          <p:cNvPr id="21" name="正方形/長方形 20">
            <a:extLst>
              <a:ext uri="{FF2B5EF4-FFF2-40B4-BE49-F238E27FC236}">
                <a16:creationId xmlns:a16="http://schemas.microsoft.com/office/drawing/2014/main" id="{F491CAD4-DB98-AFC7-A3AF-99112A0AF0DA}"/>
              </a:ext>
            </a:extLst>
          </p:cNvPr>
          <p:cNvSpPr/>
          <p:nvPr/>
        </p:nvSpPr>
        <p:spPr>
          <a:xfrm>
            <a:off x="1566862" y="4742180"/>
            <a:ext cx="8528050" cy="1352550"/>
          </a:xfrm>
          <a:prstGeom prst="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a:t>並列</a:t>
            </a:r>
          </a:p>
        </p:txBody>
      </p:sp>
      <p:sp>
        <p:nvSpPr>
          <p:cNvPr id="22" name="四角形: 角を丸くする 21">
            <a:extLst>
              <a:ext uri="{FF2B5EF4-FFF2-40B4-BE49-F238E27FC236}">
                <a16:creationId xmlns:a16="http://schemas.microsoft.com/office/drawing/2014/main" id="{471802DF-0124-B486-DEBE-B15BA2D27994}"/>
              </a:ext>
            </a:extLst>
          </p:cNvPr>
          <p:cNvSpPr/>
          <p:nvPr/>
        </p:nvSpPr>
        <p:spPr>
          <a:xfrm>
            <a:off x="1624013" y="5110480"/>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A</a:t>
            </a:r>
          </a:p>
          <a:p>
            <a:pPr algn="ctr"/>
            <a:r>
              <a:rPr kumimoji="1" lang="ja-JP" altLang="en-US" sz="1000" dirty="0">
                <a:latin typeface="Meiryo UI" panose="020B0604030504040204" pitchFamily="50" charset="-128"/>
                <a:ea typeface="Meiryo UI" panose="020B0604030504040204" pitchFamily="50" charset="-128"/>
              </a:rPr>
              <a:t>（洗濯）</a:t>
            </a:r>
            <a:endParaRPr kumimoji="1" lang="en-US" altLang="ja-JP" sz="10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A026A06D-CE09-00AC-0DD0-E6269E8E354B}"/>
              </a:ext>
            </a:extLst>
          </p:cNvPr>
          <p:cNvSpPr/>
          <p:nvPr/>
        </p:nvSpPr>
        <p:spPr>
          <a:xfrm>
            <a:off x="1624013" y="5567680"/>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B</a:t>
            </a:r>
          </a:p>
          <a:p>
            <a:pPr algn="ctr"/>
            <a:r>
              <a:rPr kumimoji="1" lang="ja-JP" altLang="en-US" sz="1000" dirty="0">
                <a:latin typeface="Meiryo UI" panose="020B0604030504040204" pitchFamily="50" charset="-128"/>
                <a:ea typeface="Meiryo UI" panose="020B0604030504040204" pitchFamily="50" charset="-128"/>
              </a:rPr>
              <a:t>（掃除）</a:t>
            </a:r>
          </a:p>
        </p:txBody>
      </p:sp>
      <p:cxnSp>
        <p:nvCxnSpPr>
          <p:cNvPr id="24" name="直線矢印コネクタ 23">
            <a:extLst>
              <a:ext uri="{FF2B5EF4-FFF2-40B4-BE49-F238E27FC236}">
                <a16:creationId xmlns:a16="http://schemas.microsoft.com/office/drawing/2014/main" id="{E8F6D6D7-8AFB-A785-2EDF-0EB98535EE82}"/>
              </a:ext>
            </a:extLst>
          </p:cNvPr>
          <p:cNvCxnSpPr>
            <a:cxnSpLocks/>
            <a:stCxn id="22" idx="3"/>
          </p:cNvCxnSpPr>
          <p:nvPr/>
        </p:nvCxnSpPr>
        <p:spPr>
          <a:xfrm>
            <a:off x="2482850" y="5310505"/>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1F5539F-2114-D732-C283-57A54003EC5C}"/>
              </a:ext>
            </a:extLst>
          </p:cNvPr>
          <p:cNvCxnSpPr>
            <a:cxnSpLocks/>
            <a:stCxn id="23" idx="3"/>
          </p:cNvCxnSpPr>
          <p:nvPr/>
        </p:nvCxnSpPr>
        <p:spPr>
          <a:xfrm>
            <a:off x="2482850" y="5767705"/>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19352191-6EC1-F808-61E1-A079A3A4D10F}"/>
              </a:ext>
            </a:extLst>
          </p:cNvPr>
          <p:cNvSpPr/>
          <p:nvPr/>
        </p:nvSpPr>
        <p:spPr>
          <a:xfrm>
            <a:off x="2600325" y="5264506"/>
            <a:ext cx="6931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グラフィックス 26" descr="ユーザー">
            <a:extLst>
              <a:ext uri="{FF2B5EF4-FFF2-40B4-BE49-F238E27FC236}">
                <a16:creationId xmlns:a16="http://schemas.microsoft.com/office/drawing/2014/main" id="{40FCC138-F11C-BE9A-25FF-7BD1B9325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4920793"/>
            <a:ext cx="338100" cy="338100"/>
          </a:xfrm>
          <a:prstGeom prst="rect">
            <a:avLst/>
          </a:prstGeom>
        </p:spPr>
      </p:pic>
      <p:sp>
        <p:nvSpPr>
          <p:cNvPr id="28" name="正方形/長方形 27">
            <a:extLst>
              <a:ext uri="{FF2B5EF4-FFF2-40B4-BE49-F238E27FC236}">
                <a16:creationId xmlns:a16="http://schemas.microsoft.com/office/drawing/2014/main" id="{663F5E0A-6FBA-1351-DBF2-C589AE17F498}"/>
              </a:ext>
            </a:extLst>
          </p:cNvPr>
          <p:cNvSpPr/>
          <p:nvPr/>
        </p:nvSpPr>
        <p:spPr>
          <a:xfrm>
            <a:off x="2600325" y="5721070"/>
            <a:ext cx="6931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グラフィックス 28" descr="ユーザー">
            <a:extLst>
              <a:ext uri="{FF2B5EF4-FFF2-40B4-BE49-F238E27FC236}">
                <a16:creationId xmlns:a16="http://schemas.microsoft.com/office/drawing/2014/main" id="{F9D6F8AB-E05F-3CA2-6D26-6F4EDDEC4E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5377356"/>
            <a:ext cx="338100" cy="338100"/>
          </a:xfrm>
          <a:prstGeom prst="rect">
            <a:avLst/>
          </a:prstGeom>
        </p:spPr>
      </p:pic>
    </p:spTree>
    <p:extLst>
      <p:ext uri="{BB962C8B-B14F-4D97-AF65-F5344CB8AC3E}">
        <p14:creationId xmlns:p14="http://schemas.microsoft.com/office/powerpoint/2010/main" val="428405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539AA-4A47-E949-EE3D-0441EEEB1D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4906C7A-9955-6C36-3A4A-1D2D05724967}"/>
              </a:ext>
            </a:extLst>
          </p:cNvPr>
          <p:cNvSpPr>
            <a:spLocks noGrp="1"/>
          </p:cNvSpPr>
          <p:nvPr>
            <p:ph type="sldNum" sz="quarter" idx="10"/>
          </p:nvPr>
        </p:nvSpPr>
        <p:spPr/>
        <p:txBody>
          <a:bodyPr/>
          <a:lstStyle/>
          <a:p>
            <a:fld id="{6C25B416-2A59-467F-9B4B-B66C83B82743}" type="slidenum">
              <a:rPr kumimoji="1" lang="ja-JP" altLang="en-US" smtClean="0"/>
              <a:pPr/>
              <a:t>5</a:t>
            </a:fld>
            <a:endParaRPr kumimoji="1" lang="ja-JP" altLang="en-US"/>
          </a:p>
        </p:txBody>
      </p:sp>
      <p:sp>
        <p:nvSpPr>
          <p:cNvPr id="5" name="テキスト プレースホルダー 4">
            <a:extLst>
              <a:ext uri="{FF2B5EF4-FFF2-40B4-BE49-F238E27FC236}">
                <a16:creationId xmlns:a16="http://schemas.microsoft.com/office/drawing/2014/main" id="{7EF5A55B-55F2-9BCF-DCB7-998F0968697F}"/>
              </a:ext>
            </a:extLst>
          </p:cNvPr>
          <p:cNvSpPr>
            <a:spLocks noGrp="1"/>
          </p:cNvSpPr>
          <p:nvPr>
            <p:ph type="body" sz="quarter" idx="14"/>
          </p:nvPr>
        </p:nvSpPr>
        <p:spPr/>
        <p:txBody>
          <a:bodyPr/>
          <a:lstStyle/>
          <a:p>
            <a:endParaRPr kumimoji="1" lang="ja-JP" altLang="en-US"/>
          </a:p>
        </p:txBody>
      </p:sp>
      <p:cxnSp>
        <p:nvCxnSpPr>
          <p:cNvPr id="6" name="直線コネクタ 5">
            <a:extLst>
              <a:ext uri="{FF2B5EF4-FFF2-40B4-BE49-F238E27FC236}">
                <a16:creationId xmlns:a16="http://schemas.microsoft.com/office/drawing/2014/main" id="{2D7E81A1-0130-3126-C529-CF114455DF46}"/>
              </a:ext>
            </a:extLst>
          </p:cNvPr>
          <p:cNvCxnSpPr>
            <a:cxnSpLocks/>
            <a:stCxn id="7" idx="2"/>
          </p:cNvCxnSpPr>
          <p:nvPr/>
        </p:nvCxnSpPr>
        <p:spPr>
          <a:xfrm>
            <a:off x="5084630" y="3105829"/>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5966DB9-9337-D766-A44E-6A2C1CC42395}"/>
              </a:ext>
            </a:extLst>
          </p:cNvPr>
          <p:cNvSpPr/>
          <p:nvPr/>
        </p:nvSpPr>
        <p:spPr>
          <a:xfrm>
            <a:off x="4616630"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a:t>main</a:t>
            </a:r>
            <a:endParaRPr kumimoji="1" lang="ja-JP" altLang="en-US" sz="1200" dirty="0"/>
          </a:p>
        </p:txBody>
      </p:sp>
      <p:sp>
        <p:nvSpPr>
          <p:cNvPr id="8" name="正方形/長方形 7">
            <a:extLst>
              <a:ext uri="{FF2B5EF4-FFF2-40B4-BE49-F238E27FC236}">
                <a16:creationId xmlns:a16="http://schemas.microsoft.com/office/drawing/2014/main" id="{620DD105-CBF8-3AF7-8E6B-3337CE50EB95}"/>
              </a:ext>
            </a:extLst>
          </p:cNvPr>
          <p:cNvSpPr/>
          <p:nvPr/>
        </p:nvSpPr>
        <p:spPr>
          <a:xfrm>
            <a:off x="6068006"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err="1"/>
              <a:t>func</a:t>
            </a:r>
            <a:endParaRPr kumimoji="1" lang="ja-JP" altLang="en-US" sz="1200" dirty="0"/>
          </a:p>
        </p:txBody>
      </p:sp>
      <p:cxnSp>
        <p:nvCxnSpPr>
          <p:cNvPr id="9" name="直線コネクタ 8">
            <a:extLst>
              <a:ext uri="{FF2B5EF4-FFF2-40B4-BE49-F238E27FC236}">
                <a16:creationId xmlns:a16="http://schemas.microsoft.com/office/drawing/2014/main" id="{56785643-201F-444A-DE48-1359B5830208}"/>
              </a:ext>
            </a:extLst>
          </p:cNvPr>
          <p:cNvCxnSpPr>
            <a:cxnSpLocks/>
            <a:stCxn id="8" idx="2"/>
          </p:cNvCxnSpPr>
          <p:nvPr/>
        </p:nvCxnSpPr>
        <p:spPr>
          <a:xfrm>
            <a:off x="6536006" y="3105829"/>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624C906-7975-35A7-3532-5F04AB999195}"/>
              </a:ext>
            </a:extLst>
          </p:cNvPr>
          <p:cNvSpPr/>
          <p:nvPr/>
        </p:nvSpPr>
        <p:spPr>
          <a:xfrm>
            <a:off x="5012630" y="3271428"/>
            <a:ext cx="144000" cy="119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48BEC7-7610-D3CB-4336-C6E8F22A6162}"/>
              </a:ext>
            </a:extLst>
          </p:cNvPr>
          <p:cNvSpPr/>
          <p:nvPr/>
        </p:nvSpPr>
        <p:spPr>
          <a:xfrm>
            <a:off x="6464006" y="3409258"/>
            <a:ext cx="14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246F4D22-4662-B7E9-3E08-9134A7C5A480}"/>
              </a:ext>
            </a:extLst>
          </p:cNvPr>
          <p:cNvCxnSpPr>
            <a:cxnSpLocks/>
          </p:cNvCxnSpPr>
          <p:nvPr/>
        </p:nvCxnSpPr>
        <p:spPr>
          <a:xfrm>
            <a:off x="5156630" y="3409538"/>
            <a:ext cx="1307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F7AB589-A158-7569-0FFF-BEC2F54C2D55}"/>
              </a:ext>
            </a:extLst>
          </p:cNvPr>
          <p:cNvCxnSpPr>
            <a:stCxn id="11" idx="2"/>
          </p:cNvCxnSpPr>
          <p:nvPr/>
        </p:nvCxnSpPr>
        <p:spPr>
          <a:xfrm flipH="1">
            <a:off x="5156630" y="4323658"/>
            <a:ext cx="1379376"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EC7A947-7FDC-3A9C-9C2B-5CEBADD25BB1}"/>
              </a:ext>
            </a:extLst>
          </p:cNvPr>
          <p:cNvSpPr txBox="1"/>
          <p:nvPr/>
        </p:nvSpPr>
        <p:spPr>
          <a:xfrm>
            <a:off x="5300629" y="3213715"/>
            <a:ext cx="1082348" cy="400110"/>
          </a:xfrm>
          <a:prstGeom prst="rect">
            <a:avLst/>
          </a:prstGeom>
          <a:noFill/>
        </p:spPr>
        <p:txBody>
          <a:bodyPr wrap="none" rtlCol="0">
            <a:spAutoFit/>
          </a:bodyPr>
          <a:lstStyle/>
          <a:p>
            <a:pPr algn="ctr"/>
            <a:r>
              <a:rPr kumimoji="1" lang="ja-JP" altLang="en-US" sz="1000" dirty="0"/>
              <a:t>処理を呼び出す</a:t>
            </a:r>
            <a:endParaRPr kumimoji="1" lang="en-US" altLang="ja-JP" sz="1000" dirty="0"/>
          </a:p>
          <a:p>
            <a:pPr algn="ctr"/>
            <a:r>
              <a:rPr kumimoji="1" lang="ja-JP" altLang="en-US" sz="1000" dirty="0"/>
              <a:t>（同期）</a:t>
            </a:r>
          </a:p>
        </p:txBody>
      </p:sp>
      <p:sp>
        <p:nvSpPr>
          <p:cNvPr id="15" name="テキスト ボックス 14">
            <a:extLst>
              <a:ext uri="{FF2B5EF4-FFF2-40B4-BE49-F238E27FC236}">
                <a16:creationId xmlns:a16="http://schemas.microsoft.com/office/drawing/2014/main" id="{721E59D3-9477-2E4F-98A6-146112581BDF}"/>
              </a:ext>
            </a:extLst>
          </p:cNvPr>
          <p:cNvSpPr txBox="1"/>
          <p:nvPr/>
        </p:nvSpPr>
        <p:spPr>
          <a:xfrm>
            <a:off x="5624630" y="4123644"/>
            <a:ext cx="441146" cy="246221"/>
          </a:xfrm>
          <a:prstGeom prst="rect">
            <a:avLst/>
          </a:prstGeom>
          <a:noFill/>
        </p:spPr>
        <p:txBody>
          <a:bodyPr wrap="none" rtlCol="0">
            <a:spAutoFit/>
          </a:bodyPr>
          <a:lstStyle/>
          <a:p>
            <a:r>
              <a:rPr kumimoji="1" lang="ja-JP" altLang="en-US" sz="1000" dirty="0"/>
              <a:t>応答</a:t>
            </a:r>
          </a:p>
        </p:txBody>
      </p:sp>
      <p:sp>
        <p:nvSpPr>
          <p:cNvPr id="16" name="正方形/長方形 15">
            <a:extLst>
              <a:ext uri="{FF2B5EF4-FFF2-40B4-BE49-F238E27FC236}">
                <a16:creationId xmlns:a16="http://schemas.microsoft.com/office/drawing/2014/main" id="{3CE61E4E-30F1-BAEA-902F-13C6F7CA238C}"/>
              </a:ext>
            </a:extLst>
          </p:cNvPr>
          <p:cNvSpPr/>
          <p:nvPr/>
        </p:nvSpPr>
        <p:spPr>
          <a:xfrm>
            <a:off x="5017059" y="4532395"/>
            <a:ext cx="144000" cy="943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880E6AD-1E0E-E625-9D5A-FF4F5E693834}"/>
              </a:ext>
            </a:extLst>
          </p:cNvPr>
          <p:cNvSpPr txBox="1"/>
          <p:nvPr/>
        </p:nvSpPr>
        <p:spPr>
          <a:xfrm>
            <a:off x="3994772" y="3645440"/>
            <a:ext cx="936000"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応答が返るまで </a:t>
            </a:r>
            <a:r>
              <a:rPr kumimoji="1" lang="en-US" altLang="ja-JP" sz="800" dirty="0">
                <a:latin typeface="Meiryo UI" panose="020B0604030504040204" pitchFamily="50" charset="-128"/>
                <a:ea typeface="Meiryo UI" panose="020B0604030504040204" pitchFamily="50" charset="-128"/>
              </a:rPr>
              <a:t>main </a:t>
            </a:r>
            <a:r>
              <a:rPr kumimoji="1" lang="ja-JP" altLang="en-US" sz="800" dirty="0">
                <a:latin typeface="Meiryo UI" panose="020B0604030504040204" pitchFamily="50" charset="-128"/>
                <a:ea typeface="Meiryo UI" panose="020B0604030504040204" pitchFamily="50" charset="-128"/>
              </a:rPr>
              <a:t>処理は他の処理を実行できない</a:t>
            </a:r>
          </a:p>
        </p:txBody>
      </p:sp>
      <p:sp>
        <p:nvSpPr>
          <p:cNvPr id="18" name="テキスト ボックス 17">
            <a:extLst>
              <a:ext uri="{FF2B5EF4-FFF2-40B4-BE49-F238E27FC236}">
                <a16:creationId xmlns:a16="http://schemas.microsoft.com/office/drawing/2014/main" id="{1208D74A-4002-8C9A-5D0E-56116D60BA49}"/>
              </a:ext>
            </a:extLst>
          </p:cNvPr>
          <p:cNvSpPr txBox="1"/>
          <p:nvPr/>
        </p:nvSpPr>
        <p:spPr>
          <a:xfrm>
            <a:off x="3991059" y="4783131"/>
            <a:ext cx="936000"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前の呼出の応答が戻ってきてから次の処理を継続する</a:t>
            </a:r>
          </a:p>
        </p:txBody>
      </p:sp>
      <p:cxnSp>
        <p:nvCxnSpPr>
          <p:cNvPr id="19" name="直線コネクタ 18">
            <a:extLst>
              <a:ext uri="{FF2B5EF4-FFF2-40B4-BE49-F238E27FC236}">
                <a16:creationId xmlns:a16="http://schemas.microsoft.com/office/drawing/2014/main" id="{4B855B1B-3C9A-1F5D-F16C-EE7FDC3C27DA}"/>
              </a:ext>
            </a:extLst>
          </p:cNvPr>
          <p:cNvCxnSpPr>
            <a:cxnSpLocks/>
            <a:stCxn id="20" idx="2"/>
          </p:cNvCxnSpPr>
          <p:nvPr/>
        </p:nvCxnSpPr>
        <p:spPr>
          <a:xfrm>
            <a:off x="9102398" y="3105830"/>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92E61A-F447-DE59-AB95-F5216DB09EB4}"/>
              </a:ext>
            </a:extLst>
          </p:cNvPr>
          <p:cNvSpPr/>
          <p:nvPr/>
        </p:nvSpPr>
        <p:spPr>
          <a:xfrm>
            <a:off x="8634398"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a:t>main</a:t>
            </a:r>
            <a:endParaRPr kumimoji="1" lang="ja-JP" altLang="en-US" sz="1200" dirty="0"/>
          </a:p>
        </p:txBody>
      </p:sp>
      <p:sp>
        <p:nvSpPr>
          <p:cNvPr id="21" name="正方形/長方形 20">
            <a:extLst>
              <a:ext uri="{FF2B5EF4-FFF2-40B4-BE49-F238E27FC236}">
                <a16:creationId xmlns:a16="http://schemas.microsoft.com/office/drawing/2014/main" id="{BA35C3A8-8C48-FF16-F9A4-14247E56A6BF}"/>
              </a:ext>
            </a:extLst>
          </p:cNvPr>
          <p:cNvSpPr/>
          <p:nvPr/>
        </p:nvSpPr>
        <p:spPr>
          <a:xfrm>
            <a:off x="10085774"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err="1"/>
              <a:t>func</a:t>
            </a:r>
            <a:endParaRPr kumimoji="1" lang="ja-JP" altLang="en-US" sz="1200" dirty="0"/>
          </a:p>
        </p:txBody>
      </p:sp>
      <p:cxnSp>
        <p:nvCxnSpPr>
          <p:cNvPr id="22" name="直線コネクタ 21">
            <a:extLst>
              <a:ext uri="{FF2B5EF4-FFF2-40B4-BE49-F238E27FC236}">
                <a16:creationId xmlns:a16="http://schemas.microsoft.com/office/drawing/2014/main" id="{919140C2-BBF8-5347-344A-CF9CBEE72A47}"/>
              </a:ext>
            </a:extLst>
          </p:cNvPr>
          <p:cNvCxnSpPr>
            <a:cxnSpLocks/>
            <a:stCxn id="21" idx="2"/>
          </p:cNvCxnSpPr>
          <p:nvPr/>
        </p:nvCxnSpPr>
        <p:spPr>
          <a:xfrm>
            <a:off x="10553774" y="3105830"/>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811F75EA-808A-7711-842C-C29951A37F85}"/>
              </a:ext>
            </a:extLst>
          </p:cNvPr>
          <p:cNvSpPr/>
          <p:nvPr/>
        </p:nvSpPr>
        <p:spPr>
          <a:xfrm>
            <a:off x="9030398" y="3271428"/>
            <a:ext cx="144000" cy="327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E1BFCE6-6230-C055-E7FD-ED853D17DDA6}"/>
              </a:ext>
            </a:extLst>
          </p:cNvPr>
          <p:cNvSpPr/>
          <p:nvPr/>
        </p:nvSpPr>
        <p:spPr>
          <a:xfrm>
            <a:off x="10481774" y="3409258"/>
            <a:ext cx="14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3B15BA94-D787-958C-117A-A601B6BEC2F1}"/>
              </a:ext>
            </a:extLst>
          </p:cNvPr>
          <p:cNvCxnSpPr>
            <a:cxnSpLocks/>
          </p:cNvCxnSpPr>
          <p:nvPr/>
        </p:nvCxnSpPr>
        <p:spPr>
          <a:xfrm>
            <a:off x="9174398" y="3409538"/>
            <a:ext cx="1307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6BED805-59A4-2F62-5CA3-8F0E5C9C68A1}"/>
              </a:ext>
            </a:extLst>
          </p:cNvPr>
          <p:cNvSpPr txBox="1"/>
          <p:nvPr/>
        </p:nvSpPr>
        <p:spPr>
          <a:xfrm>
            <a:off x="9318397" y="3213715"/>
            <a:ext cx="1082348" cy="400110"/>
          </a:xfrm>
          <a:prstGeom prst="rect">
            <a:avLst/>
          </a:prstGeom>
          <a:noFill/>
        </p:spPr>
        <p:txBody>
          <a:bodyPr wrap="none" rtlCol="0">
            <a:spAutoFit/>
          </a:bodyPr>
          <a:lstStyle/>
          <a:p>
            <a:pPr algn="ctr"/>
            <a:r>
              <a:rPr kumimoji="1" lang="ja-JP" altLang="en-US" sz="1000" dirty="0"/>
              <a:t>処理を呼び出す</a:t>
            </a:r>
            <a:endParaRPr kumimoji="1" lang="en-US" altLang="ja-JP" sz="1000" dirty="0"/>
          </a:p>
          <a:p>
            <a:pPr algn="ctr"/>
            <a:r>
              <a:rPr kumimoji="1" lang="ja-JP" altLang="en-US" sz="1000" dirty="0"/>
              <a:t>（非同期）</a:t>
            </a:r>
          </a:p>
        </p:txBody>
      </p:sp>
      <p:sp>
        <p:nvSpPr>
          <p:cNvPr id="27" name="正方形/長方形 26">
            <a:extLst>
              <a:ext uri="{FF2B5EF4-FFF2-40B4-BE49-F238E27FC236}">
                <a16:creationId xmlns:a16="http://schemas.microsoft.com/office/drawing/2014/main" id="{E55D3196-7579-1D37-2966-84ADCB48B1C5}"/>
              </a:ext>
            </a:extLst>
          </p:cNvPr>
          <p:cNvSpPr/>
          <p:nvPr/>
        </p:nvSpPr>
        <p:spPr>
          <a:xfrm>
            <a:off x="9034827" y="3713247"/>
            <a:ext cx="144000" cy="943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130B747A-CC89-17C8-A022-291DED0A77DD}"/>
              </a:ext>
            </a:extLst>
          </p:cNvPr>
          <p:cNvSpPr txBox="1"/>
          <p:nvPr/>
        </p:nvSpPr>
        <p:spPr>
          <a:xfrm>
            <a:off x="7972231" y="3356565"/>
            <a:ext cx="1036273" cy="318924"/>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呼出すだけで応答は待たない</a:t>
            </a:r>
          </a:p>
        </p:txBody>
      </p:sp>
      <p:sp>
        <p:nvSpPr>
          <p:cNvPr id="29" name="テキスト ボックス 28">
            <a:extLst>
              <a:ext uri="{FF2B5EF4-FFF2-40B4-BE49-F238E27FC236}">
                <a16:creationId xmlns:a16="http://schemas.microsoft.com/office/drawing/2014/main" id="{E0A54202-A39D-F9CD-71F3-38EA79CA3166}"/>
              </a:ext>
            </a:extLst>
          </p:cNvPr>
          <p:cNvSpPr txBox="1"/>
          <p:nvPr/>
        </p:nvSpPr>
        <p:spPr>
          <a:xfrm>
            <a:off x="7980456" y="3963983"/>
            <a:ext cx="977939"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前の呼出の応答を待たずに、そのまま次の処理を継続する</a:t>
            </a:r>
          </a:p>
        </p:txBody>
      </p:sp>
      <p:cxnSp>
        <p:nvCxnSpPr>
          <p:cNvPr id="30" name="直線矢印コネクタ 29">
            <a:extLst>
              <a:ext uri="{FF2B5EF4-FFF2-40B4-BE49-F238E27FC236}">
                <a16:creationId xmlns:a16="http://schemas.microsoft.com/office/drawing/2014/main" id="{B1CC1CA2-6FBD-CCF6-4BE9-8849360747AD}"/>
              </a:ext>
            </a:extLst>
          </p:cNvPr>
          <p:cNvCxnSpPr>
            <a:cxnSpLocks/>
          </p:cNvCxnSpPr>
          <p:nvPr/>
        </p:nvCxnSpPr>
        <p:spPr>
          <a:xfrm flipH="1">
            <a:off x="10286804" y="4323658"/>
            <a:ext cx="194970"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40C9A35-E619-1D2A-99CB-7E0922EB680C}"/>
              </a:ext>
            </a:extLst>
          </p:cNvPr>
          <p:cNvSpPr txBox="1"/>
          <p:nvPr/>
        </p:nvSpPr>
        <p:spPr>
          <a:xfrm>
            <a:off x="9845164" y="4164195"/>
            <a:ext cx="460865" cy="318924"/>
          </a:xfrm>
          <a:prstGeom prst="rect">
            <a:avLst/>
          </a:prstGeom>
          <a:noFill/>
        </p:spPr>
        <p:txBody>
          <a:bodyPr wrap="square" lIns="36000" tIns="36000" rIns="36000" bIns="36000" rtlCol="0">
            <a:spAutoFit/>
          </a:bodyPr>
          <a:lstStyle>
            <a:defPPr>
              <a:defRPr lang="en-US"/>
            </a:defPPr>
            <a:lvl1pPr>
              <a:defRPr kumimoji="1" sz="800">
                <a:latin typeface="Meiryo UI" panose="020B0604030504040204" pitchFamily="50" charset="-128"/>
                <a:ea typeface="Meiryo UI" panose="020B0604030504040204" pitchFamily="50" charset="-128"/>
              </a:defRPr>
            </a:lvl1pPr>
          </a:lstStyle>
          <a:p>
            <a:r>
              <a:rPr lang="ja-JP" altLang="en-US" dirty="0"/>
              <a:t>応答は返さない</a:t>
            </a:r>
          </a:p>
        </p:txBody>
      </p:sp>
      <p:sp>
        <p:nvSpPr>
          <p:cNvPr id="32" name="&quot;禁止&quot;マーク 31">
            <a:extLst>
              <a:ext uri="{FF2B5EF4-FFF2-40B4-BE49-F238E27FC236}">
                <a16:creationId xmlns:a16="http://schemas.microsoft.com/office/drawing/2014/main" id="{6BB5CBEB-DDDF-E6DD-634F-8CBE71015789}"/>
              </a:ext>
            </a:extLst>
          </p:cNvPr>
          <p:cNvSpPr/>
          <p:nvPr/>
        </p:nvSpPr>
        <p:spPr>
          <a:xfrm>
            <a:off x="10259516" y="4266282"/>
            <a:ext cx="114751" cy="114751"/>
          </a:xfrm>
          <a:prstGeom prst="noSmoking">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D7A603C9-3153-9754-7352-51202B844C75}"/>
              </a:ext>
            </a:extLst>
          </p:cNvPr>
          <p:cNvSpPr txBox="1"/>
          <p:nvPr/>
        </p:nvSpPr>
        <p:spPr>
          <a:xfrm>
            <a:off x="5125178" y="2450193"/>
            <a:ext cx="1338828" cy="246221"/>
          </a:xfrm>
          <a:prstGeom prst="rect">
            <a:avLst/>
          </a:prstGeom>
          <a:noFill/>
        </p:spPr>
        <p:txBody>
          <a:bodyPr wrap="none" rtlCol="0">
            <a:spAutoFit/>
          </a:bodyPr>
          <a:lstStyle/>
          <a:p>
            <a:pPr algn="ctr"/>
            <a:r>
              <a:rPr kumimoji="1" lang="ja-JP" altLang="en-US" sz="1000" dirty="0"/>
              <a:t>同期アーキテクチャ</a:t>
            </a:r>
          </a:p>
        </p:txBody>
      </p:sp>
      <p:sp>
        <p:nvSpPr>
          <p:cNvPr id="34" name="テキスト ボックス 33">
            <a:extLst>
              <a:ext uri="{FF2B5EF4-FFF2-40B4-BE49-F238E27FC236}">
                <a16:creationId xmlns:a16="http://schemas.microsoft.com/office/drawing/2014/main" id="{B089E0B4-59DB-9BB9-A6D4-B49A0B7C6721}"/>
              </a:ext>
            </a:extLst>
          </p:cNvPr>
          <p:cNvSpPr txBox="1"/>
          <p:nvPr/>
        </p:nvSpPr>
        <p:spPr>
          <a:xfrm>
            <a:off x="9078827" y="2430278"/>
            <a:ext cx="1467068" cy="246221"/>
          </a:xfrm>
          <a:prstGeom prst="rect">
            <a:avLst/>
          </a:prstGeom>
          <a:noFill/>
        </p:spPr>
        <p:txBody>
          <a:bodyPr wrap="none" rtlCol="0">
            <a:spAutoFit/>
          </a:bodyPr>
          <a:lstStyle/>
          <a:p>
            <a:pPr algn="ctr"/>
            <a:r>
              <a:rPr kumimoji="1" lang="ja-JP" altLang="en-US" sz="1000" dirty="0"/>
              <a:t>非同期アーキテクチャ</a:t>
            </a:r>
          </a:p>
        </p:txBody>
      </p:sp>
    </p:spTree>
    <p:extLst>
      <p:ext uri="{BB962C8B-B14F-4D97-AF65-F5344CB8AC3E}">
        <p14:creationId xmlns:p14="http://schemas.microsoft.com/office/powerpoint/2010/main" val="16236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E6616-53DD-525A-5B77-F07C3CA65484}"/>
              </a:ext>
            </a:extLst>
          </p:cNvPr>
          <p:cNvSpPr>
            <a:spLocks noGrp="1"/>
          </p:cNvSpPr>
          <p:nvPr>
            <p:ph type="title"/>
          </p:nvPr>
        </p:nvSpPr>
        <p:spPr/>
        <p:txBody>
          <a:bodyPr/>
          <a:lstStyle/>
          <a:p>
            <a:r>
              <a:rPr kumimoji="1" lang="ja-JP" altLang="en-US" dirty="0"/>
              <a:t>バッチアプリ編</a:t>
            </a:r>
          </a:p>
        </p:txBody>
      </p:sp>
      <p:sp>
        <p:nvSpPr>
          <p:cNvPr id="3" name="テキスト プレースホルダー 2">
            <a:extLst>
              <a:ext uri="{FF2B5EF4-FFF2-40B4-BE49-F238E27FC236}">
                <a16:creationId xmlns:a16="http://schemas.microsoft.com/office/drawing/2014/main" id="{E718C01A-205A-C628-8CC7-DD57B2CEE6C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2C40B-FD60-39DD-0BF2-03EAF6F70BD9}"/>
              </a:ext>
            </a:extLst>
          </p:cNvPr>
          <p:cNvSpPr>
            <a:spLocks noGrp="1"/>
          </p:cNvSpPr>
          <p:nvPr>
            <p:ph type="sldNum" sz="quarter" idx="12"/>
          </p:nvPr>
        </p:nvSpPr>
        <p:spPr/>
        <p:txBody>
          <a:bodyPr/>
          <a:lstStyle/>
          <a:p>
            <a:fld id="{6C25B416-2A59-467F-9B4B-B66C83B82743}" type="slidenum">
              <a:rPr kumimoji="1" lang="ja-JP" altLang="en-US" smtClean="0"/>
              <a:t>6</a:t>
            </a:fld>
            <a:endParaRPr kumimoji="1" lang="ja-JP" altLang="en-US"/>
          </a:p>
        </p:txBody>
      </p:sp>
    </p:spTree>
    <p:extLst>
      <p:ext uri="{BB962C8B-B14F-4D97-AF65-F5344CB8AC3E}">
        <p14:creationId xmlns:p14="http://schemas.microsoft.com/office/powerpoint/2010/main" val="334858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09E2A5-2DBA-33A7-ED3E-1D7B7B50D14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06D72AB-0399-69FE-2679-BEA2EC4894CF}"/>
              </a:ext>
            </a:extLst>
          </p:cNvPr>
          <p:cNvSpPr>
            <a:spLocks noGrp="1"/>
          </p:cNvSpPr>
          <p:nvPr>
            <p:ph type="sldNum" sz="quarter" idx="10"/>
          </p:nvPr>
        </p:nvSpPr>
        <p:spPr/>
        <p:txBody>
          <a:bodyPr/>
          <a:lstStyle/>
          <a:p>
            <a:fld id="{6C25B416-2A59-467F-9B4B-B66C83B82743}" type="slidenum">
              <a:rPr kumimoji="1" lang="ja-JP" altLang="en-US" smtClean="0"/>
              <a:pPr/>
              <a:t>7</a:t>
            </a:fld>
            <a:endParaRPr kumimoji="1" lang="ja-JP" altLang="en-US"/>
          </a:p>
        </p:txBody>
      </p:sp>
      <p:sp>
        <p:nvSpPr>
          <p:cNvPr id="4" name="コンテンツ プレースホルダー 3">
            <a:extLst>
              <a:ext uri="{FF2B5EF4-FFF2-40B4-BE49-F238E27FC236}">
                <a16:creationId xmlns:a16="http://schemas.microsoft.com/office/drawing/2014/main" id="{67933DD0-5AA6-A108-1455-599AADF2742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94CC308-9F12-23E1-E6C7-D76AC500419A}"/>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0ABDD3AB-9BC0-09D6-8F15-69319D9CE8DC}"/>
              </a:ext>
            </a:extLst>
          </p:cNvPr>
          <p:cNvSpPr/>
          <p:nvPr/>
        </p:nvSpPr>
        <p:spPr>
          <a:xfrm>
            <a:off x="6823407" y="4931484"/>
            <a:ext cx="2459386" cy="750212"/>
          </a:xfrm>
          <a:prstGeom prst="flowChartPredefinedProcess">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時間がかかる処理</a:t>
            </a:r>
            <a:endParaRPr kumimoji="1" lang="en-US" altLang="ja-JP" sz="1400" dirty="0"/>
          </a:p>
          <a:p>
            <a:pPr algn="ctr"/>
            <a:r>
              <a:rPr kumimoji="1" lang="ja-JP" altLang="en-US" sz="800" dirty="0"/>
              <a:t>（データが大量、計算が重いなど）</a:t>
            </a:r>
          </a:p>
        </p:txBody>
      </p:sp>
      <p:sp>
        <p:nvSpPr>
          <p:cNvPr id="7" name="円柱 6">
            <a:extLst>
              <a:ext uri="{FF2B5EF4-FFF2-40B4-BE49-F238E27FC236}">
                <a16:creationId xmlns:a16="http://schemas.microsoft.com/office/drawing/2014/main" id="{53405C1E-CA39-CC5E-FB2B-21F1D99DF47D}"/>
              </a:ext>
            </a:extLst>
          </p:cNvPr>
          <p:cNvSpPr/>
          <p:nvPr/>
        </p:nvSpPr>
        <p:spPr>
          <a:xfrm>
            <a:off x="4648774" y="4865034"/>
            <a:ext cx="1439640" cy="883112"/>
          </a:xfrm>
          <a:prstGeom prst="can">
            <a:avLst>
              <a:gd name="adj" fmla="val 19444"/>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入力データ</a:t>
            </a:r>
          </a:p>
        </p:txBody>
      </p:sp>
      <p:cxnSp>
        <p:nvCxnSpPr>
          <p:cNvPr id="8" name="直線矢印コネクタ 7">
            <a:extLst>
              <a:ext uri="{FF2B5EF4-FFF2-40B4-BE49-F238E27FC236}">
                <a16:creationId xmlns:a16="http://schemas.microsoft.com/office/drawing/2014/main" id="{2947CEF3-73CE-AA8D-F3CC-A9D737B961C5}"/>
              </a:ext>
            </a:extLst>
          </p:cNvPr>
          <p:cNvCxnSpPr>
            <a:cxnSpLocks/>
            <a:stCxn id="7" idx="4"/>
            <a:endCxn id="6" idx="1"/>
          </p:cNvCxnSpPr>
          <p:nvPr/>
        </p:nvCxnSpPr>
        <p:spPr>
          <a:xfrm>
            <a:off x="6088414" y="5306590"/>
            <a:ext cx="7349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円柱 8">
            <a:extLst>
              <a:ext uri="{FF2B5EF4-FFF2-40B4-BE49-F238E27FC236}">
                <a16:creationId xmlns:a16="http://schemas.microsoft.com/office/drawing/2014/main" id="{54E4C582-D348-80FF-8F0D-2AA1C9DE860E}"/>
              </a:ext>
            </a:extLst>
          </p:cNvPr>
          <p:cNvSpPr/>
          <p:nvPr/>
        </p:nvSpPr>
        <p:spPr>
          <a:xfrm>
            <a:off x="10017786" y="4865034"/>
            <a:ext cx="1439640" cy="883112"/>
          </a:xfrm>
          <a:prstGeom prst="can">
            <a:avLst>
              <a:gd name="adj" fmla="val 19444"/>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結果データ</a:t>
            </a:r>
          </a:p>
        </p:txBody>
      </p:sp>
      <p:cxnSp>
        <p:nvCxnSpPr>
          <p:cNvPr id="10" name="直線矢印コネクタ 9">
            <a:extLst>
              <a:ext uri="{FF2B5EF4-FFF2-40B4-BE49-F238E27FC236}">
                <a16:creationId xmlns:a16="http://schemas.microsoft.com/office/drawing/2014/main" id="{47E952CD-BCCF-8572-303D-9C21BBAD102B}"/>
              </a:ext>
            </a:extLst>
          </p:cNvPr>
          <p:cNvCxnSpPr>
            <a:cxnSpLocks/>
            <a:stCxn id="6" idx="3"/>
            <a:endCxn id="9" idx="2"/>
          </p:cNvCxnSpPr>
          <p:nvPr/>
        </p:nvCxnSpPr>
        <p:spPr>
          <a:xfrm>
            <a:off x="9282793" y="5306590"/>
            <a:ext cx="7349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7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09033-6DB2-C081-C5B9-D45D458C5B6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0E2A044-4D5A-7726-0C8E-792F051527F1}"/>
              </a:ext>
            </a:extLst>
          </p:cNvPr>
          <p:cNvSpPr>
            <a:spLocks noGrp="1"/>
          </p:cNvSpPr>
          <p:nvPr>
            <p:ph type="sldNum" sz="quarter" idx="10"/>
          </p:nvPr>
        </p:nvSpPr>
        <p:spPr/>
        <p:txBody>
          <a:bodyPr/>
          <a:lstStyle/>
          <a:p>
            <a:fld id="{6C25B416-2A59-467F-9B4B-B66C83B82743}" type="slidenum">
              <a:rPr kumimoji="1" lang="ja-JP" altLang="en-US" smtClean="0"/>
              <a:pPr/>
              <a:t>8</a:t>
            </a:fld>
            <a:endParaRPr kumimoji="1" lang="ja-JP" altLang="en-US"/>
          </a:p>
        </p:txBody>
      </p:sp>
      <p:sp>
        <p:nvSpPr>
          <p:cNvPr id="4" name="コンテンツ プレースホルダー 3">
            <a:extLst>
              <a:ext uri="{FF2B5EF4-FFF2-40B4-BE49-F238E27FC236}">
                <a16:creationId xmlns:a16="http://schemas.microsoft.com/office/drawing/2014/main" id="{7F5EED93-AB86-5320-F9B2-6A62367A8826}"/>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97E4E66-5F1D-4AFB-7E01-133410934B0C}"/>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225EB26F-82A7-30F3-8476-1E737BC6E6DA}"/>
              </a:ext>
            </a:extLst>
          </p:cNvPr>
          <p:cNvSpPr/>
          <p:nvPr/>
        </p:nvSpPr>
        <p:spPr>
          <a:xfrm>
            <a:off x="3027850"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処理１</a:t>
            </a:r>
            <a:endParaRPr kumimoji="1" lang="en-US" altLang="ja-JP" sz="1200" dirty="0"/>
          </a:p>
          <a:p>
            <a:pPr algn="ctr"/>
            <a:r>
              <a:rPr kumimoji="1" lang="ja-JP" altLang="en-US" sz="1200" dirty="0"/>
              <a:t>（タスク）</a:t>
            </a:r>
          </a:p>
        </p:txBody>
      </p:sp>
      <p:sp>
        <p:nvSpPr>
          <p:cNvPr id="7" name="楕円 15">
            <a:extLst>
              <a:ext uri="{FF2B5EF4-FFF2-40B4-BE49-F238E27FC236}">
                <a16:creationId xmlns:a16="http://schemas.microsoft.com/office/drawing/2014/main" id="{59E3683D-EFF5-9BFD-4A5A-156390512905}"/>
              </a:ext>
            </a:extLst>
          </p:cNvPr>
          <p:cNvSpPr>
            <a:spLocks noChangeAspect="1"/>
          </p:cNvSpPr>
          <p:nvPr/>
        </p:nvSpPr>
        <p:spPr bwMode="auto">
          <a:xfrm>
            <a:off x="2289549" y="4202274"/>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5CC22B85-E60F-CB68-6784-799D5C3F8E22}"/>
              </a:ext>
            </a:extLst>
          </p:cNvPr>
          <p:cNvCxnSpPr>
            <a:cxnSpLocks/>
            <a:stCxn id="7" idx="6"/>
          </p:cNvCxnSpPr>
          <p:nvPr/>
        </p:nvCxnSpPr>
        <p:spPr>
          <a:xfrm flipV="1">
            <a:off x="2433549" y="4272020"/>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8B89B3AB-8D1A-BE63-8304-6D1D939650C9}"/>
              </a:ext>
            </a:extLst>
          </p:cNvPr>
          <p:cNvSpPr/>
          <p:nvPr/>
        </p:nvSpPr>
        <p:spPr>
          <a:xfrm>
            <a:off x="5260061"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処理２</a:t>
            </a:r>
            <a:endParaRPr kumimoji="1" lang="en-US" altLang="ja-JP" sz="1200" dirty="0"/>
          </a:p>
          <a:p>
            <a:pPr algn="ctr"/>
            <a:r>
              <a:rPr kumimoji="1" lang="ja-JP" altLang="en-US" sz="1200" dirty="0"/>
              <a:t>（タスク）</a:t>
            </a:r>
          </a:p>
        </p:txBody>
      </p:sp>
      <p:cxnSp>
        <p:nvCxnSpPr>
          <p:cNvPr id="10" name="直線矢印コネクタ 20">
            <a:extLst>
              <a:ext uri="{FF2B5EF4-FFF2-40B4-BE49-F238E27FC236}">
                <a16:creationId xmlns:a16="http://schemas.microsoft.com/office/drawing/2014/main" id="{D48DF008-9947-412A-26B6-2BE284F0E48C}"/>
              </a:ext>
            </a:extLst>
          </p:cNvPr>
          <p:cNvCxnSpPr>
            <a:cxnSpLocks/>
          </p:cNvCxnSpPr>
          <p:nvPr/>
        </p:nvCxnSpPr>
        <p:spPr>
          <a:xfrm>
            <a:off x="4790176" y="4272020"/>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2A6A9034-12AD-6101-CCB3-A966373C509A}"/>
              </a:ext>
            </a:extLst>
          </p:cNvPr>
          <p:cNvSpPr/>
          <p:nvPr/>
        </p:nvSpPr>
        <p:spPr>
          <a:xfrm>
            <a:off x="7492272"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処理３</a:t>
            </a:r>
            <a:endParaRPr kumimoji="1" lang="en-US" altLang="ja-JP" sz="1200" dirty="0"/>
          </a:p>
          <a:p>
            <a:pPr algn="ctr"/>
            <a:r>
              <a:rPr kumimoji="1" lang="ja-JP" altLang="en-US" sz="1200" dirty="0"/>
              <a:t>（タスク）</a:t>
            </a:r>
          </a:p>
        </p:txBody>
      </p:sp>
      <p:cxnSp>
        <p:nvCxnSpPr>
          <p:cNvPr id="12" name="直線矢印コネクタ 11">
            <a:extLst>
              <a:ext uri="{FF2B5EF4-FFF2-40B4-BE49-F238E27FC236}">
                <a16:creationId xmlns:a16="http://schemas.microsoft.com/office/drawing/2014/main" id="{6031BF95-3196-EF84-0088-3952A0B9B72E}"/>
              </a:ext>
            </a:extLst>
          </p:cNvPr>
          <p:cNvCxnSpPr>
            <a:cxnSpLocks/>
          </p:cNvCxnSpPr>
          <p:nvPr/>
        </p:nvCxnSpPr>
        <p:spPr>
          <a:xfrm>
            <a:off x="7022387" y="4272020"/>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247D2D78-BB05-9DA9-B326-6386DB4CCFC6}"/>
              </a:ext>
            </a:extLst>
          </p:cNvPr>
          <p:cNvGrpSpPr/>
          <p:nvPr/>
        </p:nvGrpSpPr>
        <p:grpSpPr>
          <a:xfrm>
            <a:off x="9819761" y="4181146"/>
            <a:ext cx="181748" cy="181748"/>
            <a:chOff x="8771710" y="2449736"/>
            <a:chExt cx="181748" cy="181748"/>
          </a:xfrm>
        </p:grpSpPr>
        <p:sp>
          <p:nvSpPr>
            <p:cNvPr id="14" name="楕円 17">
              <a:extLst>
                <a:ext uri="{FF2B5EF4-FFF2-40B4-BE49-F238E27FC236}">
                  <a16:creationId xmlns:a16="http://schemas.microsoft.com/office/drawing/2014/main" id="{64BD27E3-A533-38A2-85CE-63BA4F60EAEF}"/>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BCBBCC0A-9B4A-68D2-0CBE-1E14DC3114D1}"/>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83448731-DA56-3192-AE71-ADCD112F7CDA}"/>
              </a:ext>
            </a:extLst>
          </p:cNvPr>
          <p:cNvCxnSpPr>
            <a:cxnSpLocks/>
            <a:endCxn id="15" idx="2"/>
          </p:cNvCxnSpPr>
          <p:nvPr/>
        </p:nvCxnSpPr>
        <p:spPr>
          <a:xfrm>
            <a:off x="9254598" y="4272020"/>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4D0815E9-CC6C-8AF1-FFAF-662F31951A55}"/>
              </a:ext>
            </a:extLst>
          </p:cNvPr>
          <p:cNvSpPr txBox="1"/>
          <p:nvPr/>
        </p:nvSpPr>
        <p:spPr>
          <a:xfrm>
            <a:off x="1756255" y="4380366"/>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6D3FAF0F-F31A-7BF7-EF90-A6C12D91D27B}"/>
              </a:ext>
            </a:extLst>
          </p:cNvPr>
          <p:cNvSpPr txBox="1"/>
          <p:nvPr/>
        </p:nvSpPr>
        <p:spPr>
          <a:xfrm>
            <a:off x="9697746" y="4354295"/>
            <a:ext cx="441146" cy="246221"/>
          </a:xfrm>
          <a:prstGeom prst="rect">
            <a:avLst/>
          </a:prstGeom>
          <a:noFill/>
        </p:spPr>
        <p:txBody>
          <a:bodyPr wrap="none" rtlCol="0">
            <a:spAutoFit/>
          </a:bodyPr>
          <a:lstStyle/>
          <a:p>
            <a:r>
              <a:rPr kumimoji="1" lang="ja-JP" altLang="en-US" sz="1000" dirty="0"/>
              <a:t>終了</a:t>
            </a:r>
          </a:p>
        </p:txBody>
      </p:sp>
    </p:spTree>
    <p:extLst>
      <p:ext uri="{BB962C8B-B14F-4D97-AF65-F5344CB8AC3E}">
        <p14:creationId xmlns:p14="http://schemas.microsoft.com/office/powerpoint/2010/main" val="167089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7827F-818D-DFB8-E22B-31D4E0A0240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F4C9832-FF25-6A5D-6616-9AF0EC4868DC}"/>
              </a:ext>
            </a:extLst>
          </p:cNvPr>
          <p:cNvSpPr>
            <a:spLocks noGrp="1"/>
          </p:cNvSpPr>
          <p:nvPr>
            <p:ph type="sldNum" sz="quarter" idx="10"/>
          </p:nvPr>
        </p:nvSpPr>
        <p:spPr/>
        <p:txBody>
          <a:bodyPr/>
          <a:lstStyle/>
          <a:p>
            <a:fld id="{6C25B416-2A59-467F-9B4B-B66C83B82743}" type="slidenum">
              <a:rPr kumimoji="1" lang="ja-JP" altLang="en-US" smtClean="0"/>
              <a:pPr/>
              <a:t>9</a:t>
            </a:fld>
            <a:endParaRPr kumimoji="1" lang="ja-JP" altLang="en-US"/>
          </a:p>
        </p:txBody>
      </p:sp>
      <p:sp>
        <p:nvSpPr>
          <p:cNvPr id="4" name="コンテンツ プレースホルダー 3">
            <a:extLst>
              <a:ext uri="{FF2B5EF4-FFF2-40B4-BE49-F238E27FC236}">
                <a16:creationId xmlns:a16="http://schemas.microsoft.com/office/drawing/2014/main" id="{8E3B558D-1658-FA3A-42DE-AC3DA991AF24}"/>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083FF5F-D27B-B240-A583-418F22C5FCCD}"/>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FEB9AE5F-06E6-A990-303F-8780EAC665CA}"/>
              </a:ext>
            </a:extLst>
          </p:cNvPr>
          <p:cNvSpPr/>
          <p:nvPr/>
        </p:nvSpPr>
        <p:spPr>
          <a:xfrm>
            <a:off x="2946350"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処理１</a:t>
            </a:r>
            <a:endParaRPr kumimoji="1" lang="en-US" altLang="ja-JP" sz="1200" dirty="0"/>
          </a:p>
          <a:p>
            <a:pPr algn="ctr"/>
            <a:r>
              <a:rPr kumimoji="1" lang="ja-JP" altLang="en-US" sz="1200" dirty="0"/>
              <a:t>（タスク）</a:t>
            </a:r>
          </a:p>
        </p:txBody>
      </p:sp>
      <p:sp>
        <p:nvSpPr>
          <p:cNvPr id="7" name="楕円 15">
            <a:extLst>
              <a:ext uri="{FF2B5EF4-FFF2-40B4-BE49-F238E27FC236}">
                <a16:creationId xmlns:a16="http://schemas.microsoft.com/office/drawing/2014/main" id="{1E1956A5-0391-8DCA-9434-C3444E028B49}"/>
              </a:ext>
            </a:extLst>
          </p:cNvPr>
          <p:cNvSpPr>
            <a:spLocks noChangeAspect="1"/>
          </p:cNvSpPr>
          <p:nvPr/>
        </p:nvSpPr>
        <p:spPr bwMode="auto">
          <a:xfrm>
            <a:off x="2208049" y="4511042"/>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CCF8BC9F-9E8F-AEB9-CDF8-295C5D453137}"/>
              </a:ext>
            </a:extLst>
          </p:cNvPr>
          <p:cNvCxnSpPr>
            <a:cxnSpLocks/>
            <a:stCxn id="7" idx="6"/>
          </p:cNvCxnSpPr>
          <p:nvPr/>
        </p:nvCxnSpPr>
        <p:spPr>
          <a:xfrm flipV="1">
            <a:off x="2352049" y="4580788"/>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69FAFD7B-395D-7A2F-B20A-B7B3B910987E}"/>
              </a:ext>
            </a:extLst>
          </p:cNvPr>
          <p:cNvSpPr/>
          <p:nvPr/>
        </p:nvSpPr>
        <p:spPr>
          <a:xfrm>
            <a:off x="5084078" y="3420873"/>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2-1</a:t>
            </a:r>
          </a:p>
          <a:p>
            <a:pPr algn="ctr"/>
            <a:r>
              <a:rPr kumimoji="1" lang="ja-JP" altLang="en-US" sz="1200" dirty="0"/>
              <a:t>（タスク）</a:t>
            </a:r>
          </a:p>
        </p:txBody>
      </p:sp>
      <p:cxnSp>
        <p:nvCxnSpPr>
          <p:cNvPr id="10" name="直線矢印コネクタ 20">
            <a:extLst>
              <a:ext uri="{FF2B5EF4-FFF2-40B4-BE49-F238E27FC236}">
                <a16:creationId xmlns:a16="http://schemas.microsoft.com/office/drawing/2014/main" id="{4BDEEA24-8523-EF2A-625B-DB77F4333860}"/>
              </a:ext>
            </a:extLst>
          </p:cNvPr>
          <p:cNvCxnSpPr>
            <a:cxnSpLocks/>
          </p:cNvCxnSpPr>
          <p:nvPr/>
        </p:nvCxnSpPr>
        <p:spPr>
          <a:xfrm flipV="1">
            <a:off x="4708676" y="3727197"/>
            <a:ext cx="375402" cy="8535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518723F7-3B94-19F1-44F4-21C3E2197C78}"/>
              </a:ext>
            </a:extLst>
          </p:cNvPr>
          <p:cNvSpPr/>
          <p:nvPr/>
        </p:nvSpPr>
        <p:spPr>
          <a:xfrm>
            <a:off x="7410772"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処理３</a:t>
            </a:r>
            <a:endParaRPr kumimoji="1" lang="en-US" altLang="ja-JP" sz="1200" dirty="0"/>
          </a:p>
          <a:p>
            <a:pPr algn="ctr"/>
            <a:r>
              <a:rPr kumimoji="1" lang="ja-JP" altLang="en-US" sz="1200" dirty="0"/>
              <a:t>（タスク）</a:t>
            </a:r>
          </a:p>
        </p:txBody>
      </p:sp>
      <p:cxnSp>
        <p:nvCxnSpPr>
          <p:cNvPr id="12" name="直線矢印コネクタ 11">
            <a:extLst>
              <a:ext uri="{FF2B5EF4-FFF2-40B4-BE49-F238E27FC236}">
                <a16:creationId xmlns:a16="http://schemas.microsoft.com/office/drawing/2014/main" id="{6AE82507-AB65-07CC-9943-FB0DC65A4AC6}"/>
              </a:ext>
            </a:extLst>
          </p:cNvPr>
          <p:cNvCxnSpPr>
            <a:cxnSpLocks/>
          </p:cNvCxnSpPr>
          <p:nvPr/>
        </p:nvCxnSpPr>
        <p:spPr>
          <a:xfrm>
            <a:off x="6846404" y="3727197"/>
            <a:ext cx="564368" cy="8535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8FD2A794-2A9F-6F4C-C861-A1579C254A9D}"/>
              </a:ext>
            </a:extLst>
          </p:cNvPr>
          <p:cNvGrpSpPr/>
          <p:nvPr/>
        </p:nvGrpSpPr>
        <p:grpSpPr>
          <a:xfrm>
            <a:off x="9738261" y="4489914"/>
            <a:ext cx="181748" cy="181748"/>
            <a:chOff x="8771710" y="2449736"/>
            <a:chExt cx="181748" cy="181748"/>
          </a:xfrm>
        </p:grpSpPr>
        <p:sp>
          <p:nvSpPr>
            <p:cNvPr id="14" name="楕円 17">
              <a:extLst>
                <a:ext uri="{FF2B5EF4-FFF2-40B4-BE49-F238E27FC236}">
                  <a16:creationId xmlns:a16="http://schemas.microsoft.com/office/drawing/2014/main" id="{573EEB0F-553B-2039-1A08-7D0CE606F36C}"/>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5166538D-EA1E-0855-8B17-9185C5305BCD}"/>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DE9597E7-3E33-055C-3DB6-9073876BB6B2}"/>
              </a:ext>
            </a:extLst>
          </p:cNvPr>
          <p:cNvCxnSpPr>
            <a:cxnSpLocks/>
            <a:endCxn id="15" idx="2"/>
          </p:cNvCxnSpPr>
          <p:nvPr/>
        </p:nvCxnSpPr>
        <p:spPr>
          <a:xfrm>
            <a:off x="9173098" y="4580788"/>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6178340A-E406-4F89-C964-50ECF0A51456}"/>
              </a:ext>
            </a:extLst>
          </p:cNvPr>
          <p:cNvSpPr txBox="1"/>
          <p:nvPr/>
        </p:nvSpPr>
        <p:spPr>
          <a:xfrm>
            <a:off x="1674755" y="4689134"/>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5D1A3FC9-2238-E9EC-DB30-B7249E3C3D53}"/>
              </a:ext>
            </a:extLst>
          </p:cNvPr>
          <p:cNvSpPr txBox="1"/>
          <p:nvPr/>
        </p:nvSpPr>
        <p:spPr>
          <a:xfrm>
            <a:off x="9616246" y="4663063"/>
            <a:ext cx="441146" cy="246221"/>
          </a:xfrm>
          <a:prstGeom prst="rect">
            <a:avLst/>
          </a:prstGeom>
          <a:noFill/>
        </p:spPr>
        <p:txBody>
          <a:bodyPr wrap="none" rtlCol="0">
            <a:spAutoFit/>
          </a:bodyPr>
          <a:lstStyle/>
          <a:p>
            <a:r>
              <a:rPr kumimoji="1" lang="ja-JP" altLang="en-US" sz="1000" dirty="0"/>
              <a:t>終了</a:t>
            </a:r>
          </a:p>
        </p:txBody>
      </p:sp>
      <p:sp>
        <p:nvSpPr>
          <p:cNvPr id="19" name="正方形/長方形 6">
            <a:extLst>
              <a:ext uri="{FF2B5EF4-FFF2-40B4-BE49-F238E27FC236}">
                <a16:creationId xmlns:a16="http://schemas.microsoft.com/office/drawing/2014/main" id="{47DE5CCF-B04F-3E03-7533-E3CCF19DE1B7}"/>
              </a:ext>
            </a:extLst>
          </p:cNvPr>
          <p:cNvSpPr/>
          <p:nvPr/>
        </p:nvSpPr>
        <p:spPr>
          <a:xfrm>
            <a:off x="5084078"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2-2</a:t>
            </a:r>
          </a:p>
          <a:p>
            <a:pPr algn="ctr"/>
            <a:r>
              <a:rPr kumimoji="1" lang="ja-JP" altLang="en-US" sz="1200" dirty="0"/>
              <a:t>（タスク）</a:t>
            </a:r>
          </a:p>
        </p:txBody>
      </p:sp>
      <p:sp>
        <p:nvSpPr>
          <p:cNvPr id="20" name="正方形/長方形 6">
            <a:extLst>
              <a:ext uri="{FF2B5EF4-FFF2-40B4-BE49-F238E27FC236}">
                <a16:creationId xmlns:a16="http://schemas.microsoft.com/office/drawing/2014/main" id="{7501D0C1-ED72-744F-B22C-37634D84CBEE}"/>
              </a:ext>
            </a:extLst>
          </p:cNvPr>
          <p:cNvSpPr/>
          <p:nvPr/>
        </p:nvSpPr>
        <p:spPr>
          <a:xfrm>
            <a:off x="5084078" y="5140397"/>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2-3</a:t>
            </a:r>
          </a:p>
          <a:p>
            <a:pPr algn="ctr"/>
            <a:r>
              <a:rPr kumimoji="1" lang="ja-JP" altLang="en-US" sz="1200" dirty="0"/>
              <a:t>（タスク）</a:t>
            </a:r>
          </a:p>
        </p:txBody>
      </p:sp>
      <p:grpSp>
        <p:nvGrpSpPr>
          <p:cNvPr id="21" name="Group 145">
            <a:extLst>
              <a:ext uri="{FF2B5EF4-FFF2-40B4-BE49-F238E27FC236}">
                <a16:creationId xmlns:a16="http://schemas.microsoft.com/office/drawing/2014/main" id="{2C4B479B-B1D3-3440-F53C-601705A68176}"/>
              </a:ext>
            </a:extLst>
          </p:cNvPr>
          <p:cNvGrpSpPr>
            <a:grpSpLocks/>
          </p:cNvGrpSpPr>
          <p:nvPr/>
        </p:nvGrpSpPr>
        <p:grpSpPr bwMode="auto">
          <a:xfrm>
            <a:off x="4895323" y="3254547"/>
            <a:ext cx="421594" cy="323414"/>
            <a:chOff x="2976" y="2592"/>
            <a:chExt cx="365" cy="280"/>
          </a:xfrm>
        </p:grpSpPr>
        <p:sp>
          <p:nvSpPr>
            <p:cNvPr id="22" name="AutoShape 146">
              <a:extLst>
                <a:ext uri="{FF2B5EF4-FFF2-40B4-BE49-F238E27FC236}">
                  <a16:creationId xmlns:a16="http://schemas.microsoft.com/office/drawing/2014/main" id="{9837F42C-2375-AC55-91D7-789D2B999F30}"/>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3" name="AutoShape 147">
              <a:extLst>
                <a:ext uri="{FF2B5EF4-FFF2-40B4-BE49-F238E27FC236}">
                  <a16:creationId xmlns:a16="http://schemas.microsoft.com/office/drawing/2014/main" id="{9189C41B-FCB5-75DA-034E-170E088F57EF}"/>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cxnSp>
        <p:nvCxnSpPr>
          <p:cNvPr id="24" name="直線矢印コネクタ 20">
            <a:extLst>
              <a:ext uri="{FF2B5EF4-FFF2-40B4-BE49-F238E27FC236}">
                <a16:creationId xmlns:a16="http://schemas.microsoft.com/office/drawing/2014/main" id="{1384D48D-074D-5701-C290-9CCFE16E6CD6}"/>
              </a:ext>
            </a:extLst>
          </p:cNvPr>
          <p:cNvCxnSpPr>
            <a:cxnSpLocks/>
          </p:cNvCxnSpPr>
          <p:nvPr/>
        </p:nvCxnSpPr>
        <p:spPr>
          <a:xfrm>
            <a:off x="4708676" y="4580788"/>
            <a:ext cx="37540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0">
            <a:extLst>
              <a:ext uri="{FF2B5EF4-FFF2-40B4-BE49-F238E27FC236}">
                <a16:creationId xmlns:a16="http://schemas.microsoft.com/office/drawing/2014/main" id="{FD700236-BFE0-D2B3-4FEB-DBE1DAB5DCBD}"/>
              </a:ext>
            </a:extLst>
          </p:cNvPr>
          <p:cNvCxnSpPr>
            <a:cxnSpLocks/>
          </p:cNvCxnSpPr>
          <p:nvPr/>
        </p:nvCxnSpPr>
        <p:spPr>
          <a:xfrm>
            <a:off x="4708676" y="4580788"/>
            <a:ext cx="375402" cy="8659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AEE2926-63BA-9BEF-37B1-E65DCBF58D9D}"/>
              </a:ext>
            </a:extLst>
          </p:cNvPr>
          <p:cNvCxnSpPr>
            <a:cxnSpLocks/>
          </p:cNvCxnSpPr>
          <p:nvPr/>
        </p:nvCxnSpPr>
        <p:spPr>
          <a:xfrm>
            <a:off x="6846404" y="4580788"/>
            <a:ext cx="56436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2EF2811-D141-40DC-809F-F054FFAB1B2D}"/>
              </a:ext>
            </a:extLst>
          </p:cNvPr>
          <p:cNvCxnSpPr>
            <a:cxnSpLocks/>
          </p:cNvCxnSpPr>
          <p:nvPr/>
        </p:nvCxnSpPr>
        <p:spPr>
          <a:xfrm flipV="1">
            <a:off x="6846404" y="4580788"/>
            <a:ext cx="564368" cy="8659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145">
            <a:extLst>
              <a:ext uri="{FF2B5EF4-FFF2-40B4-BE49-F238E27FC236}">
                <a16:creationId xmlns:a16="http://schemas.microsoft.com/office/drawing/2014/main" id="{48551DB1-2D8B-BB90-31F5-04D37CBEB0B5}"/>
              </a:ext>
            </a:extLst>
          </p:cNvPr>
          <p:cNvGrpSpPr>
            <a:grpSpLocks/>
          </p:cNvGrpSpPr>
          <p:nvPr/>
        </p:nvGrpSpPr>
        <p:grpSpPr bwMode="auto">
          <a:xfrm>
            <a:off x="4884058" y="4103519"/>
            <a:ext cx="421594" cy="323414"/>
            <a:chOff x="2976" y="2592"/>
            <a:chExt cx="365" cy="280"/>
          </a:xfrm>
        </p:grpSpPr>
        <p:sp>
          <p:nvSpPr>
            <p:cNvPr id="29" name="AutoShape 146">
              <a:extLst>
                <a:ext uri="{FF2B5EF4-FFF2-40B4-BE49-F238E27FC236}">
                  <a16:creationId xmlns:a16="http://schemas.microsoft.com/office/drawing/2014/main" id="{4A0842F3-91F8-58E3-409C-E3641D3E255B}"/>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0" name="AutoShape 147">
              <a:extLst>
                <a:ext uri="{FF2B5EF4-FFF2-40B4-BE49-F238E27FC236}">
                  <a16:creationId xmlns:a16="http://schemas.microsoft.com/office/drawing/2014/main" id="{F414744A-1756-FC1B-9A92-C6B407899222}"/>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35" name="Group 145">
            <a:extLst>
              <a:ext uri="{FF2B5EF4-FFF2-40B4-BE49-F238E27FC236}">
                <a16:creationId xmlns:a16="http://schemas.microsoft.com/office/drawing/2014/main" id="{395640B5-3130-E86C-ECF8-5C19B578CEBF}"/>
              </a:ext>
            </a:extLst>
          </p:cNvPr>
          <p:cNvGrpSpPr>
            <a:grpSpLocks/>
          </p:cNvGrpSpPr>
          <p:nvPr/>
        </p:nvGrpSpPr>
        <p:grpSpPr bwMode="auto">
          <a:xfrm>
            <a:off x="4878279" y="4978690"/>
            <a:ext cx="421594" cy="323414"/>
            <a:chOff x="2976" y="2592"/>
            <a:chExt cx="365" cy="280"/>
          </a:xfrm>
        </p:grpSpPr>
        <p:sp>
          <p:nvSpPr>
            <p:cNvPr id="36" name="AutoShape 146">
              <a:extLst>
                <a:ext uri="{FF2B5EF4-FFF2-40B4-BE49-F238E27FC236}">
                  <a16:creationId xmlns:a16="http://schemas.microsoft.com/office/drawing/2014/main" id="{1B01CD21-1AE4-E05C-2835-D4A9C0DE1437}"/>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7" name="AutoShape 147">
              <a:extLst>
                <a:ext uri="{FF2B5EF4-FFF2-40B4-BE49-F238E27FC236}">
                  <a16:creationId xmlns:a16="http://schemas.microsoft.com/office/drawing/2014/main" id="{BC2EC2A4-1902-B9DB-EE93-858BD829D567}"/>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Tree>
    <p:extLst>
      <p:ext uri="{BB962C8B-B14F-4D97-AF65-F5344CB8AC3E}">
        <p14:creationId xmlns:p14="http://schemas.microsoft.com/office/powerpoint/2010/main" val="65885750"/>
      </p:ext>
    </p:extLst>
  </p:cSld>
  <p:clrMapOvr>
    <a:masterClrMapping/>
  </p:clrMapOvr>
</p:sld>
</file>

<file path=ppt/theme/theme1.xml><?xml version="1.0" encoding="utf-8"?>
<a:theme xmlns:a="http://schemas.openxmlformats.org/drawingml/2006/main" name="Default">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3761</TotalTime>
  <Words>826</Words>
  <Application>Microsoft Office PowerPoint</Application>
  <PresentationFormat>ワイド画面</PresentationFormat>
  <Paragraphs>271</Paragraphs>
  <Slides>32</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Meiryo UI</vt:lpstr>
      <vt:lpstr>Yu Gothic UI</vt:lpstr>
      <vt:lpstr>メイリオ</vt:lpstr>
      <vt:lpstr>游ゴシック</vt:lpstr>
      <vt:lpstr>Arial</vt:lpstr>
      <vt:lpstr>Wingdings</vt:lpstr>
      <vt:lpstr>Wingdings 2</vt:lpstr>
      <vt:lpstr>Default</vt:lpstr>
      <vt:lpstr>はじめに編</vt:lpstr>
      <vt:lpstr>PowerPoint プレゼンテーション</vt:lpstr>
      <vt:lpstr>PowerPoint プレゼンテーション</vt:lpstr>
      <vt:lpstr>PowerPoint プレゼンテーション</vt:lpstr>
      <vt:lpstr>PowerPoint プレゼンテーション</vt:lpstr>
      <vt:lpstr>バッチアプリ編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対話アプリ編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Web アプリ</vt:lpstr>
      <vt:lpstr>PowerPoint プレゼンテーション</vt:lpstr>
      <vt:lpstr>PowerPoint プレゼンテーション</vt:lpstr>
      <vt:lpstr>PowerPoint プレゼンテーション</vt:lpstr>
      <vt:lpstr>PowerPoint プレゼンテーション</vt:lpstr>
      <vt:lpstr>HTTP サービス</vt:lpstr>
      <vt:lpstr>PowerPoint プレゼンテーション</vt:lpstr>
      <vt:lpstr>PowerPoint プレゼンテーション</vt:lpstr>
      <vt:lpstr>Attic</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Koyama</dc:creator>
  <cp:lastModifiedBy>Takashi Koyama</cp:lastModifiedBy>
  <cp:revision>78</cp:revision>
  <dcterms:created xsi:type="dcterms:W3CDTF">2016-10-19T06:55:50Z</dcterms:created>
  <dcterms:modified xsi:type="dcterms:W3CDTF">2023-11-12T09:00:36Z</dcterms:modified>
</cp:coreProperties>
</file>