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6" r:id="rId3"/>
    <p:sldId id="266" r:id="rId4"/>
    <p:sldId id="262" r:id="rId5"/>
    <p:sldId id="263" r:id="rId6"/>
    <p:sldId id="268" r:id="rId7"/>
    <p:sldId id="258" r:id="rId8"/>
    <p:sldId id="259" r:id="rId9"/>
    <p:sldId id="264" r:id="rId10"/>
    <p:sldId id="260" r:id="rId11"/>
    <p:sldId id="261" r:id="rId12"/>
    <p:sldId id="265" r:id="rId13"/>
    <p:sldId id="267" r:id="rId14"/>
    <p:sldId id="269" r:id="rId15"/>
    <p:sldId id="272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山 崇" initials="小山" lastIdx="1" clrIdx="0">
    <p:extLst>
      <p:ext uri="{19B8F6BF-5375-455C-9EA6-DF929625EA0E}">
        <p15:presenceInfo xmlns:p15="http://schemas.microsoft.com/office/powerpoint/2012/main" userId="67047c8071e7c6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80521-B006-46AB-8CD4-C681185E4FEA}" v="1" dt="2023-02-03T04:00:58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8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yama Takashi" userId="67047c8071e7c676" providerId="LiveId" clId="{B3580521-B006-46AB-8CD4-C681185E4FEA}"/>
    <pc:docChg chg="modSld">
      <pc:chgData name="Koyama Takashi" userId="67047c8071e7c676" providerId="LiveId" clId="{B3580521-B006-46AB-8CD4-C681185E4FEA}" dt="2023-02-03T04:00:58.463" v="106" actId="5736"/>
      <pc:docMkLst>
        <pc:docMk/>
      </pc:docMkLst>
      <pc:sldChg chg="modSp mod">
        <pc:chgData name="Koyama Takashi" userId="67047c8071e7c676" providerId="LiveId" clId="{B3580521-B006-46AB-8CD4-C681185E4FEA}" dt="2023-02-03T04:00:58.463" v="106" actId="5736"/>
        <pc:sldMkLst>
          <pc:docMk/>
          <pc:sldMk cId="453302099" sldId="275"/>
        </pc:sldMkLst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1" creationId="{53D11C34-9069-430E-AA5E-2654FF0A358B}"/>
          </ac:spMkLst>
        </pc:spChg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2" creationId="{9F9E4812-F037-4C5D-9C78-4C92E9A6FDAC}"/>
          </ac:spMkLst>
        </pc:spChg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3" creationId="{5D5A43FE-402F-4852-B98D-40F6B27668F7}"/>
          </ac:spMkLst>
        </pc:spChg>
        <pc:spChg chg="mod">
          <ac:chgData name="Koyama Takashi" userId="67047c8071e7c676" providerId="LiveId" clId="{B3580521-B006-46AB-8CD4-C681185E4FEA}" dt="2023-02-03T03:58:10.800" v="12" actId="1076"/>
          <ac:spMkLst>
            <pc:docMk/>
            <pc:sldMk cId="453302099" sldId="275"/>
            <ac:spMk id="184" creationId="{D72E6573-2DA3-4BAF-AE43-66008FBCF482}"/>
          </ac:spMkLst>
        </pc:s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69" creationId="{3445A88A-F499-4018-90EC-470485120A28}"/>
          </ac:grpSpMkLst>
        </pc:gr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70" creationId="{28D323F2-2D0E-4FCD-904E-C91764B697F0}"/>
          </ac:grpSpMkLst>
        </pc:gr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81" creationId="{63C1FBF8-C726-4E45-8C15-D798297312D5}"/>
          </ac:grpSpMkLst>
        </pc:grpChg>
        <pc:grpChg chg="mod">
          <ac:chgData name="Koyama Takashi" userId="67047c8071e7c676" providerId="LiveId" clId="{B3580521-B006-46AB-8CD4-C681185E4FEA}" dt="2023-02-03T03:58:10.800" v="12" actId="1076"/>
          <ac:grpSpMkLst>
            <pc:docMk/>
            <pc:sldMk cId="453302099" sldId="275"/>
            <ac:grpSpMk id="179" creationId="{8BF1CA0F-A379-405E-8DD5-698AEE9FEF8F}"/>
          </ac:grpSpMkLst>
        </pc:grpChg>
        <pc:graphicFrameChg chg="mod modGraphic">
          <ac:chgData name="Koyama Takashi" userId="67047c8071e7c676" providerId="LiveId" clId="{B3580521-B006-46AB-8CD4-C681185E4FEA}" dt="2023-02-03T04:00:58.463" v="106" actId="5736"/>
          <ac:graphicFrameMkLst>
            <pc:docMk/>
            <pc:sldMk cId="453302099" sldId="275"/>
            <ac:graphicFrameMk id="180" creationId="{5836CB19-8FEF-4B04-9B79-CAB728815C9C}"/>
          </ac:graphicFrameMkLst>
        </pc:graphicFrameChg>
      </pc:sldChg>
    </pc:docChg>
  </pc:docChgLst>
  <pc:docChgLst>
    <pc:chgData name="小山 崇" userId="67047c8071e7c676" providerId="LiveId" clId="{ECC430B3-3DF6-468F-8332-5F7498AA131A}"/>
    <pc:docChg chg="modSld sldOrd">
      <pc:chgData name="小山 崇" userId="67047c8071e7c676" providerId="LiveId" clId="{ECC430B3-3DF6-468F-8332-5F7498AA131A}" dt="2022-06-26T08:56:21.155" v="14" actId="5736"/>
      <pc:docMkLst>
        <pc:docMk/>
      </pc:docMkLst>
      <pc:sldChg chg="ord">
        <pc:chgData name="小山 崇" userId="67047c8071e7c676" providerId="LiveId" clId="{ECC430B3-3DF6-468F-8332-5F7498AA131A}" dt="2022-06-26T07:15:56.015" v="4"/>
        <pc:sldMkLst>
          <pc:docMk/>
          <pc:sldMk cId="545389765" sldId="258"/>
        </pc:sldMkLst>
      </pc:sldChg>
      <pc:sldChg chg="modSp">
        <pc:chgData name="小山 崇" userId="67047c8071e7c676" providerId="LiveId" clId="{ECC430B3-3DF6-468F-8332-5F7498AA131A}" dt="2022-06-26T07:19:42.234" v="5" actId="5736"/>
        <pc:sldMkLst>
          <pc:docMk/>
          <pc:sldMk cId="1552564793" sldId="262"/>
        </pc:sldMkLst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6" creationId="{C4C2E09B-2970-42CE-B0A5-67F96B28BC90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8" creationId="{1A77B9EF-6834-4233-9BC7-11F091E7EB80}"/>
          </ac:spMkLst>
        </pc:spChg>
        <pc:spChg chg="mod">
          <ac:chgData name="小山 崇" userId="67047c8071e7c676" providerId="LiveId" clId="{ECC430B3-3DF6-468F-8332-5F7498AA131A}" dt="2022-06-11T13:54:41.083" v="1" actId="5736"/>
          <ac:spMkLst>
            <pc:docMk/>
            <pc:sldMk cId="1552564793" sldId="262"/>
            <ac:spMk id="13" creationId="{99C82AC2-95A1-4D47-A4B9-123068E94E1F}"/>
          </ac:spMkLst>
        </pc:spChg>
        <pc:spChg chg="mod">
          <ac:chgData name="小山 崇" userId="67047c8071e7c676" providerId="LiveId" clId="{ECC430B3-3DF6-468F-8332-5F7498AA131A}" dt="2022-06-11T13:54:41.083" v="1" actId="5736"/>
          <ac:spMkLst>
            <pc:docMk/>
            <pc:sldMk cId="1552564793" sldId="262"/>
            <ac:spMk id="14" creationId="{54473994-DCED-4435-B4ED-456854D68506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21" creationId="{A55B4261-A789-42F7-BF50-F5AD9A76480A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22" creationId="{E4D752E9-D5D3-4423-AA3F-8970A4FE028B}"/>
          </ac:spMkLst>
        </pc:spChg>
        <pc:graphicFrameChg chg="mod">
          <ac:chgData name="小山 崇" userId="67047c8071e7c676" providerId="LiveId" clId="{ECC430B3-3DF6-468F-8332-5F7498AA131A}" dt="2022-06-11T13:54:41.083" v="1" actId="5736"/>
          <ac:graphicFrameMkLst>
            <pc:docMk/>
            <pc:sldMk cId="1552564793" sldId="262"/>
            <ac:graphicFrameMk id="2" creationId="{153544E0-C851-46F9-BC44-060A9F0162FA}"/>
          </ac:graphicFrameMkLst>
        </pc:graphicFrameChg>
        <pc:graphicFrameChg chg="mod">
          <ac:chgData name="小山 崇" userId="67047c8071e7c676" providerId="LiveId" clId="{ECC430B3-3DF6-468F-8332-5F7498AA131A}" dt="2022-06-26T07:19:42.234" v="5" actId="5736"/>
          <ac:graphicFrameMkLst>
            <pc:docMk/>
            <pc:sldMk cId="1552564793" sldId="262"/>
            <ac:graphicFrameMk id="7" creationId="{52BC8689-47EE-491B-9AE7-FD56CCC466E2}"/>
          </ac:graphicFrameMkLst>
        </pc:graphicFrame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0" creationId="{898DA9A3-C9E1-4136-8E56-B51A04F973B9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1" creationId="{9F039301-81F3-46A1-91E1-442C0507E99F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2" creationId="{71859B38-A560-4863-AFF7-43C2161AC6D0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6" creationId="{D1DBB51C-9ADD-4378-A6B8-36AD55CD057C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7" creationId="{C9B26F91-0A84-433B-93F0-F8C01972484D}"/>
          </ac:cxnSpMkLst>
        </pc:cxnChg>
      </pc:sldChg>
      <pc:sldChg chg="modSp">
        <pc:chgData name="小山 崇" userId="67047c8071e7c676" providerId="LiveId" clId="{ECC430B3-3DF6-468F-8332-5F7498AA131A}" dt="2022-06-26T07:21:48.584" v="6" actId="5736"/>
        <pc:sldMkLst>
          <pc:docMk/>
          <pc:sldMk cId="3714027275" sldId="263"/>
        </pc:sldMkLst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3" creationId="{1EFAA04B-55D6-4414-8B64-9D59E8207A30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5" creationId="{38DEC1E4-5006-4757-AEF5-4EDC9A8A2B21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4" creationId="{99B1DFDD-7F28-4F28-92BF-D5ADAD1DC89D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5" creationId="{C68E5440-E527-48F4-8A7D-F655705BC80A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6" creationId="{DE4C6019-CF1A-48B6-8C32-708A6D497BC9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7" creationId="{2E282911-9DB8-4954-BACA-0EC7B0DB411B}"/>
          </ac:spMkLst>
        </pc:spChg>
        <pc:graphicFrameChg chg="mod">
          <ac:chgData name="小山 崇" userId="67047c8071e7c676" providerId="LiveId" clId="{ECC430B3-3DF6-468F-8332-5F7498AA131A}" dt="2022-06-26T07:21:48.584" v="6" actId="5736"/>
          <ac:graphicFrameMkLst>
            <pc:docMk/>
            <pc:sldMk cId="3714027275" sldId="263"/>
            <ac:graphicFrameMk id="2" creationId="{E7AEF7D8-E554-4EC8-917B-D00049EBC337}"/>
          </ac:graphicFrameMkLst>
        </pc:graphicFrameChg>
        <pc:graphicFrameChg chg="mod">
          <ac:chgData name="小山 崇" userId="67047c8071e7c676" providerId="LiveId" clId="{ECC430B3-3DF6-468F-8332-5F7498AA131A}" dt="2022-06-26T07:21:48.584" v="6" actId="5736"/>
          <ac:graphicFrameMkLst>
            <pc:docMk/>
            <pc:sldMk cId="3714027275" sldId="263"/>
            <ac:graphicFrameMk id="4" creationId="{9F18057F-8707-4977-AAB2-9E76139E68FB}"/>
          </ac:graphicFrameMkLst>
        </pc:graphicFrame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6" creationId="{0481B660-F02C-42DD-A2C7-2D42F0C655B1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7" creationId="{31FA86E6-18B7-419A-B9D4-AE80D11C5178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8" creationId="{53244331-EB6A-4211-8195-B346FE8D6C1C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9" creationId="{C4671D65-ECC9-4EF9-9AF1-083E4EC2EAC6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0" creationId="{E31C9A85-F5D9-4779-9F6B-CF4E374BF273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1" creationId="{BB51DC05-BE3C-4E30-A395-F04922465CBB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2" creationId="{98E5DB02-2E78-4A27-8CDD-25B364032E99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3" creationId="{5E37F081-44A8-4943-9940-668E8E09ED94}"/>
          </ac:cxnSpMkLst>
        </pc:cxnChg>
      </pc:sldChg>
      <pc:sldChg chg="modSp ord">
        <pc:chgData name="小山 崇" userId="67047c8071e7c676" providerId="LiveId" clId="{ECC430B3-3DF6-468F-8332-5F7498AA131A}" dt="2022-06-26T07:42:17.132" v="9" actId="5736"/>
        <pc:sldMkLst>
          <pc:docMk/>
          <pc:sldMk cId="3828877931" sldId="264"/>
        </pc:sldMkLst>
        <pc:spChg chg="mod">
          <ac:chgData name="小山 崇" userId="67047c8071e7c676" providerId="LiveId" clId="{ECC430B3-3DF6-468F-8332-5F7498AA131A}" dt="2022-06-26T07:42:17.132" v="9" actId="5736"/>
          <ac:spMkLst>
            <pc:docMk/>
            <pc:sldMk cId="3828877931" sldId="264"/>
            <ac:spMk id="4" creationId="{8A9B1084-583F-4999-868A-0201FA1374E1}"/>
          </ac:spMkLst>
        </pc:spChg>
        <pc:graphicFrameChg chg="mod">
          <ac:chgData name="小山 崇" userId="67047c8071e7c676" providerId="LiveId" clId="{ECC430B3-3DF6-468F-8332-5F7498AA131A}" dt="2022-06-26T07:42:17.132" v="9" actId="5736"/>
          <ac:graphicFrameMkLst>
            <pc:docMk/>
            <pc:sldMk cId="3828877931" sldId="264"/>
            <ac:graphicFrameMk id="3" creationId="{183D4062-9312-46A2-B69B-19E5BA25EB3E}"/>
          </ac:graphicFrameMkLst>
        </pc:graphicFrameChg>
      </pc:sldChg>
      <pc:sldChg chg="modSp">
        <pc:chgData name="小山 崇" userId="67047c8071e7c676" providerId="LiveId" clId="{ECC430B3-3DF6-468F-8332-5F7498AA131A}" dt="2022-06-26T08:22:39.339" v="10" actId="5736"/>
        <pc:sldMkLst>
          <pc:docMk/>
          <pc:sldMk cId="2395282118" sldId="265"/>
        </pc:sldMkLst>
        <pc:spChg chg="mod">
          <ac:chgData name="小山 崇" userId="67047c8071e7c676" providerId="LiveId" clId="{ECC430B3-3DF6-468F-8332-5F7498AA131A}" dt="2022-06-26T08:22:39.339" v="10" actId="5736"/>
          <ac:spMkLst>
            <pc:docMk/>
            <pc:sldMk cId="2395282118" sldId="265"/>
            <ac:spMk id="4" creationId="{500F4426-0B01-4F01-A3DD-26A08090D4BC}"/>
          </ac:spMkLst>
        </pc:spChg>
        <pc:graphicFrameChg chg="mod">
          <ac:chgData name="小山 崇" userId="67047c8071e7c676" providerId="LiveId" clId="{ECC430B3-3DF6-468F-8332-5F7498AA131A}" dt="2022-06-26T08:22:39.339" v="10" actId="5736"/>
          <ac:graphicFrameMkLst>
            <pc:docMk/>
            <pc:sldMk cId="2395282118" sldId="265"/>
            <ac:graphicFrameMk id="2" creationId="{DF94FFD6-0EED-4CBE-B438-E51F493BC6B9}"/>
          </ac:graphicFrameMkLst>
        </pc:graphicFrameChg>
      </pc:sldChg>
      <pc:sldChg chg="modSp">
        <pc:chgData name="小山 崇" userId="67047c8071e7c676" providerId="LiveId" clId="{ECC430B3-3DF6-468F-8332-5F7498AA131A}" dt="2022-06-11T13:57:45.783" v="2" actId="5736"/>
        <pc:sldMkLst>
          <pc:docMk/>
          <pc:sldMk cId="2956495962" sldId="266"/>
        </pc:sldMkLst>
        <pc:spChg chg="mod">
          <ac:chgData name="小山 崇" userId="67047c8071e7c676" providerId="LiveId" clId="{ECC430B3-3DF6-468F-8332-5F7498AA131A}" dt="2022-06-11T13:57:45.783" v="2" actId="5736"/>
          <ac:spMkLst>
            <pc:docMk/>
            <pc:sldMk cId="2956495962" sldId="266"/>
            <ac:spMk id="5" creationId="{8D721480-9619-4B52-83AF-B955D202CCD6}"/>
          </ac:spMkLst>
        </pc:spChg>
        <pc:graphicFrameChg chg="mod">
          <ac:chgData name="小山 崇" userId="67047c8071e7c676" providerId="LiveId" clId="{ECC430B3-3DF6-468F-8332-5F7498AA131A}" dt="2022-06-11T13:57:45.783" v="2" actId="5736"/>
          <ac:graphicFrameMkLst>
            <pc:docMk/>
            <pc:sldMk cId="2956495962" sldId="266"/>
            <ac:graphicFrameMk id="4" creationId="{238F4291-1DC4-41BB-A946-299E8FEFA2D6}"/>
          </ac:graphicFrameMkLst>
        </pc:graphicFrameChg>
      </pc:sldChg>
      <pc:sldChg chg="modSp">
        <pc:chgData name="小山 崇" userId="67047c8071e7c676" providerId="LiveId" clId="{ECC430B3-3DF6-468F-8332-5F7498AA131A}" dt="2022-06-26T08:46:07.080" v="12" actId="5736"/>
        <pc:sldMkLst>
          <pc:docMk/>
          <pc:sldMk cId="550218066" sldId="270"/>
        </pc:sldMkLst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4" creationId="{20FA8EF6-49A7-47A7-B07D-70861D150918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9" creationId="{3278FF50-7075-42D0-881B-DE9A2DA7C089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10" creationId="{1F642D6F-BABA-4AC2-9453-59368A74B91E}"/>
          </ac:spMkLst>
        </pc:spChg>
        <pc:graphicFrameChg chg="mod">
          <ac:chgData name="小山 崇" userId="67047c8071e7c676" providerId="LiveId" clId="{ECC430B3-3DF6-468F-8332-5F7498AA131A}" dt="2022-06-26T08:46:07.080" v="12" actId="5736"/>
          <ac:graphicFrameMkLst>
            <pc:docMk/>
            <pc:sldMk cId="550218066" sldId="270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26T08:46:26.375" v="13" actId="5736"/>
        <pc:sldMkLst>
          <pc:docMk/>
          <pc:sldMk cId="1050441325" sldId="271"/>
        </pc:sldMkLst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4" creationId="{20FA8EF6-49A7-47A7-B07D-70861D150918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8" creationId="{C54F6C44-BE1E-42B5-A524-52E49ABB78C4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11" creationId="{CB7983EA-EFCB-4758-9690-C3401458EC63}"/>
          </ac:spMkLst>
        </pc:spChg>
        <pc:graphicFrameChg chg="mod">
          <ac:chgData name="小山 崇" userId="67047c8071e7c676" providerId="LiveId" clId="{ECC430B3-3DF6-468F-8332-5F7498AA131A}" dt="2022-06-26T08:46:26.375" v="13" actId="5736"/>
          <ac:graphicFrameMkLst>
            <pc:docMk/>
            <pc:sldMk cId="1050441325" sldId="271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26T08:32:04.770" v="11" actId="5736"/>
        <pc:sldMkLst>
          <pc:docMk/>
          <pc:sldMk cId="1590039157" sldId="272"/>
        </pc:sldMkLst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6" creationId="{09FE2B65-5A5C-4BAD-B13C-F82A0377CD4E}"/>
          </ac:spMkLst>
        </pc:spChg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8" creationId="{863CE5CC-52D7-4ADD-A78B-10672EBE89D9}"/>
          </ac:spMkLst>
        </pc:spChg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9" creationId="{8C4E1DE6-BDB2-482D-AA80-5E4B6FCB0FAF}"/>
          </ac:spMkLst>
        </pc:spChg>
        <pc:graphicFrameChg chg="mod">
          <ac:chgData name="小山 崇" userId="67047c8071e7c676" providerId="LiveId" clId="{ECC430B3-3DF6-468F-8332-5F7498AA131A}" dt="2022-06-26T08:32:04.770" v="11" actId="5736"/>
          <ac:graphicFrameMkLst>
            <pc:docMk/>
            <pc:sldMk cId="1590039157" sldId="272"/>
            <ac:graphicFrameMk id="3" creationId="{5ABBC274-C6F2-418E-B9D9-2A8D963E36AD}"/>
          </ac:graphicFrameMkLst>
        </pc:graphicFrameChg>
      </pc:sldChg>
      <pc:sldChg chg="modSp">
        <pc:chgData name="小山 崇" userId="67047c8071e7c676" providerId="LiveId" clId="{ECC430B3-3DF6-468F-8332-5F7498AA131A}" dt="2022-06-26T08:56:21.155" v="14" actId="5736"/>
        <pc:sldMkLst>
          <pc:docMk/>
          <pc:sldMk cId="589979649" sldId="274"/>
        </pc:sldMkLst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11" creationId="{AAD0B431-C23B-4857-A34D-937033DAF15E}"/>
          </ac:spMkLst>
        </pc:spChg>
        <pc:graphicFrameChg chg="mod">
          <ac:chgData name="小山 崇" userId="67047c8071e7c676" providerId="LiveId" clId="{ECC430B3-3DF6-468F-8332-5F7498AA131A}" dt="2022-06-26T08:56:21.155" v="14" actId="5736"/>
          <ac:graphicFrameMkLst>
            <pc:docMk/>
            <pc:sldMk cId="589979649" sldId="274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11T13:45:11.467" v="0" actId="5736"/>
        <pc:sldMkLst>
          <pc:docMk/>
          <pc:sldMk cId="453302099" sldId="275"/>
        </pc:sldMkLst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1" creationId="{53D11C34-9069-430E-AA5E-2654FF0A358B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2" creationId="{9F9E4812-F037-4C5D-9C78-4C92E9A6FDAC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3" creationId="{5D5A43FE-402F-4852-B98D-40F6B27668F7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4" creationId="{D72E6573-2DA3-4BAF-AE43-66008FBCF482}"/>
          </ac:spMkLst>
        </pc:s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69" creationId="{3445A88A-F499-4018-90EC-470485120A28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70" creationId="{28D323F2-2D0E-4FCD-904E-C91764B697F0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81" creationId="{63C1FBF8-C726-4E45-8C15-D798297312D5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179" creationId="{8BF1CA0F-A379-405E-8DD5-698AEE9FEF8F}"/>
          </ac:grpSpMkLst>
        </pc:grpChg>
        <pc:graphicFrameChg chg="mod">
          <ac:chgData name="小山 崇" userId="67047c8071e7c676" providerId="LiveId" clId="{ECC430B3-3DF6-468F-8332-5F7498AA131A}" dt="2022-06-11T13:45:11.467" v="0" actId="5736"/>
          <ac:graphicFrameMkLst>
            <pc:docMk/>
            <pc:sldMk cId="453302099" sldId="275"/>
            <ac:graphicFrameMk id="180" creationId="{5836CB19-8FEF-4B04-9B79-CAB728815C9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BB21-3EDE-44EC-AF0B-6280724B8B7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04D4-23EA-4661-AC04-208E88EDD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98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F04D4-23EA-4661-AC04-208E88EDD6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70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F04D4-23EA-4661-AC04-208E88EDD6D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88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F04D4-23EA-4661-AC04-208E88EDD6D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A53D1-E4E2-4F32-B25B-E637C854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FC07C6-5B35-43D5-9C21-4F5834F8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7BB48-0FC6-4925-9854-DAB85C2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D065-0386-43AD-BDE7-4E1BE4C2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636E7-0DB0-4950-BC1F-2286A2DA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1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7C7E1-ABE7-4764-9E13-1F8F4C71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EDE68-5109-4BE9-8D0B-E27E7DECC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35ADE-1937-446A-AAF5-00F0FA2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0FFB4-A7A6-4B94-8B2F-6028AE6D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BA89E-B4FE-4A30-9999-CA6391AD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9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F56177-8E33-4F2C-9702-2C33C7C0E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B8806-DB46-4644-B96D-811C5E069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787ED-C275-4931-B16F-D617DCA3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A0069-D2CD-47DD-A3C8-9954359D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9DF30-13BD-4528-BF28-75B2C5D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9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9B320-412E-4714-896C-69931879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F75541-DE22-4F3A-BABD-C0431653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A3008F-4225-44B5-9F44-7BCF5981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3C597E-4142-448A-AD51-805A7BA1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B02B3-1428-46AD-8403-E5C97A7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6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48568-AFDF-4136-9874-651762E8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8F61EF-C3E5-4361-934C-7B13BF71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1E57D-0EEF-413A-BB5A-33EB752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82649-6AAB-40AC-9788-8E7335B2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DCB06-39A5-4DA5-8836-B091A76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BBAE3-F717-44BB-8CCD-AFCA1835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8DC9C-0A78-413F-965E-416077767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43E9C9-09CB-40AA-92BB-885A4863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99852C-FBA0-4BB7-A65C-65E3C713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A2BFA4-6091-46BA-95BD-86B5F979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611CBC-ADA0-482E-BB72-EB3C7D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0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BA800-633A-42A0-BBFA-35EA1BB4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29458-B4E4-4D24-A0AE-B118DA90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A2AD9B-9623-4975-8BC7-4C2C650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DF0B15-EC7B-47A8-81BD-3980F6AE2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AB1E48-185F-4F60-BDD1-9885FBE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D818F-9DA6-4E54-B45C-2F2193C2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47C142-5D1C-4098-8918-06DBF38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71332A-7B7B-4887-8DF0-A8BE5EE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1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287F6-D5EC-4D18-9B1F-8AD24E3C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F0046F-CC5C-4442-BEF2-8E23F48A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C97695-898E-4104-A5EA-9D9033C5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582E53-FEB4-4DBE-8911-4B4F7AB8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AA5934-D558-4A33-A249-51678BA2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13861C-2C55-4995-A079-6212AA2D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371C5E-23A7-425F-8064-4201151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06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065C2-F204-410E-A9AD-D20CD033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9BD16-2A6B-40CD-988B-7DCC1A31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23BA26-34C8-4A0F-AE53-0E2AF958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288C75-7F15-4ACB-926D-8EA382A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BFE1EC-B8E7-490A-8A2F-6414FD5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FD38-AB95-4855-AD0F-5851EAEB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F57A4-48F0-4C2F-AFB5-8B72D1E6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1F33C2-1C85-4471-9532-23AA6817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7A854A-A9ED-41BC-84B7-F4EA2192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120E95-241B-4B2F-B65D-31CE1FF5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E7598-B4E7-4C4B-836A-E2CB5B6E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08F4AF-699A-4363-AF8E-6F5B36E4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2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73BFBE-7BA2-4E60-9F35-D98C4257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AD1CFB-ED32-49AA-ADF7-A96F165E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0E990-8B25-406D-AA95-026D56EC8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B5B5-A10B-45B2-8101-7B6A56DA6AD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E0CB7A-62D7-4D8D-AF56-688C9A813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878FF-6B99-4D66-9B30-9FC208346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7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表 8">
            <a:extLst>
              <a:ext uri="{FF2B5EF4-FFF2-40B4-BE49-F238E27FC236}">
                <a16:creationId xmlns:a16="http://schemas.microsoft.com/office/drawing/2014/main" id="{5836CB19-8FEF-4B04-9B79-CAB728815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14595"/>
              </p:ext>
            </p:extLst>
          </p:nvPr>
        </p:nvGraphicFramePr>
        <p:xfrm>
          <a:off x="645884" y="1057663"/>
          <a:ext cx="8261988" cy="40802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42065">
                  <a:extLst>
                    <a:ext uri="{9D8B030D-6E8A-4147-A177-3AD203B41FA5}">
                      <a16:colId xmlns:a16="http://schemas.microsoft.com/office/drawing/2014/main" val="3612641003"/>
                    </a:ext>
                  </a:extLst>
                </a:gridCol>
                <a:gridCol w="2905328">
                  <a:extLst>
                    <a:ext uri="{9D8B030D-6E8A-4147-A177-3AD203B41FA5}">
                      <a16:colId xmlns:a16="http://schemas.microsoft.com/office/drawing/2014/main" val="2904574663"/>
                    </a:ext>
                  </a:extLst>
                </a:gridCol>
                <a:gridCol w="2714595">
                  <a:extLst>
                    <a:ext uri="{9D8B030D-6E8A-4147-A177-3AD203B41FA5}">
                      <a16:colId xmlns:a16="http://schemas.microsoft.com/office/drawing/2014/main" val="1602275983"/>
                    </a:ext>
                  </a:extLst>
                </a:gridCol>
              </a:tblGrid>
              <a:tr h="324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抽象文字集合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符号化文字集合</a:t>
                      </a:r>
                      <a:endParaRPr kumimoji="1" lang="en-US" altLang="ja-JP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文字符号化形式・文字符号化スキーム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876090"/>
                  </a:ext>
                </a:extLst>
              </a:tr>
              <a:tr h="324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文字集合（未採番）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文字集合（採番済）</a:t>
                      </a:r>
                      <a:endParaRPr kumimoji="1" lang="en-US" altLang="ja-JP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計算機上の形式、ネットワーク伝送形式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556573"/>
                  </a:ext>
                </a:extLst>
              </a:tr>
              <a:tr h="2061390"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en-US" altLang="ja-JP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※</a:t>
                      </a:r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文字に採番されている番号は「コードポイント」という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en-US" altLang="ja-JP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※</a:t>
                      </a:r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文字に採番されている番号は「文字コード」という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17297"/>
                  </a:ext>
                </a:extLst>
              </a:tr>
              <a:tr h="1370057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単純な文字の集合。番号が採番されていない状態。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（例）アルファベット、ひらがな、カタカナなど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文字集合の各文字に番号を採番したもの。単純に文字に番号を割り当てしているだけで、計算機上のバイト表現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文字コード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と同じとは限らない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（例）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Unicode, JIS X 0201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0208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0212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0213</a:t>
                      </a:r>
                    </a:p>
                    <a:p>
                      <a:endParaRPr kumimoji="1" lang="ja-JP" altLang="en-US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文字符号化形式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：各文字を計算機上のバイト表現（＝文字コード）で表現したもの。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byte(8bit), word(16bit), dword’32bit) 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の配列で表現される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文字符号化スキーム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：各文字をネットワーク伝送形式やファイルへシリアライズ形式で表現したもの。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8bit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の配列で表現される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04406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3975FC-FCFC-4E64-AF3E-B7BA36A5ACF8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規格の段階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3445A88A-F499-4018-90EC-470485120A28}"/>
              </a:ext>
            </a:extLst>
          </p:cNvPr>
          <p:cNvGrpSpPr/>
          <p:nvPr/>
        </p:nvGrpSpPr>
        <p:grpSpPr>
          <a:xfrm>
            <a:off x="1123926" y="1817808"/>
            <a:ext cx="1944000" cy="1296000"/>
            <a:chOff x="741533" y="2930378"/>
            <a:chExt cx="1944000" cy="1296000"/>
          </a:xfrm>
        </p:grpSpPr>
        <p:sp>
          <p:nvSpPr>
            <p:cNvPr id="98" name="フローチャート: 処理 97">
              <a:extLst>
                <a:ext uri="{FF2B5EF4-FFF2-40B4-BE49-F238E27FC236}">
                  <a16:creationId xmlns:a16="http://schemas.microsoft.com/office/drawing/2014/main" id="{BA934374-62BE-4747-BA99-B0E15CE732C3}"/>
                </a:ext>
              </a:extLst>
            </p:cNvPr>
            <p:cNvSpPr/>
            <p:nvPr/>
          </p:nvSpPr>
          <p:spPr>
            <a:xfrm>
              <a:off x="741533" y="2930378"/>
              <a:ext cx="1944000" cy="1296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9" name="四角形: メモ 98">
              <a:extLst>
                <a:ext uri="{FF2B5EF4-FFF2-40B4-BE49-F238E27FC236}">
                  <a16:creationId xmlns:a16="http://schemas.microsoft.com/office/drawing/2014/main" id="{1370986A-7A1A-4A73-89A6-EA49C52D6908}"/>
                </a:ext>
              </a:extLst>
            </p:cNvPr>
            <p:cNvSpPr/>
            <p:nvPr/>
          </p:nvSpPr>
          <p:spPr>
            <a:xfrm>
              <a:off x="1431366" y="358443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0" name="四角形: メモ 99">
              <a:extLst>
                <a:ext uri="{FF2B5EF4-FFF2-40B4-BE49-F238E27FC236}">
                  <a16:creationId xmlns:a16="http://schemas.microsoft.com/office/drawing/2014/main" id="{9A6005D0-3EDF-4BE4-A332-14A293447DE1}"/>
                </a:ext>
              </a:extLst>
            </p:cNvPr>
            <p:cNvSpPr/>
            <p:nvPr/>
          </p:nvSpPr>
          <p:spPr>
            <a:xfrm>
              <a:off x="1797258" y="352229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1" name="四角形: メモ 100">
              <a:extLst>
                <a:ext uri="{FF2B5EF4-FFF2-40B4-BE49-F238E27FC236}">
                  <a16:creationId xmlns:a16="http://schemas.microsoft.com/office/drawing/2014/main" id="{675F9886-36B8-4235-BBEA-CC2DDC6E23A0}"/>
                </a:ext>
              </a:extLst>
            </p:cNvPr>
            <p:cNvSpPr/>
            <p:nvPr/>
          </p:nvSpPr>
          <p:spPr>
            <a:xfrm>
              <a:off x="1027969" y="353356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</a:p>
          </p:txBody>
        </p:sp>
        <p:sp>
          <p:nvSpPr>
            <p:cNvPr id="102" name="四角形: メモ 101">
              <a:extLst>
                <a:ext uri="{FF2B5EF4-FFF2-40B4-BE49-F238E27FC236}">
                  <a16:creationId xmlns:a16="http://schemas.microsoft.com/office/drawing/2014/main" id="{D1B9F37E-D104-4313-9808-2E03B79F51F6}"/>
                </a:ext>
              </a:extLst>
            </p:cNvPr>
            <p:cNvSpPr/>
            <p:nvPr/>
          </p:nvSpPr>
          <p:spPr>
            <a:xfrm>
              <a:off x="1303442" y="3139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3" name="四角形: メモ 102">
              <a:extLst>
                <a:ext uri="{FF2B5EF4-FFF2-40B4-BE49-F238E27FC236}">
                  <a16:creationId xmlns:a16="http://schemas.microsoft.com/office/drawing/2014/main" id="{4046831D-C406-4006-ABD1-326217DD0725}"/>
                </a:ext>
              </a:extLst>
            </p:cNvPr>
            <p:cNvSpPr/>
            <p:nvPr/>
          </p:nvSpPr>
          <p:spPr>
            <a:xfrm>
              <a:off x="1742795" y="313264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4" name="四角形: メモ 103">
              <a:extLst>
                <a:ext uri="{FF2B5EF4-FFF2-40B4-BE49-F238E27FC236}">
                  <a16:creationId xmlns:a16="http://schemas.microsoft.com/office/drawing/2014/main" id="{E608143D-6C4D-4807-A4BF-2E51F06C6E9C}"/>
                </a:ext>
              </a:extLst>
            </p:cNvPr>
            <p:cNvSpPr/>
            <p:nvPr/>
          </p:nvSpPr>
          <p:spPr>
            <a:xfrm>
              <a:off x="1960002" y="3739190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5" name="四角形: メモ 104">
              <a:extLst>
                <a:ext uri="{FF2B5EF4-FFF2-40B4-BE49-F238E27FC236}">
                  <a16:creationId xmlns:a16="http://schemas.microsoft.com/office/drawing/2014/main" id="{6420CF6F-7395-4EBF-AC53-A7CC06B2BBC4}"/>
                </a:ext>
              </a:extLst>
            </p:cNvPr>
            <p:cNvSpPr/>
            <p:nvPr/>
          </p:nvSpPr>
          <p:spPr>
            <a:xfrm>
              <a:off x="1242614" y="342308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6" name="四角形: メモ 105">
              <a:extLst>
                <a:ext uri="{FF2B5EF4-FFF2-40B4-BE49-F238E27FC236}">
                  <a16:creationId xmlns:a16="http://schemas.microsoft.com/office/drawing/2014/main" id="{0B940513-7138-4D6A-A12C-C89F80869E7E}"/>
                </a:ext>
              </a:extLst>
            </p:cNvPr>
            <p:cNvSpPr/>
            <p:nvPr/>
          </p:nvSpPr>
          <p:spPr>
            <a:xfrm>
              <a:off x="2063047" y="3769867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す</a:t>
              </a:r>
            </a:p>
          </p:txBody>
        </p:sp>
        <p:sp>
          <p:nvSpPr>
            <p:cNvPr id="107" name="四角形: メモ 106">
              <a:extLst>
                <a:ext uri="{FF2B5EF4-FFF2-40B4-BE49-F238E27FC236}">
                  <a16:creationId xmlns:a16="http://schemas.microsoft.com/office/drawing/2014/main" id="{36B869F1-F042-4033-947A-5E737791568E}"/>
                </a:ext>
              </a:extLst>
            </p:cNvPr>
            <p:cNvSpPr/>
            <p:nvPr/>
          </p:nvSpPr>
          <p:spPr>
            <a:xfrm>
              <a:off x="1614036" y="3771192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し</a:t>
              </a:r>
            </a:p>
          </p:txBody>
        </p:sp>
        <p:sp>
          <p:nvSpPr>
            <p:cNvPr id="108" name="四角形: メモ 107">
              <a:extLst>
                <a:ext uri="{FF2B5EF4-FFF2-40B4-BE49-F238E27FC236}">
                  <a16:creationId xmlns:a16="http://schemas.microsoft.com/office/drawing/2014/main" id="{EFEDB3FE-9915-49CE-A75D-D8BFC345B5B0}"/>
                </a:ext>
              </a:extLst>
            </p:cNvPr>
            <p:cNvSpPr/>
            <p:nvPr/>
          </p:nvSpPr>
          <p:spPr>
            <a:xfrm>
              <a:off x="1675233" y="342308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</a:p>
          </p:txBody>
        </p:sp>
        <p:sp>
          <p:nvSpPr>
            <p:cNvPr id="109" name="四角形: メモ 108">
              <a:extLst>
                <a:ext uri="{FF2B5EF4-FFF2-40B4-BE49-F238E27FC236}">
                  <a16:creationId xmlns:a16="http://schemas.microsoft.com/office/drawing/2014/main" id="{D5D8B298-E757-4E28-AB53-99E9772557E7}"/>
                </a:ext>
              </a:extLst>
            </p:cNvPr>
            <p:cNvSpPr/>
            <p:nvPr/>
          </p:nvSpPr>
          <p:spPr>
            <a:xfrm>
              <a:off x="1173943" y="375609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さ</a:t>
              </a:r>
            </a:p>
          </p:txBody>
        </p:sp>
        <p:sp>
          <p:nvSpPr>
            <p:cNvPr id="110" name="四角形: メモ 109">
              <a:extLst>
                <a:ext uri="{FF2B5EF4-FFF2-40B4-BE49-F238E27FC236}">
                  <a16:creationId xmlns:a16="http://schemas.microsoft.com/office/drawing/2014/main" id="{C68734AF-5B4B-4C74-AC47-F25DFE63A8FF}"/>
                </a:ext>
              </a:extLst>
            </p:cNvPr>
            <p:cNvSpPr/>
            <p:nvPr/>
          </p:nvSpPr>
          <p:spPr>
            <a:xfrm>
              <a:off x="2087953" y="339767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</a:p>
          </p:txBody>
        </p:sp>
        <p:sp>
          <p:nvSpPr>
            <p:cNvPr id="111" name="四角形: メモ 110">
              <a:extLst>
                <a:ext uri="{FF2B5EF4-FFF2-40B4-BE49-F238E27FC236}">
                  <a16:creationId xmlns:a16="http://schemas.microsoft.com/office/drawing/2014/main" id="{194CF9DA-9922-4B3F-91B0-A781CD418ABF}"/>
                </a:ext>
              </a:extLst>
            </p:cNvPr>
            <p:cNvSpPr/>
            <p:nvPr/>
          </p:nvSpPr>
          <p:spPr>
            <a:xfrm>
              <a:off x="1094124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112" name="四角形: メモ 111">
              <a:extLst>
                <a:ext uri="{FF2B5EF4-FFF2-40B4-BE49-F238E27FC236}">
                  <a16:creationId xmlns:a16="http://schemas.microsoft.com/office/drawing/2014/main" id="{76207BAC-5BD7-457E-8A22-0ED27D1B762B}"/>
                </a:ext>
              </a:extLst>
            </p:cNvPr>
            <p:cNvSpPr/>
            <p:nvPr/>
          </p:nvSpPr>
          <p:spPr>
            <a:xfrm>
              <a:off x="1519936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113" name="四角形: メモ 112">
              <a:extLst>
                <a:ext uri="{FF2B5EF4-FFF2-40B4-BE49-F238E27FC236}">
                  <a16:creationId xmlns:a16="http://schemas.microsoft.com/office/drawing/2014/main" id="{2A0E644D-9605-4C8D-AD55-7488D2E81F04}"/>
                </a:ext>
              </a:extLst>
            </p:cNvPr>
            <p:cNvSpPr/>
            <p:nvPr/>
          </p:nvSpPr>
          <p:spPr>
            <a:xfrm>
              <a:off x="1963579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8D323F2-2D0E-4FCD-904E-C91764B697F0}"/>
              </a:ext>
            </a:extLst>
          </p:cNvPr>
          <p:cNvGrpSpPr/>
          <p:nvPr/>
        </p:nvGrpSpPr>
        <p:grpSpPr>
          <a:xfrm>
            <a:off x="3858128" y="1797187"/>
            <a:ext cx="1944000" cy="1296000"/>
            <a:chOff x="3632643" y="2930378"/>
            <a:chExt cx="1944000" cy="1296000"/>
          </a:xfrm>
        </p:grpSpPr>
        <p:sp>
          <p:nvSpPr>
            <p:cNvPr id="114" name="フローチャート: 処理 113">
              <a:extLst>
                <a:ext uri="{FF2B5EF4-FFF2-40B4-BE49-F238E27FC236}">
                  <a16:creationId xmlns:a16="http://schemas.microsoft.com/office/drawing/2014/main" id="{6EE0AC74-9694-45A2-9E71-AC6F6688FFBE}"/>
                </a:ext>
              </a:extLst>
            </p:cNvPr>
            <p:cNvSpPr/>
            <p:nvPr/>
          </p:nvSpPr>
          <p:spPr>
            <a:xfrm>
              <a:off x="3632643" y="2930378"/>
              <a:ext cx="1944000" cy="1296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四角形: メモ 114">
              <a:extLst>
                <a:ext uri="{FF2B5EF4-FFF2-40B4-BE49-F238E27FC236}">
                  <a16:creationId xmlns:a16="http://schemas.microsoft.com/office/drawing/2014/main" id="{6EA2BCC6-9AF2-40F5-9605-3FF1A02857C3}"/>
                </a:ext>
              </a:extLst>
            </p:cNvPr>
            <p:cNvSpPr/>
            <p:nvPr/>
          </p:nvSpPr>
          <p:spPr>
            <a:xfrm>
              <a:off x="3891206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116" name="四角形: メモ 115">
              <a:extLst>
                <a:ext uri="{FF2B5EF4-FFF2-40B4-BE49-F238E27FC236}">
                  <a16:creationId xmlns:a16="http://schemas.microsoft.com/office/drawing/2014/main" id="{1D5ED822-2881-40DF-9840-6359EF3AC78C}"/>
                </a:ext>
              </a:extLst>
            </p:cNvPr>
            <p:cNvSpPr/>
            <p:nvPr/>
          </p:nvSpPr>
          <p:spPr>
            <a:xfrm>
              <a:off x="4422534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117" name="四角形: メモ 116">
              <a:extLst>
                <a:ext uri="{FF2B5EF4-FFF2-40B4-BE49-F238E27FC236}">
                  <a16:creationId xmlns:a16="http://schemas.microsoft.com/office/drawing/2014/main" id="{1FB1B54B-BEBC-4F56-A41E-AF431909024A}"/>
                </a:ext>
              </a:extLst>
            </p:cNvPr>
            <p:cNvSpPr/>
            <p:nvPr/>
          </p:nvSpPr>
          <p:spPr>
            <a:xfrm>
              <a:off x="4958066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290B324-6162-4AF4-8386-62C1183EE251}"/>
                </a:ext>
              </a:extLst>
            </p:cNvPr>
            <p:cNvSpPr txBox="1"/>
            <p:nvPr/>
          </p:nvSpPr>
          <p:spPr>
            <a:xfrm>
              <a:off x="3762016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4C952837-BF33-4607-8515-3CDE9D18BE6C}"/>
                </a:ext>
              </a:extLst>
            </p:cNvPr>
            <p:cNvSpPr txBox="1"/>
            <p:nvPr/>
          </p:nvSpPr>
          <p:spPr>
            <a:xfrm>
              <a:off x="4302755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U+3044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20A28994-56FE-4FEB-BAC6-CFA2FD16B2DD}"/>
                </a:ext>
              </a:extLst>
            </p:cNvPr>
            <p:cNvSpPr txBox="1"/>
            <p:nvPr/>
          </p:nvSpPr>
          <p:spPr>
            <a:xfrm>
              <a:off x="4853611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四角形: メモ 120">
              <a:extLst>
                <a:ext uri="{FF2B5EF4-FFF2-40B4-BE49-F238E27FC236}">
                  <a16:creationId xmlns:a16="http://schemas.microsoft.com/office/drawing/2014/main" id="{6F4694D0-9F34-4A49-B855-042F655D3E25}"/>
                </a:ext>
              </a:extLst>
            </p:cNvPr>
            <p:cNvSpPr/>
            <p:nvPr/>
          </p:nvSpPr>
          <p:spPr>
            <a:xfrm>
              <a:off x="3891206" y="3653259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1BF474BB-A735-4A39-B274-FF83253FB2BC}"/>
                </a:ext>
              </a:extLst>
            </p:cNvPr>
            <p:cNvSpPr txBox="1"/>
            <p:nvPr/>
          </p:nvSpPr>
          <p:spPr>
            <a:xfrm>
              <a:off x="3780352" y="3939480"/>
              <a:ext cx="5533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四角形: メモ 122">
              <a:extLst>
                <a:ext uri="{FF2B5EF4-FFF2-40B4-BE49-F238E27FC236}">
                  <a16:creationId xmlns:a16="http://schemas.microsoft.com/office/drawing/2014/main" id="{1F831D1A-919D-4399-AAEE-0421DA18E545}"/>
                </a:ext>
              </a:extLst>
            </p:cNvPr>
            <p:cNvSpPr/>
            <p:nvPr/>
          </p:nvSpPr>
          <p:spPr>
            <a:xfrm>
              <a:off x="4442914" y="365294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51886DCD-3C88-4682-8F9C-A643E514F44D}"/>
                </a:ext>
              </a:extLst>
            </p:cNvPr>
            <p:cNvSpPr txBox="1"/>
            <p:nvPr/>
          </p:nvSpPr>
          <p:spPr>
            <a:xfrm>
              <a:off x="4307244" y="3932820"/>
              <a:ext cx="566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5" name="四角形: メモ 124">
              <a:extLst>
                <a:ext uri="{FF2B5EF4-FFF2-40B4-BE49-F238E27FC236}">
                  <a16:creationId xmlns:a16="http://schemas.microsoft.com/office/drawing/2014/main" id="{6C6B702A-A84B-4FAF-A27D-45AD247AEBCD}"/>
                </a:ext>
              </a:extLst>
            </p:cNvPr>
            <p:cNvSpPr/>
            <p:nvPr/>
          </p:nvSpPr>
          <p:spPr>
            <a:xfrm>
              <a:off x="4971917" y="365960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A8336EC-8CF0-4A27-9A22-6CF946178FF4}"/>
                </a:ext>
              </a:extLst>
            </p:cNvPr>
            <p:cNvSpPr txBox="1"/>
            <p:nvPr/>
          </p:nvSpPr>
          <p:spPr>
            <a:xfrm>
              <a:off x="4855943" y="3939480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63C1FBF8-C726-4E45-8C15-D798297312D5}"/>
              </a:ext>
            </a:extLst>
          </p:cNvPr>
          <p:cNvGrpSpPr/>
          <p:nvPr/>
        </p:nvGrpSpPr>
        <p:grpSpPr>
          <a:xfrm>
            <a:off x="6710648" y="1933143"/>
            <a:ext cx="2001827" cy="1325117"/>
            <a:chOff x="6427974" y="2910109"/>
            <a:chExt cx="2001827" cy="1325117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0B965A0F-54A0-4D32-8BC2-6743F4D35D90}"/>
                </a:ext>
              </a:extLst>
            </p:cNvPr>
            <p:cNvGrpSpPr/>
            <p:nvPr/>
          </p:nvGrpSpPr>
          <p:grpSpPr>
            <a:xfrm>
              <a:off x="6427974" y="2910109"/>
              <a:ext cx="1944000" cy="1296000"/>
              <a:chOff x="6427974" y="2910109"/>
              <a:chExt cx="1944000" cy="1296000"/>
            </a:xfrm>
          </p:grpSpPr>
          <p:sp>
            <p:nvSpPr>
              <p:cNvPr id="127" name="フローチャート: 処理 126">
                <a:extLst>
                  <a:ext uri="{FF2B5EF4-FFF2-40B4-BE49-F238E27FC236}">
                    <a16:creationId xmlns:a16="http://schemas.microsoft.com/office/drawing/2014/main" id="{2944E566-669A-4A54-8604-A02AF09D21D0}"/>
                  </a:ext>
                </a:extLst>
              </p:cNvPr>
              <p:cNvSpPr/>
              <p:nvPr/>
            </p:nvSpPr>
            <p:spPr>
              <a:xfrm>
                <a:off x="6427974" y="2910109"/>
                <a:ext cx="1944000" cy="1296000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8" name="直方体 127">
                <a:extLst>
                  <a:ext uri="{FF2B5EF4-FFF2-40B4-BE49-F238E27FC236}">
                    <a16:creationId xmlns:a16="http://schemas.microsoft.com/office/drawing/2014/main" id="{66DC1ACF-DBC5-4FDB-8A9E-2EE3498386D5}"/>
                  </a:ext>
                </a:extLst>
              </p:cNvPr>
              <p:cNvSpPr/>
              <p:nvPr/>
            </p:nvSpPr>
            <p:spPr>
              <a:xfrm>
                <a:off x="6619891" y="3043828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直方体 128">
                <a:extLst>
                  <a:ext uri="{FF2B5EF4-FFF2-40B4-BE49-F238E27FC236}">
                    <a16:creationId xmlns:a16="http://schemas.microsoft.com/office/drawing/2014/main" id="{E3EB4E61-7A49-4BF7-9B34-25BD658A4881}"/>
                  </a:ext>
                </a:extLst>
              </p:cNvPr>
              <p:cNvSpPr/>
              <p:nvPr/>
            </p:nvSpPr>
            <p:spPr>
              <a:xfrm>
                <a:off x="7220232" y="3050980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直方体 129">
                <a:extLst>
                  <a:ext uri="{FF2B5EF4-FFF2-40B4-BE49-F238E27FC236}">
                    <a16:creationId xmlns:a16="http://schemas.microsoft.com/office/drawing/2014/main" id="{1962B416-1035-47EE-A644-2B2A44486998}"/>
                  </a:ext>
                </a:extLst>
              </p:cNvPr>
              <p:cNvSpPr/>
              <p:nvPr/>
            </p:nvSpPr>
            <p:spPr>
              <a:xfrm>
                <a:off x="7820573" y="3047322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直方体 130">
                <a:extLst>
                  <a:ext uri="{FF2B5EF4-FFF2-40B4-BE49-F238E27FC236}">
                    <a16:creationId xmlns:a16="http://schemas.microsoft.com/office/drawing/2014/main" id="{8BAF421D-7DDA-4C86-AA0D-66FDB69100BB}"/>
                  </a:ext>
                </a:extLst>
              </p:cNvPr>
              <p:cNvSpPr/>
              <p:nvPr/>
            </p:nvSpPr>
            <p:spPr>
              <a:xfrm>
                <a:off x="6619891" y="3629171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直方体 131">
                <a:extLst>
                  <a:ext uri="{FF2B5EF4-FFF2-40B4-BE49-F238E27FC236}">
                    <a16:creationId xmlns:a16="http://schemas.microsoft.com/office/drawing/2014/main" id="{69C442E1-7EDB-45D3-BC1C-72BA8703DEEB}"/>
                  </a:ext>
                </a:extLst>
              </p:cNvPr>
              <p:cNvSpPr/>
              <p:nvPr/>
            </p:nvSpPr>
            <p:spPr>
              <a:xfrm>
                <a:off x="7220232" y="3636323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直方体 132">
                <a:extLst>
                  <a:ext uri="{FF2B5EF4-FFF2-40B4-BE49-F238E27FC236}">
                    <a16:creationId xmlns:a16="http://schemas.microsoft.com/office/drawing/2014/main" id="{0439FDFE-46AF-44B9-8EF1-2C3EE1D521A0}"/>
                  </a:ext>
                </a:extLst>
              </p:cNvPr>
              <p:cNvSpPr/>
              <p:nvPr/>
            </p:nvSpPr>
            <p:spPr>
              <a:xfrm>
                <a:off x="7820573" y="3632665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65E94AC6-64BE-4AC3-902A-2383AAACF6DE}"/>
                  </a:ext>
                </a:extLst>
              </p:cNvPr>
              <p:cNvSpPr txBox="1"/>
              <p:nvPr/>
            </p:nvSpPr>
            <p:spPr>
              <a:xfrm>
                <a:off x="6523701" y="3217717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1EC0CB6-2E91-475D-9C7D-C97D93A40CA7}"/>
                  </a:ext>
                </a:extLst>
              </p:cNvPr>
              <p:cNvSpPr txBox="1"/>
              <p:nvPr/>
            </p:nvSpPr>
            <p:spPr>
              <a:xfrm>
                <a:off x="7112292" y="321249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0x3044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4055059-D662-49B3-9A98-938CC9A7E37A}"/>
                  </a:ext>
                </a:extLst>
              </p:cNvPr>
              <p:cNvSpPr txBox="1"/>
              <p:nvPr/>
            </p:nvSpPr>
            <p:spPr>
              <a:xfrm>
                <a:off x="7708950" y="3225072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3046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06FC367-EACE-466D-B69E-DC01D2D1716F}"/>
                  </a:ext>
                </a:extLst>
              </p:cNvPr>
              <p:cNvSpPr txBox="1"/>
              <p:nvPr/>
            </p:nvSpPr>
            <p:spPr>
              <a:xfrm>
                <a:off x="6527790" y="379436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304B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FD94EE23-EECF-47BE-9B36-F7B9B2E4E068}"/>
                  </a:ext>
                </a:extLst>
              </p:cNvPr>
              <p:cNvSpPr txBox="1"/>
              <p:nvPr/>
            </p:nvSpPr>
            <p:spPr>
              <a:xfrm>
                <a:off x="7097747" y="3794363"/>
                <a:ext cx="5277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0x304D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49118E7F-1E41-41DD-9780-B5CD5498D23F}"/>
                  </a:ext>
                </a:extLst>
              </p:cNvPr>
              <p:cNvSpPr txBox="1"/>
              <p:nvPr/>
            </p:nvSpPr>
            <p:spPr>
              <a:xfrm>
                <a:off x="7720966" y="379436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304F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0" name="四角形: メモ 139">
                <a:extLst>
                  <a:ext uri="{FF2B5EF4-FFF2-40B4-BE49-F238E27FC236}">
                    <a16:creationId xmlns:a16="http://schemas.microsoft.com/office/drawing/2014/main" id="{422DE95B-8E7D-40F5-AE27-0938ABC4DCB9}"/>
                  </a:ext>
                </a:extLst>
              </p:cNvPr>
              <p:cNvSpPr/>
              <p:nvPr/>
            </p:nvSpPr>
            <p:spPr>
              <a:xfrm>
                <a:off x="6527426" y="3000047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あ</a:t>
                </a:r>
              </a:p>
            </p:txBody>
          </p:sp>
          <p:sp>
            <p:nvSpPr>
              <p:cNvPr id="141" name="四角形: メモ 140">
                <a:extLst>
                  <a:ext uri="{FF2B5EF4-FFF2-40B4-BE49-F238E27FC236}">
                    <a16:creationId xmlns:a16="http://schemas.microsoft.com/office/drawing/2014/main" id="{DB55491C-BB6E-4B20-9AC4-CCC25562CF5A}"/>
                  </a:ext>
                </a:extLst>
              </p:cNvPr>
              <p:cNvSpPr/>
              <p:nvPr/>
            </p:nvSpPr>
            <p:spPr>
              <a:xfrm>
                <a:off x="7179250" y="2994892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い</a:t>
                </a:r>
              </a:p>
            </p:txBody>
          </p:sp>
          <p:sp>
            <p:nvSpPr>
              <p:cNvPr id="142" name="四角形: メモ 141">
                <a:extLst>
                  <a:ext uri="{FF2B5EF4-FFF2-40B4-BE49-F238E27FC236}">
                    <a16:creationId xmlns:a16="http://schemas.microsoft.com/office/drawing/2014/main" id="{17543936-ACE3-4D42-A797-E980766C46BC}"/>
                  </a:ext>
                </a:extLst>
              </p:cNvPr>
              <p:cNvSpPr/>
              <p:nvPr/>
            </p:nvSpPr>
            <p:spPr>
              <a:xfrm>
                <a:off x="7767841" y="3002292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う</a:t>
                </a:r>
              </a:p>
            </p:txBody>
          </p:sp>
          <p:sp>
            <p:nvSpPr>
              <p:cNvPr id="143" name="四角形: メモ 142">
                <a:extLst>
                  <a:ext uri="{FF2B5EF4-FFF2-40B4-BE49-F238E27FC236}">
                    <a16:creationId xmlns:a16="http://schemas.microsoft.com/office/drawing/2014/main" id="{EB652DC9-5717-4B27-B7C0-70B2BF594873}"/>
                  </a:ext>
                </a:extLst>
              </p:cNvPr>
              <p:cNvSpPr/>
              <p:nvPr/>
            </p:nvSpPr>
            <p:spPr>
              <a:xfrm>
                <a:off x="6565157" y="359258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か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4" name="四角形: メモ 143">
                <a:extLst>
                  <a:ext uri="{FF2B5EF4-FFF2-40B4-BE49-F238E27FC236}">
                    <a16:creationId xmlns:a16="http://schemas.microsoft.com/office/drawing/2014/main" id="{3B6AF061-8EC3-4786-B477-C611FFADA5B0}"/>
                  </a:ext>
                </a:extLst>
              </p:cNvPr>
              <p:cNvSpPr/>
              <p:nvPr/>
            </p:nvSpPr>
            <p:spPr>
              <a:xfrm>
                <a:off x="7170187" y="359587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き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5" name="四角形: メモ 144">
                <a:extLst>
                  <a:ext uri="{FF2B5EF4-FFF2-40B4-BE49-F238E27FC236}">
                    <a16:creationId xmlns:a16="http://schemas.microsoft.com/office/drawing/2014/main" id="{B389F683-EC14-4D3C-82B4-16AF0D04322E}"/>
                  </a:ext>
                </a:extLst>
              </p:cNvPr>
              <p:cNvSpPr/>
              <p:nvPr/>
            </p:nvSpPr>
            <p:spPr>
              <a:xfrm>
                <a:off x="7759136" y="359723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く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3F2F7E98-A947-43BA-9880-0DCDE75833C8}"/>
                </a:ext>
              </a:extLst>
            </p:cNvPr>
            <p:cNvSpPr txBox="1"/>
            <p:nvPr/>
          </p:nvSpPr>
          <p:spPr>
            <a:xfrm>
              <a:off x="7627978" y="4019782"/>
              <a:ext cx="8018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※UTF-16</a:t>
              </a:r>
              <a:r>
                <a:rPr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の例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8BF1CA0F-A379-405E-8DD5-698AEE9FEF8F}"/>
              </a:ext>
            </a:extLst>
          </p:cNvPr>
          <p:cNvGrpSpPr/>
          <p:nvPr/>
        </p:nvGrpSpPr>
        <p:grpSpPr>
          <a:xfrm>
            <a:off x="9927057" y="2175780"/>
            <a:ext cx="1957710" cy="1315009"/>
            <a:chOff x="9383891" y="3019091"/>
            <a:chExt cx="1957710" cy="1315009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E542AB86-D43D-404C-92D3-9F47DE1280BE}"/>
                </a:ext>
              </a:extLst>
            </p:cNvPr>
            <p:cNvGrpSpPr/>
            <p:nvPr/>
          </p:nvGrpSpPr>
          <p:grpSpPr>
            <a:xfrm>
              <a:off x="9383891" y="3019091"/>
              <a:ext cx="1944000" cy="1296000"/>
              <a:chOff x="9383891" y="3019091"/>
              <a:chExt cx="1944000" cy="1296000"/>
            </a:xfrm>
          </p:grpSpPr>
          <p:sp>
            <p:nvSpPr>
              <p:cNvPr id="146" name="フローチャート: 処理 145">
                <a:extLst>
                  <a:ext uri="{FF2B5EF4-FFF2-40B4-BE49-F238E27FC236}">
                    <a16:creationId xmlns:a16="http://schemas.microsoft.com/office/drawing/2014/main" id="{6BD7863B-DD4A-4EFA-B4B7-4ACB52A5690C}"/>
                  </a:ext>
                </a:extLst>
              </p:cNvPr>
              <p:cNvSpPr/>
              <p:nvPr/>
            </p:nvSpPr>
            <p:spPr>
              <a:xfrm>
                <a:off x="9383891" y="3019091"/>
                <a:ext cx="1944000" cy="1296000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7" name="直方体 146">
                <a:extLst>
                  <a:ext uri="{FF2B5EF4-FFF2-40B4-BE49-F238E27FC236}">
                    <a16:creationId xmlns:a16="http://schemas.microsoft.com/office/drawing/2014/main" id="{6E7BC6A8-A7D6-4421-BF3F-4C9CF7320402}"/>
                  </a:ext>
                </a:extLst>
              </p:cNvPr>
              <p:cNvSpPr/>
              <p:nvPr/>
            </p:nvSpPr>
            <p:spPr>
              <a:xfrm>
                <a:off x="9600323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8" name="直方体 147">
                <a:extLst>
                  <a:ext uri="{FF2B5EF4-FFF2-40B4-BE49-F238E27FC236}">
                    <a16:creationId xmlns:a16="http://schemas.microsoft.com/office/drawing/2014/main" id="{80EF9BFB-8A53-4B6B-A654-C1B694371D20}"/>
                  </a:ext>
                </a:extLst>
              </p:cNvPr>
              <p:cNvSpPr/>
              <p:nvPr/>
            </p:nvSpPr>
            <p:spPr>
              <a:xfrm>
                <a:off x="9734894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9" name="直方体 148">
                <a:extLst>
                  <a:ext uri="{FF2B5EF4-FFF2-40B4-BE49-F238E27FC236}">
                    <a16:creationId xmlns:a16="http://schemas.microsoft.com/office/drawing/2014/main" id="{968FE0EA-C558-4503-8387-39FAAD7642A3}"/>
                  </a:ext>
                </a:extLst>
              </p:cNvPr>
              <p:cNvSpPr/>
              <p:nvPr/>
            </p:nvSpPr>
            <p:spPr>
              <a:xfrm>
                <a:off x="9863489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57D6777-04AF-4DC8-A2BF-684C8E8FB4EC}"/>
                  </a:ext>
                </a:extLst>
              </p:cNvPr>
              <p:cNvSpPr txBox="1"/>
              <p:nvPr/>
            </p:nvSpPr>
            <p:spPr>
              <a:xfrm>
                <a:off x="9519839" y="3368837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1" name="直方体 150">
                <a:extLst>
                  <a:ext uri="{FF2B5EF4-FFF2-40B4-BE49-F238E27FC236}">
                    <a16:creationId xmlns:a16="http://schemas.microsoft.com/office/drawing/2014/main" id="{4163D162-354E-46A6-A83C-82BDEAF96E61}"/>
                  </a:ext>
                </a:extLst>
              </p:cNvPr>
              <p:cNvSpPr/>
              <p:nvPr/>
            </p:nvSpPr>
            <p:spPr>
              <a:xfrm>
                <a:off x="10137358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2" name="直方体 151">
                <a:extLst>
                  <a:ext uri="{FF2B5EF4-FFF2-40B4-BE49-F238E27FC236}">
                    <a16:creationId xmlns:a16="http://schemas.microsoft.com/office/drawing/2014/main" id="{867CC5B4-0E22-4A64-9DA8-2F9F12AC92DC}"/>
                  </a:ext>
                </a:extLst>
              </p:cNvPr>
              <p:cNvSpPr/>
              <p:nvPr/>
            </p:nvSpPr>
            <p:spPr>
              <a:xfrm>
                <a:off x="10271929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3" name="直方体 152">
                <a:extLst>
                  <a:ext uri="{FF2B5EF4-FFF2-40B4-BE49-F238E27FC236}">
                    <a16:creationId xmlns:a16="http://schemas.microsoft.com/office/drawing/2014/main" id="{EEF62192-596F-4742-9824-485135CD39D4}"/>
                  </a:ext>
                </a:extLst>
              </p:cNvPr>
              <p:cNvSpPr/>
              <p:nvPr/>
            </p:nvSpPr>
            <p:spPr>
              <a:xfrm>
                <a:off x="10400524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63738777-B6AD-483D-A4D1-CB36D7D1EDE4}"/>
                  </a:ext>
                </a:extLst>
              </p:cNvPr>
              <p:cNvSpPr txBox="1"/>
              <p:nvPr/>
            </p:nvSpPr>
            <p:spPr>
              <a:xfrm>
                <a:off x="10056874" y="3369029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5" name="直方体 154">
                <a:extLst>
                  <a:ext uri="{FF2B5EF4-FFF2-40B4-BE49-F238E27FC236}">
                    <a16:creationId xmlns:a16="http://schemas.microsoft.com/office/drawing/2014/main" id="{9DA6C6D0-4FC4-41AF-ADFB-0342D0ACACD0}"/>
                  </a:ext>
                </a:extLst>
              </p:cNvPr>
              <p:cNvSpPr/>
              <p:nvPr/>
            </p:nvSpPr>
            <p:spPr>
              <a:xfrm>
                <a:off x="10674393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6" name="直方体 155">
                <a:extLst>
                  <a:ext uri="{FF2B5EF4-FFF2-40B4-BE49-F238E27FC236}">
                    <a16:creationId xmlns:a16="http://schemas.microsoft.com/office/drawing/2014/main" id="{CE4E6C14-F626-497A-B8A4-CAE3C5917C2B}"/>
                  </a:ext>
                </a:extLst>
              </p:cNvPr>
              <p:cNvSpPr/>
              <p:nvPr/>
            </p:nvSpPr>
            <p:spPr>
              <a:xfrm>
                <a:off x="10808964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7" name="直方体 156">
                <a:extLst>
                  <a:ext uri="{FF2B5EF4-FFF2-40B4-BE49-F238E27FC236}">
                    <a16:creationId xmlns:a16="http://schemas.microsoft.com/office/drawing/2014/main" id="{91322AC2-7938-48CE-A472-917C5625035E}"/>
                  </a:ext>
                </a:extLst>
              </p:cNvPr>
              <p:cNvSpPr/>
              <p:nvPr/>
            </p:nvSpPr>
            <p:spPr>
              <a:xfrm>
                <a:off x="10937559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61DC48D-9124-4E71-8149-271070E3576B}"/>
                  </a:ext>
                </a:extLst>
              </p:cNvPr>
              <p:cNvSpPr txBox="1"/>
              <p:nvPr/>
            </p:nvSpPr>
            <p:spPr>
              <a:xfrm>
                <a:off x="10613423" y="3375284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E3,81,86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9" name="直方体 158">
                <a:extLst>
                  <a:ext uri="{FF2B5EF4-FFF2-40B4-BE49-F238E27FC236}">
                    <a16:creationId xmlns:a16="http://schemas.microsoft.com/office/drawing/2014/main" id="{4D1FE3E2-95FF-4CDA-9547-82E97C6C87EE}"/>
                  </a:ext>
                </a:extLst>
              </p:cNvPr>
              <p:cNvSpPr/>
              <p:nvPr/>
            </p:nvSpPr>
            <p:spPr>
              <a:xfrm>
                <a:off x="9600323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0" name="直方体 159">
                <a:extLst>
                  <a:ext uri="{FF2B5EF4-FFF2-40B4-BE49-F238E27FC236}">
                    <a16:creationId xmlns:a16="http://schemas.microsoft.com/office/drawing/2014/main" id="{E6614ED5-B1E7-48E1-B70E-4063E41BE952}"/>
                  </a:ext>
                </a:extLst>
              </p:cNvPr>
              <p:cNvSpPr/>
              <p:nvPr/>
            </p:nvSpPr>
            <p:spPr>
              <a:xfrm>
                <a:off x="9731719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1" name="直方体 160">
                <a:extLst>
                  <a:ext uri="{FF2B5EF4-FFF2-40B4-BE49-F238E27FC236}">
                    <a16:creationId xmlns:a16="http://schemas.microsoft.com/office/drawing/2014/main" id="{BD62A268-2039-4FFF-BF53-1B2B1B026D40}"/>
                  </a:ext>
                </a:extLst>
              </p:cNvPr>
              <p:cNvSpPr/>
              <p:nvPr/>
            </p:nvSpPr>
            <p:spPr>
              <a:xfrm>
                <a:off x="9869839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4F4974F7-529D-4687-A632-AD7E8BBD9014}"/>
                  </a:ext>
                </a:extLst>
              </p:cNvPr>
              <p:cNvSpPr txBox="1"/>
              <p:nvPr/>
            </p:nvSpPr>
            <p:spPr>
              <a:xfrm>
                <a:off x="9532536" y="3938981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E3,81,8B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3" name="直方体 162">
                <a:extLst>
                  <a:ext uri="{FF2B5EF4-FFF2-40B4-BE49-F238E27FC236}">
                    <a16:creationId xmlns:a16="http://schemas.microsoft.com/office/drawing/2014/main" id="{B32C2995-F648-4C34-87E4-599294A5C0B8}"/>
                  </a:ext>
                </a:extLst>
              </p:cNvPr>
              <p:cNvSpPr/>
              <p:nvPr/>
            </p:nvSpPr>
            <p:spPr>
              <a:xfrm>
                <a:off x="10137358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4" name="直方体 163">
                <a:extLst>
                  <a:ext uri="{FF2B5EF4-FFF2-40B4-BE49-F238E27FC236}">
                    <a16:creationId xmlns:a16="http://schemas.microsoft.com/office/drawing/2014/main" id="{7C163DA9-BA6A-4BEB-A548-3B0B5FF026DA}"/>
                  </a:ext>
                </a:extLst>
              </p:cNvPr>
              <p:cNvSpPr/>
              <p:nvPr/>
            </p:nvSpPr>
            <p:spPr>
              <a:xfrm>
                <a:off x="10268754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5" name="直方体 164">
                <a:extLst>
                  <a:ext uri="{FF2B5EF4-FFF2-40B4-BE49-F238E27FC236}">
                    <a16:creationId xmlns:a16="http://schemas.microsoft.com/office/drawing/2014/main" id="{06FD23F3-EBBF-4A63-9874-DF9CE6CFD7FD}"/>
                  </a:ext>
                </a:extLst>
              </p:cNvPr>
              <p:cNvSpPr/>
              <p:nvPr/>
            </p:nvSpPr>
            <p:spPr>
              <a:xfrm>
                <a:off x="10406874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2CBB7C8A-4E8F-4570-8210-990D37FCFB13}"/>
                  </a:ext>
                </a:extLst>
              </p:cNvPr>
              <p:cNvSpPr txBox="1"/>
              <p:nvPr/>
            </p:nvSpPr>
            <p:spPr>
              <a:xfrm>
                <a:off x="10069571" y="3939173"/>
                <a:ext cx="5774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E3,81,8D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7" name="直方体 166">
                <a:extLst>
                  <a:ext uri="{FF2B5EF4-FFF2-40B4-BE49-F238E27FC236}">
                    <a16:creationId xmlns:a16="http://schemas.microsoft.com/office/drawing/2014/main" id="{BA31D070-2B49-46BF-AD24-3BE7F7D0976B}"/>
                  </a:ext>
                </a:extLst>
              </p:cNvPr>
              <p:cNvSpPr/>
              <p:nvPr/>
            </p:nvSpPr>
            <p:spPr>
              <a:xfrm>
                <a:off x="10674393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8" name="直方体 167">
                <a:extLst>
                  <a:ext uri="{FF2B5EF4-FFF2-40B4-BE49-F238E27FC236}">
                    <a16:creationId xmlns:a16="http://schemas.microsoft.com/office/drawing/2014/main" id="{B2EF6F2F-5C2D-408B-A82F-998A3041C5D8}"/>
                  </a:ext>
                </a:extLst>
              </p:cNvPr>
              <p:cNvSpPr/>
              <p:nvPr/>
            </p:nvSpPr>
            <p:spPr>
              <a:xfrm>
                <a:off x="10805789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9" name="直方体 168">
                <a:extLst>
                  <a:ext uri="{FF2B5EF4-FFF2-40B4-BE49-F238E27FC236}">
                    <a16:creationId xmlns:a16="http://schemas.microsoft.com/office/drawing/2014/main" id="{AAC08DAC-18F3-4187-9DBA-8F2CA4290C77}"/>
                  </a:ext>
                </a:extLst>
              </p:cNvPr>
              <p:cNvSpPr/>
              <p:nvPr/>
            </p:nvSpPr>
            <p:spPr>
              <a:xfrm>
                <a:off x="10943909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39030889-028D-4F7B-B6EB-8007329FDC8E}"/>
                  </a:ext>
                </a:extLst>
              </p:cNvPr>
              <p:cNvSpPr txBox="1"/>
              <p:nvPr/>
            </p:nvSpPr>
            <p:spPr>
              <a:xfrm>
                <a:off x="10606606" y="3939173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E3,81,8F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1" name="四角形: メモ 170">
                <a:extLst>
                  <a:ext uri="{FF2B5EF4-FFF2-40B4-BE49-F238E27FC236}">
                    <a16:creationId xmlns:a16="http://schemas.microsoft.com/office/drawing/2014/main" id="{53BE02E1-91A0-4B2B-AF4C-7537F932FA06}"/>
                  </a:ext>
                </a:extLst>
              </p:cNvPr>
              <p:cNvSpPr/>
              <p:nvPr/>
            </p:nvSpPr>
            <p:spPr>
              <a:xfrm>
                <a:off x="9704387" y="3117186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あ</a:t>
                </a:r>
              </a:p>
            </p:txBody>
          </p:sp>
          <p:sp>
            <p:nvSpPr>
              <p:cNvPr id="172" name="四角形: メモ 171">
                <a:extLst>
                  <a:ext uri="{FF2B5EF4-FFF2-40B4-BE49-F238E27FC236}">
                    <a16:creationId xmlns:a16="http://schemas.microsoft.com/office/drawing/2014/main" id="{083CED18-3799-4B5F-B7D1-2C209785D77C}"/>
                  </a:ext>
                </a:extLst>
              </p:cNvPr>
              <p:cNvSpPr/>
              <p:nvPr/>
            </p:nvSpPr>
            <p:spPr>
              <a:xfrm>
                <a:off x="10249437" y="310830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い</a:t>
                </a:r>
              </a:p>
            </p:txBody>
          </p:sp>
          <p:sp>
            <p:nvSpPr>
              <p:cNvPr id="173" name="四角形: メモ 172">
                <a:extLst>
                  <a:ext uri="{FF2B5EF4-FFF2-40B4-BE49-F238E27FC236}">
                    <a16:creationId xmlns:a16="http://schemas.microsoft.com/office/drawing/2014/main" id="{D5E711A1-7D5E-415E-BAC2-06516BD22FE7}"/>
                  </a:ext>
                </a:extLst>
              </p:cNvPr>
              <p:cNvSpPr/>
              <p:nvPr/>
            </p:nvSpPr>
            <p:spPr>
              <a:xfrm>
                <a:off x="10794487" y="310889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う</a:t>
                </a:r>
              </a:p>
            </p:txBody>
          </p:sp>
          <p:sp>
            <p:nvSpPr>
              <p:cNvPr id="174" name="四角形: メモ 173">
                <a:extLst>
                  <a:ext uri="{FF2B5EF4-FFF2-40B4-BE49-F238E27FC236}">
                    <a16:creationId xmlns:a16="http://schemas.microsoft.com/office/drawing/2014/main" id="{495A7C4E-AC9B-4C00-B106-1B1A8F2DAC77}"/>
                  </a:ext>
                </a:extLst>
              </p:cNvPr>
              <p:cNvSpPr/>
              <p:nvPr/>
            </p:nvSpPr>
            <p:spPr>
              <a:xfrm>
                <a:off x="9706535" y="364866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か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5" name="四角形: メモ 174">
                <a:extLst>
                  <a:ext uri="{FF2B5EF4-FFF2-40B4-BE49-F238E27FC236}">
                    <a16:creationId xmlns:a16="http://schemas.microsoft.com/office/drawing/2014/main" id="{7AA3BE1A-8DA3-45EB-9D3D-EA0944FF1D38}"/>
                  </a:ext>
                </a:extLst>
              </p:cNvPr>
              <p:cNvSpPr/>
              <p:nvPr/>
            </p:nvSpPr>
            <p:spPr>
              <a:xfrm>
                <a:off x="10249912" y="3646714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き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6" name="四角形: メモ 175">
                <a:extLst>
                  <a:ext uri="{FF2B5EF4-FFF2-40B4-BE49-F238E27FC236}">
                    <a16:creationId xmlns:a16="http://schemas.microsoft.com/office/drawing/2014/main" id="{C51EB8ED-4B02-4C48-97A0-33D97B822E10}"/>
                  </a:ext>
                </a:extLst>
              </p:cNvPr>
              <p:cNvSpPr/>
              <p:nvPr/>
            </p:nvSpPr>
            <p:spPr>
              <a:xfrm>
                <a:off x="10793289" y="366709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く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4D398A56-F51B-4272-96EB-015B0B9A59E8}"/>
                </a:ext>
              </a:extLst>
            </p:cNvPr>
            <p:cNvSpPr txBox="1"/>
            <p:nvPr/>
          </p:nvSpPr>
          <p:spPr>
            <a:xfrm>
              <a:off x="10595884" y="4118656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※UTF-8</a:t>
              </a:r>
              <a:r>
                <a:rPr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の例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81" name="矢印: 右 180">
            <a:extLst>
              <a:ext uri="{FF2B5EF4-FFF2-40B4-BE49-F238E27FC236}">
                <a16:creationId xmlns:a16="http://schemas.microsoft.com/office/drawing/2014/main" id="{53D11C34-9069-430E-AA5E-2654FF0A358B}"/>
              </a:ext>
            </a:extLst>
          </p:cNvPr>
          <p:cNvSpPr/>
          <p:nvPr/>
        </p:nvSpPr>
        <p:spPr>
          <a:xfrm>
            <a:off x="3146084" y="2042226"/>
            <a:ext cx="558053" cy="8471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矢印: 右 181">
            <a:extLst>
              <a:ext uri="{FF2B5EF4-FFF2-40B4-BE49-F238E27FC236}">
                <a16:creationId xmlns:a16="http://schemas.microsoft.com/office/drawing/2014/main" id="{9F9E4812-F037-4C5D-9C78-4C92E9A6FDAC}"/>
              </a:ext>
            </a:extLst>
          </p:cNvPr>
          <p:cNvSpPr/>
          <p:nvPr/>
        </p:nvSpPr>
        <p:spPr>
          <a:xfrm>
            <a:off x="6022984" y="1965430"/>
            <a:ext cx="558053" cy="8471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D5A43FE-402F-4852-B98D-40F6B27668F7}"/>
              </a:ext>
            </a:extLst>
          </p:cNvPr>
          <p:cNvSpPr txBox="1"/>
          <p:nvPr/>
        </p:nvSpPr>
        <p:spPr>
          <a:xfrm>
            <a:off x="6618902" y="1721982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文字符号化形式の例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72E6573-2DA3-4BAF-AE43-66008FBCF482}"/>
              </a:ext>
            </a:extLst>
          </p:cNvPr>
          <p:cNvSpPr txBox="1"/>
          <p:nvPr/>
        </p:nvSpPr>
        <p:spPr>
          <a:xfrm>
            <a:off x="9819090" y="197532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文字符号化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スキームの例</a:t>
            </a:r>
            <a:endParaRPr kumimoji="1" lang="en-US" altLang="ja-JP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30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70897F-494C-4758-8313-5A24D2FD4FDC}"/>
              </a:ext>
            </a:extLst>
          </p:cNvPr>
          <p:cNvGrpSpPr/>
          <p:nvPr/>
        </p:nvGrpSpPr>
        <p:grpSpPr>
          <a:xfrm>
            <a:off x="395660" y="1912204"/>
            <a:ext cx="1595216" cy="1032954"/>
            <a:chOff x="652313" y="2714436"/>
            <a:chExt cx="1595216" cy="103295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9CA11E2-A95C-431F-A097-47F95ACCC766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9" name="直方体 18">
                <a:extLst>
                  <a:ext uri="{FF2B5EF4-FFF2-40B4-BE49-F238E27FC236}">
                    <a16:creationId xmlns:a16="http://schemas.microsoft.com/office/drawing/2014/main" id="{BD1C50F9-632A-40E8-9C4A-DCDF7CE71B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BD6B30E-68C2-4C58-AF0B-63A5F88427A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972BF4-BF94-4966-A14A-03E5A0CAACF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07A3C0A-524D-49A5-AE51-2AB0E3E99B2F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6" name="直方体 15">
                <a:extLst>
                  <a:ext uri="{FF2B5EF4-FFF2-40B4-BE49-F238E27FC236}">
                    <a16:creationId xmlns:a16="http://schemas.microsoft.com/office/drawing/2014/main" id="{498B08EA-3E27-4F7F-99B3-EA74B71E8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157F74E-5946-4E5E-8A96-AA3AD38239B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AF5F385-F4C3-4234-A504-19C89B63EED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D3BD2A-DA0C-4FBE-B8B1-C3DD939D2EB6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3" name="直方体 12">
                <a:extLst>
                  <a:ext uri="{FF2B5EF4-FFF2-40B4-BE49-F238E27FC236}">
                    <a16:creationId xmlns:a16="http://schemas.microsoft.com/office/drawing/2014/main" id="{45CC614E-7CFF-43EB-9AE6-84E98849E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BE4FACD-33B0-4BF9-AB09-3881B20388D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537A4CC-8620-4430-816E-9FEFB95AD8C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79C291F-31F5-42AC-8EB8-BC61867944DB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0" name="直方体 9">
                <a:extLst>
                  <a:ext uri="{FF2B5EF4-FFF2-40B4-BE49-F238E27FC236}">
                    <a16:creationId xmlns:a16="http://schemas.microsoft.com/office/drawing/2014/main" id="{D540708F-DE99-4BE5-A4E1-EF30CE4D7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039B87B-3EC0-4F4C-B14B-26B31F9126E8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D1AD863-DA56-4619-9C55-73F31042194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" name="右中かっこ 6">
              <a:extLst>
                <a:ext uri="{FF2B5EF4-FFF2-40B4-BE49-F238E27FC236}">
                  <a16:creationId xmlns:a16="http://schemas.microsoft.com/office/drawing/2014/main" id="{39A289C9-B3F2-4F7F-B6B5-227EEEBBC43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3FE38EF-34FB-4BF8-A6D5-7ABDC0C464CE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EA465644-6D67-4738-83F5-9CC9BF2F4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25EC3C9-93F5-4C1E-BCE5-396B33A51241}"/>
              </a:ext>
            </a:extLst>
          </p:cNvPr>
          <p:cNvGrpSpPr/>
          <p:nvPr/>
        </p:nvGrpSpPr>
        <p:grpSpPr>
          <a:xfrm>
            <a:off x="2195660" y="1912204"/>
            <a:ext cx="1595216" cy="1032954"/>
            <a:chOff x="652313" y="2714436"/>
            <a:chExt cx="1595216" cy="1032954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EC9B294-3EE9-40E7-890B-DFDBA65F4DBC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39" name="直方体 38">
                <a:extLst>
                  <a:ext uri="{FF2B5EF4-FFF2-40B4-BE49-F238E27FC236}">
                    <a16:creationId xmlns:a16="http://schemas.microsoft.com/office/drawing/2014/main" id="{54405954-913B-456A-89AF-8CA236E86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F1537E-C822-4201-94FA-077855A4529E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A004B7F-214C-4001-9448-DF2FD40CA67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D0CC2188-F7A3-42E2-B2ED-86E7DD095621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36" name="直方体 35">
                <a:extLst>
                  <a:ext uri="{FF2B5EF4-FFF2-40B4-BE49-F238E27FC236}">
                    <a16:creationId xmlns:a16="http://schemas.microsoft.com/office/drawing/2014/main" id="{ADD571DB-1904-4F5D-9D5F-FA2779536B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1EFD178-1843-4522-B6B3-6653CFBB7D17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82CBF81-9A71-4D0A-8131-1B73E04C66D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A0FD4681-CB89-4ADF-AA87-270710D87885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7CC509A5-1E57-4B6A-A84B-935BC292C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18919A2-EE25-4487-A3FD-BFB1BD1CA0B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1E33D6C-AB02-47D0-96E5-BCFA5801323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EBA7388-6D74-4C33-ACA4-A2E43DFAAB2E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30" name="直方体 29">
                <a:extLst>
                  <a:ext uri="{FF2B5EF4-FFF2-40B4-BE49-F238E27FC236}">
                    <a16:creationId xmlns:a16="http://schemas.microsoft.com/office/drawing/2014/main" id="{948713CD-682A-407F-B993-4BBF12A6D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627C40-E3E8-4D5D-A92F-2E091174B35A}"/>
                  </a:ext>
                </a:extLst>
              </p:cNvPr>
              <p:cNvSpPr txBox="1"/>
              <p:nvPr/>
            </p:nvSpPr>
            <p:spPr>
              <a:xfrm>
                <a:off x="886348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AC8282B-70C1-4DCC-9122-A9C723C729E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27" name="右中かっこ 26">
              <a:extLst>
                <a:ext uri="{FF2B5EF4-FFF2-40B4-BE49-F238E27FC236}">
                  <a16:creationId xmlns:a16="http://schemas.microsoft.com/office/drawing/2014/main" id="{638790BF-328F-4973-9673-E0E41F10EEA3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77B6A2-9437-470E-91AA-AEF3BF868114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315884C5-2D29-4638-9B08-428596DB7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A6D8681-3EF6-485A-B265-70F059A52F64}"/>
              </a:ext>
            </a:extLst>
          </p:cNvPr>
          <p:cNvGrpSpPr/>
          <p:nvPr/>
        </p:nvGrpSpPr>
        <p:grpSpPr>
          <a:xfrm>
            <a:off x="3995660" y="1912204"/>
            <a:ext cx="1595216" cy="1032954"/>
            <a:chOff x="652313" y="2714436"/>
            <a:chExt cx="1595216" cy="1032954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3C8D20DB-3467-4E35-8FF9-4C0116917108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59" name="直方体 58">
                <a:extLst>
                  <a:ext uri="{FF2B5EF4-FFF2-40B4-BE49-F238E27FC236}">
                    <a16:creationId xmlns:a16="http://schemas.microsoft.com/office/drawing/2014/main" id="{1E05E0B0-ADE9-4ED5-B0ED-5D96D596C6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3EFB213-441B-49CB-B880-7AE023EFC2F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E20FFF6-F9BF-4100-800F-2E4D238D810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908C2EE-4107-4035-8E34-EB821136270F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56" name="直方体 55">
                <a:extLst>
                  <a:ext uri="{FF2B5EF4-FFF2-40B4-BE49-F238E27FC236}">
                    <a16:creationId xmlns:a16="http://schemas.microsoft.com/office/drawing/2014/main" id="{D4496C0B-A7B6-4298-A5A1-BB2EEB5443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F8BC142-7234-4D6C-B008-5378F55D507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8087EE84-A8FE-4FBB-A1AB-B350BF63CBA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987C522E-6DCC-468B-8EAF-1D8D42072F4E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53" name="直方体 52">
                <a:extLst>
                  <a:ext uri="{FF2B5EF4-FFF2-40B4-BE49-F238E27FC236}">
                    <a16:creationId xmlns:a16="http://schemas.microsoft.com/office/drawing/2014/main" id="{519CB623-779B-42E0-A448-AA1479E06E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2D4365E-8289-46F1-94A5-AF89204E21F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4154A23-317F-46D0-874F-D1652DD4751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A7D09A2-87FA-4CC9-A4DB-FE4299916653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50" name="直方体 49">
                <a:extLst>
                  <a:ext uri="{FF2B5EF4-FFF2-40B4-BE49-F238E27FC236}">
                    <a16:creationId xmlns:a16="http://schemas.microsoft.com/office/drawing/2014/main" id="{D7F3EB5C-5C68-42C4-B589-258091D37F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350F28A-A753-46E1-89D1-5088F011D835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49CCF98-5402-40F1-8362-312298547E3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47" name="右中かっこ 46">
              <a:extLst>
                <a:ext uri="{FF2B5EF4-FFF2-40B4-BE49-F238E27FC236}">
                  <a16:creationId xmlns:a16="http://schemas.microsoft.com/office/drawing/2014/main" id="{6EC03E00-16D8-454A-A35B-F9BD94D6C61F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4439688-B214-48F5-BC65-5755C0E0880E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9" name="四角形: メモ 48">
              <a:extLst>
                <a:ext uri="{FF2B5EF4-FFF2-40B4-BE49-F238E27FC236}">
                  <a16:creationId xmlns:a16="http://schemas.microsoft.com/office/drawing/2014/main" id="{EAD3F274-C16A-4CFF-BA98-A771672E6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58B12A5F-1CD5-4E61-8C95-8A67138C27E2}"/>
              </a:ext>
            </a:extLst>
          </p:cNvPr>
          <p:cNvGrpSpPr/>
          <p:nvPr/>
        </p:nvGrpSpPr>
        <p:grpSpPr>
          <a:xfrm>
            <a:off x="5795660" y="1912204"/>
            <a:ext cx="1595216" cy="1032954"/>
            <a:chOff x="652313" y="2714436"/>
            <a:chExt cx="1595216" cy="1032954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98444BA-E861-4421-8ECC-9B23B84AC47F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79" name="直方体 78">
                <a:extLst>
                  <a:ext uri="{FF2B5EF4-FFF2-40B4-BE49-F238E27FC236}">
                    <a16:creationId xmlns:a16="http://schemas.microsoft.com/office/drawing/2014/main" id="{FCB01734-D765-4653-A7B0-474E307F9E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D118A81-5E09-4C05-97C2-EEEA086B2D15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44002A73-D618-4476-A323-FC0BBA1E359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A8DC2FDD-F583-47DE-8EB8-68903AB588D9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76" name="直方体 75">
                <a:extLst>
                  <a:ext uri="{FF2B5EF4-FFF2-40B4-BE49-F238E27FC236}">
                    <a16:creationId xmlns:a16="http://schemas.microsoft.com/office/drawing/2014/main" id="{6A1F8EBA-6F4C-44A4-B2A1-B1E8DE2EFF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7F3B86A4-818B-4F93-9621-B940D311CC6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D55A17C-A5EE-4E50-BF5C-BE7CF6B697E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C63D25DF-7A4C-4038-9250-9DA5B0DC1CF1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73" name="直方体 72">
                <a:extLst>
                  <a:ext uri="{FF2B5EF4-FFF2-40B4-BE49-F238E27FC236}">
                    <a16:creationId xmlns:a16="http://schemas.microsoft.com/office/drawing/2014/main" id="{EBAD324A-1581-4EBA-BD1A-4169BB898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11792A6-4D0E-4F9D-AF09-92C9C659E46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01BF87A-F8C9-4069-BC63-6FAAB3FE78F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19389AF-F275-47BF-BECC-D3419F540CF3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70" name="直方体 69">
                <a:extLst>
                  <a:ext uri="{FF2B5EF4-FFF2-40B4-BE49-F238E27FC236}">
                    <a16:creationId xmlns:a16="http://schemas.microsoft.com/office/drawing/2014/main" id="{BF02172B-CEBF-4AF5-9B7C-EC086663C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EFCC798-59B3-4465-AFA1-5359D648BEA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0D25B26-BB32-4E26-AC1E-A799F1A50CC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67" name="右中かっこ 66">
              <a:extLst>
                <a:ext uri="{FF2B5EF4-FFF2-40B4-BE49-F238E27FC236}">
                  <a16:creationId xmlns:a16="http://schemas.microsoft.com/office/drawing/2014/main" id="{AA0955E6-6861-4828-8608-4C78FCEFBC8D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7F3349A-6D81-4DBB-8F4B-D7B3849C3A23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四角形: メモ 68">
              <a:extLst>
                <a:ext uri="{FF2B5EF4-FFF2-40B4-BE49-F238E27FC236}">
                  <a16:creationId xmlns:a16="http://schemas.microsoft.com/office/drawing/2014/main" id="{6274F597-D71A-4633-8A7E-F1316BB791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4CB3238-BEA8-4110-8207-4D021A4FDFF7}"/>
              </a:ext>
            </a:extLst>
          </p:cNvPr>
          <p:cNvGrpSpPr/>
          <p:nvPr/>
        </p:nvGrpSpPr>
        <p:grpSpPr>
          <a:xfrm>
            <a:off x="7595820" y="1912204"/>
            <a:ext cx="1595216" cy="1032954"/>
            <a:chOff x="652313" y="2714436"/>
            <a:chExt cx="1595216" cy="1032954"/>
          </a:xfrm>
        </p:grpSpPr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AEF9EEF-42FF-42A9-AD08-FB2E8E9CC11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99" name="直方体 98">
                <a:extLst>
                  <a:ext uri="{FF2B5EF4-FFF2-40B4-BE49-F238E27FC236}">
                    <a16:creationId xmlns:a16="http://schemas.microsoft.com/office/drawing/2014/main" id="{09DD00FF-475D-4EE5-B6FA-569D839C7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F7A75E64-AF72-44C0-A15D-813619DCD07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0A868EB-A3A2-43D8-AFE9-5A96729106B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340F8012-448A-4603-9DDA-AAA16E05C1CD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96" name="直方体 95">
                <a:extLst>
                  <a:ext uri="{FF2B5EF4-FFF2-40B4-BE49-F238E27FC236}">
                    <a16:creationId xmlns:a16="http://schemas.microsoft.com/office/drawing/2014/main" id="{93ECC16D-824C-4C0B-8BB2-52C613DB14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BEF11F5A-FB18-4830-AEA7-75AD5321D5C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F680D14-95C7-46A1-80C2-11ADB195D17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F9A7B6B4-C9CB-48B8-A28E-111C05F982C2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93" name="直方体 92">
                <a:extLst>
                  <a:ext uri="{FF2B5EF4-FFF2-40B4-BE49-F238E27FC236}">
                    <a16:creationId xmlns:a16="http://schemas.microsoft.com/office/drawing/2014/main" id="{DCA60C69-8C3D-4E11-A4B2-7FBB16E38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99CC68C-973D-4AD1-A26C-DC94D968D1C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27A18D9E-5496-4D15-9B8C-0223D953894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8DF11D1F-90A5-48FE-98BF-FCB1B22CE029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90" name="直方体 89">
                <a:extLst>
                  <a:ext uri="{FF2B5EF4-FFF2-40B4-BE49-F238E27FC236}">
                    <a16:creationId xmlns:a16="http://schemas.microsoft.com/office/drawing/2014/main" id="{59CC4C50-B105-46A1-BB21-ABB18C897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FBC1A8D1-6859-47E4-8439-8A35A3A81179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FD38F99-70A5-47BB-8EA4-D95CF23C2BA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7" name="右中かっこ 86">
              <a:extLst>
                <a:ext uri="{FF2B5EF4-FFF2-40B4-BE49-F238E27FC236}">
                  <a16:creationId xmlns:a16="http://schemas.microsoft.com/office/drawing/2014/main" id="{1BDE6398-4A95-4FB3-A026-A712441B7DA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48F0EE70-FD85-4FAD-AD55-025080198A82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四角形: メモ 88">
              <a:extLst>
                <a:ext uri="{FF2B5EF4-FFF2-40B4-BE49-F238E27FC236}">
                  <a16:creationId xmlns:a16="http://schemas.microsoft.com/office/drawing/2014/main" id="{311E2CF6-BFB8-4E52-A107-0FC3BC455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719D5725-0BE3-48D3-B44A-740701AFBEA4}"/>
              </a:ext>
            </a:extLst>
          </p:cNvPr>
          <p:cNvGrpSpPr/>
          <p:nvPr/>
        </p:nvGrpSpPr>
        <p:grpSpPr>
          <a:xfrm>
            <a:off x="420910" y="3292703"/>
            <a:ext cx="1595216" cy="1032954"/>
            <a:chOff x="652313" y="2714436"/>
            <a:chExt cx="1595216" cy="1032954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0AEE8493-6EF7-4504-94A3-02406C731549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19" name="直方体 118">
                <a:extLst>
                  <a:ext uri="{FF2B5EF4-FFF2-40B4-BE49-F238E27FC236}">
                    <a16:creationId xmlns:a16="http://schemas.microsoft.com/office/drawing/2014/main" id="{6D1C074F-D6E2-4206-8509-B58C9786C2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73BC4D04-BF3A-4105-B341-D1B140B251D7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B5658D7B-3AE0-41FA-882C-08415880106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769F6D62-82B5-44A3-9C4A-DA4AE55F986E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16" name="直方体 115">
                <a:extLst>
                  <a:ext uri="{FF2B5EF4-FFF2-40B4-BE49-F238E27FC236}">
                    <a16:creationId xmlns:a16="http://schemas.microsoft.com/office/drawing/2014/main" id="{982F0A47-0528-4FB8-8279-DE1846FCFA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7D146871-70CE-4D6F-8404-27257DC12B9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	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285BC83F-129D-4BAB-AD90-AD0D30374F0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726A490-EA8D-4AD2-953E-671DF6EE8284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13" name="直方体 112">
                <a:extLst>
                  <a:ext uri="{FF2B5EF4-FFF2-40B4-BE49-F238E27FC236}">
                    <a16:creationId xmlns:a16="http://schemas.microsoft.com/office/drawing/2014/main" id="{9834BAA5-A62F-4D84-BF3B-A44F792670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8AE29723-F7FB-4921-8A2D-5C88CF3151FB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3F70F3C-62F0-4440-8F2B-D2FAC656AEF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2C87E305-7D51-420A-BCA9-94C2664900AF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10" name="直方体 109">
                <a:extLst>
                  <a:ext uri="{FF2B5EF4-FFF2-40B4-BE49-F238E27FC236}">
                    <a16:creationId xmlns:a16="http://schemas.microsoft.com/office/drawing/2014/main" id="{3511CFEB-DC84-4216-93D4-5B3F348BB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095B881A-7471-46B4-A114-97C8AD44004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7FA095F7-A555-4125-B60B-CEAC476E87B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7" name="右中かっこ 106">
              <a:extLst>
                <a:ext uri="{FF2B5EF4-FFF2-40B4-BE49-F238E27FC236}">
                  <a16:creationId xmlns:a16="http://schemas.microsoft.com/office/drawing/2014/main" id="{131930AB-D85D-42A9-9EDC-127890DCA103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6DA86FCA-8C73-41CC-8868-685D5F365B1B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9" name="四角形: メモ 108">
              <a:extLst>
                <a:ext uri="{FF2B5EF4-FFF2-40B4-BE49-F238E27FC236}">
                  <a16:creationId xmlns:a16="http://schemas.microsoft.com/office/drawing/2014/main" id="{6DF4FEAB-A738-448C-A17A-7728C4EC6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8F4C2F8B-519B-4213-9DC4-6E15539AF90E}"/>
              </a:ext>
            </a:extLst>
          </p:cNvPr>
          <p:cNvGrpSpPr/>
          <p:nvPr/>
        </p:nvGrpSpPr>
        <p:grpSpPr>
          <a:xfrm>
            <a:off x="2220910" y="3292703"/>
            <a:ext cx="1595216" cy="1032954"/>
            <a:chOff x="652313" y="2714436"/>
            <a:chExt cx="1595216" cy="1032954"/>
          </a:xfrm>
        </p:grpSpPr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7339D8C9-56E4-4F46-AF87-60AC18C7C6C1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39" name="直方体 138">
                <a:extLst>
                  <a:ext uri="{FF2B5EF4-FFF2-40B4-BE49-F238E27FC236}">
                    <a16:creationId xmlns:a16="http://schemas.microsoft.com/office/drawing/2014/main" id="{2384C79F-F4A7-48FC-A571-FFFD7670B7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F093F947-82BC-402D-84B5-0B2468EB0AA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5AFE895-7427-4FA3-8671-EC4AEFE453E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DFD362E8-4A56-42AA-ABD1-43D8B5FFD00B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36" name="直方体 135">
                <a:extLst>
                  <a:ext uri="{FF2B5EF4-FFF2-40B4-BE49-F238E27FC236}">
                    <a16:creationId xmlns:a16="http://schemas.microsoft.com/office/drawing/2014/main" id="{BB0F4E2C-8C46-478E-BA81-30AAFB652E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AEA688FF-EFA8-4A28-8D00-B0372DEB061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7AFD65D-3F75-463D-9DF0-31DF30DDD5C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909789AB-7D11-4F31-AEE6-99C0A4548FC5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33" name="直方体 132">
                <a:extLst>
                  <a:ext uri="{FF2B5EF4-FFF2-40B4-BE49-F238E27FC236}">
                    <a16:creationId xmlns:a16="http://schemas.microsoft.com/office/drawing/2014/main" id="{60D9249D-D8E2-4438-B35C-77DC4E749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452B462-632E-4EA6-A15A-DB65C10A2D1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A3DCB643-5F93-470A-BF0E-9D21EAFFD0A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72E536AE-0291-46CE-AB15-EBF4F09CE3B9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30" name="直方体 129">
                <a:extLst>
                  <a:ext uri="{FF2B5EF4-FFF2-40B4-BE49-F238E27FC236}">
                    <a16:creationId xmlns:a16="http://schemas.microsoft.com/office/drawing/2014/main" id="{9C89CF5E-8714-4AD6-BED5-45CACD701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F2D30E4-EA91-4237-B0FE-51726261259C}"/>
                  </a:ext>
                </a:extLst>
              </p:cNvPr>
              <p:cNvSpPr txBox="1"/>
              <p:nvPr/>
            </p:nvSpPr>
            <p:spPr>
              <a:xfrm>
                <a:off x="886348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D9AB886-C045-4D93-9D9F-7096874A2C5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27" name="右中かっこ 126">
              <a:extLst>
                <a:ext uri="{FF2B5EF4-FFF2-40B4-BE49-F238E27FC236}">
                  <a16:creationId xmlns:a16="http://schemas.microsoft.com/office/drawing/2014/main" id="{240D535F-3CAB-405D-B327-DB278E6B06DE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DDEDDED-580D-4339-A9B6-BEC9F6A83DC7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9" name="四角形: メモ 128">
              <a:extLst>
                <a:ext uri="{FF2B5EF4-FFF2-40B4-BE49-F238E27FC236}">
                  <a16:creationId xmlns:a16="http://schemas.microsoft.com/office/drawing/2014/main" id="{9B4D5B64-9587-4471-85D9-EFB48A88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E90169D4-3475-4B28-8030-257B462D8E7C}"/>
              </a:ext>
            </a:extLst>
          </p:cNvPr>
          <p:cNvGrpSpPr/>
          <p:nvPr/>
        </p:nvGrpSpPr>
        <p:grpSpPr>
          <a:xfrm>
            <a:off x="4020910" y="3292703"/>
            <a:ext cx="1595216" cy="1032954"/>
            <a:chOff x="652313" y="2714436"/>
            <a:chExt cx="1595216" cy="103295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C3B02825-4C87-49E6-B741-EF297405C51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59" name="直方体 158">
                <a:extLst>
                  <a:ext uri="{FF2B5EF4-FFF2-40B4-BE49-F238E27FC236}">
                    <a16:creationId xmlns:a16="http://schemas.microsoft.com/office/drawing/2014/main" id="{BA0CF2C2-D04F-4B0C-ABCA-289F4E8377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C8C0E5DE-43CC-4410-9589-B49E9FAF219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0A6AC8E1-A0E5-4FA7-9343-F45D4EEE716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BAF153F7-CF0C-45F4-A647-48613D711BF2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56" name="直方体 155">
                <a:extLst>
                  <a:ext uri="{FF2B5EF4-FFF2-40B4-BE49-F238E27FC236}">
                    <a16:creationId xmlns:a16="http://schemas.microsoft.com/office/drawing/2014/main" id="{01BD31C6-6844-4F91-93B5-3734E1007B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EB167F0-BACC-4030-86EC-938F642DDA7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A2D7CED-6D5E-4FB0-ADEA-087D7891CEB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0BA6A835-12D8-4648-B5CD-2C8671E31603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53" name="直方体 152">
                <a:extLst>
                  <a:ext uri="{FF2B5EF4-FFF2-40B4-BE49-F238E27FC236}">
                    <a16:creationId xmlns:a16="http://schemas.microsoft.com/office/drawing/2014/main" id="{6FB95BDB-E6A7-434C-9FEC-80049E1CC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176B1300-0D38-4400-91FF-75A803B095F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2CF072C-B118-4598-9574-06F58F516F3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66058AEE-E766-4051-A9C1-93C886806397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50" name="直方体 149">
                <a:extLst>
                  <a:ext uri="{FF2B5EF4-FFF2-40B4-BE49-F238E27FC236}">
                    <a16:creationId xmlns:a16="http://schemas.microsoft.com/office/drawing/2014/main" id="{92E0334C-0CEF-421D-AC91-2C07D4036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84C6B66-8173-43C6-B588-B9D6F0F2867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D19856FE-3994-4BDF-BAA8-284EDE3E0D8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47" name="右中かっこ 146">
              <a:extLst>
                <a:ext uri="{FF2B5EF4-FFF2-40B4-BE49-F238E27FC236}">
                  <a16:creationId xmlns:a16="http://schemas.microsoft.com/office/drawing/2014/main" id="{453E0E4E-BB87-48D4-BB65-BC5900086CB1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B67AE46-D458-4D61-8B0D-B5EB0600BEC6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9" name="四角形: メモ 148">
              <a:extLst>
                <a:ext uri="{FF2B5EF4-FFF2-40B4-BE49-F238E27FC236}">
                  <a16:creationId xmlns:a16="http://schemas.microsoft.com/office/drawing/2014/main" id="{8E2610F7-F3E4-4219-9FAF-75530849D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4820BEF0-0D64-4E54-A5A1-9DD464D6376E}"/>
              </a:ext>
            </a:extLst>
          </p:cNvPr>
          <p:cNvGrpSpPr/>
          <p:nvPr/>
        </p:nvGrpSpPr>
        <p:grpSpPr>
          <a:xfrm>
            <a:off x="5820910" y="3292703"/>
            <a:ext cx="1595216" cy="1032954"/>
            <a:chOff x="652313" y="2714436"/>
            <a:chExt cx="1595216" cy="1032954"/>
          </a:xfrm>
        </p:grpSpPr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AA4A8C32-9CE8-45F6-8285-29E975479B24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79" name="直方体 178">
                <a:extLst>
                  <a:ext uri="{FF2B5EF4-FFF2-40B4-BE49-F238E27FC236}">
                    <a16:creationId xmlns:a16="http://schemas.microsoft.com/office/drawing/2014/main" id="{8E938A21-0181-4C66-85D0-B6AF7FD9D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3091C4A1-C667-4D11-9EAF-C01EEC039D7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B619101E-7670-4BFE-BDAB-1181C19915E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438DA9DF-5981-4404-A757-08F0D92F2137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76" name="直方体 175">
                <a:extLst>
                  <a:ext uri="{FF2B5EF4-FFF2-40B4-BE49-F238E27FC236}">
                    <a16:creationId xmlns:a16="http://schemas.microsoft.com/office/drawing/2014/main" id="{A239B329-05D0-4F34-AA5F-AEFF59F6A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BBE39517-6DE9-4C97-B667-5BA15EE1D07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D7AB308-497A-4D99-897A-4C8F0772377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27E57ECD-364B-4AC9-88F6-C727B5C40973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73" name="直方体 172">
                <a:extLst>
                  <a:ext uri="{FF2B5EF4-FFF2-40B4-BE49-F238E27FC236}">
                    <a16:creationId xmlns:a16="http://schemas.microsoft.com/office/drawing/2014/main" id="{30F1092A-34C4-4D85-98AA-FE8065CFF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F031862D-DA3D-4DCA-87B3-3206981C6E9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0BCB8105-4852-4B05-B5F0-C4E5200D2A2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54027E21-A27D-47F5-B5D9-7E155418F3BB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70" name="直方体 169">
                <a:extLst>
                  <a:ext uri="{FF2B5EF4-FFF2-40B4-BE49-F238E27FC236}">
                    <a16:creationId xmlns:a16="http://schemas.microsoft.com/office/drawing/2014/main" id="{D96A0EB7-FE3C-4E78-8F05-C500822CF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5DAAECB2-0705-4887-B350-539BE72BE39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EDD9F45-87EA-486C-ACC6-BF853B8C6EF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67" name="右中かっこ 166">
              <a:extLst>
                <a:ext uri="{FF2B5EF4-FFF2-40B4-BE49-F238E27FC236}">
                  <a16:creationId xmlns:a16="http://schemas.microsoft.com/office/drawing/2014/main" id="{82E04965-02E2-494E-91C8-FC6A3D6A329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73599DFC-C137-4705-8275-923E1D4A47F4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9" name="四角形: メモ 168">
              <a:extLst>
                <a:ext uri="{FF2B5EF4-FFF2-40B4-BE49-F238E27FC236}">
                  <a16:creationId xmlns:a16="http://schemas.microsoft.com/office/drawing/2014/main" id="{A7441F47-9CE9-4778-A95D-166F6490E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4C3D969-2001-4A03-B070-942398450FD1}"/>
              </a:ext>
            </a:extLst>
          </p:cNvPr>
          <p:cNvGrpSpPr/>
          <p:nvPr/>
        </p:nvGrpSpPr>
        <p:grpSpPr>
          <a:xfrm>
            <a:off x="7621070" y="3292703"/>
            <a:ext cx="1595216" cy="1032954"/>
            <a:chOff x="652313" y="2714436"/>
            <a:chExt cx="1595216" cy="1032954"/>
          </a:xfrm>
        </p:grpSpPr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9C62BC0C-1EC1-4605-9E97-D3E99C118D7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99" name="直方体 198">
                <a:extLst>
                  <a:ext uri="{FF2B5EF4-FFF2-40B4-BE49-F238E27FC236}">
                    <a16:creationId xmlns:a16="http://schemas.microsoft.com/office/drawing/2014/main" id="{98B2625D-B180-4946-B57D-249091F5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991E1DD2-4923-4C82-941E-697713DD0DBF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9EB988C1-9AC4-4818-B67C-9F303D98B63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8E9E5270-2B46-4BFB-A1F1-1DC9B66BEB36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96" name="直方体 195">
                <a:extLst>
                  <a:ext uri="{FF2B5EF4-FFF2-40B4-BE49-F238E27FC236}">
                    <a16:creationId xmlns:a16="http://schemas.microsoft.com/office/drawing/2014/main" id="{52BEBA9E-FDAA-48F0-AB4A-24757AEDB4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555CFA75-BE38-40AD-B083-0638FFB8536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65436579-C92C-43DA-9C02-6BD9B096F8E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19B97956-DD92-47C7-ABA9-38100D510E79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93" name="直方体 192">
                <a:extLst>
                  <a:ext uri="{FF2B5EF4-FFF2-40B4-BE49-F238E27FC236}">
                    <a16:creationId xmlns:a16="http://schemas.microsoft.com/office/drawing/2014/main" id="{13F8D09A-1BCF-40B5-8760-C8E3925B7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721727D4-371E-4814-AA93-F2D3424E811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727FD22-4A52-4E7B-8BFA-CAF75572685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79A6C24-8BDC-4C0D-9E5C-6A4AA5D2C09A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90" name="直方体 189">
                <a:extLst>
                  <a:ext uri="{FF2B5EF4-FFF2-40B4-BE49-F238E27FC236}">
                    <a16:creationId xmlns:a16="http://schemas.microsoft.com/office/drawing/2014/main" id="{B8A133C4-7B21-45C6-A610-3D2BE1B0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7F9AE9C-9143-4CAF-9C82-CBC2204D9A6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C6B3EF3-685C-410A-A45B-7C5EA113778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87" name="右中かっこ 186">
              <a:extLst>
                <a:ext uri="{FF2B5EF4-FFF2-40B4-BE49-F238E27FC236}">
                  <a16:creationId xmlns:a16="http://schemas.microsoft.com/office/drawing/2014/main" id="{647AF3FD-83B0-404C-9B65-BD20A742A52C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3E467918-0677-40CC-B254-8BF6D30A6B3A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9" name="四角形: メモ 188">
              <a:extLst>
                <a:ext uri="{FF2B5EF4-FFF2-40B4-BE49-F238E27FC236}">
                  <a16:creationId xmlns:a16="http://schemas.microsoft.com/office/drawing/2014/main" id="{1B0EFD2B-FA41-4C8F-B4EA-56C09A03C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11AAD594-8872-461B-BCEF-4347FFC8F75B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UTF-32BE, UTF-32LE </a:t>
            </a:r>
            <a:r>
              <a:rPr kumimoji="1" lang="ja-JP" altLang="en-US" sz="2800" dirty="0"/>
              <a:t>の例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7686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296381-3755-4E8A-AB38-AA54F053D030}"/>
              </a:ext>
            </a:extLst>
          </p:cNvPr>
          <p:cNvGrpSpPr/>
          <p:nvPr/>
        </p:nvGrpSpPr>
        <p:grpSpPr>
          <a:xfrm>
            <a:off x="1731600" y="1382400"/>
            <a:ext cx="845053" cy="1034405"/>
            <a:chOff x="475338" y="4966701"/>
            <a:chExt cx="845053" cy="103440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567FD99-6DE0-404F-A508-925A963DFA18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" name="直方体 10">
                <a:extLst>
                  <a:ext uri="{FF2B5EF4-FFF2-40B4-BE49-F238E27FC236}">
                    <a16:creationId xmlns:a16="http://schemas.microsoft.com/office/drawing/2014/main" id="{3483195F-F37B-4BDC-8F90-F0BCC8E98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62832AE-057D-428E-AD12-C999C394FF2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CB74B1-590B-431D-B24D-B49DD32CFD3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27B4A2B-E0A4-4E53-8B6B-D31ABC8EB405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" name="直方体 7">
                <a:extLst>
                  <a:ext uri="{FF2B5EF4-FFF2-40B4-BE49-F238E27FC236}">
                    <a16:creationId xmlns:a16="http://schemas.microsoft.com/office/drawing/2014/main" id="{88CF0168-873C-4E51-B188-56DA2361E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6CA51A5-5218-4333-9624-9A107715CFA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E542887-167A-454B-AAC8-D21F8A9377F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68437A0E-A63F-4510-B766-FE6F73D20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" name="右中かっこ 5">
              <a:extLst>
                <a:ext uri="{FF2B5EF4-FFF2-40B4-BE49-F238E27FC236}">
                  <a16:creationId xmlns:a16="http://schemas.microsoft.com/office/drawing/2014/main" id="{BD896271-31C1-4161-B993-20C6284392D6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1F43B4A-EB61-4008-B897-DC28B96CA47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BFD6BAF-142F-4694-BFA6-4E9CC1E215A8}"/>
              </a:ext>
            </a:extLst>
          </p:cNvPr>
          <p:cNvGrpSpPr/>
          <p:nvPr/>
        </p:nvGrpSpPr>
        <p:grpSpPr>
          <a:xfrm>
            <a:off x="2811600" y="1382400"/>
            <a:ext cx="845053" cy="1034405"/>
            <a:chOff x="475338" y="4966701"/>
            <a:chExt cx="845053" cy="103440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CAB36E8-8177-4020-948D-EBEB137AFBE2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23" name="直方体 22">
                <a:extLst>
                  <a:ext uri="{FF2B5EF4-FFF2-40B4-BE49-F238E27FC236}">
                    <a16:creationId xmlns:a16="http://schemas.microsoft.com/office/drawing/2014/main" id="{797CF82F-92F2-415C-86E5-01B16A19C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12456ED-F48B-4CE8-9DF2-49D6E5E77A3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46C41A8-8B59-4517-BA59-68C69B36567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B500616-7116-4960-90BE-7BF77078F524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20" name="直方体 19">
                <a:extLst>
                  <a:ext uri="{FF2B5EF4-FFF2-40B4-BE49-F238E27FC236}">
                    <a16:creationId xmlns:a16="http://schemas.microsoft.com/office/drawing/2014/main" id="{B0DA0D86-137B-4F3D-B21E-9358D4C9B9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841B023-F919-49BF-98F7-319837269AB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4B9F9E0-F989-4B5C-A30F-B03E1BA13E3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" name="四角形: メモ 16">
              <a:extLst>
                <a:ext uri="{FF2B5EF4-FFF2-40B4-BE49-F238E27FC236}">
                  <a16:creationId xmlns:a16="http://schemas.microsoft.com/office/drawing/2014/main" id="{FF35D618-4203-4A20-BD08-B297CF977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" name="右中かっこ 17">
              <a:extLst>
                <a:ext uri="{FF2B5EF4-FFF2-40B4-BE49-F238E27FC236}">
                  <a16:creationId xmlns:a16="http://schemas.microsoft.com/office/drawing/2014/main" id="{E81C1B9B-7278-4ADA-A498-308A0F5C1C6A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9B07A2D-689D-487F-A770-50C4B2167CB1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CBC7638-CB54-4532-B66A-195262639D71}"/>
              </a:ext>
            </a:extLst>
          </p:cNvPr>
          <p:cNvGrpSpPr/>
          <p:nvPr/>
        </p:nvGrpSpPr>
        <p:grpSpPr>
          <a:xfrm>
            <a:off x="3891600" y="1382400"/>
            <a:ext cx="845053" cy="1034405"/>
            <a:chOff x="475338" y="4966701"/>
            <a:chExt cx="845053" cy="103440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51D03CA9-051B-4374-9F02-21A5E9BDAA2E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35" name="直方体 34">
                <a:extLst>
                  <a:ext uri="{FF2B5EF4-FFF2-40B4-BE49-F238E27FC236}">
                    <a16:creationId xmlns:a16="http://schemas.microsoft.com/office/drawing/2014/main" id="{BCEA43A1-3328-4B03-ADB3-90A37F7983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2D9339-A18A-4D5C-BE66-FD0D47DA5E8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1FB868C-41E2-44E8-9271-0A33E989057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669AF5A-E2C4-48EA-A029-273D4D6126D5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D06BEC92-A7FE-47CC-9414-7EC2FC379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CC06531-BA53-4B70-9C74-22D3EF6A062E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0E95AA4-F211-4FF3-99A2-9DEEEAA070F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2386FF3C-95B0-49CF-ABC3-745EC2572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右中かっこ 29">
              <a:extLst>
                <a:ext uri="{FF2B5EF4-FFF2-40B4-BE49-F238E27FC236}">
                  <a16:creationId xmlns:a16="http://schemas.microsoft.com/office/drawing/2014/main" id="{A0FCE3E9-6706-40D2-B93B-842A4C88D9E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E4D440A-C8D0-476D-9156-2F2E12126D2C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0A60020-3701-4370-9B08-F493150AF9AC}"/>
              </a:ext>
            </a:extLst>
          </p:cNvPr>
          <p:cNvGrpSpPr/>
          <p:nvPr/>
        </p:nvGrpSpPr>
        <p:grpSpPr>
          <a:xfrm>
            <a:off x="4971600" y="1382400"/>
            <a:ext cx="845053" cy="1034405"/>
            <a:chOff x="475338" y="4966701"/>
            <a:chExt cx="845053" cy="103440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DF6655E5-93CC-4CBE-B5CA-F7CB7E931E0D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47" name="直方体 46">
                <a:extLst>
                  <a:ext uri="{FF2B5EF4-FFF2-40B4-BE49-F238E27FC236}">
                    <a16:creationId xmlns:a16="http://schemas.microsoft.com/office/drawing/2014/main" id="{73D5FE89-05BC-47BC-A1EB-725E80CD9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BD36AF49-10AB-4EB8-B1FD-76DE0945D92C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A6EA7CE-FA69-4430-AB6C-E00947C2808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29DDB4A-75D0-451A-A942-7CF671D92114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44" name="直方体 43">
                <a:extLst>
                  <a:ext uri="{FF2B5EF4-FFF2-40B4-BE49-F238E27FC236}">
                    <a16:creationId xmlns:a16="http://schemas.microsoft.com/office/drawing/2014/main" id="{CB26ADDD-CA81-4C25-91F2-7D53A6CE7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92DF3E4-A246-4076-B42C-5021F145875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6847E70-1194-4FE0-9333-AAB57B128A9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41" name="四角形: メモ 40">
              <a:extLst>
                <a:ext uri="{FF2B5EF4-FFF2-40B4-BE49-F238E27FC236}">
                  <a16:creationId xmlns:a16="http://schemas.microsoft.com/office/drawing/2014/main" id="{08DB0CBC-52AA-4AF1-95D4-062B28C60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右中かっこ 41">
              <a:extLst>
                <a:ext uri="{FF2B5EF4-FFF2-40B4-BE49-F238E27FC236}">
                  <a16:creationId xmlns:a16="http://schemas.microsoft.com/office/drawing/2014/main" id="{062B3E2B-DD98-43F2-9944-DD908827BBB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738514E-C272-43D8-874C-33D0A292324A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2C72350-E7EA-4951-A7F2-B24196505FAF}"/>
              </a:ext>
            </a:extLst>
          </p:cNvPr>
          <p:cNvGrpSpPr/>
          <p:nvPr/>
        </p:nvGrpSpPr>
        <p:grpSpPr>
          <a:xfrm>
            <a:off x="6051600" y="1382400"/>
            <a:ext cx="845053" cy="1034405"/>
            <a:chOff x="475338" y="4966701"/>
            <a:chExt cx="845053" cy="1034405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2CAD17E6-C73B-41EB-9CAE-F52326981F3E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59" name="直方体 58">
                <a:extLst>
                  <a:ext uri="{FF2B5EF4-FFF2-40B4-BE49-F238E27FC236}">
                    <a16:creationId xmlns:a16="http://schemas.microsoft.com/office/drawing/2014/main" id="{F97546C7-D587-4B0D-8C01-8714A1EABF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7CEC7D-5FFA-49C9-8A38-FC0282F26B6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79FB260-35C5-4951-B43B-CED20A13470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24653270-7640-42A5-98FA-A37FC33436D9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56" name="直方体 55">
                <a:extLst>
                  <a:ext uri="{FF2B5EF4-FFF2-40B4-BE49-F238E27FC236}">
                    <a16:creationId xmlns:a16="http://schemas.microsoft.com/office/drawing/2014/main" id="{05841331-7796-4E3F-B653-746B69B5E0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839D692-581C-4C7C-BF89-4C455725030E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EDFFE61-8963-4E60-BEDE-CD573D99388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2E2501DE-580D-426A-AC61-358BC0929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4" name="右中かっこ 53">
              <a:extLst>
                <a:ext uri="{FF2B5EF4-FFF2-40B4-BE49-F238E27FC236}">
                  <a16:creationId xmlns:a16="http://schemas.microsoft.com/office/drawing/2014/main" id="{43350B8A-3DEF-4BD6-B305-B1A8DA9D795A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99FA7F1-ED3D-4C83-805F-50BC1114E50F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190A269-5BBE-4CB0-AB29-92D0D9AECCC2}"/>
              </a:ext>
            </a:extLst>
          </p:cNvPr>
          <p:cNvGrpSpPr/>
          <p:nvPr/>
        </p:nvGrpSpPr>
        <p:grpSpPr>
          <a:xfrm>
            <a:off x="1713103" y="3039750"/>
            <a:ext cx="845053" cy="1034405"/>
            <a:chOff x="475338" y="4966701"/>
            <a:chExt cx="845053" cy="103440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D1D54D2-E7E1-45BE-9BED-39793ABE1C7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71" name="直方体 70">
                <a:extLst>
                  <a:ext uri="{FF2B5EF4-FFF2-40B4-BE49-F238E27FC236}">
                    <a16:creationId xmlns:a16="http://schemas.microsoft.com/office/drawing/2014/main" id="{C52DF9BC-0784-49A6-8A5E-43646128AD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45426DB-A273-4627-8243-BF6B94FC4FB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83D5421-F61E-4BD8-8BD3-0D7C5EFC511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21D8BE46-1B2A-4400-A5FC-85339A543CAB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68" name="直方体 67">
                <a:extLst>
                  <a:ext uri="{FF2B5EF4-FFF2-40B4-BE49-F238E27FC236}">
                    <a16:creationId xmlns:a16="http://schemas.microsoft.com/office/drawing/2014/main" id="{9AF946EC-E084-4699-9552-217DBD2A4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5F0BD28-FC08-45F4-9BE9-3BC348A13D2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D95C98A-EF3D-4DE7-863F-696320D6787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65" name="四角形: メモ 64">
              <a:extLst>
                <a:ext uri="{FF2B5EF4-FFF2-40B4-BE49-F238E27FC236}">
                  <a16:creationId xmlns:a16="http://schemas.microsoft.com/office/drawing/2014/main" id="{AB0B9EED-D221-49BF-A624-259BCD123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右中かっこ 65">
              <a:extLst>
                <a:ext uri="{FF2B5EF4-FFF2-40B4-BE49-F238E27FC236}">
                  <a16:creationId xmlns:a16="http://schemas.microsoft.com/office/drawing/2014/main" id="{7BCADA01-B0B1-41AF-9CA8-DE2C64571A2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B3CE9B5-404E-4F8C-9DC9-F47EFF92595B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4D4C39C-2E89-4E96-BDC9-27D5470D77FB}"/>
              </a:ext>
            </a:extLst>
          </p:cNvPr>
          <p:cNvGrpSpPr/>
          <p:nvPr/>
        </p:nvGrpSpPr>
        <p:grpSpPr>
          <a:xfrm>
            <a:off x="2793103" y="3039750"/>
            <a:ext cx="845053" cy="1034405"/>
            <a:chOff x="475338" y="4966701"/>
            <a:chExt cx="845053" cy="1034405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B3CFF5A4-7220-4BAF-8554-2EF93794CE53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83" name="直方体 82">
                <a:extLst>
                  <a:ext uri="{FF2B5EF4-FFF2-40B4-BE49-F238E27FC236}">
                    <a16:creationId xmlns:a16="http://schemas.microsoft.com/office/drawing/2014/main" id="{AEAE276C-CD3C-4F50-8666-948EEF42F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E623092-7CC3-418B-8AB1-BD0650ADD63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D238679A-8034-405E-96F0-8649B063946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DC5256F1-EF32-48DB-AB70-82871FC7F0BE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0" name="直方体 79">
                <a:extLst>
                  <a:ext uri="{FF2B5EF4-FFF2-40B4-BE49-F238E27FC236}">
                    <a16:creationId xmlns:a16="http://schemas.microsoft.com/office/drawing/2014/main" id="{2FA347D0-C4F2-43FA-8E2B-8F9ABC1E6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1A78560-2B4C-4633-A86B-5ED0E3E34A6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E1909-3434-47E8-8FA0-DCDED804517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7" name="四角形: メモ 76">
              <a:extLst>
                <a:ext uri="{FF2B5EF4-FFF2-40B4-BE49-F238E27FC236}">
                  <a16:creationId xmlns:a16="http://schemas.microsoft.com/office/drawing/2014/main" id="{C2ADCBF1-E2A5-47B9-A8A8-339BEAA49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右中かっこ 77">
              <a:extLst>
                <a:ext uri="{FF2B5EF4-FFF2-40B4-BE49-F238E27FC236}">
                  <a16:creationId xmlns:a16="http://schemas.microsoft.com/office/drawing/2014/main" id="{DFBF9900-88D7-4FF1-A2EB-237369CF5BDB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DC5B0EE-73E1-4505-973F-D9119E10DF64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F10B824E-5F62-4FB2-B972-9FB6FFF38A0F}"/>
              </a:ext>
            </a:extLst>
          </p:cNvPr>
          <p:cNvGrpSpPr/>
          <p:nvPr/>
        </p:nvGrpSpPr>
        <p:grpSpPr>
          <a:xfrm>
            <a:off x="3873103" y="3039750"/>
            <a:ext cx="845053" cy="1034405"/>
            <a:chOff x="475338" y="4966701"/>
            <a:chExt cx="845053" cy="1034405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36CC67C8-46A2-4F28-9950-BB11D410BA46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95" name="直方体 94">
                <a:extLst>
                  <a:ext uri="{FF2B5EF4-FFF2-40B4-BE49-F238E27FC236}">
                    <a16:creationId xmlns:a16="http://schemas.microsoft.com/office/drawing/2014/main" id="{AE0ACD45-CD06-42CD-95E2-1B111F0866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2668FDD8-85A0-4033-A9E2-63582D60591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23D0185-AE62-4DEB-A1E7-748FFC54FC9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03A8649C-53B8-4762-8071-87B05B57565F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92" name="直方体 91">
                <a:extLst>
                  <a:ext uri="{FF2B5EF4-FFF2-40B4-BE49-F238E27FC236}">
                    <a16:creationId xmlns:a16="http://schemas.microsoft.com/office/drawing/2014/main" id="{E85F23C5-BD49-4E32-937D-8C71B34673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244B352-5436-499B-B848-E2CC7AE3805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7FE66DC-6C0C-4EF2-88DC-0B051012E66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9" name="四角形: メモ 88">
              <a:extLst>
                <a:ext uri="{FF2B5EF4-FFF2-40B4-BE49-F238E27FC236}">
                  <a16:creationId xmlns:a16="http://schemas.microsoft.com/office/drawing/2014/main" id="{930BFE88-7358-477A-B863-E6E5C817E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右中かっこ 89">
              <a:extLst>
                <a:ext uri="{FF2B5EF4-FFF2-40B4-BE49-F238E27FC236}">
                  <a16:creationId xmlns:a16="http://schemas.microsoft.com/office/drawing/2014/main" id="{4CAE7AA6-7321-4D0D-90E0-A7D354D3C71E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1ED2FA2-662A-4EF1-A199-417A7F4F07B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2BAABC4-2B80-4244-B679-6A2373CA7C2A}"/>
              </a:ext>
            </a:extLst>
          </p:cNvPr>
          <p:cNvGrpSpPr/>
          <p:nvPr/>
        </p:nvGrpSpPr>
        <p:grpSpPr>
          <a:xfrm>
            <a:off x="4953103" y="3039750"/>
            <a:ext cx="845053" cy="1034405"/>
            <a:chOff x="475338" y="4966701"/>
            <a:chExt cx="845053" cy="1034405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E5547DB8-5678-496B-86EA-70CF63A2BE0B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07" name="直方体 106">
                <a:extLst>
                  <a:ext uri="{FF2B5EF4-FFF2-40B4-BE49-F238E27FC236}">
                    <a16:creationId xmlns:a16="http://schemas.microsoft.com/office/drawing/2014/main" id="{5553E572-AE0A-4CD7-8A12-BD0A03A17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F1C58B2E-9174-450A-9EA2-6822F19B0F9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F42C537E-DFA5-49E5-9568-CEE98E5DD5B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01C630A7-3039-4C99-8AF2-D5026D5C512A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04" name="直方体 103">
                <a:extLst>
                  <a:ext uri="{FF2B5EF4-FFF2-40B4-BE49-F238E27FC236}">
                    <a16:creationId xmlns:a16="http://schemas.microsoft.com/office/drawing/2014/main" id="{7F4A17EE-8C59-4850-BADF-130150C65B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4A4DAC1-BBC3-4091-B167-0FBFCFB07458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73053F5-0F77-418C-901B-29B938793C6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1" name="四角形: メモ 100">
              <a:extLst>
                <a:ext uri="{FF2B5EF4-FFF2-40B4-BE49-F238E27FC236}">
                  <a16:creationId xmlns:a16="http://schemas.microsoft.com/office/drawing/2014/main" id="{5484FA7D-D8B7-4EC4-86FA-0393A8330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2" name="右中かっこ 101">
              <a:extLst>
                <a:ext uri="{FF2B5EF4-FFF2-40B4-BE49-F238E27FC236}">
                  <a16:creationId xmlns:a16="http://schemas.microsoft.com/office/drawing/2014/main" id="{9E5DE43B-9F3C-4322-9E2F-162683651C4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09B378A1-9C0D-482D-9679-1176EF992DE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AB5CF136-B10A-4DE1-9B63-4CC4FB578973}"/>
              </a:ext>
            </a:extLst>
          </p:cNvPr>
          <p:cNvGrpSpPr/>
          <p:nvPr/>
        </p:nvGrpSpPr>
        <p:grpSpPr>
          <a:xfrm>
            <a:off x="6033103" y="3039750"/>
            <a:ext cx="845053" cy="1034405"/>
            <a:chOff x="475338" y="4966701"/>
            <a:chExt cx="845053" cy="1034405"/>
          </a:xfrm>
        </p:grpSpPr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B909D205-162C-4EF8-A3BF-AA2414EFA556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9" name="直方体 118">
                <a:extLst>
                  <a:ext uri="{FF2B5EF4-FFF2-40B4-BE49-F238E27FC236}">
                    <a16:creationId xmlns:a16="http://schemas.microsoft.com/office/drawing/2014/main" id="{786E0B63-80D0-436F-A92D-DE8C6BAD2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6B20A3C-774E-4B1A-BD5C-777F388C83CA}"/>
                  </a:ext>
                </a:extLst>
              </p:cNvPr>
              <p:cNvSpPr txBox="1"/>
              <p:nvPr/>
            </p:nvSpPr>
            <p:spPr>
              <a:xfrm>
                <a:off x="888751" y="4079729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399C1632-3FE7-4C15-A0BF-2C4C9453342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6D5871B7-3141-4B3F-A1B4-28A7EAD2ADAF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16" name="直方体 115">
                <a:extLst>
                  <a:ext uri="{FF2B5EF4-FFF2-40B4-BE49-F238E27FC236}">
                    <a16:creationId xmlns:a16="http://schemas.microsoft.com/office/drawing/2014/main" id="{69496EBD-2A25-4EC7-A889-6D6C1134F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A661171-C49F-476D-9120-C4ECAFDCCEC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2A06A460-6780-481D-9258-C62B5FC9A17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13" name="四角形: メモ 112">
              <a:extLst>
                <a:ext uri="{FF2B5EF4-FFF2-40B4-BE49-F238E27FC236}">
                  <a16:creationId xmlns:a16="http://schemas.microsoft.com/office/drawing/2014/main" id="{D9BF819D-ABDD-4F8E-9BFD-E6D44B1F0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右中かっこ 113">
              <a:extLst>
                <a:ext uri="{FF2B5EF4-FFF2-40B4-BE49-F238E27FC236}">
                  <a16:creationId xmlns:a16="http://schemas.microsoft.com/office/drawing/2014/main" id="{AC417DA8-7785-4356-A687-6D9FD30AA85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980F890F-098B-429A-BF24-4756ABA4FC6E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2AF8261-0354-423E-91A3-77F042B41A07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UTF-16BE, UTF-16LE </a:t>
            </a:r>
            <a:r>
              <a:rPr kumimoji="1" lang="ja-JP" altLang="en-US" sz="2800" dirty="0"/>
              <a:t>の例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9732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DF94FFD6-0EED-4CBE-B438-E51F493B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15569"/>
              </p:ext>
            </p:extLst>
          </p:nvPr>
        </p:nvGraphicFramePr>
        <p:xfrm>
          <a:off x="533400" y="2163570"/>
          <a:ext cx="7213101" cy="2194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911542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2150145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2860459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</a:tblGrid>
              <a:tr h="187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エンディアン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BOM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EF BB 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U+FEFF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 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UTF-8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表現で 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FE FF/FF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 </a:t>
                      </a: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00 00 FE FF/FF FE 00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00224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17460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95112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0F4426-0B01-4F01-A3DD-26A08090D4BC}"/>
              </a:ext>
            </a:extLst>
          </p:cNvPr>
          <p:cNvSpPr/>
          <p:nvPr/>
        </p:nvSpPr>
        <p:spPr>
          <a:xfrm>
            <a:off x="533400" y="2163570"/>
            <a:ext cx="7213101" cy="21945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8C95C3-FF7A-4240-94DB-81AA50F46F93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BOM </a:t>
            </a:r>
            <a:r>
              <a:rPr kumimoji="1" lang="ja-JP" altLang="en-US" sz="2800" dirty="0"/>
              <a:t>のルール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9528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B7246D7F-E19E-4641-AF6B-8B0B9C7537FD}"/>
              </a:ext>
            </a:extLst>
          </p:cNvPr>
          <p:cNvSpPr/>
          <p:nvPr/>
        </p:nvSpPr>
        <p:spPr>
          <a:xfrm>
            <a:off x="1171607" y="1344857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04-19)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CBE569C9-435A-41EB-A195-87E001DB0FBB}"/>
              </a:ext>
            </a:extLst>
          </p:cNvPr>
          <p:cNvSpPr/>
          <p:nvPr/>
        </p:nvSpPr>
        <p:spPr>
          <a:xfrm>
            <a:off x="2213765" y="1350775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(04-83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DC56F0F0-C539-4ACE-8E82-D1960590F1ED}"/>
              </a:ext>
            </a:extLst>
          </p:cNvPr>
          <p:cNvSpPr/>
          <p:nvPr/>
        </p:nvSpPr>
        <p:spPr>
          <a:xfrm>
            <a:off x="3331607" y="1340058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(04-43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8BD43F3F-717A-4D4E-869E-344379299500}"/>
              </a:ext>
            </a:extLst>
          </p:cNvPr>
          <p:cNvSpPr/>
          <p:nvPr/>
        </p:nvSpPr>
        <p:spPr>
          <a:xfrm>
            <a:off x="4408568" y="1345976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(04-33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F8CA0EF4-36C7-45DE-902C-5C246476AEDD}"/>
              </a:ext>
            </a:extLst>
          </p:cNvPr>
          <p:cNvSpPr/>
          <p:nvPr/>
        </p:nvSpPr>
        <p:spPr>
          <a:xfrm>
            <a:off x="5455539" y="1345976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(04-47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72738C1-F380-4817-9DC0-B7038C07CA8F}"/>
              </a:ext>
            </a:extLst>
          </p:cNvPr>
          <p:cNvGrpSpPr/>
          <p:nvPr/>
        </p:nvGrpSpPr>
        <p:grpSpPr>
          <a:xfrm>
            <a:off x="1050013" y="3293750"/>
            <a:ext cx="845053" cy="1034405"/>
            <a:chOff x="475338" y="4966701"/>
            <a:chExt cx="845053" cy="1034405"/>
          </a:xfrm>
        </p:grpSpPr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8AE7E02C-D50B-4690-8DA6-6F9E6875BB29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76" name="直方体 75">
                <a:extLst>
                  <a:ext uri="{FF2B5EF4-FFF2-40B4-BE49-F238E27FC236}">
                    <a16:creationId xmlns:a16="http://schemas.microsoft.com/office/drawing/2014/main" id="{413CA961-C011-4F57-A3B5-D0FD83C52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F0CEC2F-79DF-4785-87FB-5A9D990E7CAC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FBF4BCA3-E221-4CD2-AE85-291B8DF62D0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EC30AF4-3466-463A-8A36-2CCFB058EF56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73" name="直方体 72">
                <a:extLst>
                  <a:ext uri="{FF2B5EF4-FFF2-40B4-BE49-F238E27FC236}">
                    <a16:creationId xmlns:a16="http://schemas.microsoft.com/office/drawing/2014/main" id="{77B9B55E-87B3-49B6-8C29-2FCE0A370E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FD6E884-5C7C-484B-96D8-9DB1BDECAE68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CE39B175-AF70-4E11-A9B2-2197BF694BE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0" name="四角形: メモ 69">
              <a:extLst>
                <a:ext uri="{FF2B5EF4-FFF2-40B4-BE49-F238E27FC236}">
                  <a16:creationId xmlns:a16="http://schemas.microsoft.com/office/drawing/2014/main" id="{D749B1A4-7E9A-4405-9A5A-4BCD0B63A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1" name="右中かっこ 70">
              <a:extLst>
                <a:ext uri="{FF2B5EF4-FFF2-40B4-BE49-F238E27FC236}">
                  <a16:creationId xmlns:a16="http://schemas.microsoft.com/office/drawing/2014/main" id="{BE8B2186-E9F7-4585-AC4D-25843B34F8F8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84D9BC2-B870-4EE4-9C22-3C3C652BDD4E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D40B8D70-6550-4D6A-B737-E4855AE69656}"/>
              </a:ext>
            </a:extLst>
          </p:cNvPr>
          <p:cNvGrpSpPr/>
          <p:nvPr/>
        </p:nvGrpSpPr>
        <p:grpSpPr>
          <a:xfrm>
            <a:off x="2130013" y="3293750"/>
            <a:ext cx="845053" cy="1034405"/>
            <a:chOff x="475338" y="4966701"/>
            <a:chExt cx="845053" cy="1034405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2AD1CF7-4604-4D9C-B6C9-18B4F46D8B73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88" name="直方体 87">
                <a:extLst>
                  <a:ext uri="{FF2B5EF4-FFF2-40B4-BE49-F238E27FC236}">
                    <a16:creationId xmlns:a16="http://schemas.microsoft.com/office/drawing/2014/main" id="{77849DCF-C82E-43BD-AFBC-4116C00B5D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4304A78-A6D2-42DA-A57D-5FC0B67DE898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B35C90D-0032-4045-B8E3-9B73B37FE82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09B59468-A721-4042-82B1-D88E92332D69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5" name="直方体 84">
                <a:extLst>
                  <a:ext uri="{FF2B5EF4-FFF2-40B4-BE49-F238E27FC236}">
                    <a16:creationId xmlns:a16="http://schemas.microsoft.com/office/drawing/2014/main" id="{85F5CABB-D82B-4339-8F56-47688912A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A7E78A9-8253-441B-A8BD-CEA86A7CB08D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7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162DC0B-301E-4635-8A5D-3612ABDD89E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2" name="四角形: メモ 81">
              <a:extLst>
                <a:ext uri="{FF2B5EF4-FFF2-40B4-BE49-F238E27FC236}">
                  <a16:creationId xmlns:a16="http://schemas.microsoft.com/office/drawing/2014/main" id="{5A391E87-6C6E-4ACE-B535-70BF00A86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右中かっこ 82">
              <a:extLst>
                <a:ext uri="{FF2B5EF4-FFF2-40B4-BE49-F238E27FC236}">
                  <a16:creationId xmlns:a16="http://schemas.microsoft.com/office/drawing/2014/main" id="{95EAC8BF-04D6-4C68-B1AF-A933B8D595EE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F0FB6F8-F25E-46FB-935B-BE53EEC682AF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A3290A5-602C-472F-9A02-FF38A4A43E68}"/>
              </a:ext>
            </a:extLst>
          </p:cNvPr>
          <p:cNvGrpSpPr/>
          <p:nvPr/>
        </p:nvGrpSpPr>
        <p:grpSpPr>
          <a:xfrm>
            <a:off x="3210013" y="3293750"/>
            <a:ext cx="845053" cy="1034405"/>
            <a:chOff x="475338" y="4966701"/>
            <a:chExt cx="845053" cy="1034405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6F52B850-B0F5-4AB5-9A49-C62B49BA3E54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00" name="直方体 99">
                <a:extLst>
                  <a:ext uri="{FF2B5EF4-FFF2-40B4-BE49-F238E27FC236}">
                    <a16:creationId xmlns:a16="http://schemas.microsoft.com/office/drawing/2014/main" id="{C2DE04E6-9386-4C46-93D2-C03D9721FB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068A61DC-3B14-4527-9981-0C3E28E1BB93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B3753DD-0D19-4241-A1D6-93D0BE2D1B8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783B2FED-9547-479D-9E54-FD0B61F042CC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97" name="直方体 96">
                <a:extLst>
                  <a:ext uri="{FF2B5EF4-FFF2-40B4-BE49-F238E27FC236}">
                    <a16:creationId xmlns:a16="http://schemas.microsoft.com/office/drawing/2014/main" id="{81EB3663-B3DB-4FA6-8338-2E73D56A70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4885610E-AE5D-4DE8-96AD-20AC518D0783}"/>
                  </a:ext>
                </a:extLst>
              </p:cNvPr>
              <p:cNvSpPr txBox="1"/>
              <p:nvPr/>
            </p:nvSpPr>
            <p:spPr>
              <a:xfrm>
                <a:off x="883942" y="4079729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4B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618F4E5-FA45-4E88-A767-F444D307E7A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94" name="四角形: メモ 93">
              <a:extLst>
                <a:ext uri="{FF2B5EF4-FFF2-40B4-BE49-F238E27FC236}">
                  <a16:creationId xmlns:a16="http://schemas.microsoft.com/office/drawing/2014/main" id="{BBCE0AF4-C8CF-4939-8A42-B7A1AF2E1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5" name="右中かっこ 94">
              <a:extLst>
                <a:ext uri="{FF2B5EF4-FFF2-40B4-BE49-F238E27FC236}">
                  <a16:creationId xmlns:a16="http://schemas.microsoft.com/office/drawing/2014/main" id="{1573B724-5781-4D6F-A280-EC8CC45DF301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56B627AD-C710-4F5D-9BA4-E9354D469592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75D700A2-9036-4834-B50E-D3C1F220483F}"/>
              </a:ext>
            </a:extLst>
          </p:cNvPr>
          <p:cNvGrpSpPr/>
          <p:nvPr/>
        </p:nvGrpSpPr>
        <p:grpSpPr>
          <a:xfrm>
            <a:off x="4290013" y="3293750"/>
            <a:ext cx="845053" cy="1034405"/>
            <a:chOff x="475338" y="4966701"/>
            <a:chExt cx="845053" cy="1034405"/>
          </a:xfrm>
        </p:grpSpPr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BB950A08-2191-409E-BAE3-0A5946FF714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2" name="直方体 111">
                <a:extLst>
                  <a:ext uri="{FF2B5EF4-FFF2-40B4-BE49-F238E27FC236}">
                    <a16:creationId xmlns:a16="http://schemas.microsoft.com/office/drawing/2014/main" id="{EA665745-5D5C-4132-91D8-0E21DC7899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64B7A73-670C-4A1F-949F-984E7E9310FD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E2D6D76-51E5-4CE9-9209-15462BFB8B7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F9ED466C-1802-474A-B9AD-FF1F6CF7190C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09" name="直方体 108">
                <a:extLst>
                  <a:ext uri="{FF2B5EF4-FFF2-40B4-BE49-F238E27FC236}">
                    <a16:creationId xmlns:a16="http://schemas.microsoft.com/office/drawing/2014/main" id="{DF07528E-1333-45A9-BB3C-D8CE2855B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2825DB69-D8CD-4FE0-892B-7AC688D4E6A7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00576BDA-C11F-4A0F-9693-21FE0BB757B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6" name="四角形: メモ 105">
              <a:extLst>
                <a:ext uri="{FF2B5EF4-FFF2-40B4-BE49-F238E27FC236}">
                  <a16:creationId xmlns:a16="http://schemas.microsoft.com/office/drawing/2014/main" id="{5547E046-B5F6-4E99-BAE6-0D2F888B8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7" name="右中かっこ 106">
              <a:extLst>
                <a:ext uri="{FF2B5EF4-FFF2-40B4-BE49-F238E27FC236}">
                  <a16:creationId xmlns:a16="http://schemas.microsoft.com/office/drawing/2014/main" id="{4BFB2075-1D10-4350-BDEA-DDF04D2F972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BCCDC0FD-931E-4B03-82BF-30F679CDCCB5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C9F20B19-B7DC-47C9-A68F-5AAF6240AEED}"/>
              </a:ext>
            </a:extLst>
          </p:cNvPr>
          <p:cNvGrpSpPr/>
          <p:nvPr/>
        </p:nvGrpSpPr>
        <p:grpSpPr>
          <a:xfrm>
            <a:off x="5370013" y="3293750"/>
            <a:ext cx="845053" cy="1034405"/>
            <a:chOff x="475338" y="4966701"/>
            <a:chExt cx="845053" cy="1034405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AB82AF45-2625-45AA-99F9-474C7654F49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24" name="直方体 123">
                <a:extLst>
                  <a:ext uri="{FF2B5EF4-FFF2-40B4-BE49-F238E27FC236}">
                    <a16:creationId xmlns:a16="http://schemas.microsoft.com/office/drawing/2014/main" id="{E6AFF04C-C488-4DD4-BBF7-BB7C530A56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DA7124BA-DD8F-4E14-82CD-29F3E2504940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4DB3F066-F932-4B20-8DD8-0DFA7C013ED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F56B6C01-8024-498D-AF7E-5C25E1CDB0BA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21" name="直方体 120">
                <a:extLst>
                  <a:ext uri="{FF2B5EF4-FFF2-40B4-BE49-F238E27FC236}">
                    <a16:creationId xmlns:a16="http://schemas.microsoft.com/office/drawing/2014/main" id="{F841B6B9-AF1C-4523-8D87-3B8D369B36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5951491-FB2D-43E8-835E-ED62A34FCB8F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EADC547A-0325-481A-B9CC-E34749E794A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18" name="四角形: メモ 117">
              <a:extLst>
                <a:ext uri="{FF2B5EF4-FFF2-40B4-BE49-F238E27FC236}">
                  <a16:creationId xmlns:a16="http://schemas.microsoft.com/office/drawing/2014/main" id="{DA5CC742-BAC6-4BF6-BE9C-94123E3FD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右中かっこ 118">
              <a:extLst>
                <a:ext uri="{FF2B5EF4-FFF2-40B4-BE49-F238E27FC236}">
                  <a16:creationId xmlns:a16="http://schemas.microsoft.com/office/drawing/2014/main" id="{2304A42A-697F-4CC8-B43F-E96CC19BB53C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B93A944A-7765-4502-8CB1-4F30E4358555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CE2135-D12B-4919-87FD-E21B7C09E63C}"/>
              </a:ext>
            </a:extLst>
          </p:cNvPr>
          <p:cNvSpPr txBox="1"/>
          <p:nvPr/>
        </p:nvSpPr>
        <p:spPr>
          <a:xfrm>
            <a:off x="781349" y="3291225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【JIS】</a:t>
            </a:r>
            <a:endParaRPr kumimoji="1" lang="ja-JP" altLang="en-US" sz="100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9021E1-CB8E-416A-AB03-28B279659BF6}"/>
              </a:ext>
            </a:extLst>
          </p:cNvPr>
          <p:cNvSpPr txBox="1"/>
          <p:nvPr/>
        </p:nvSpPr>
        <p:spPr>
          <a:xfrm>
            <a:off x="178293" y="970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区点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182EE6C-8D53-4096-B936-4942CD337C80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区点→ </a:t>
            </a:r>
            <a:r>
              <a:rPr kumimoji="1" lang="en-US" altLang="ja-JP" sz="2800" dirty="0"/>
              <a:t>JIS</a:t>
            </a:r>
          </a:p>
        </p:txBody>
      </p:sp>
    </p:spTree>
    <p:extLst>
      <p:ext uri="{BB962C8B-B14F-4D97-AF65-F5344CB8AC3E}">
        <p14:creationId xmlns:p14="http://schemas.microsoft.com/office/powerpoint/2010/main" val="234499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AB82AF45-2625-45AA-99F9-474C7654F495}"/>
              </a:ext>
            </a:extLst>
          </p:cNvPr>
          <p:cNvGrpSpPr/>
          <p:nvPr/>
        </p:nvGrpSpPr>
        <p:grpSpPr>
          <a:xfrm>
            <a:off x="4235455" y="2795288"/>
            <a:ext cx="468068" cy="470751"/>
            <a:chOff x="850279" y="4002229"/>
            <a:chExt cx="468068" cy="470751"/>
          </a:xfrm>
        </p:grpSpPr>
        <p:sp>
          <p:nvSpPr>
            <p:cNvPr id="124" name="直方体 123">
              <a:extLst>
                <a:ext uri="{FF2B5EF4-FFF2-40B4-BE49-F238E27FC236}">
                  <a16:creationId xmlns:a16="http://schemas.microsoft.com/office/drawing/2014/main" id="{E6AFF04C-C488-4DD4-BBF7-BB7C530A5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DA7124BA-DD8F-4E14-82CD-29F3E2504940}"/>
                </a:ext>
              </a:extLst>
            </p:cNvPr>
            <p:cNvSpPr txBox="1"/>
            <p:nvPr/>
          </p:nvSpPr>
          <p:spPr>
            <a:xfrm>
              <a:off x="886346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4DB3F066-F932-4B20-8DD8-0DFA7C013EDC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56B6C01-8024-498D-AF7E-5C25E1CDB0BA}"/>
              </a:ext>
            </a:extLst>
          </p:cNvPr>
          <p:cNvGrpSpPr/>
          <p:nvPr/>
        </p:nvGrpSpPr>
        <p:grpSpPr>
          <a:xfrm>
            <a:off x="4612440" y="2795288"/>
            <a:ext cx="468068" cy="470751"/>
            <a:chOff x="850279" y="4002229"/>
            <a:chExt cx="468068" cy="470751"/>
          </a:xfrm>
        </p:grpSpPr>
        <p:sp>
          <p:nvSpPr>
            <p:cNvPr id="121" name="直方体 120">
              <a:extLst>
                <a:ext uri="{FF2B5EF4-FFF2-40B4-BE49-F238E27FC236}">
                  <a16:creationId xmlns:a16="http://schemas.microsoft.com/office/drawing/2014/main" id="{F841B6B9-AF1C-4523-8D87-3B8D369B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5951491-FB2D-43E8-835E-ED62A34FCB8F}"/>
                </a:ext>
              </a:extLst>
            </p:cNvPr>
            <p:cNvSpPr txBox="1"/>
            <p:nvPr/>
          </p:nvSpPr>
          <p:spPr>
            <a:xfrm>
              <a:off x="890354" y="4079729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4</a:t>
              </a:r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F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EADC547A-0325-481A-B9CC-E34749E794A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8" name="四角形: メモ 117">
            <a:extLst>
              <a:ext uri="{FF2B5EF4-FFF2-40B4-BE49-F238E27FC236}">
                <a16:creationId xmlns:a16="http://schemas.microsoft.com/office/drawing/2014/main" id="{DA5CC742-BAC6-4BF6-BE9C-94123E3FDDDC}"/>
              </a:ext>
            </a:extLst>
          </p:cNvPr>
          <p:cNvSpPr>
            <a:spLocks noChangeAspect="1"/>
          </p:cNvSpPr>
          <p:nvPr/>
        </p:nvSpPr>
        <p:spPr>
          <a:xfrm>
            <a:off x="4563333" y="2455550"/>
            <a:ext cx="288000" cy="2880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182EE6C-8D53-4096-B936-4942CD337C80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エスケープシーケンス</a:t>
            </a:r>
            <a:endParaRPr kumimoji="1" lang="en-US" altLang="ja-JP" sz="2800" dirty="0"/>
          </a:p>
        </p:txBody>
      </p:sp>
      <p:sp>
        <p:nvSpPr>
          <p:cNvPr id="140" name="直方体 139">
            <a:extLst>
              <a:ext uri="{FF2B5EF4-FFF2-40B4-BE49-F238E27FC236}">
                <a16:creationId xmlns:a16="http://schemas.microsoft.com/office/drawing/2014/main" id="{CB2AD35C-E1C0-4BB3-92C5-E2242242B0D8}"/>
              </a:ext>
            </a:extLst>
          </p:cNvPr>
          <p:cNvSpPr>
            <a:spLocks noChangeAspect="1"/>
          </p:cNvSpPr>
          <p:nvPr/>
        </p:nvSpPr>
        <p:spPr>
          <a:xfrm>
            <a:off x="2214489" y="2795288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0FB9D80-0EE5-4AC2-986F-0457F344900C}"/>
              </a:ext>
            </a:extLst>
          </p:cNvPr>
          <p:cNvSpPr txBox="1"/>
          <p:nvPr/>
        </p:nvSpPr>
        <p:spPr>
          <a:xfrm>
            <a:off x="2214488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37AD9DE6-5D5F-4DBB-9220-299B48C899F8}"/>
              </a:ext>
            </a:extLst>
          </p:cNvPr>
          <p:cNvSpPr txBox="1"/>
          <p:nvPr/>
        </p:nvSpPr>
        <p:spPr>
          <a:xfrm>
            <a:off x="2178421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7" name="直方体 136">
            <a:extLst>
              <a:ext uri="{FF2B5EF4-FFF2-40B4-BE49-F238E27FC236}">
                <a16:creationId xmlns:a16="http://schemas.microsoft.com/office/drawing/2014/main" id="{190DFBCA-4A5A-4999-885D-33C51AAA682B}"/>
              </a:ext>
            </a:extLst>
          </p:cNvPr>
          <p:cNvSpPr>
            <a:spLocks noChangeAspect="1"/>
          </p:cNvSpPr>
          <p:nvPr/>
        </p:nvSpPr>
        <p:spPr>
          <a:xfrm>
            <a:off x="2591474" y="2795288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58CAE97B-1002-4758-9032-0996D2450C40}"/>
              </a:ext>
            </a:extLst>
          </p:cNvPr>
          <p:cNvSpPr txBox="1"/>
          <p:nvPr/>
        </p:nvSpPr>
        <p:spPr>
          <a:xfrm>
            <a:off x="2591473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69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AFEE76E-661E-4568-9127-8EDB56293967}"/>
              </a:ext>
            </a:extLst>
          </p:cNvPr>
          <p:cNvSpPr txBox="1"/>
          <p:nvPr/>
        </p:nvSpPr>
        <p:spPr>
          <a:xfrm>
            <a:off x="2555406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4" name="四角形: メモ 133">
            <a:extLst>
              <a:ext uri="{FF2B5EF4-FFF2-40B4-BE49-F238E27FC236}">
                <a16:creationId xmlns:a16="http://schemas.microsoft.com/office/drawing/2014/main" id="{258D7613-DDA7-4D0C-969A-7DED74D57DD0}"/>
              </a:ext>
            </a:extLst>
          </p:cNvPr>
          <p:cNvSpPr>
            <a:spLocks noChangeAspect="1"/>
          </p:cNvSpPr>
          <p:nvPr/>
        </p:nvSpPr>
        <p:spPr>
          <a:xfrm>
            <a:off x="2358489" y="245758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H</a:t>
            </a:r>
          </a:p>
        </p:txBody>
      </p:sp>
      <p:sp>
        <p:nvSpPr>
          <p:cNvPr id="160" name="四角形: メモ 159">
            <a:extLst>
              <a:ext uri="{FF2B5EF4-FFF2-40B4-BE49-F238E27FC236}">
                <a16:creationId xmlns:a16="http://schemas.microsoft.com/office/drawing/2014/main" id="{77FEC155-D173-4993-9DC8-E01A9619EFDA}"/>
              </a:ext>
            </a:extLst>
          </p:cNvPr>
          <p:cNvSpPr>
            <a:spLocks noChangeAspect="1"/>
          </p:cNvSpPr>
          <p:nvPr/>
        </p:nvSpPr>
        <p:spPr>
          <a:xfrm>
            <a:off x="2729578" y="245758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i</a:t>
            </a:r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DB30B12F-E401-44BC-A685-D0CE4882870F}"/>
              </a:ext>
            </a:extLst>
          </p:cNvPr>
          <p:cNvSpPr>
            <a:spLocks noChangeAspect="1"/>
          </p:cNvSpPr>
          <p:nvPr/>
        </p:nvSpPr>
        <p:spPr>
          <a:xfrm>
            <a:off x="3055490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D871A3FF-CABD-4171-B962-EE8C09DFF785}"/>
              </a:ext>
            </a:extLst>
          </p:cNvPr>
          <p:cNvSpPr txBox="1"/>
          <p:nvPr/>
        </p:nvSpPr>
        <p:spPr>
          <a:xfrm>
            <a:off x="3053084" y="287278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96F9A407-AA98-4BC7-AC4A-FE3163F401EB}"/>
              </a:ext>
            </a:extLst>
          </p:cNvPr>
          <p:cNvSpPr txBox="1"/>
          <p:nvPr/>
        </p:nvSpPr>
        <p:spPr>
          <a:xfrm>
            <a:off x="3019422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1" name="直方体 180">
            <a:extLst>
              <a:ext uri="{FF2B5EF4-FFF2-40B4-BE49-F238E27FC236}">
                <a16:creationId xmlns:a16="http://schemas.microsoft.com/office/drawing/2014/main" id="{794096ED-EAC7-4CBE-B878-340738EDD78D}"/>
              </a:ext>
            </a:extLst>
          </p:cNvPr>
          <p:cNvSpPr>
            <a:spLocks noChangeAspect="1"/>
          </p:cNvSpPr>
          <p:nvPr/>
        </p:nvSpPr>
        <p:spPr>
          <a:xfrm>
            <a:off x="3431226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ED282374-9976-4E46-BDA2-C5813415FD87}"/>
              </a:ext>
            </a:extLst>
          </p:cNvPr>
          <p:cNvSpPr txBox="1"/>
          <p:nvPr/>
        </p:nvSpPr>
        <p:spPr>
          <a:xfrm>
            <a:off x="3431225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24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937B3901-9060-4F78-B8F8-5022597966F6}"/>
              </a:ext>
            </a:extLst>
          </p:cNvPr>
          <p:cNvSpPr txBox="1"/>
          <p:nvPr/>
        </p:nvSpPr>
        <p:spPr>
          <a:xfrm>
            <a:off x="3395158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5" name="直方体 184">
            <a:extLst>
              <a:ext uri="{FF2B5EF4-FFF2-40B4-BE49-F238E27FC236}">
                <a16:creationId xmlns:a16="http://schemas.microsoft.com/office/drawing/2014/main" id="{B9638F01-18C5-4808-8556-062FE86D1C70}"/>
              </a:ext>
            </a:extLst>
          </p:cNvPr>
          <p:cNvSpPr>
            <a:spLocks noChangeAspect="1"/>
          </p:cNvSpPr>
          <p:nvPr/>
        </p:nvSpPr>
        <p:spPr>
          <a:xfrm>
            <a:off x="3808211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547598E7-47E2-4732-B40C-74A74AE9CB3D}"/>
              </a:ext>
            </a:extLst>
          </p:cNvPr>
          <p:cNvSpPr txBox="1"/>
          <p:nvPr/>
        </p:nvSpPr>
        <p:spPr>
          <a:xfrm>
            <a:off x="3808210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91E2F65-CBE7-4AD5-9FA0-A13CEC6000D9}"/>
              </a:ext>
            </a:extLst>
          </p:cNvPr>
          <p:cNvSpPr txBox="1"/>
          <p:nvPr/>
        </p:nvSpPr>
        <p:spPr>
          <a:xfrm>
            <a:off x="3772143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8" name="四角形: メモ 187">
            <a:extLst>
              <a:ext uri="{FF2B5EF4-FFF2-40B4-BE49-F238E27FC236}">
                <a16:creationId xmlns:a16="http://schemas.microsoft.com/office/drawing/2014/main" id="{BEF24A7B-F188-4626-B93E-9EEA69CC4E04}"/>
              </a:ext>
            </a:extLst>
          </p:cNvPr>
          <p:cNvSpPr>
            <a:spLocks noChangeAspect="1"/>
          </p:cNvSpPr>
          <p:nvPr/>
        </p:nvSpPr>
        <p:spPr>
          <a:xfrm>
            <a:off x="3175536" y="2460478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345BADEF-3DE8-439B-B85D-0F163ED3F745}"/>
              </a:ext>
            </a:extLst>
          </p:cNvPr>
          <p:cNvSpPr txBox="1"/>
          <p:nvPr/>
        </p:nvSpPr>
        <p:spPr>
          <a:xfrm>
            <a:off x="3142244" y="2483438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ESC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0" name="四角形: メモ 189">
            <a:extLst>
              <a:ext uri="{FF2B5EF4-FFF2-40B4-BE49-F238E27FC236}">
                <a16:creationId xmlns:a16="http://schemas.microsoft.com/office/drawing/2014/main" id="{496CCCD2-9002-44AB-90A3-74653A32E5A3}"/>
              </a:ext>
            </a:extLst>
          </p:cNvPr>
          <p:cNvSpPr>
            <a:spLocks noChangeAspect="1"/>
          </p:cNvSpPr>
          <p:nvPr/>
        </p:nvSpPr>
        <p:spPr>
          <a:xfrm>
            <a:off x="3552981" y="2460192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$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1" name="四角形: メモ 190">
            <a:extLst>
              <a:ext uri="{FF2B5EF4-FFF2-40B4-BE49-F238E27FC236}">
                <a16:creationId xmlns:a16="http://schemas.microsoft.com/office/drawing/2014/main" id="{3CDCE2E6-2A13-4AF2-B559-FAA7DA5C1077}"/>
              </a:ext>
            </a:extLst>
          </p:cNvPr>
          <p:cNvSpPr>
            <a:spLocks noChangeAspect="1"/>
          </p:cNvSpPr>
          <p:nvPr/>
        </p:nvSpPr>
        <p:spPr>
          <a:xfrm>
            <a:off x="3913335" y="2463837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2" name="直方体 191">
            <a:extLst>
              <a:ext uri="{FF2B5EF4-FFF2-40B4-BE49-F238E27FC236}">
                <a16:creationId xmlns:a16="http://schemas.microsoft.com/office/drawing/2014/main" id="{DF0D6B46-2320-40BB-8900-9F6304DF8F12}"/>
              </a:ext>
            </a:extLst>
          </p:cNvPr>
          <p:cNvSpPr>
            <a:spLocks noChangeAspect="1"/>
          </p:cNvSpPr>
          <p:nvPr/>
        </p:nvSpPr>
        <p:spPr>
          <a:xfrm>
            <a:off x="5935094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86A65D3C-9D90-41D8-85F7-80269D7E7B69}"/>
              </a:ext>
            </a:extLst>
          </p:cNvPr>
          <p:cNvSpPr txBox="1"/>
          <p:nvPr/>
        </p:nvSpPr>
        <p:spPr>
          <a:xfrm>
            <a:off x="5932688" y="28593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9DF8C880-8ACB-44DE-B157-71AF2143BDD7}"/>
              </a:ext>
            </a:extLst>
          </p:cNvPr>
          <p:cNvSpPr txBox="1"/>
          <p:nvPr/>
        </p:nvSpPr>
        <p:spPr>
          <a:xfrm>
            <a:off x="5899026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5" name="直方体 194">
            <a:extLst>
              <a:ext uri="{FF2B5EF4-FFF2-40B4-BE49-F238E27FC236}">
                <a16:creationId xmlns:a16="http://schemas.microsoft.com/office/drawing/2014/main" id="{145A1A2F-61B8-4BC2-B4E8-9582D0FAA9A5}"/>
              </a:ext>
            </a:extLst>
          </p:cNvPr>
          <p:cNvSpPr>
            <a:spLocks noChangeAspect="1"/>
          </p:cNvSpPr>
          <p:nvPr/>
        </p:nvSpPr>
        <p:spPr>
          <a:xfrm>
            <a:off x="6310830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0FD654FA-160B-4F79-8CB3-E46E0E36CA23}"/>
              </a:ext>
            </a:extLst>
          </p:cNvPr>
          <p:cNvSpPr txBox="1"/>
          <p:nvPr/>
        </p:nvSpPr>
        <p:spPr>
          <a:xfrm>
            <a:off x="6310829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69E302F2-A122-4D2F-BC7B-83A61EE722AF}"/>
              </a:ext>
            </a:extLst>
          </p:cNvPr>
          <p:cNvSpPr txBox="1"/>
          <p:nvPr/>
        </p:nvSpPr>
        <p:spPr>
          <a:xfrm>
            <a:off x="6274762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8" name="直方体 197">
            <a:extLst>
              <a:ext uri="{FF2B5EF4-FFF2-40B4-BE49-F238E27FC236}">
                <a16:creationId xmlns:a16="http://schemas.microsoft.com/office/drawing/2014/main" id="{99C842CE-ADC5-483D-BF35-C28B8E36425A}"/>
              </a:ext>
            </a:extLst>
          </p:cNvPr>
          <p:cNvSpPr>
            <a:spLocks noChangeAspect="1"/>
          </p:cNvSpPr>
          <p:nvPr/>
        </p:nvSpPr>
        <p:spPr>
          <a:xfrm>
            <a:off x="6687815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177B70FB-ECAD-4383-A861-F61B7CC1AABC}"/>
              </a:ext>
            </a:extLst>
          </p:cNvPr>
          <p:cNvSpPr txBox="1"/>
          <p:nvPr/>
        </p:nvSpPr>
        <p:spPr>
          <a:xfrm>
            <a:off x="6687814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B266E555-2796-4B62-818D-BE4F6258DA47}"/>
              </a:ext>
            </a:extLst>
          </p:cNvPr>
          <p:cNvSpPr txBox="1"/>
          <p:nvPr/>
        </p:nvSpPr>
        <p:spPr>
          <a:xfrm>
            <a:off x="6651747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四角形: メモ 200">
            <a:extLst>
              <a:ext uri="{FF2B5EF4-FFF2-40B4-BE49-F238E27FC236}">
                <a16:creationId xmlns:a16="http://schemas.microsoft.com/office/drawing/2014/main" id="{B1224F39-8820-48A9-82AA-B45FF48065A6}"/>
              </a:ext>
            </a:extLst>
          </p:cNvPr>
          <p:cNvSpPr>
            <a:spLocks noChangeAspect="1"/>
          </p:cNvSpPr>
          <p:nvPr/>
        </p:nvSpPr>
        <p:spPr>
          <a:xfrm>
            <a:off x="6055140" y="2447086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57287460-5D32-447E-BDB4-DB3D319A51BF}"/>
              </a:ext>
            </a:extLst>
          </p:cNvPr>
          <p:cNvSpPr txBox="1"/>
          <p:nvPr/>
        </p:nvSpPr>
        <p:spPr>
          <a:xfrm>
            <a:off x="6021848" y="2470046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ESC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3" name="四角形: メモ 202">
            <a:extLst>
              <a:ext uri="{FF2B5EF4-FFF2-40B4-BE49-F238E27FC236}">
                <a16:creationId xmlns:a16="http://schemas.microsoft.com/office/drawing/2014/main" id="{1B23416A-DD1B-462B-8A47-BEE348CDB33F}"/>
              </a:ext>
            </a:extLst>
          </p:cNvPr>
          <p:cNvSpPr>
            <a:spLocks noChangeAspect="1"/>
          </p:cNvSpPr>
          <p:nvPr/>
        </p:nvSpPr>
        <p:spPr>
          <a:xfrm>
            <a:off x="6432585" y="2446800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4" name="四角形: メモ 203">
            <a:extLst>
              <a:ext uri="{FF2B5EF4-FFF2-40B4-BE49-F238E27FC236}">
                <a16:creationId xmlns:a16="http://schemas.microsoft.com/office/drawing/2014/main" id="{2ACC5AA9-1EA3-4175-80FF-F1E31261D0C2}"/>
              </a:ext>
            </a:extLst>
          </p:cNvPr>
          <p:cNvSpPr>
            <a:spLocks noChangeAspect="1"/>
          </p:cNvSpPr>
          <p:nvPr/>
        </p:nvSpPr>
        <p:spPr>
          <a:xfrm>
            <a:off x="6792939" y="2450445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492C88E6-50B7-48E2-920D-4C725AB5C5A7}"/>
              </a:ext>
            </a:extLst>
          </p:cNvPr>
          <p:cNvGrpSpPr/>
          <p:nvPr/>
        </p:nvGrpSpPr>
        <p:grpSpPr>
          <a:xfrm>
            <a:off x="5060833" y="2790426"/>
            <a:ext cx="468068" cy="470751"/>
            <a:chOff x="850279" y="4002229"/>
            <a:chExt cx="468068" cy="470751"/>
          </a:xfrm>
        </p:grpSpPr>
        <p:sp>
          <p:nvSpPr>
            <p:cNvPr id="206" name="直方体 205">
              <a:extLst>
                <a:ext uri="{FF2B5EF4-FFF2-40B4-BE49-F238E27FC236}">
                  <a16:creationId xmlns:a16="http://schemas.microsoft.com/office/drawing/2014/main" id="{E2AAD10E-0782-4313-9BF8-798C9F87B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テキスト ボックス 206">
              <a:extLst>
                <a:ext uri="{FF2B5EF4-FFF2-40B4-BE49-F238E27FC236}">
                  <a16:creationId xmlns:a16="http://schemas.microsoft.com/office/drawing/2014/main" id="{A132DF34-F258-4A94-89A7-A8E64B982805}"/>
                </a:ext>
              </a:extLst>
            </p:cNvPr>
            <p:cNvSpPr txBox="1"/>
            <p:nvPr/>
          </p:nvSpPr>
          <p:spPr>
            <a:xfrm>
              <a:off x="886346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3F4CBF54-6F4A-4FB5-A7EA-97910C129C0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AA9ACBBD-E9CD-466C-871C-1F906E071458}"/>
              </a:ext>
            </a:extLst>
          </p:cNvPr>
          <p:cNvGrpSpPr/>
          <p:nvPr/>
        </p:nvGrpSpPr>
        <p:grpSpPr>
          <a:xfrm>
            <a:off x="5437818" y="2790426"/>
            <a:ext cx="468068" cy="470751"/>
            <a:chOff x="850279" y="4002229"/>
            <a:chExt cx="468068" cy="470751"/>
          </a:xfrm>
        </p:grpSpPr>
        <p:sp>
          <p:nvSpPr>
            <p:cNvPr id="210" name="直方体 209">
              <a:extLst>
                <a:ext uri="{FF2B5EF4-FFF2-40B4-BE49-F238E27FC236}">
                  <a16:creationId xmlns:a16="http://schemas.microsoft.com/office/drawing/2014/main" id="{E4E3BF9C-84FA-4CB4-8033-CA663B7A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5E705A31-5648-432A-802F-0D71E84726D4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1D7B783F-9D0F-4535-AE86-B340BFA3CDE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13" name="四角形: メモ 212">
            <a:extLst>
              <a:ext uri="{FF2B5EF4-FFF2-40B4-BE49-F238E27FC236}">
                <a16:creationId xmlns:a16="http://schemas.microsoft.com/office/drawing/2014/main" id="{98006565-DF67-4EEE-B659-6C2D190AAB57}"/>
              </a:ext>
            </a:extLst>
          </p:cNvPr>
          <p:cNvSpPr>
            <a:spLocks noChangeAspect="1"/>
          </p:cNvSpPr>
          <p:nvPr/>
        </p:nvSpPr>
        <p:spPr>
          <a:xfrm>
            <a:off x="5388711" y="2450688"/>
            <a:ext cx="288000" cy="2880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い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5" name="直方体 214">
            <a:extLst>
              <a:ext uri="{FF2B5EF4-FFF2-40B4-BE49-F238E27FC236}">
                <a16:creationId xmlns:a16="http://schemas.microsoft.com/office/drawing/2014/main" id="{CA1EA3CA-0D91-4CE2-8874-4D074DB8B117}"/>
              </a:ext>
            </a:extLst>
          </p:cNvPr>
          <p:cNvSpPr>
            <a:spLocks noChangeAspect="1"/>
          </p:cNvSpPr>
          <p:nvPr/>
        </p:nvSpPr>
        <p:spPr>
          <a:xfrm>
            <a:off x="7154634" y="2781896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5CAE5E67-629E-47F5-97D2-B86CBE211DFB}"/>
              </a:ext>
            </a:extLst>
          </p:cNvPr>
          <p:cNvSpPr txBox="1"/>
          <p:nvPr/>
        </p:nvSpPr>
        <p:spPr>
          <a:xfrm>
            <a:off x="7154633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74DAC551-5D47-4362-9FD8-964256260D77}"/>
              </a:ext>
            </a:extLst>
          </p:cNvPr>
          <p:cNvSpPr txBox="1"/>
          <p:nvPr/>
        </p:nvSpPr>
        <p:spPr>
          <a:xfrm>
            <a:off x="7118566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8" name="四角形: メモ 217">
            <a:extLst>
              <a:ext uri="{FF2B5EF4-FFF2-40B4-BE49-F238E27FC236}">
                <a16:creationId xmlns:a16="http://schemas.microsoft.com/office/drawing/2014/main" id="{0A08C85C-698F-4E65-957A-483E9C04D377}"/>
              </a:ext>
            </a:extLst>
          </p:cNvPr>
          <p:cNvSpPr>
            <a:spLocks noChangeAspect="1"/>
          </p:cNvSpPr>
          <p:nvPr/>
        </p:nvSpPr>
        <p:spPr>
          <a:xfrm>
            <a:off x="7298634" y="2444195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!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38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F8E588-CD66-4DEB-83D7-B76642EC512C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JIS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ABBC274-C6F2-418E-B9D9-2A8D963E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39204"/>
              </p:ext>
            </p:extLst>
          </p:nvPr>
        </p:nvGraphicFramePr>
        <p:xfrm>
          <a:off x="5507670" y="289680"/>
          <a:ext cx="3342186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FE2B65-5A5C-4BAD-B13C-F82A0377CD4E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3CE5CC-52D7-4ADD-A78B-10672EBE89D9}"/>
              </a:ext>
            </a:extLst>
          </p:cNvPr>
          <p:cNvSpPr>
            <a:spLocks/>
          </p:cNvSpPr>
          <p:nvPr/>
        </p:nvSpPr>
        <p:spPr>
          <a:xfrm>
            <a:off x="4472903" y="4611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4E1DE6-BDB2-482D-AA80-5E4B6FCB0FAF}"/>
              </a:ext>
            </a:extLst>
          </p:cNvPr>
          <p:cNvSpPr>
            <a:spLocks/>
          </p:cNvSpPr>
          <p:nvPr/>
        </p:nvSpPr>
        <p:spPr>
          <a:xfrm>
            <a:off x="4472903" y="6303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159003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6821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@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`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タ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ミ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。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ア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チ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」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ウ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テ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モ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エ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・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オ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ナ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ユ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ヲ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カ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ニ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ヨ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ラ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ィ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ク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ネ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ゥ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ケ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ノ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ル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ェ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コ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ハ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[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{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ォ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サ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ヒ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\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|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ャ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シ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ワ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]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}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ュ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ス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ヘ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ン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^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~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ョ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セ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ホ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゛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_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ッ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ソ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マ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FA8EF6-49A7-47A7-B07D-70861D150918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半角カナ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SJIS </a:t>
            </a:r>
            <a:r>
              <a:rPr kumimoji="1" lang="ja-JP" altLang="en-US" sz="2800" dirty="0"/>
              <a:t>第一バイト目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第一バイト目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278FF50-7075-42D0-881B-DE9A2DA7C089}"/>
              </a:ext>
            </a:extLst>
          </p:cNvPr>
          <p:cNvSpPr/>
          <p:nvPr/>
        </p:nvSpPr>
        <p:spPr>
          <a:xfrm>
            <a:off x="8841492" y="660018"/>
            <a:ext cx="749395" cy="5837035"/>
          </a:xfrm>
          <a:custGeom>
            <a:avLst/>
            <a:gdLst>
              <a:gd name="connsiteX0" fmla="*/ 6875 w 749395"/>
              <a:gd name="connsiteY0" fmla="*/ 357510 h 5837035"/>
              <a:gd name="connsiteX1" fmla="*/ 6875 w 749395"/>
              <a:gd name="connsiteY1" fmla="*/ 357510 h 5837035"/>
              <a:gd name="connsiteX2" fmla="*/ 378135 w 749395"/>
              <a:gd name="connsiteY2" fmla="*/ 364385 h 5837035"/>
              <a:gd name="connsiteX3" fmla="*/ 385010 w 749395"/>
              <a:gd name="connsiteY3" fmla="*/ 0 h 5837035"/>
              <a:gd name="connsiteX4" fmla="*/ 749395 w 749395"/>
              <a:gd name="connsiteY4" fmla="*/ 0 h 5837035"/>
              <a:gd name="connsiteX5" fmla="*/ 749395 w 749395"/>
              <a:gd name="connsiteY5" fmla="*/ 5837035 h 5837035"/>
              <a:gd name="connsiteX6" fmla="*/ 0 w 749395"/>
              <a:gd name="connsiteY6" fmla="*/ 5830159 h 5837035"/>
              <a:gd name="connsiteX7" fmla="*/ 6875 w 749395"/>
              <a:gd name="connsiteY7" fmla="*/ 357510 h 583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395" h="5837035">
                <a:moveTo>
                  <a:pt x="6875" y="357510"/>
                </a:moveTo>
                <a:lnTo>
                  <a:pt x="6875" y="357510"/>
                </a:lnTo>
                <a:lnTo>
                  <a:pt x="378135" y="364385"/>
                </a:lnTo>
                <a:lnTo>
                  <a:pt x="385010" y="0"/>
                </a:lnTo>
                <a:lnTo>
                  <a:pt x="749395" y="0"/>
                </a:lnTo>
                <a:lnTo>
                  <a:pt x="749395" y="5837035"/>
                </a:lnTo>
                <a:lnTo>
                  <a:pt x="0" y="5830159"/>
                </a:lnTo>
                <a:cubicBezTo>
                  <a:pt x="2292" y="4005943"/>
                  <a:pt x="4583" y="2181726"/>
                  <a:pt x="6875" y="35751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1F642D6F-BABA-4AC2-9453-59368A74B91E}"/>
              </a:ext>
            </a:extLst>
          </p:cNvPr>
          <p:cNvSpPr/>
          <p:nvPr/>
        </p:nvSpPr>
        <p:spPr>
          <a:xfrm>
            <a:off x="11069053" y="673768"/>
            <a:ext cx="742520" cy="5823285"/>
          </a:xfrm>
          <a:custGeom>
            <a:avLst/>
            <a:gdLst>
              <a:gd name="connsiteX0" fmla="*/ 0 w 742520"/>
              <a:gd name="connsiteY0" fmla="*/ 0 h 5823285"/>
              <a:gd name="connsiteX1" fmla="*/ 735645 w 742520"/>
              <a:gd name="connsiteY1" fmla="*/ 0 h 5823285"/>
              <a:gd name="connsiteX2" fmla="*/ 742520 w 742520"/>
              <a:gd name="connsiteY2" fmla="*/ 4737005 h 5823285"/>
              <a:gd name="connsiteX3" fmla="*/ 378135 w 742520"/>
              <a:gd name="connsiteY3" fmla="*/ 4737005 h 5823285"/>
              <a:gd name="connsiteX4" fmla="*/ 385010 w 742520"/>
              <a:gd name="connsiteY4" fmla="*/ 5823285 h 5823285"/>
              <a:gd name="connsiteX5" fmla="*/ 13750 w 742520"/>
              <a:gd name="connsiteY5" fmla="*/ 5816409 h 5823285"/>
              <a:gd name="connsiteX6" fmla="*/ 0 w 742520"/>
              <a:gd name="connsiteY6" fmla="*/ 0 h 582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20" h="5823285">
                <a:moveTo>
                  <a:pt x="0" y="0"/>
                </a:moveTo>
                <a:lnTo>
                  <a:pt x="735645" y="0"/>
                </a:lnTo>
                <a:cubicBezTo>
                  <a:pt x="737937" y="1579002"/>
                  <a:pt x="740228" y="3158003"/>
                  <a:pt x="742520" y="4737005"/>
                </a:cubicBezTo>
                <a:lnTo>
                  <a:pt x="378135" y="4737005"/>
                </a:lnTo>
                <a:cubicBezTo>
                  <a:pt x="380427" y="5099098"/>
                  <a:pt x="382718" y="5461192"/>
                  <a:pt x="385010" y="5823285"/>
                </a:cubicBezTo>
                <a:lnTo>
                  <a:pt x="13750" y="5816409"/>
                </a:lnTo>
                <a:cubicBezTo>
                  <a:pt x="9167" y="3877606"/>
                  <a:pt x="4583" y="1938803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21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96579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FA8EF6-49A7-47A7-B07D-70861D150918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半角カナ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SJIS </a:t>
            </a:r>
            <a:r>
              <a:rPr kumimoji="1" lang="ja-JP" altLang="en-US" sz="2800" dirty="0"/>
              <a:t>第二バイト目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第二バイト目</a:t>
            </a: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54F6C44-BE1E-42B5-A524-52E49ABB78C4}"/>
              </a:ext>
            </a:extLst>
          </p:cNvPr>
          <p:cNvSpPr/>
          <p:nvPr/>
        </p:nvSpPr>
        <p:spPr>
          <a:xfrm>
            <a:off x="7379317" y="630987"/>
            <a:ext cx="4441371" cy="5871411"/>
          </a:xfrm>
          <a:custGeom>
            <a:avLst/>
            <a:gdLst>
              <a:gd name="connsiteX0" fmla="*/ 0 w 4441371"/>
              <a:gd name="connsiteY0" fmla="*/ 13751 h 5871411"/>
              <a:gd name="connsiteX1" fmla="*/ 13750 w 4441371"/>
              <a:gd name="connsiteY1" fmla="*/ 5871411 h 5871411"/>
              <a:gd name="connsiteX2" fmla="*/ 1106905 w 4441371"/>
              <a:gd name="connsiteY2" fmla="*/ 5864536 h 5871411"/>
              <a:gd name="connsiteX3" fmla="*/ 1106905 w 4441371"/>
              <a:gd name="connsiteY3" fmla="*/ 5500151 h 5871411"/>
              <a:gd name="connsiteX4" fmla="*/ 1478165 w 4441371"/>
              <a:gd name="connsiteY4" fmla="*/ 5507026 h 5871411"/>
              <a:gd name="connsiteX5" fmla="*/ 1478165 w 4441371"/>
              <a:gd name="connsiteY5" fmla="*/ 5850785 h 5871411"/>
              <a:gd name="connsiteX6" fmla="*/ 4090736 w 4441371"/>
              <a:gd name="connsiteY6" fmla="*/ 5864536 h 5871411"/>
              <a:gd name="connsiteX7" fmla="*/ 4070111 w 4441371"/>
              <a:gd name="connsiteY7" fmla="*/ 4771381 h 5871411"/>
              <a:gd name="connsiteX8" fmla="*/ 4441371 w 4441371"/>
              <a:gd name="connsiteY8" fmla="*/ 4771381 h 5871411"/>
              <a:gd name="connsiteX9" fmla="*/ 4434496 w 4441371"/>
              <a:gd name="connsiteY9" fmla="*/ 0 h 5871411"/>
              <a:gd name="connsiteX10" fmla="*/ 0 w 4441371"/>
              <a:gd name="connsiteY10" fmla="*/ 13751 h 587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41371" h="5871411">
                <a:moveTo>
                  <a:pt x="0" y="13751"/>
                </a:moveTo>
                <a:cubicBezTo>
                  <a:pt x="4583" y="1966304"/>
                  <a:pt x="9167" y="3918858"/>
                  <a:pt x="13750" y="5871411"/>
                </a:cubicBezTo>
                <a:lnTo>
                  <a:pt x="1106905" y="5864536"/>
                </a:lnTo>
                <a:lnTo>
                  <a:pt x="1106905" y="5500151"/>
                </a:lnTo>
                <a:lnTo>
                  <a:pt x="1478165" y="5507026"/>
                </a:lnTo>
                <a:lnTo>
                  <a:pt x="1478165" y="5850785"/>
                </a:lnTo>
                <a:lnTo>
                  <a:pt x="4090736" y="5864536"/>
                </a:lnTo>
                <a:lnTo>
                  <a:pt x="4070111" y="4771381"/>
                </a:lnTo>
                <a:lnTo>
                  <a:pt x="4441371" y="4771381"/>
                </a:lnTo>
                <a:cubicBezTo>
                  <a:pt x="4439079" y="3180921"/>
                  <a:pt x="4436788" y="1590460"/>
                  <a:pt x="4434496" y="0"/>
                </a:cubicBezTo>
                <a:lnTo>
                  <a:pt x="0" y="1375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CB7983EA-EFCB-4758-9690-C3401458EC63}"/>
              </a:ext>
            </a:extLst>
          </p:cNvPr>
          <p:cNvSpPr/>
          <p:nvPr/>
        </p:nvSpPr>
        <p:spPr>
          <a:xfrm>
            <a:off x="9217419" y="647422"/>
            <a:ext cx="373769" cy="5826797"/>
          </a:xfrm>
          <a:custGeom>
            <a:avLst/>
            <a:gdLst>
              <a:gd name="connsiteX0" fmla="*/ 0 w 373769"/>
              <a:gd name="connsiteY0" fmla="*/ 5826797 h 5826797"/>
              <a:gd name="connsiteX1" fmla="*/ 0 w 373769"/>
              <a:gd name="connsiteY1" fmla="*/ 5479725 h 5826797"/>
              <a:gd name="connsiteX2" fmla="*/ 373769 w 373769"/>
              <a:gd name="connsiteY2" fmla="*/ 5479725 h 5826797"/>
              <a:gd name="connsiteX3" fmla="*/ 373769 w 373769"/>
              <a:gd name="connsiteY3" fmla="*/ 0 h 582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69" h="5826797">
                <a:moveTo>
                  <a:pt x="0" y="5826797"/>
                </a:moveTo>
                <a:lnTo>
                  <a:pt x="0" y="5479725"/>
                </a:lnTo>
                <a:lnTo>
                  <a:pt x="373769" y="5479725"/>
                </a:lnTo>
                <a:lnTo>
                  <a:pt x="373769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44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66914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@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`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[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{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\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|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]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}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^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~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SS2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_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SS3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EUC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EUC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</a:t>
            </a:r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1, 2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バイト目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D0B431-C23B-4857-A34D-937033DAF15E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EUC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シフトコード</a:t>
            </a:r>
          </a:p>
        </p:txBody>
      </p:sp>
    </p:spTree>
    <p:extLst>
      <p:ext uri="{BB962C8B-B14F-4D97-AF65-F5344CB8AC3E}">
        <p14:creationId xmlns:p14="http://schemas.microsoft.com/office/powerpoint/2010/main" val="58997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5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表 8">
            <a:extLst>
              <a:ext uri="{FF2B5EF4-FFF2-40B4-BE49-F238E27FC236}">
                <a16:creationId xmlns:a16="http://schemas.microsoft.com/office/drawing/2014/main" id="{5836CB19-8FEF-4B04-9B79-CAB728815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24440"/>
              </p:ext>
            </p:extLst>
          </p:nvPr>
        </p:nvGraphicFramePr>
        <p:xfrm>
          <a:off x="371312" y="1057664"/>
          <a:ext cx="11293176" cy="39146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23294">
                  <a:extLst>
                    <a:ext uri="{9D8B030D-6E8A-4147-A177-3AD203B41FA5}">
                      <a16:colId xmlns:a16="http://schemas.microsoft.com/office/drawing/2014/main" val="3612641003"/>
                    </a:ext>
                  </a:extLst>
                </a:gridCol>
                <a:gridCol w="2823294">
                  <a:extLst>
                    <a:ext uri="{9D8B030D-6E8A-4147-A177-3AD203B41FA5}">
                      <a16:colId xmlns:a16="http://schemas.microsoft.com/office/drawing/2014/main" val="2904574663"/>
                    </a:ext>
                  </a:extLst>
                </a:gridCol>
                <a:gridCol w="2823294">
                  <a:extLst>
                    <a:ext uri="{9D8B030D-6E8A-4147-A177-3AD203B41FA5}">
                      <a16:colId xmlns:a16="http://schemas.microsoft.com/office/drawing/2014/main" val="1602275983"/>
                    </a:ext>
                  </a:extLst>
                </a:gridCol>
                <a:gridCol w="2823294">
                  <a:extLst>
                    <a:ext uri="{9D8B030D-6E8A-4147-A177-3AD203B41FA5}">
                      <a16:colId xmlns:a16="http://schemas.microsoft.com/office/drawing/2014/main" val="1425269246"/>
                    </a:ext>
                  </a:extLst>
                </a:gridCol>
              </a:tblGrid>
              <a:tr h="30054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抽象文字集合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符号化文字集合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文字符号化形式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文字符号化スキーム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876090"/>
                  </a:ext>
                </a:extLst>
              </a:tr>
              <a:tr h="30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文字集合（未採番）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文字集合（採番済）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計算機上の形式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ファイル保存・ネットワーク伝送形式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556573"/>
                  </a:ext>
                </a:extLst>
              </a:tr>
              <a:tr h="2044244">
                <a:tc>
                  <a:txBody>
                    <a:bodyPr/>
                    <a:lstStyle/>
                    <a:p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17297"/>
                  </a:ext>
                </a:extLst>
              </a:tr>
              <a:tr h="1269318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単純な文字の集合。番号が採番されていない状態。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（例）アルファベット、ひらがな、カタカナなど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文字集合の各文字に番号を採番したもの。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（例）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Unicode, JIS X 0201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JIS X 0208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JIS X 0212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JIS X 0213</a:t>
                      </a:r>
                    </a:p>
                    <a:p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単純に文字に番号を割り当てしているだけで、計算機上のバイト表現とは必ずしも一致しない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各文字を計算機上のバイト表現（＝文字コード）で表現したもの。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BYTE(8bit), WORD(16bit), DWORD(32bit) 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の配列で表現される。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各文字をネットワーク伝送形式やファイルへのシリアライズ形式で表現したもの。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BYTE(8bit)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の配列で表現される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04406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3975FC-FCFC-4E64-AF3E-B7BA36A5ACF8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規格の段階</a:t>
            </a:r>
          </a:p>
        </p:txBody>
      </p: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4D67CA4C-70BC-C067-60FE-B7D68061A804}"/>
              </a:ext>
            </a:extLst>
          </p:cNvPr>
          <p:cNvGrpSpPr/>
          <p:nvPr/>
        </p:nvGrpSpPr>
        <p:grpSpPr>
          <a:xfrm>
            <a:off x="748083" y="1948962"/>
            <a:ext cx="1944000" cy="1440000"/>
            <a:chOff x="882264" y="1968203"/>
            <a:chExt cx="1944000" cy="1440000"/>
          </a:xfrm>
        </p:grpSpPr>
        <p:sp>
          <p:nvSpPr>
            <p:cNvPr id="21" name="フローチャート: 処理 20">
              <a:extLst>
                <a:ext uri="{FF2B5EF4-FFF2-40B4-BE49-F238E27FC236}">
                  <a16:creationId xmlns:a16="http://schemas.microsoft.com/office/drawing/2014/main" id="{84BD0754-3D02-773A-8383-ADF68D2CB77F}"/>
                </a:ext>
              </a:extLst>
            </p:cNvPr>
            <p:cNvSpPr/>
            <p:nvPr/>
          </p:nvSpPr>
          <p:spPr>
            <a:xfrm>
              <a:off x="882264" y="1968203"/>
              <a:ext cx="1944000" cy="1440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97583F6C-9F86-3D89-2EFB-C507FBEA2037}"/>
                </a:ext>
              </a:extLst>
            </p:cNvPr>
            <p:cNvSpPr/>
            <p:nvPr/>
          </p:nvSpPr>
          <p:spPr>
            <a:xfrm>
              <a:off x="1572097" y="262226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せ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9DD3C220-8B3A-46A5-4BDF-28315D091BCF}"/>
                </a:ext>
              </a:extLst>
            </p:cNvPr>
            <p:cNvSpPr/>
            <p:nvPr/>
          </p:nvSpPr>
          <p:spPr>
            <a:xfrm>
              <a:off x="1937989" y="256012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そ</a:t>
              </a:r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652DC636-765B-1D42-1FBB-EDE75F5A8B47}"/>
                </a:ext>
              </a:extLst>
            </p:cNvPr>
            <p:cNvSpPr/>
            <p:nvPr/>
          </p:nvSpPr>
          <p:spPr>
            <a:xfrm>
              <a:off x="1168700" y="257139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1E49D674-FF8C-41AD-6BCF-2C2FD202D87A}"/>
                </a:ext>
              </a:extLst>
            </p:cNvPr>
            <p:cNvSpPr/>
            <p:nvPr/>
          </p:nvSpPr>
          <p:spPr>
            <a:xfrm>
              <a:off x="1444173" y="2177618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け</a:t>
              </a:r>
            </a:p>
          </p:txBody>
        </p:sp>
        <p:sp>
          <p:nvSpPr>
            <p:cNvPr id="26" name="四角形: メモ 25">
              <a:extLst>
                <a:ext uri="{FF2B5EF4-FFF2-40B4-BE49-F238E27FC236}">
                  <a16:creationId xmlns:a16="http://schemas.microsoft.com/office/drawing/2014/main" id="{977D99E6-D1BD-9B8B-7F72-EBE8D952C50E}"/>
                </a:ext>
              </a:extLst>
            </p:cNvPr>
            <p:cNvSpPr/>
            <p:nvPr/>
          </p:nvSpPr>
          <p:spPr>
            <a:xfrm>
              <a:off x="1883526" y="217046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お</a:t>
              </a:r>
            </a:p>
          </p:txBody>
        </p:sp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3C4F1ED-87EA-2911-892B-050C309F15AC}"/>
                </a:ext>
              </a:extLst>
            </p:cNvPr>
            <p:cNvSpPr/>
            <p:nvPr/>
          </p:nvSpPr>
          <p:spPr>
            <a:xfrm>
              <a:off x="2100733" y="2777015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え</a:t>
              </a:r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67AD1B59-B13B-88AC-4390-4F3A894CE9BF}"/>
                </a:ext>
              </a:extLst>
            </p:cNvPr>
            <p:cNvSpPr/>
            <p:nvPr/>
          </p:nvSpPr>
          <p:spPr>
            <a:xfrm>
              <a:off x="1383345" y="246090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3C1836D2-9318-642F-62CB-AF7AC3110315}"/>
                </a:ext>
              </a:extLst>
            </p:cNvPr>
            <p:cNvSpPr/>
            <p:nvPr/>
          </p:nvSpPr>
          <p:spPr>
            <a:xfrm>
              <a:off x="2203778" y="2807692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す</a:t>
              </a:r>
            </a:p>
          </p:txBody>
        </p:sp>
        <p:sp>
          <p:nvSpPr>
            <p:cNvPr id="30" name="四角形: メモ 29">
              <a:extLst>
                <a:ext uri="{FF2B5EF4-FFF2-40B4-BE49-F238E27FC236}">
                  <a16:creationId xmlns:a16="http://schemas.microsoft.com/office/drawing/2014/main" id="{83A6E99E-BD50-0469-3D18-DD59417CA678}"/>
                </a:ext>
              </a:extLst>
            </p:cNvPr>
            <p:cNvSpPr/>
            <p:nvPr/>
          </p:nvSpPr>
          <p:spPr>
            <a:xfrm>
              <a:off x="1754767" y="2809017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し</a:t>
              </a:r>
            </a:p>
          </p:txBody>
        </p:sp>
        <p:sp>
          <p:nvSpPr>
            <p:cNvPr id="31" name="四角形: メモ 30">
              <a:extLst>
                <a:ext uri="{FF2B5EF4-FFF2-40B4-BE49-F238E27FC236}">
                  <a16:creationId xmlns:a16="http://schemas.microsoft.com/office/drawing/2014/main" id="{B1AD2A9A-DBF0-A34D-E988-0F9BCBE303C6}"/>
                </a:ext>
              </a:extLst>
            </p:cNvPr>
            <p:cNvSpPr/>
            <p:nvPr/>
          </p:nvSpPr>
          <p:spPr>
            <a:xfrm>
              <a:off x="1815964" y="246090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</a:p>
          </p:txBody>
        </p:sp>
        <p:sp>
          <p:nvSpPr>
            <p:cNvPr id="64" name="四角形: メモ 63">
              <a:extLst>
                <a:ext uri="{FF2B5EF4-FFF2-40B4-BE49-F238E27FC236}">
                  <a16:creationId xmlns:a16="http://schemas.microsoft.com/office/drawing/2014/main" id="{47C441F9-0053-FB1C-B24F-D90812BF2E8F}"/>
                </a:ext>
              </a:extLst>
            </p:cNvPr>
            <p:cNvSpPr/>
            <p:nvPr/>
          </p:nvSpPr>
          <p:spPr>
            <a:xfrm>
              <a:off x="1314674" y="279392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さ</a:t>
              </a:r>
            </a:p>
          </p:txBody>
        </p:sp>
        <p:sp>
          <p:nvSpPr>
            <p:cNvPr id="65" name="四角形: メモ 64">
              <a:extLst>
                <a:ext uri="{FF2B5EF4-FFF2-40B4-BE49-F238E27FC236}">
                  <a16:creationId xmlns:a16="http://schemas.microsoft.com/office/drawing/2014/main" id="{77065C64-EF8D-73EE-FF12-C42DD84201AF}"/>
                </a:ext>
              </a:extLst>
            </p:cNvPr>
            <p:cNvSpPr/>
            <p:nvPr/>
          </p:nvSpPr>
          <p:spPr>
            <a:xfrm>
              <a:off x="2228684" y="243550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</a:p>
          </p:txBody>
        </p:sp>
        <p:sp>
          <p:nvSpPr>
            <p:cNvPr id="66" name="四角形: メモ 65">
              <a:extLst>
                <a:ext uri="{FF2B5EF4-FFF2-40B4-BE49-F238E27FC236}">
                  <a16:creationId xmlns:a16="http://schemas.microsoft.com/office/drawing/2014/main" id="{6133C4B1-86F4-A29C-0299-46F399585544}"/>
                </a:ext>
              </a:extLst>
            </p:cNvPr>
            <p:cNvSpPr/>
            <p:nvPr/>
          </p:nvSpPr>
          <p:spPr>
            <a:xfrm>
              <a:off x="1234855" y="210249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67" name="四角形: メモ 66">
              <a:extLst>
                <a:ext uri="{FF2B5EF4-FFF2-40B4-BE49-F238E27FC236}">
                  <a16:creationId xmlns:a16="http://schemas.microsoft.com/office/drawing/2014/main" id="{5E685FAE-0E75-17F1-2E6F-5E7A9096E574}"/>
                </a:ext>
              </a:extLst>
            </p:cNvPr>
            <p:cNvSpPr/>
            <p:nvPr/>
          </p:nvSpPr>
          <p:spPr>
            <a:xfrm>
              <a:off x="1660667" y="210249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68" name="四角形: メモ 67">
              <a:extLst>
                <a:ext uri="{FF2B5EF4-FFF2-40B4-BE49-F238E27FC236}">
                  <a16:creationId xmlns:a16="http://schemas.microsoft.com/office/drawing/2014/main" id="{E4B0675B-6540-94ED-505B-991B70DEB12D}"/>
                </a:ext>
              </a:extLst>
            </p:cNvPr>
            <p:cNvSpPr/>
            <p:nvPr/>
          </p:nvSpPr>
          <p:spPr>
            <a:xfrm>
              <a:off x="2104310" y="210249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3E085273-0A78-84EC-4CCF-583C41A042BC}"/>
              </a:ext>
            </a:extLst>
          </p:cNvPr>
          <p:cNvGrpSpPr/>
          <p:nvPr/>
        </p:nvGrpSpPr>
        <p:grpSpPr>
          <a:xfrm>
            <a:off x="3698767" y="1968203"/>
            <a:ext cx="1944000" cy="1440000"/>
            <a:chOff x="3698767" y="1968203"/>
            <a:chExt cx="1944000" cy="1440000"/>
          </a:xfrm>
        </p:grpSpPr>
        <p:sp>
          <p:nvSpPr>
            <p:cNvPr id="73" name="フローチャート: 処理 72">
              <a:extLst>
                <a:ext uri="{FF2B5EF4-FFF2-40B4-BE49-F238E27FC236}">
                  <a16:creationId xmlns:a16="http://schemas.microsoft.com/office/drawing/2014/main" id="{02DDBA28-58C4-0525-3532-C88736FDE970}"/>
                </a:ext>
              </a:extLst>
            </p:cNvPr>
            <p:cNvSpPr/>
            <p:nvPr/>
          </p:nvSpPr>
          <p:spPr>
            <a:xfrm>
              <a:off x="3698767" y="1968203"/>
              <a:ext cx="1944000" cy="1440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4" name="四角形: メモ 73">
              <a:extLst>
                <a:ext uri="{FF2B5EF4-FFF2-40B4-BE49-F238E27FC236}">
                  <a16:creationId xmlns:a16="http://schemas.microsoft.com/office/drawing/2014/main" id="{52E45B69-252B-AA1F-F670-C3B343B43EE9}"/>
                </a:ext>
              </a:extLst>
            </p:cNvPr>
            <p:cNvSpPr/>
            <p:nvPr/>
          </p:nvSpPr>
          <p:spPr>
            <a:xfrm>
              <a:off x="3957330" y="2100618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75" name="四角形: メモ 74">
              <a:extLst>
                <a:ext uri="{FF2B5EF4-FFF2-40B4-BE49-F238E27FC236}">
                  <a16:creationId xmlns:a16="http://schemas.microsoft.com/office/drawing/2014/main" id="{95EB338D-C2AD-5C45-13C7-44442E449BED}"/>
                </a:ext>
              </a:extLst>
            </p:cNvPr>
            <p:cNvSpPr/>
            <p:nvPr/>
          </p:nvSpPr>
          <p:spPr>
            <a:xfrm>
              <a:off x="4488658" y="2100618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76" name="四角形: メモ 75">
              <a:extLst>
                <a:ext uri="{FF2B5EF4-FFF2-40B4-BE49-F238E27FC236}">
                  <a16:creationId xmlns:a16="http://schemas.microsoft.com/office/drawing/2014/main" id="{C0BE4E59-F3F0-F568-CB13-3FA98FF94E42}"/>
                </a:ext>
              </a:extLst>
            </p:cNvPr>
            <p:cNvSpPr/>
            <p:nvPr/>
          </p:nvSpPr>
          <p:spPr>
            <a:xfrm>
              <a:off x="5024190" y="2100618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5192B968-DC79-5272-6EC1-225045A20746}"/>
                </a:ext>
              </a:extLst>
            </p:cNvPr>
            <p:cNvSpPr txBox="1"/>
            <p:nvPr/>
          </p:nvSpPr>
          <p:spPr>
            <a:xfrm>
              <a:off x="3828140" y="2380490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924CB4EA-141F-89F6-DC0D-C6A5134FAFD8}"/>
                </a:ext>
              </a:extLst>
            </p:cNvPr>
            <p:cNvSpPr txBox="1"/>
            <p:nvPr/>
          </p:nvSpPr>
          <p:spPr>
            <a:xfrm>
              <a:off x="4368879" y="2380490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U+3044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2313D596-0D5A-1817-7E46-88CF3010ADE0}"/>
                </a:ext>
              </a:extLst>
            </p:cNvPr>
            <p:cNvSpPr txBox="1"/>
            <p:nvPr/>
          </p:nvSpPr>
          <p:spPr>
            <a:xfrm>
              <a:off x="4919735" y="2380490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四角形: メモ 79">
              <a:extLst>
                <a:ext uri="{FF2B5EF4-FFF2-40B4-BE49-F238E27FC236}">
                  <a16:creationId xmlns:a16="http://schemas.microsoft.com/office/drawing/2014/main" id="{6B6EB4E9-A150-C2A7-DEAF-779681937B36}"/>
                </a:ext>
              </a:extLst>
            </p:cNvPr>
            <p:cNvSpPr/>
            <p:nvPr/>
          </p:nvSpPr>
          <p:spPr>
            <a:xfrm>
              <a:off x="3957330" y="2691084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A54E8C6B-5CA4-F17D-1643-9631974D2134}"/>
                </a:ext>
              </a:extLst>
            </p:cNvPr>
            <p:cNvSpPr txBox="1"/>
            <p:nvPr/>
          </p:nvSpPr>
          <p:spPr>
            <a:xfrm>
              <a:off x="3846476" y="2977305"/>
              <a:ext cx="5533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四角形: メモ 82">
              <a:extLst>
                <a:ext uri="{FF2B5EF4-FFF2-40B4-BE49-F238E27FC236}">
                  <a16:creationId xmlns:a16="http://schemas.microsoft.com/office/drawing/2014/main" id="{1786DE42-0542-834D-F284-2D6F559824C9}"/>
                </a:ext>
              </a:extLst>
            </p:cNvPr>
            <p:cNvSpPr/>
            <p:nvPr/>
          </p:nvSpPr>
          <p:spPr>
            <a:xfrm>
              <a:off x="4509038" y="269077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926C43AF-378C-4741-C7B8-47EF5E2A167E}"/>
                </a:ext>
              </a:extLst>
            </p:cNvPr>
            <p:cNvSpPr txBox="1"/>
            <p:nvPr/>
          </p:nvSpPr>
          <p:spPr>
            <a:xfrm>
              <a:off x="4373368" y="2970645"/>
              <a:ext cx="566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5" name="四角形: メモ 84">
              <a:extLst>
                <a:ext uri="{FF2B5EF4-FFF2-40B4-BE49-F238E27FC236}">
                  <a16:creationId xmlns:a16="http://schemas.microsoft.com/office/drawing/2014/main" id="{D21BA390-CE5E-00A4-9D15-0A95AD75033E}"/>
                </a:ext>
              </a:extLst>
            </p:cNvPr>
            <p:cNvSpPr/>
            <p:nvPr/>
          </p:nvSpPr>
          <p:spPr>
            <a:xfrm>
              <a:off x="5038041" y="269743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210D6F1-E201-B2B2-D923-3B258C1DFE39}"/>
                </a:ext>
              </a:extLst>
            </p:cNvPr>
            <p:cNvSpPr txBox="1"/>
            <p:nvPr/>
          </p:nvSpPr>
          <p:spPr>
            <a:xfrm>
              <a:off x="4922067" y="2977305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AD1A1D0C-8F4E-FDD4-2987-2CA3728684EA}"/>
              </a:ext>
            </a:extLst>
          </p:cNvPr>
          <p:cNvGrpSpPr/>
          <p:nvPr/>
        </p:nvGrpSpPr>
        <p:grpSpPr>
          <a:xfrm>
            <a:off x="6495703" y="1952550"/>
            <a:ext cx="1887839" cy="1408358"/>
            <a:chOff x="6427973" y="2910107"/>
            <a:chExt cx="1944000" cy="1295999"/>
          </a:xfrm>
        </p:grpSpPr>
        <p:sp>
          <p:nvSpPr>
            <p:cNvPr id="91" name="フローチャート: 処理 90">
              <a:extLst>
                <a:ext uri="{FF2B5EF4-FFF2-40B4-BE49-F238E27FC236}">
                  <a16:creationId xmlns:a16="http://schemas.microsoft.com/office/drawing/2014/main" id="{74C17626-4267-6198-9A62-17D8506F2D8E}"/>
                </a:ext>
              </a:extLst>
            </p:cNvPr>
            <p:cNvSpPr/>
            <p:nvPr/>
          </p:nvSpPr>
          <p:spPr>
            <a:xfrm>
              <a:off x="6427973" y="2910107"/>
              <a:ext cx="1944000" cy="1295999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2" name="直方体 91">
              <a:extLst>
                <a:ext uri="{FF2B5EF4-FFF2-40B4-BE49-F238E27FC236}">
                  <a16:creationId xmlns:a16="http://schemas.microsoft.com/office/drawing/2014/main" id="{F2F1EA48-7F7B-90E1-4741-5820D1C120C6}"/>
                </a:ext>
              </a:extLst>
            </p:cNvPr>
            <p:cNvSpPr/>
            <p:nvPr/>
          </p:nvSpPr>
          <p:spPr>
            <a:xfrm>
              <a:off x="6619890" y="3043826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直方体 92">
              <a:extLst>
                <a:ext uri="{FF2B5EF4-FFF2-40B4-BE49-F238E27FC236}">
                  <a16:creationId xmlns:a16="http://schemas.microsoft.com/office/drawing/2014/main" id="{3BC0877C-D55D-6728-862F-A635A8FC39F7}"/>
                </a:ext>
              </a:extLst>
            </p:cNvPr>
            <p:cNvSpPr/>
            <p:nvPr/>
          </p:nvSpPr>
          <p:spPr>
            <a:xfrm>
              <a:off x="7220230" y="3050978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直方体 93">
              <a:extLst>
                <a:ext uri="{FF2B5EF4-FFF2-40B4-BE49-F238E27FC236}">
                  <a16:creationId xmlns:a16="http://schemas.microsoft.com/office/drawing/2014/main" id="{92AB5A27-A4A6-151F-971C-4C0D759088B5}"/>
                </a:ext>
              </a:extLst>
            </p:cNvPr>
            <p:cNvSpPr/>
            <p:nvPr/>
          </p:nvSpPr>
          <p:spPr>
            <a:xfrm>
              <a:off x="7820572" y="3047320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直方体 94">
              <a:extLst>
                <a:ext uri="{FF2B5EF4-FFF2-40B4-BE49-F238E27FC236}">
                  <a16:creationId xmlns:a16="http://schemas.microsoft.com/office/drawing/2014/main" id="{9A71E1D6-9584-65CE-F165-FB555FDCF079}"/>
                </a:ext>
              </a:extLst>
            </p:cNvPr>
            <p:cNvSpPr/>
            <p:nvPr/>
          </p:nvSpPr>
          <p:spPr>
            <a:xfrm>
              <a:off x="6619890" y="3629169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直方体 95">
              <a:extLst>
                <a:ext uri="{FF2B5EF4-FFF2-40B4-BE49-F238E27FC236}">
                  <a16:creationId xmlns:a16="http://schemas.microsoft.com/office/drawing/2014/main" id="{0EAC3BC3-C14A-E910-7D57-CD66E55D17E4}"/>
                </a:ext>
              </a:extLst>
            </p:cNvPr>
            <p:cNvSpPr/>
            <p:nvPr/>
          </p:nvSpPr>
          <p:spPr>
            <a:xfrm>
              <a:off x="7220230" y="3636321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直方体 96">
              <a:extLst>
                <a:ext uri="{FF2B5EF4-FFF2-40B4-BE49-F238E27FC236}">
                  <a16:creationId xmlns:a16="http://schemas.microsoft.com/office/drawing/2014/main" id="{E944369E-6284-6B94-1401-EA92D86DCE2A}"/>
                </a:ext>
              </a:extLst>
            </p:cNvPr>
            <p:cNvSpPr/>
            <p:nvPr/>
          </p:nvSpPr>
          <p:spPr>
            <a:xfrm>
              <a:off x="7820572" y="3632664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C36A05FA-A797-6E1B-1565-F3CA19926A5D}"/>
                </a:ext>
              </a:extLst>
            </p:cNvPr>
            <p:cNvSpPr txBox="1"/>
            <p:nvPr/>
          </p:nvSpPr>
          <p:spPr>
            <a:xfrm>
              <a:off x="6523698" y="3217717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</a:t>
              </a:r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3042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090A6AC0-6D5D-4C76-B004-072DBD3ECF6F}"/>
                </a:ext>
              </a:extLst>
            </p:cNvPr>
            <p:cNvSpPr txBox="1"/>
            <p:nvPr/>
          </p:nvSpPr>
          <p:spPr>
            <a:xfrm>
              <a:off x="7112288" y="3212493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0x3044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6C01029A-8F53-BD5B-85B3-163494BB6EF5}"/>
                </a:ext>
              </a:extLst>
            </p:cNvPr>
            <p:cNvSpPr txBox="1"/>
            <p:nvPr/>
          </p:nvSpPr>
          <p:spPr>
            <a:xfrm>
              <a:off x="7708946" y="3225071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</a:t>
              </a:r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3046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710A956D-2C27-2D46-1B8E-2CF90E585690}"/>
                </a:ext>
              </a:extLst>
            </p:cNvPr>
            <p:cNvSpPr txBox="1"/>
            <p:nvPr/>
          </p:nvSpPr>
          <p:spPr>
            <a:xfrm>
              <a:off x="6527787" y="3794362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</a:t>
              </a:r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304B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DDBCFC09-C6BD-E80B-9C7C-8CE24A3BC2F1}"/>
                </a:ext>
              </a:extLst>
            </p:cNvPr>
            <p:cNvSpPr txBox="1"/>
            <p:nvPr/>
          </p:nvSpPr>
          <p:spPr>
            <a:xfrm>
              <a:off x="7097744" y="3794362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0x304D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3844418E-1970-6B3A-FA79-9E45AAF44A63}"/>
                </a:ext>
              </a:extLst>
            </p:cNvPr>
            <p:cNvSpPr txBox="1"/>
            <p:nvPr/>
          </p:nvSpPr>
          <p:spPr>
            <a:xfrm>
              <a:off x="7720960" y="3794362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</a:t>
              </a:r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304F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91" name="四角形: メモ 190">
              <a:extLst>
                <a:ext uri="{FF2B5EF4-FFF2-40B4-BE49-F238E27FC236}">
                  <a16:creationId xmlns:a16="http://schemas.microsoft.com/office/drawing/2014/main" id="{CDA76F4A-F918-265E-A1F2-F9F081C93401}"/>
                </a:ext>
              </a:extLst>
            </p:cNvPr>
            <p:cNvSpPr/>
            <p:nvPr/>
          </p:nvSpPr>
          <p:spPr>
            <a:xfrm>
              <a:off x="6527421" y="300004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192" name="四角形: メモ 191">
              <a:extLst>
                <a:ext uri="{FF2B5EF4-FFF2-40B4-BE49-F238E27FC236}">
                  <a16:creationId xmlns:a16="http://schemas.microsoft.com/office/drawing/2014/main" id="{AF074F57-EBE4-9954-F4B6-20DB4129F93F}"/>
                </a:ext>
              </a:extLst>
            </p:cNvPr>
            <p:cNvSpPr/>
            <p:nvPr/>
          </p:nvSpPr>
          <p:spPr>
            <a:xfrm>
              <a:off x="7179244" y="299489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193" name="四角形: メモ 192">
              <a:extLst>
                <a:ext uri="{FF2B5EF4-FFF2-40B4-BE49-F238E27FC236}">
                  <a16:creationId xmlns:a16="http://schemas.microsoft.com/office/drawing/2014/main" id="{38B5CECA-2B2E-D63A-B7EF-40A86E89A3A2}"/>
                </a:ext>
              </a:extLst>
            </p:cNvPr>
            <p:cNvSpPr/>
            <p:nvPr/>
          </p:nvSpPr>
          <p:spPr>
            <a:xfrm>
              <a:off x="7767837" y="3002289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194" name="四角形: メモ 193">
              <a:extLst>
                <a:ext uri="{FF2B5EF4-FFF2-40B4-BE49-F238E27FC236}">
                  <a16:creationId xmlns:a16="http://schemas.microsoft.com/office/drawing/2014/main" id="{C880BBB7-2ECF-2FA9-203B-8148F4746EBE}"/>
                </a:ext>
              </a:extLst>
            </p:cNvPr>
            <p:cNvSpPr/>
            <p:nvPr/>
          </p:nvSpPr>
          <p:spPr>
            <a:xfrm>
              <a:off x="6565151" y="3592572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95" name="四角形: メモ 194">
              <a:extLst>
                <a:ext uri="{FF2B5EF4-FFF2-40B4-BE49-F238E27FC236}">
                  <a16:creationId xmlns:a16="http://schemas.microsoft.com/office/drawing/2014/main" id="{5D436B99-F8CD-5D95-F194-972392C46133}"/>
                </a:ext>
              </a:extLst>
            </p:cNvPr>
            <p:cNvSpPr/>
            <p:nvPr/>
          </p:nvSpPr>
          <p:spPr>
            <a:xfrm>
              <a:off x="7170183" y="359586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96" name="四角形: メモ 195">
              <a:extLst>
                <a:ext uri="{FF2B5EF4-FFF2-40B4-BE49-F238E27FC236}">
                  <a16:creationId xmlns:a16="http://schemas.microsoft.com/office/drawing/2014/main" id="{6A774F7D-EBEB-E35C-3AF7-108B70B23EFF}"/>
                </a:ext>
              </a:extLst>
            </p:cNvPr>
            <p:cNvSpPr/>
            <p:nvPr/>
          </p:nvSpPr>
          <p:spPr>
            <a:xfrm>
              <a:off x="7759136" y="3597235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B37B059-8BE4-02E6-85DA-95F285560C9C}"/>
              </a:ext>
            </a:extLst>
          </p:cNvPr>
          <p:cNvSpPr txBox="1"/>
          <p:nvPr/>
        </p:nvSpPr>
        <p:spPr>
          <a:xfrm>
            <a:off x="7673937" y="3158553"/>
            <a:ext cx="778659" cy="234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※UTF-16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の例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1FCFC7EC-999F-2DF6-3C53-545481D02AD2}"/>
              </a:ext>
            </a:extLst>
          </p:cNvPr>
          <p:cNvGrpSpPr/>
          <p:nvPr/>
        </p:nvGrpSpPr>
        <p:grpSpPr>
          <a:xfrm>
            <a:off x="9322903" y="1941724"/>
            <a:ext cx="1930386" cy="1419184"/>
            <a:chOff x="9383891" y="3019091"/>
            <a:chExt cx="1944000" cy="1296000"/>
          </a:xfrm>
        </p:grpSpPr>
        <p:sp>
          <p:nvSpPr>
            <p:cNvPr id="200" name="フローチャート: 処理 199">
              <a:extLst>
                <a:ext uri="{FF2B5EF4-FFF2-40B4-BE49-F238E27FC236}">
                  <a16:creationId xmlns:a16="http://schemas.microsoft.com/office/drawing/2014/main" id="{40DDD39E-C503-0B3A-7872-F706C5855BB5}"/>
                </a:ext>
              </a:extLst>
            </p:cNvPr>
            <p:cNvSpPr/>
            <p:nvPr/>
          </p:nvSpPr>
          <p:spPr>
            <a:xfrm>
              <a:off x="9383891" y="3019091"/>
              <a:ext cx="1944000" cy="1296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1" name="直方体 200">
              <a:extLst>
                <a:ext uri="{FF2B5EF4-FFF2-40B4-BE49-F238E27FC236}">
                  <a16:creationId xmlns:a16="http://schemas.microsoft.com/office/drawing/2014/main" id="{1C976891-BB87-A02F-7036-AF89AEA83C85}"/>
                </a:ext>
              </a:extLst>
            </p:cNvPr>
            <p:cNvSpPr/>
            <p:nvPr/>
          </p:nvSpPr>
          <p:spPr>
            <a:xfrm>
              <a:off x="9600323" y="3372393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2" name="直方体 201">
              <a:extLst>
                <a:ext uri="{FF2B5EF4-FFF2-40B4-BE49-F238E27FC236}">
                  <a16:creationId xmlns:a16="http://schemas.microsoft.com/office/drawing/2014/main" id="{F1CC1045-6358-9E81-A5F8-BEF52A2545C2}"/>
                </a:ext>
              </a:extLst>
            </p:cNvPr>
            <p:cNvSpPr/>
            <p:nvPr/>
          </p:nvSpPr>
          <p:spPr>
            <a:xfrm>
              <a:off x="9734894" y="3372393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直方体 202">
              <a:extLst>
                <a:ext uri="{FF2B5EF4-FFF2-40B4-BE49-F238E27FC236}">
                  <a16:creationId xmlns:a16="http://schemas.microsoft.com/office/drawing/2014/main" id="{A38C062B-D724-B18B-2D58-EBC96FA26ACD}"/>
                </a:ext>
              </a:extLst>
            </p:cNvPr>
            <p:cNvSpPr/>
            <p:nvPr/>
          </p:nvSpPr>
          <p:spPr>
            <a:xfrm>
              <a:off x="9863489" y="3372393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80C0AA44-7685-DF68-FFA8-D6E898C63636}"/>
                </a:ext>
              </a:extLst>
            </p:cNvPr>
            <p:cNvSpPr txBox="1"/>
            <p:nvPr/>
          </p:nvSpPr>
          <p:spPr>
            <a:xfrm>
              <a:off x="9519839" y="3368837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直方体 204">
              <a:extLst>
                <a:ext uri="{FF2B5EF4-FFF2-40B4-BE49-F238E27FC236}">
                  <a16:creationId xmlns:a16="http://schemas.microsoft.com/office/drawing/2014/main" id="{847D08E8-79C4-15F9-8B77-37251AE3EA71}"/>
                </a:ext>
              </a:extLst>
            </p:cNvPr>
            <p:cNvSpPr/>
            <p:nvPr/>
          </p:nvSpPr>
          <p:spPr>
            <a:xfrm>
              <a:off x="10137358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直方体 205">
              <a:extLst>
                <a:ext uri="{FF2B5EF4-FFF2-40B4-BE49-F238E27FC236}">
                  <a16:creationId xmlns:a16="http://schemas.microsoft.com/office/drawing/2014/main" id="{B4595858-4BAB-FFAA-771E-9BBD17CF0036}"/>
                </a:ext>
              </a:extLst>
            </p:cNvPr>
            <p:cNvSpPr/>
            <p:nvPr/>
          </p:nvSpPr>
          <p:spPr>
            <a:xfrm>
              <a:off x="10271929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直方体 206">
              <a:extLst>
                <a:ext uri="{FF2B5EF4-FFF2-40B4-BE49-F238E27FC236}">
                  <a16:creationId xmlns:a16="http://schemas.microsoft.com/office/drawing/2014/main" id="{1ECFA492-6059-7376-1F41-767624D853A8}"/>
                </a:ext>
              </a:extLst>
            </p:cNvPr>
            <p:cNvSpPr/>
            <p:nvPr/>
          </p:nvSpPr>
          <p:spPr>
            <a:xfrm>
              <a:off x="10400524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0B31F2DE-540E-309D-FE6E-398C4FC92F4D}"/>
                </a:ext>
              </a:extLst>
            </p:cNvPr>
            <p:cNvSpPr txBox="1"/>
            <p:nvPr/>
          </p:nvSpPr>
          <p:spPr>
            <a:xfrm>
              <a:off x="10056874" y="3369029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9" name="直方体 208">
              <a:extLst>
                <a:ext uri="{FF2B5EF4-FFF2-40B4-BE49-F238E27FC236}">
                  <a16:creationId xmlns:a16="http://schemas.microsoft.com/office/drawing/2014/main" id="{572F7053-CEB3-851A-9F92-81B5ECA94DDA}"/>
                </a:ext>
              </a:extLst>
            </p:cNvPr>
            <p:cNvSpPr/>
            <p:nvPr/>
          </p:nvSpPr>
          <p:spPr>
            <a:xfrm>
              <a:off x="10674393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直方体 209">
              <a:extLst>
                <a:ext uri="{FF2B5EF4-FFF2-40B4-BE49-F238E27FC236}">
                  <a16:creationId xmlns:a16="http://schemas.microsoft.com/office/drawing/2014/main" id="{50BE3427-6913-93C0-A480-5618B4F74FCD}"/>
                </a:ext>
              </a:extLst>
            </p:cNvPr>
            <p:cNvSpPr/>
            <p:nvPr/>
          </p:nvSpPr>
          <p:spPr>
            <a:xfrm>
              <a:off x="10808964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直方体 210">
              <a:extLst>
                <a:ext uri="{FF2B5EF4-FFF2-40B4-BE49-F238E27FC236}">
                  <a16:creationId xmlns:a16="http://schemas.microsoft.com/office/drawing/2014/main" id="{BAEAE8BA-F53F-F68E-961A-C145427BB333}"/>
                </a:ext>
              </a:extLst>
            </p:cNvPr>
            <p:cNvSpPr/>
            <p:nvPr/>
          </p:nvSpPr>
          <p:spPr>
            <a:xfrm>
              <a:off x="10937559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D2199B24-73D2-8393-4069-2B50A3ED11AC}"/>
                </a:ext>
              </a:extLst>
            </p:cNvPr>
            <p:cNvSpPr txBox="1"/>
            <p:nvPr/>
          </p:nvSpPr>
          <p:spPr>
            <a:xfrm>
              <a:off x="10613423" y="3375284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3" name="直方体 212">
              <a:extLst>
                <a:ext uri="{FF2B5EF4-FFF2-40B4-BE49-F238E27FC236}">
                  <a16:creationId xmlns:a16="http://schemas.microsoft.com/office/drawing/2014/main" id="{4A3230A9-1DA6-9BBB-75BC-9B786B3DB845}"/>
                </a:ext>
              </a:extLst>
            </p:cNvPr>
            <p:cNvSpPr/>
            <p:nvPr/>
          </p:nvSpPr>
          <p:spPr>
            <a:xfrm>
              <a:off x="9600323" y="3938687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直方体 213">
              <a:extLst>
                <a:ext uri="{FF2B5EF4-FFF2-40B4-BE49-F238E27FC236}">
                  <a16:creationId xmlns:a16="http://schemas.microsoft.com/office/drawing/2014/main" id="{86E911AB-6F91-9851-2B3F-2969CABEDB16}"/>
                </a:ext>
              </a:extLst>
            </p:cNvPr>
            <p:cNvSpPr/>
            <p:nvPr/>
          </p:nvSpPr>
          <p:spPr>
            <a:xfrm>
              <a:off x="9731719" y="3938687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直方体 214">
              <a:extLst>
                <a:ext uri="{FF2B5EF4-FFF2-40B4-BE49-F238E27FC236}">
                  <a16:creationId xmlns:a16="http://schemas.microsoft.com/office/drawing/2014/main" id="{2B60C55E-B2CF-F267-08AE-1FC7704BFFD0}"/>
                </a:ext>
              </a:extLst>
            </p:cNvPr>
            <p:cNvSpPr/>
            <p:nvPr/>
          </p:nvSpPr>
          <p:spPr>
            <a:xfrm>
              <a:off x="9869839" y="3938687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A4B7EDA4-222E-E80E-6E48-F268FED31334}"/>
                </a:ext>
              </a:extLst>
            </p:cNvPr>
            <p:cNvSpPr txBox="1"/>
            <p:nvPr/>
          </p:nvSpPr>
          <p:spPr>
            <a:xfrm>
              <a:off x="9532536" y="3938981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7" name="直方体 216">
              <a:extLst>
                <a:ext uri="{FF2B5EF4-FFF2-40B4-BE49-F238E27FC236}">
                  <a16:creationId xmlns:a16="http://schemas.microsoft.com/office/drawing/2014/main" id="{E259DD6D-EF68-3CBE-C69E-25F040662190}"/>
                </a:ext>
              </a:extLst>
            </p:cNvPr>
            <p:cNvSpPr/>
            <p:nvPr/>
          </p:nvSpPr>
          <p:spPr>
            <a:xfrm>
              <a:off x="10137358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直方体 217">
              <a:extLst>
                <a:ext uri="{FF2B5EF4-FFF2-40B4-BE49-F238E27FC236}">
                  <a16:creationId xmlns:a16="http://schemas.microsoft.com/office/drawing/2014/main" id="{5C4DA094-735E-6BD9-43E6-D3E1BA4A0082}"/>
                </a:ext>
              </a:extLst>
            </p:cNvPr>
            <p:cNvSpPr/>
            <p:nvPr/>
          </p:nvSpPr>
          <p:spPr>
            <a:xfrm>
              <a:off x="10268754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直方体 218">
              <a:extLst>
                <a:ext uri="{FF2B5EF4-FFF2-40B4-BE49-F238E27FC236}">
                  <a16:creationId xmlns:a16="http://schemas.microsoft.com/office/drawing/2014/main" id="{0589A8D3-B69B-3B9C-8E88-DCB92FC9829A}"/>
                </a:ext>
              </a:extLst>
            </p:cNvPr>
            <p:cNvSpPr/>
            <p:nvPr/>
          </p:nvSpPr>
          <p:spPr>
            <a:xfrm>
              <a:off x="10406874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CEF8AC30-848B-F913-925A-B70F245C9FF9}"/>
                </a:ext>
              </a:extLst>
            </p:cNvPr>
            <p:cNvSpPr txBox="1"/>
            <p:nvPr/>
          </p:nvSpPr>
          <p:spPr>
            <a:xfrm>
              <a:off x="10069571" y="3939173"/>
              <a:ext cx="5774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1" name="直方体 220">
              <a:extLst>
                <a:ext uri="{FF2B5EF4-FFF2-40B4-BE49-F238E27FC236}">
                  <a16:creationId xmlns:a16="http://schemas.microsoft.com/office/drawing/2014/main" id="{532C941E-7836-367E-6728-A3D002088D7F}"/>
                </a:ext>
              </a:extLst>
            </p:cNvPr>
            <p:cNvSpPr/>
            <p:nvPr/>
          </p:nvSpPr>
          <p:spPr>
            <a:xfrm>
              <a:off x="10674393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直方体 221">
              <a:extLst>
                <a:ext uri="{FF2B5EF4-FFF2-40B4-BE49-F238E27FC236}">
                  <a16:creationId xmlns:a16="http://schemas.microsoft.com/office/drawing/2014/main" id="{F41714A0-A96C-DC77-931D-A80EA1D7DD14}"/>
                </a:ext>
              </a:extLst>
            </p:cNvPr>
            <p:cNvSpPr/>
            <p:nvPr/>
          </p:nvSpPr>
          <p:spPr>
            <a:xfrm>
              <a:off x="10805789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直方体 222">
              <a:extLst>
                <a:ext uri="{FF2B5EF4-FFF2-40B4-BE49-F238E27FC236}">
                  <a16:creationId xmlns:a16="http://schemas.microsoft.com/office/drawing/2014/main" id="{C3BFFC57-32FE-A26C-B981-A0FE859FC6E3}"/>
                </a:ext>
              </a:extLst>
            </p:cNvPr>
            <p:cNvSpPr/>
            <p:nvPr/>
          </p:nvSpPr>
          <p:spPr>
            <a:xfrm>
              <a:off x="10943909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31CC78AD-F3D0-AB13-A2CE-586758478035}"/>
                </a:ext>
              </a:extLst>
            </p:cNvPr>
            <p:cNvSpPr txBox="1"/>
            <p:nvPr/>
          </p:nvSpPr>
          <p:spPr>
            <a:xfrm>
              <a:off x="10606606" y="3939173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5" name="四角形: メモ 224">
              <a:extLst>
                <a:ext uri="{FF2B5EF4-FFF2-40B4-BE49-F238E27FC236}">
                  <a16:creationId xmlns:a16="http://schemas.microsoft.com/office/drawing/2014/main" id="{AFC4E866-70F9-8A4F-7C41-1D562BF11F86}"/>
                </a:ext>
              </a:extLst>
            </p:cNvPr>
            <p:cNvSpPr/>
            <p:nvPr/>
          </p:nvSpPr>
          <p:spPr>
            <a:xfrm>
              <a:off x="9704387" y="311718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226" name="四角形: メモ 225">
              <a:extLst>
                <a:ext uri="{FF2B5EF4-FFF2-40B4-BE49-F238E27FC236}">
                  <a16:creationId xmlns:a16="http://schemas.microsoft.com/office/drawing/2014/main" id="{8FF473E7-B20A-5DE9-F03C-9DBF778ACC94}"/>
                </a:ext>
              </a:extLst>
            </p:cNvPr>
            <p:cNvSpPr/>
            <p:nvPr/>
          </p:nvSpPr>
          <p:spPr>
            <a:xfrm>
              <a:off x="10249437" y="3108305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227" name="四角形: メモ 226">
              <a:extLst>
                <a:ext uri="{FF2B5EF4-FFF2-40B4-BE49-F238E27FC236}">
                  <a16:creationId xmlns:a16="http://schemas.microsoft.com/office/drawing/2014/main" id="{D56A5B3F-E11E-B7BB-8BD8-3A44DE113993}"/>
                </a:ext>
              </a:extLst>
            </p:cNvPr>
            <p:cNvSpPr/>
            <p:nvPr/>
          </p:nvSpPr>
          <p:spPr>
            <a:xfrm>
              <a:off x="10794487" y="3108891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228" name="四角形: メモ 227">
              <a:extLst>
                <a:ext uri="{FF2B5EF4-FFF2-40B4-BE49-F238E27FC236}">
                  <a16:creationId xmlns:a16="http://schemas.microsoft.com/office/drawing/2014/main" id="{F36CCE88-7D58-3EF6-1EED-764D0E5DF3EF}"/>
                </a:ext>
              </a:extLst>
            </p:cNvPr>
            <p:cNvSpPr/>
            <p:nvPr/>
          </p:nvSpPr>
          <p:spPr>
            <a:xfrm>
              <a:off x="9706535" y="3648665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9" name="四角形: メモ 228">
              <a:extLst>
                <a:ext uri="{FF2B5EF4-FFF2-40B4-BE49-F238E27FC236}">
                  <a16:creationId xmlns:a16="http://schemas.microsoft.com/office/drawing/2014/main" id="{E7CB886D-6D62-FF7F-2C05-A00F19CB2336}"/>
                </a:ext>
              </a:extLst>
            </p:cNvPr>
            <p:cNvSpPr/>
            <p:nvPr/>
          </p:nvSpPr>
          <p:spPr>
            <a:xfrm>
              <a:off x="10249912" y="3646714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0" name="四角形: メモ 229">
              <a:extLst>
                <a:ext uri="{FF2B5EF4-FFF2-40B4-BE49-F238E27FC236}">
                  <a16:creationId xmlns:a16="http://schemas.microsoft.com/office/drawing/2014/main" id="{98F7917A-A788-A65F-6C56-E64B9433AE40}"/>
                </a:ext>
              </a:extLst>
            </p:cNvPr>
            <p:cNvSpPr/>
            <p:nvPr/>
          </p:nvSpPr>
          <p:spPr>
            <a:xfrm>
              <a:off x="10793289" y="3667091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06FD0C95-993A-A569-4305-7D6715F896F6}"/>
              </a:ext>
            </a:extLst>
          </p:cNvPr>
          <p:cNvSpPr txBox="1"/>
          <p:nvPr/>
        </p:nvSpPr>
        <p:spPr>
          <a:xfrm>
            <a:off x="10570898" y="3148121"/>
            <a:ext cx="740495" cy="23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※UTF-8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の例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3" name="矢印: 右 232">
            <a:extLst>
              <a:ext uri="{FF2B5EF4-FFF2-40B4-BE49-F238E27FC236}">
                <a16:creationId xmlns:a16="http://schemas.microsoft.com/office/drawing/2014/main" id="{0F8666EB-9D7B-97FF-25B1-C0174FE40F49}"/>
              </a:ext>
            </a:extLst>
          </p:cNvPr>
          <p:cNvSpPr/>
          <p:nvPr/>
        </p:nvSpPr>
        <p:spPr>
          <a:xfrm>
            <a:off x="3003734" y="2464095"/>
            <a:ext cx="482240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4" name="矢印: 右 233">
            <a:extLst>
              <a:ext uri="{FF2B5EF4-FFF2-40B4-BE49-F238E27FC236}">
                <a16:creationId xmlns:a16="http://schemas.microsoft.com/office/drawing/2014/main" id="{C43DA68F-CE4F-1424-73E0-7ED4596D55AB}"/>
              </a:ext>
            </a:extLst>
          </p:cNvPr>
          <p:cNvSpPr/>
          <p:nvPr/>
        </p:nvSpPr>
        <p:spPr>
          <a:xfrm>
            <a:off x="5854753" y="2460694"/>
            <a:ext cx="482240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8D242822-5A7C-04BF-142C-D3816A054673}"/>
              </a:ext>
            </a:extLst>
          </p:cNvPr>
          <p:cNvSpPr/>
          <p:nvPr/>
        </p:nvSpPr>
        <p:spPr>
          <a:xfrm>
            <a:off x="8617005" y="2460694"/>
            <a:ext cx="482240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99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8F4291-1DC4-41BB-A946-299E8FEF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14492"/>
              </p:ext>
            </p:extLst>
          </p:nvPr>
        </p:nvGraphicFramePr>
        <p:xfrm>
          <a:off x="520700" y="2531870"/>
          <a:ext cx="7336177" cy="3017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</a:tblGrid>
              <a:tr h="187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範囲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主な文字種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第０面：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0x00</a:t>
                      </a:r>
                      <a:endParaRPr 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U+0000 - U+FFFF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基本多言語面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Basic Multilingual Plane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基本的な文字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第１面：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U+10000 - U+1FFFF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追加多言語面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Multilingual Plane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古代文字や記号・絵文字類など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第２面：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U+20000 - U+2FFFF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追加漢字面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Ideographic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漢字専用領域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第３面：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U+30000 - U+3FFFF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第三漢字面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Tertiary Ideographic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追加漢字面に入りきらなかった漢字など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第４面：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0x04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～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U+40000 - U+DFFFF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未使用</a:t>
                      </a:r>
                      <a:endParaRPr 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未使用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900224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U+E0000 - U+EFFFF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追加特殊用途面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Special-purpose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制御コード専用領域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17460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0x0F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～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U+F0000 - U+10FFFF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私用面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Private Use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BMP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 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U+E000 - U+F8FF 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の領域の拡張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9511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721480-9619-4B52-83AF-B955D202CCD6}"/>
              </a:ext>
            </a:extLst>
          </p:cNvPr>
          <p:cNvSpPr/>
          <p:nvPr/>
        </p:nvSpPr>
        <p:spPr>
          <a:xfrm>
            <a:off x="520700" y="2530090"/>
            <a:ext cx="7336177" cy="3017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ABE0DC-FDA3-413C-8B8D-575251F129A9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各面の文字種</a:t>
            </a:r>
          </a:p>
        </p:txBody>
      </p:sp>
    </p:spTree>
    <p:extLst>
      <p:ext uri="{BB962C8B-B14F-4D97-AF65-F5344CB8AC3E}">
        <p14:creationId xmlns:p14="http://schemas.microsoft.com/office/powerpoint/2010/main" val="29564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153544E0-C851-46F9-BC44-060A9F016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53846"/>
              </p:ext>
            </p:extLst>
          </p:nvPr>
        </p:nvGraphicFramePr>
        <p:xfrm>
          <a:off x="1098550" y="1773888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(row)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点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C2E09B-2970-42CE-B0A5-67F96B28BC90}"/>
              </a:ext>
            </a:extLst>
          </p:cNvPr>
          <p:cNvSpPr/>
          <p:nvPr/>
        </p:nvSpPr>
        <p:spPr>
          <a:xfrm>
            <a:off x="760004" y="3144394"/>
            <a:ext cx="8640000" cy="18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2">
            <a:extLst>
              <a:ext uri="{FF2B5EF4-FFF2-40B4-BE49-F238E27FC236}">
                <a16:creationId xmlns:a16="http://schemas.microsoft.com/office/drawing/2014/main" id="{52BC8689-47EE-491B-9AE7-FD56CCC4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52547"/>
              </p:ext>
            </p:extLst>
          </p:nvPr>
        </p:nvGraphicFramePr>
        <p:xfrm>
          <a:off x="1016000" y="3538729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77B9EF-6834-4233-9BC7-11F091E7EB80}"/>
              </a:ext>
            </a:extLst>
          </p:cNvPr>
          <p:cNvSpPr txBox="1"/>
          <p:nvPr/>
        </p:nvSpPr>
        <p:spPr>
          <a:xfrm flipH="1">
            <a:off x="3801650" y="3300465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8DA9A3-C9E1-4136-8E56-B51A04F973B9}"/>
              </a:ext>
            </a:extLst>
          </p:cNvPr>
          <p:cNvCxnSpPr/>
          <p:nvPr/>
        </p:nvCxnSpPr>
        <p:spPr>
          <a:xfrm>
            <a:off x="5262150" y="353872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F039301-81F3-46A1-91E1-442C0507E99F}"/>
              </a:ext>
            </a:extLst>
          </p:cNvPr>
          <p:cNvCxnSpPr/>
          <p:nvPr/>
        </p:nvCxnSpPr>
        <p:spPr>
          <a:xfrm>
            <a:off x="9144008" y="353237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1859B38-A560-4863-AFF7-43C2161AC6D0}"/>
              </a:ext>
            </a:extLst>
          </p:cNvPr>
          <p:cNvCxnSpPr/>
          <p:nvPr/>
        </p:nvCxnSpPr>
        <p:spPr>
          <a:xfrm>
            <a:off x="1016000" y="353237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C82AC2-95A1-4D47-A4B9-123068E94E1F}"/>
              </a:ext>
            </a:extLst>
          </p:cNvPr>
          <p:cNvSpPr/>
          <p:nvPr/>
        </p:nvSpPr>
        <p:spPr>
          <a:xfrm>
            <a:off x="842554" y="1441572"/>
            <a:ext cx="8640000" cy="13144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473994-DCED-4435-B4ED-456854D68506}"/>
              </a:ext>
            </a:extLst>
          </p:cNvPr>
          <p:cNvSpPr txBox="1"/>
          <p:nvPr/>
        </p:nvSpPr>
        <p:spPr>
          <a:xfrm flipH="1">
            <a:off x="3651250" y="1531073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1DBB51C-9ADD-4378-A6B8-36AD55CD057C}"/>
              </a:ext>
            </a:extLst>
          </p:cNvPr>
          <p:cNvCxnSpPr/>
          <p:nvPr/>
        </p:nvCxnSpPr>
        <p:spPr>
          <a:xfrm>
            <a:off x="1016000" y="4463812"/>
            <a:ext cx="4246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B26F91-0A84-433B-93F0-F8C01972484D}"/>
              </a:ext>
            </a:extLst>
          </p:cNvPr>
          <p:cNvCxnSpPr>
            <a:cxnSpLocks/>
          </p:cNvCxnSpPr>
          <p:nvPr/>
        </p:nvCxnSpPr>
        <p:spPr>
          <a:xfrm>
            <a:off x="5262150" y="4463812"/>
            <a:ext cx="38701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5B4261-A789-42F7-BF50-F5AD9A76480A}"/>
              </a:ext>
            </a:extLst>
          </p:cNvPr>
          <p:cNvSpPr txBox="1"/>
          <p:nvPr/>
        </p:nvSpPr>
        <p:spPr>
          <a:xfrm flipH="1">
            <a:off x="5878016" y="4463812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下位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D752E9-D5D3-4423-AA3F-8970A4FE028B}"/>
              </a:ext>
            </a:extLst>
          </p:cNvPr>
          <p:cNvSpPr txBox="1"/>
          <p:nvPr/>
        </p:nvSpPr>
        <p:spPr>
          <a:xfrm flipH="1">
            <a:off x="1631866" y="4473484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上位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11bit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CD1FA4-1004-481E-BF2F-44A310432434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コードポイントの構成</a:t>
            </a:r>
          </a:p>
        </p:txBody>
      </p:sp>
    </p:spTree>
    <p:extLst>
      <p:ext uri="{BB962C8B-B14F-4D97-AF65-F5344CB8AC3E}">
        <p14:creationId xmlns:p14="http://schemas.microsoft.com/office/powerpoint/2010/main" val="155256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7AEF7D8-E554-4EC8-917B-D00049EBC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6466"/>
              </p:ext>
            </p:extLst>
          </p:nvPr>
        </p:nvGraphicFramePr>
        <p:xfrm>
          <a:off x="2125859" y="2932039"/>
          <a:ext cx="77409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(plane-1)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FAA04B-55D6-4414-8B64-9D59E8207A30}"/>
              </a:ext>
            </a:extLst>
          </p:cNvPr>
          <p:cNvSpPr/>
          <p:nvPr/>
        </p:nvSpPr>
        <p:spPr>
          <a:xfrm>
            <a:off x="687469" y="1542981"/>
            <a:ext cx="9440050" cy="27420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9F18057F-8707-4977-AAB2-9E76139E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8336"/>
              </p:ext>
            </p:extLst>
          </p:nvPr>
        </p:nvGraphicFramePr>
        <p:xfrm>
          <a:off x="1743515" y="1937317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DEC1E4-5006-4757-AEF5-4EDC9A8A2B21}"/>
              </a:ext>
            </a:extLst>
          </p:cNvPr>
          <p:cNvSpPr txBox="1"/>
          <p:nvPr/>
        </p:nvSpPr>
        <p:spPr>
          <a:xfrm flipH="1">
            <a:off x="4529165" y="1699053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81B660-F02C-42DD-A2C7-2D42F0C655B1}"/>
              </a:ext>
            </a:extLst>
          </p:cNvPr>
          <p:cNvCxnSpPr>
            <a:cxnSpLocks/>
          </p:cNvCxnSpPr>
          <p:nvPr/>
        </p:nvCxnSpPr>
        <p:spPr>
          <a:xfrm>
            <a:off x="5996339" y="1937317"/>
            <a:ext cx="0" cy="2187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1FA86E6-18B7-419A-B9D4-AE80D11C5178}"/>
              </a:ext>
            </a:extLst>
          </p:cNvPr>
          <p:cNvCxnSpPr>
            <a:cxnSpLocks/>
          </p:cNvCxnSpPr>
          <p:nvPr/>
        </p:nvCxnSpPr>
        <p:spPr>
          <a:xfrm>
            <a:off x="9871523" y="1930967"/>
            <a:ext cx="0" cy="2193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244331-EB6A-4211-8195-B346FE8D6C1C}"/>
              </a:ext>
            </a:extLst>
          </p:cNvPr>
          <p:cNvCxnSpPr>
            <a:cxnSpLocks/>
          </p:cNvCxnSpPr>
          <p:nvPr/>
        </p:nvCxnSpPr>
        <p:spPr>
          <a:xfrm>
            <a:off x="1743515" y="1930967"/>
            <a:ext cx="0" cy="748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4671D65-ECC9-4EF9-9AF1-083E4EC2EAC6}"/>
              </a:ext>
            </a:extLst>
          </p:cNvPr>
          <p:cNvCxnSpPr>
            <a:cxnSpLocks/>
          </p:cNvCxnSpPr>
          <p:nvPr/>
        </p:nvCxnSpPr>
        <p:spPr>
          <a:xfrm>
            <a:off x="2126231" y="2920664"/>
            <a:ext cx="0" cy="1204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1C9A85-F5D9-4779-9F6B-CF4E374BF273}"/>
              </a:ext>
            </a:extLst>
          </p:cNvPr>
          <p:cNvCxnSpPr/>
          <p:nvPr/>
        </p:nvCxnSpPr>
        <p:spPr>
          <a:xfrm>
            <a:off x="1743515" y="2685347"/>
            <a:ext cx="382344" cy="24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B51DC05-BE3C-4E30-A395-F04922465CBB}"/>
              </a:ext>
            </a:extLst>
          </p:cNvPr>
          <p:cNvCxnSpPr>
            <a:cxnSpLocks/>
          </p:cNvCxnSpPr>
          <p:nvPr/>
        </p:nvCxnSpPr>
        <p:spPr>
          <a:xfrm flipH="1">
            <a:off x="3677622" y="2685347"/>
            <a:ext cx="1" cy="24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E5DB02-2E78-4A27-8CDD-25B364032E99}"/>
              </a:ext>
            </a:extLst>
          </p:cNvPr>
          <p:cNvCxnSpPr>
            <a:cxnSpLocks/>
          </p:cNvCxnSpPr>
          <p:nvPr/>
        </p:nvCxnSpPr>
        <p:spPr>
          <a:xfrm>
            <a:off x="2125859" y="3882023"/>
            <a:ext cx="38638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E37F081-44A8-4943-9940-668E8E09ED94}"/>
              </a:ext>
            </a:extLst>
          </p:cNvPr>
          <p:cNvCxnSpPr>
            <a:cxnSpLocks/>
          </p:cNvCxnSpPr>
          <p:nvPr/>
        </p:nvCxnSpPr>
        <p:spPr>
          <a:xfrm flipV="1">
            <a:off x="5996339" y="3882023"/>
            <a:ext cx="38634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B1DFDD-7F28-4F28-92BF-D5ADAD1DC89D}"/>
              </a:ext>
            </a:extLst>
          </p:cNvPr>
          <p:cNvSpPr txBox="1"/>
          <p:nvPr/>
        </p:nvSpPr>
        <p:spPr>
          <a:xfrm flipH="1">
            <a:off x="2675552" y="3872675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上位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 = 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ハイサロゲート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8E5440-E527-48F4-8A7D-F655705BC80A}"/>
              </a:ext>
            </a:extLst>
          </p:cNvPr>
          <p:cNvSpPr txBox="1"/>
          <p:nvPr/>
        </p:nvSpPr>
        <p:spPr>
          <a:xfrm flipH="1">
            <a:off x="6665787" y="3872350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下位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 = 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ローサロゲート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矢印: 右カーブ 15">
            <a:extLst>
              <a:ext uri="{FF2B5EF4-FFF2-40B4-BE49-F238E27FC236}">
                <a16:creationId xmlns:a16="http://schemas.microsoft.com/office/drawing/2014/main" id="{DE4C6019-CF1A-48B6-8C32-708A6D497BC9}"/>
              </a:ext>
            </a:extLst>
          </p:cNvPr>
          <p:cNvSpPr/>
          <p:nvPr/>
        </p:nvSpPr>
        <p:spPr>
          <a:xfrm rot="20839957">
            <a:off x="1296347" y="2401388"/>
            <a:ext cx="382344" cy="1301519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82911-9DB8-4954-BACA-0EC7B0DB411B}"/>
              </a:ext>
            </a:extLst>
          </p:cNvPr>
          <p:cNvSpPr txBox="1"/>
          <p:nvPr/>
        </p:nvSpPr>
        <p:spPr>
          <a:xfrm rot="16200000" flipH="1">
            <a:off x="-202262" y="2822522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CodePoint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– 0x10000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493076-E07C-49B5-9934-5816D9F5D9FE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サロゲートペアへの変換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1402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0FF298D2-365A-47ED-9E85-F11CAEFD1405}"/>
              </a:ext>
            </a:extLst>
          </p:cNvPr>
          <p:cNvSpPr/>
          <p:nvPr/>
        </p:nvSpPr>
        <p:spPr>
          <a:xfrm>
            <a:off x="4288267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U+3053)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EC27EBC6-0171-4B98-AEBC-EDA4983FDA96}"/>
              </a:ext>
            </a:extLst>
          </p:cNvPr>
          <p:cNvSpPr/>
          <p:nvPr/>
        </p:nvSpPr>
        <p:spPr>
          <a:xfrm>
            <a:off x="5521928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U+3093)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346D8F12-E452-4749-89EC-E1E75ACA91B5}"/>
              </a:ext>
            </a:extLst>
          </p:cNvPr>
          <p:cNvSpPr/>
          <p:nvPr/>
        </p:nvSpPr>
        <p:spPr>
          <a:xfrm>
            <a:off x="6755589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U+3068)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50B9AB86-962D-46F2-8964-D86B78B6BB7D}"/>
              </a:ext>
            </a:extLst>
          </p:cNvPr>
          <p:cNvSpPr/>
          <p:nvPr/>
        </p:nvSpPr>
        <p:spPr>
          <a:xfrm>
            <a:off x="7989250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U+3061)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ACEF198C-F521-44F4-BA1F-1BF9B4AF873D}"/>
              </a:ext>
            </a:extLst>
          </p:cNvPr>
          <p:cNvSpPr/>
          <p:nvPr/>
        </p:nvSpPr>
        <p:spPr>
          <a:xfrm>
            <a:off x="9222911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U+306F)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26E7C349-C63E-47CA-BFE1-31016F7920D5}"/>
              </a:ext>
            </a:extLst>
          </p:cNvPr>
          <p:cNvSpPr/>
          <p:nvPr/>
        </p:nvSpPr>
        <p:spPr>
          <a:xfrm>
            <a:off x="4288267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CBB2784E-C2C9-4474-B9FF-B2E7FDFEC1AD}"/>
              </a:ext>
            </a:extLst>
          </p:cNvPr>
          <p:cNvSpPr>
            <a:spLocks noChangeAspect="1"/>
          </p:cNvSpPr>
          <p:nvPr/>
        </p:nvSpPr>
        <p:spPr>
          <a:xfrm>
            <a:off x="4684267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DD7A2AF-B715-4D09-A3A6-4F3075CFEE77}"/>
              </a:ext>
            </a:extLst>
          </p:cNvPr>
          <p:cNvSpPr/>
          <p:nvPr/>
        </p:nvSpPr>
        <p:spPr>
          <a:xfrm>
            <a:off x="5521928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E6FC322F-1E41-4BCB-B542-752D79780529}"/>
              </a:ext>
            </a:extLst>
          </p:cNvPr>
          <p:cNvSpPr>
            <a:spLocks noChangeAspect="1"/>
          </p:cNvSpPr>
          <p:nvPr/>
        </p:nvSpPr>
        <p:spPr>
          <a:xfrm>
            <a:off x="5917928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1A4EF06F-E5F7-48AA-9E1A-85E55C1A4A4E}"/>
              </a:ext>
            </a:extLst>
          </p:cNvPr>
          <p:cNvSpPr/>
          <p:nvPr/>
        </p:nvSpPr>
        <p:spPr>
          <a:xfrm>
            <a:off x="6755589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D4ED9CE2-D258-46F8-971A-74B85622A004}"/>
              </a:ext>
            </a:extLst>
          </p:cNvPr>
          <p:cNvSpPr>
            <a:spLocks noChangeAspect="1"/>
          </p:cNvSpPr>
          <p:nvPr/>
        </p:nvSpPr>
        <p:spPr>
          <a:xfrm>
            <a:off x="7151589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06784ECA-2CBF-47F8-ADF6-5E8973DD1B88}"/>
              </a:ext>
            </a:extLst>
          </p:cNvPr>
          <p:cNvSpPr/>
          <p:nvPr/>
        </p:nvSpPr>
        <p:spPr>
          <a:xfrm>
            <a:off x="7989250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40AB347D-264C-4BFF-8EF6-8C3EF5ACF72B}"/>
              </a:ext>
            </a:extLst>
          </p:cNvPr>
          <p:cNvSpPr>
            <a:spLocks noChangeAspect="1"/>
          </p:cNvSpPr>
          <p:nvPr/>
        </p:nvSpPr>
        <p:spPr>
          <a:xfrm>
            <a:off x="8385250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E68CCF1E-8EEB-457E-9AD7-1018940E5FEC}"/>
              </a:ext>
            </a:extLst>
          </p:cNvPr>
          <p:cNvSpPr/>
          <p:nvPr/>
        </p:nvSpPr>
        <p:spPr>
          <a:xfrm>
            <a:off x="9222911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D8B73D51-D90F-49C2-B637-04A9EDC81BCB}"/>
              </a:ext>
            </a:extLst>
          </p:cNvPr>
          <p:cNvSpPr>
            <a:spLocks noChangeAspect="1"/>
          </p:cNvSpPr>
          <p:nvPr/>
        </p:nvSpPr>
        <p:spPr>
          <a:xfrm>
            <a:off x="9618911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84ECB57-EE10-4AE6-8A26-26F537CAAB24}"/>
              </a:ext>
            </a:extLst>
          </p:cNvPr>
          <p:cNvSpPr txBox="1"/>
          <p:nvPr/>
        </p:nvSpPr>
        <p:spPr>
          <a:xfrm>
            <a:off x="4209340" y="4320027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00 00 30 53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1DE4A1-928B-4259-BAC3-1F069322F411}"/>
              </a:ext>
            </a:extLst>
          </p:cNvPr>
          <p:cNvSpPr txBox="1"/>
          <p:nvPr/>
        </p:nvSpPr>
        <p:spPr>
          <a:xfrm>
            <a:off x="5453758" y="432002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00 00 30 93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1FF2CC-EC52-4249-893F-7800CC7CEFC8}"/>
              </a:ext>
            </a:extLst>
          </p:cNvPr>
          <p:cNvSpPr txBox="1"/>
          <p:nvPr/>
        </p:nvSpPr>
        <p:spPr>
          <a:xfrm>
            <a:off x="6676662" y="4320025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9F5D3E2-48DC-48F5-82BC-2859C597685B}"/>
              </a:ext>
            </a:extLst>
          </p:cNvPr>
          <p:cNvSpPr txBox="1"/>
          <p:nvPr/>
        </p:nvSpPr>
        <p:spPr>
          <a:xfrm>
            <a:off x="7916556" y="4321618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1CB175-3540-4D6A-8952-4C5A3EFE41F3}"/>
              </a:ext>
            </a:extLst>
          </p:cNvPr>
          <p:cNvSpPr txBox="1"/>
          <p:nvPr/>
        </p:nvSpPr>
        <p:spPr>
          <a:xfrm>
            <a:off x="9141944" y="432044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1835D2-45B8-4839-87C3-DCFE953E199C}"/>
              </a:ext>
            </a:extLst>
          </p:cNvPr>
          <p:cNvSpPr txBox="1"/>
          <p:nvPr/>
        </p:nvSpPr>
        <p:spPr>
          <a:xfrm>
            <a:off x="4677308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099A32-17E1-4386-9D88-C8BAC94A23FE}"/>
              </a:ext>
            </a:extLst>
          </p:cNvPr>
          <p:cNvSpPr txBox="1"/>
          <p:nvPr/>
        </p:nvSpPr>
        <p:spPr>
          <a:xfrm>
            <a:off x="5912670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7ED444-6086-48D7-BF67-E74B41DD3FA3}"/>
              </a:ext>
            </a:extLst>
          </p:cNvPr>
          <p:cNvSpPr txBox="1"/>
          <p:nvPr/>
        </p:nvSpPr>
        <p:spPr>
          <a:xfrm>
            <a:off x="7146331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D43DA3-60C9-4823-8F10-DDE203C4C75C}"/>
              </a:ext>
            </a:extLst>
          </p:cNvPr>
          <p:cNvSpPr txBox="1"/>
          <p:nvPr/>
        </p:nvSpPr>
        <p:spPr>
          <a:xfrm>
            <a:off x="8374021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A39312-A6A7-4FAF-ACEC-BF427593AE04}"/>
              </a:ext>
            </a:extLst>
          </p:cNvPr>
          <p:cNvSpPr txBox="1"/>
          <p:nvPr/>
        </p:nvSpPr>
        <p:spPr>
          <a:xfrm>
            <a:off x="9601711" y="4863637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FBCDDCDF-BA0A-494F-83C6-BDBF4A9142CC}"/>
              </a:ext>
            </a:extLst>
          </p:cNvPr>
          <p:cNvSpPr>
            <a:spLocks noChangeAspect="1"/>
          </p:cNvSpPr>
          <p:nvPr/>
        </p:nvSpPr>
        <p:spPr>
          <a:xfrm>
            <a:off x="4220097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8FF2A987-10D7-4551-B1F6-EDAB33D80EDC}"/>
              </a:ext>
            </a:extLst>
          </p:cNvPr>
          <p:cNvSpPr>
            <a:spLocks noChangeAspect="1"/>
          </p:cNvSpPr>
          <p:nvPr/>
        </p:nvSpPr>
        <p:spPr>
          <a:xfrm>
            <a:off x="4443124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9" name="直方体 28">
            <a:extLst>
              <a:ext uri="{FF2B5EF4-FFF2-40B4-BE49-F238E27FC236}">
                <a16:creationId xmlns:a16="http://schemas.microsoft.com/office/drawing/2014/main" id="{58D3591A-63DA-47C3-8050-AFA03BE2A407}"/>
              </a:ext>
            </a:extLst>
          </p:cNvPr>
          <p:cNvSpPr>
            <a:spLocks noChangeAspect="1"/>
          </p:cNvSpPr>
          <p:nvPr/>
        </p:nvSpPr>
        <p:spPr>
          <a:xfrm>
            <a:off x="5453758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メモ 29">
            <a:extLst>
              <a:ext uri="{FF2B5EF4-FFF2-40B4-BE49-F238E27FC236}">
                <a16:creationId xmlns:a16="http://schemas.microsoft.com/office/drawing/2014/main" id="{4F4C22D9-BAB7-4A79-90C6-B235729C6071}"/>
              </a:ext>
            </a:extLst>
          </p:cNvPr>
          <p:cNvSpPr>
            <a:spLocks noChangeAspect="1"/>
          </p:cNvSpPr>
          <p:nvPr/>
        </p:nvSpPr>
        <p:spPr>
          <a:xfrm>
            <a:off x="5676785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1" name="直方体 30">
            <a:extLst>
              <a:ext uri="{FF2B5EF4-FFF2-40B4-BE49-F238E27FC236}">
                <a16:creationId xmlns:a16="http://schemas.microsoft.com/office/drawing/2014/main" id="{35061663-540E-4115-A990-D1E3F26E25C2}"/>
              </a:ext>
            </a:extLst>
          </p:cNvPr>
          <p:cNvSpPr>
            <a:spLocks noChangeAspect="1"/>
          </p:cNvSpPr>
          <p:nvPr/>
        </p:nvSpPr>
        <p:spPr>
          <a:xfrm>
            <a:off x="6687419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625A705B-D3FF-4B84-BCC9-69DA01E0C78C}"/>
              </a:ext>
            </a:extLst>
          </p:cNvPr>
          <p:cNvSpPr>
            <a:spLocks noChangeAspect="1"/>
          </p:cNvSpPr>
          <p:nvPr/>
        </p:nvSpPr>
        <p:spPr>
          <a:xfrm>
            <a:off x="6910446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2418AFDC-CC39-4A8D-AD00-0E3CA1FDDED5}"/>
              </a:ext>
            </a:extLst>
          </p:cNvPr>
          <p:cNvSpPr>
            <a:spLocks noChangeAspect="1"/>
          </p:cNvSpPr>
          <p:nvPr/>
        </p:nvSpPr>
        <p:spPr>
          <a:xfrm>
            <a:off x="7921080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メモ 33">
            <a:extLst>
              <a:ext uri="{FF2B5EF4-FFF2-40B4-BE49-F238E27FC236}">
                <a16:creationId xmlns:a16="http://schemas.microsoft.com/office/drawing/2014/main" id="{6E9B7F92-A0C7-4386-8ADC-34BDE43A4DA9}"/>
              </a:ext>
            </a:extLst>
          </p:cNvPr>
          <p:cNvSpPr>
            <a:spLocks noChangeAspect="1"/>
          </p:cNvSpPr>
          <p:nvPr/>
        </p:nvSpPr>
        <p:spPr>
          <a:xfrm>
            <a:off x="8144107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F8076C15-573D-400D-B6AA-53626D10BBB1}"/>
              </a:ext>
            </a:extLst>
          </p:cNvPr>
          <p:cNvSpPr>
            <a:spLocks noChangeAspect="1"/>
          </p:cNvSpPr>
          <p:nvPr/>
        </p:nvSpPr>
        <p:spPr>
          <a:xfrm>
            <a:off x="9154741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ADD20EA0-66F5-49BF-B943-4B3A0EAD89A7}"/>
              </a:ext>
            </a:extLst>
          </p:cNvPr>
          <p:cNvSpPr>
            <a:spLocks noChangeAspect="1"/>
          </p:cNvSpPr>
          <p:nvPr/>
        </p:nvSpPr>
        <p:spPr>
          <a:xfrm>
            <a:off x="9377768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097CAB-EE82-430A-BE70-60EB5D39B178}"/>
              </a:ext>
            </a:extLst>
          </p:cNvPr>
          <p:cNvSpPr txBox="1"/>
          <p:nvPr/>
        </p:nvSpPr>
        <p:spPr>
          <a:xfrm>
            <a:off x="4211407" y="570256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30 53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8ED63FC-13DE-40F2-9187-28A32A6B4BFB}"/>
              </a:ext>
            </a:extLst>
          </p:cNvPr>
          <p:cNvSpPr txBox="1"/>
          <p:nvPr/>
        </p:nvSpPr>
        <p:spPr>
          <a:xfrm>
            <a:off x="5455825" y="570256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30 93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943A8B3-9303-4A80-BCA3-3BA5AF5AD25E}"/>
              </a:ext>
            </a:extLst>
          </p:cNvPr>
          <p:cNvSpPr txBox="1"/>
          <p:nvPr/>
        </p:nvSpPr>
        <p:spPr>
          <a:xfrm>
            <a:off x="6678729" y="570256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09B65E-9E0C-43D7-BD5C-F8366EE7B5F8}"/>
              </a:ext>
            </a:extLst>
          </p:cNvPr>
          <p:cNvSpPr txBox="1"/>
          <p:nvPr/>
        </p:nvSpPr>
        <p:spPr>
          <a:xfrm>
            <a:off x="7918623" y="570416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0546DED-F0B9-4837-982F-B8EA3E35DD29}"/>
              </a:ext>
            </a:extLst>
          </p:cNvPr>
          <p:cNvSpPr txBox="1"/>
          <p:nvPr/>
        </p:nvSpPr>
        <p:spPr>
          <a:xfrm>
            <a:off x="9148017" y="5702986"/>
            <a:ext cx="551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44B595F-A34F-4B72-9B7E-85233B3F10C3}"/>
              </a:ext>
            </a:extLst>
          </p:cNvPr>
          <p:cNvSpPr txBox="1"/>
          <p:nvPr/>
        </p:nvSpPr>
        <p:spPr>
          <a:xfrm>
            <a:off x="4311956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77C3252-EC89-41E3-834A-170B3BA3B960}"/>
              </a:ext>
            </a:extLst>
          </p:cNvPr>
          <p:cNvSpPr txBox="1"/>
          <p:nvPr/>
        </p:nvSpPr>
        <p:spPr>
          <a:xfrm>
            <a:off x="5547318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A5D4C4-BE1B-481F-BB46-17F796A9D8CD}"/>
              </a:ext>
            </a:extLst>
          </p:cNvPr>
          <p:cNvSpPr txBox="1"/>
          <p:nvPr/>
        </p:nvSpPr>
        <p:spPr>
          <a:xfrm>
            <a:off x="6780979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8DF4FCE-2F1F-4C3F-83FE-BEB2FD841FD8}"/>
              </a:ext>
            </a:extLst>
          </p:cNvPr>
          <p:cNvSpPr txBox="1"/>
          <p:nvPr/>
        </p:nvSpPr>
        <p:spPr>
          <a:xfrm>
            <a:off x="8008669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CFAEAA-1599-4220-B27D-7497F0C9F3D5}"/>
              </a:ext>
            </a:extLst>
          </p:cNvPr>
          <p:cNvSpPr txBox="1"/>
          <p:nvPr/>
        </p:nvSpPr>
        <p:spPr>
          <a:xfrm>
            <a:off x="9236359" y="59890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2B3324D-1112-47EA-A384-07D93B60AAE8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UTF-32, UTF-16</a:t>
            </a:r>
            <a:r>
              <a:rPr kumimoji="1" lang="ja-JP" altLang="en-US" sz="2800" dirty="0"/>
              <a:t>へのエンコード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0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方体 46">
            <a:extLst>
              <a:ext uri="{FF2B5EF4-FFF2-40B4-BE49-F238E27FC236}">
                <a16:creationId xmlns:a16="http://schemas.microsoft.com/office/drawing/2014/main" id="{281678C5-08D0-447B-A0BE-7D12683B259B}"/>
              </a:ext>
            </a:extLst>
          </p:cNvPr>
          <p:cNvSpPr>
            <a:spLocks noChangeAspect="1"/>
          </p:cNvSpPr>
          <p:nvPr/>
        </p:nvSpPr>
        <p:spPr>
          <a:xfrm>
            <a:off x="813188" y="2249256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直方体 47">
            <a:extLst>
              <a:ext uri="{FF2B5EF4-FFF2-40B4-BE49-F238E27FC236}">
                <a16:creationId xmlns:a16="http://schemas.microsoft.com/office/drawing/2014/main" id="{C348B493-8A5E-4056-91E6-04F677BC24C3}"/>
              </a:ext>
            </a:extLst>
          </p:cNvPr>
          <p:cNvSpPr>
            <a:spLocks noChangeAspect="1"/>
          </p:cNvSpPr>
          <p:nvPr/>
        </p:nvSpPr>
        <p:spPr>
          <a:xfrm>
            <a:off x="1384665" y="2249256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77F4A76-2C65-4C1F-9FD7-F606983483E8}"/>
              </a:ext>
            </a:extLst>
          </p:cNvPr>
          <p:cNvSpPr txBox="1"/>
          <p:nvPr/>
        </p:nvSpPr>
        <p:spPr>
          <a:xfrm>
            <a:off x="792476" y="247639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9DC6B06-966A-4DA6-9650-5EE128740BCE}"/>
              </a:ext>
            </a:extLst>
          </p:cNvPr>
          <p:cNvSpPr txBox="1"/>
          <p:nvPr/>
        </p:nvSpPr>
        <p:spPr>
          <a:xfrm>
            <a:off x="1376313" y="247639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DF B7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A7D1234-6D10-4E71-B26E-E5FBFFB78F2D}"/>
              </a:ext>
            </a:extLst>
          </p:cNvPr>
          <p:cNvSpPr txBox="1"/>
          <p:nvPr/>
        </p:nvSpPr>
        <p:spPr>
          <a:xfrm>
            <a:off x="905047" y="277518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32B9F38-C340-4157-9683-C225B9699AFF}"/>
              </a:ext>
            </a:extLst>
          </p:cNvPr>
          <p:cNvSpPr txBox="1"/>
          <p:nvPr/>
        </p:nvSpPr>
        <p:spPr>
          <a:xfrm>
            <a:off x="1478225" y="277518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3A0BABAA-35DA-4B5B-9858-E923B01033F3}"/>
              </a:ext>
            </a:extLst>
          </p:cNvPr>
          <p:cNvSpPr>
            <a:spLocks noChangeAspect="1"/>
          </p:cNvSpPr>
          <p:nvPr/>
        </p:nvSpPr>
        <p:spPr>
          <a:xfrm>
            <a:off x="1313054" y="2044395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𠮷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B909855F-BB40-4986-9DDA-365B95803F84}"/>
              </a:ext>
            </a:extLst>
          </p:cNvPr>
          <p:cNvSpPr>
            <a:spLocks noChangeAspect="1"/>
          </p:cNvSpPr>
          <p:nvPr/>
        </p:nvSpPr>
        <p:spPr>
          <a:xfrm>
            <a:off x="2184891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DD975FE2-93F7-440F-8FA7-426704ED0F61}"/>
              </a:ext>
            </a:extLst>
          </p:cNvPr>
          <p:cNvSpPr>
            <a:spLocks noChangeAspect="1"/>
          </p:cNvSpPr>
          <p:nvPr/>
        </p:nvSpPr>
        <p:spPr>
          <a:xfrm>
            <a:off x="2756368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BA1BCF5-A6FA-45F8-A7F8-D1E5A6952A87}"/>
              </a:ext>
            </a:extLst>
          </p:cNvPr>
          <p:cNvSpPr txBox="1"/>
          <p:nvPr/>
        </p:nvSpPr>
        <p:spPr>
          <a:xfrm>
            <a:off x="2164179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5DCD7FE-60F8-45D8-A3A3-9940188EDA39}"/>
              </a:ext>
            </a:extLst>
          </p:cNvPr>
          <p:cNvSpPr txBox="1"/>
          <p:nvPr/>
        </p:nvSpPr>
        <p:spPr>
          <a:xfrm>
            <a:off x="2748016" y="247589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DF 9F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7051E3E-C218-4436-A150-8A7387A38103}"/>
              </a:ext>
            </a:extLst>
          </p:cNvPr>
          <p:cNvSpPr txBox="1"/>
          <p:nvPr/>
        </p:nvSpPr>
        <p:spPr>
          <a:xfrm>
            <a:off x="2276750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1BFCBD-879A-4778-B397-6E48B140A733}"/>
              </a:ext>
            </a:extLst>
          </p:cNvPr>
          <p:cNvSpPr txBox="1"/>
          <p:nvPr/>
        </p:nvSpPr>
        <p:spPr>
          <a:xfrm>
            <a:off x="2849928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1E9BE871-669D-44C4-B233-4D5585251B05}"/>
              </a:ext>
            </a:extLst>
          </p:cNvPr>
          <p:cNvSpPr>
            <a:spLocks noChangeAspect="1"/>
          </p:cNvSpPr>
          <p:nvPr/>
        </p:nvSpPr>
        <p:spPr>
          <a:xfrm>
            <a:off x="2684757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𠮟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92629264-300E-4E2F-982E-920FB8C26299}"/>
              </a:ext>
            </a:extLst>
          </p:cNvPr>
          <p:cNvSpPr>
            <a:spLocks noChangeAspect="1"/>
          </p:cNvSpPr>
          <p:nvPr/>
        </p:nvSpPr>
        <p:spPr>
          <a:xfrm>
            <a:off x="3575382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CF1F25E3-7B32-4521-A81B-6D4EB8DC2B5A}"/>
              </a:ext>
            </a:extLst>
          </p:cNvPr>
          <p:cNvSpPr>
            <a:spLocks noChangeAspect="1"/>
          </p:cNvSpPr>
          <p:nvPr/>
        </p:nvSpPr>
        <p:spPr>
          <a:xfrm>
            <a:off x="4146859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7516BA9-542E-4C59-8E44-5F9C9E84F378}"/>
              </a:ext>
            </a:extLst>
          </p:cNvPr>
          <p:cNvSpPr txBox="1"/>
          <p:nvPr/>
        </p:nvSpPr>
        <p:spPr>
          <a:xfrm>
            <a:off x="3554670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40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2E1E176-4E96-4F5A-9C53-3EA2AF220FC8}"/>
              </a:ext>
            </a:extLst>
          </p:cNvPr>
          <p:cNvSpPr txBox="1"/>
          <p:nvPr/>
        </p:nvSpPr>
        <p:spPr>
          <a:xfrm>
            <a:off x="4128889" y="247589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DC 0B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988EEE5-7731-45B3-9577-87FAC50A758C}"/>
              </a:ext>
            </a:extLst>
          </p:cNvPr>
          <p:cNvSpPr txBox="1"/>
          <p:nvPr/>
        </p:nvSpPr>
        <p:spPr>
          <a:xfrm>
            <a:off x="3667241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CD62FCC-0BD0-4630-BAA4-83A37635B230}"/>
              </a:ext>
            </a:extLst>
          </p:cNvPr>
          <p:cNvSpPr txBox="1"/>
          <p:nvPr/>
        </p:nvSpPr>
        <p:spPr>
          <a:xfrm>
            <a:off x="4240419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7" name="四角形: メモ 66">
            <a:extLst>
              <a:ext uri="{FF2B5EF4-FFF2-40B4-BE49-F238E27FC236}">
                <a16:creationId xmlns:a16="http://schemas.microsoft.com/office/drawing/2014/main" id="{058E7FE7-238B-4B14-8690-EE41F084B95C}"/>
              </a:ext>
            </a:extLst>
          </p:cNvPr>
          <p:cNvSpPr>
            <a:spLocks noChangeAspect="1"/>
          </p:cNvSpPr>
          <p:nvPr/>
        </p:nvSpPr>
        <p:spPr>
          <a:xfrm>
            <a:off x="4075248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𠀋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8" name="直方体 67">
            <a:extLst>
              <a:ext uri="{FF2B5EF4-FFF2-40B4-BE49-F238E27FC236}">
                <a16:creationId xmlns:a16="http://schemas.microsoft.com/office/drawing/2014/main" id="{5ABD8BB6-BD03-499C-941C-FA9AA4CD0253}"/>
              </a:ext>
            </a:extLst>
          </p:cNvPr>
          <p:cNvSpPr>
            <a:spLocks noChangeAspect="1"/>
          </p:cNvSpPr>
          <p:nvPr/>
        </p:nvSpPr>
        <p:spPr>
          <a:xfrm>
            <a:off x="4968542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方体 68">
            <a:extLst>
              <a:ext uri="{FF2B5EF4-FFF2-40B4-BE49-F238E27FC236}">
                <a16:creationId xmlns:a16="http://schemas.microsoft.com/office/drawing/2014/main" id="{062D0492-85E0-431A-B67C-915BBFDFCD03}"/>
              </a:ext>
            </a:extLst>
          </p:cNvPr>
          <p:cNvSpPr>
            <a:spLocks noChangeAspect="1"/>
          </p:cNvSpPr>
          <p:nvPr/>
        </p:nvSpPr>
        <p:spPr>
          <a:xfrm>
            <a:off x="5540019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345B4F6-1797-4726-A020-ACF2B2C7E822}"/>
              </a:ext>
            </a:extLst>
          </p:cNvPr>
          <p:cNvSpPr txBox="1"/>
          <p:nvPr/>
        </p:nvSpPr>
        <p:spPr>
          <a:xfrm>
            <a:off x="4947830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55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66834FF-3B0E-4359-99DF-E70BD83B9F4D}"/>
              </a:ext>
            </a:extLst>
          </p:cNvPr>
          <p:cNvSpPr txBox="1"/>
          <p:nvPr/>
        </p:nvSpPr>
        <p:spPr>
          <a:xfrm>
            <a:off x="5522049" y="247589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 0E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978523F-B8D8-4966-A642-05BD33C39D14}"/>
              </a:ext>
            </a:extLst>
          </p:cNvPr>
          <p:cNvSpPr txBox="1"/>
          <p:nvPr/>
        </p:nvSpPr>
        <p:spPr>
          <a:xfrm>
            <a:off x="5060401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20DE93-0363-4985-BBDA-F40B3E68424F}"/>
              </a:ext>
            </a:extLst>
          </p:cNvPr>
          <p:cNvSpPr txBox="1"/>
          <p:nvPr/>
        </p:nvSpPr>
        <p:spPr>
          <a:xfrm>
            <a:off x="5633579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4" name="四角形: メモ 73">
            <a:extLst>
              <a:ext uri="{FF2B5EF4-FFF2-40B4-BE49-F238E27FC236}">
                <a16:creationId xmlns:a16="http://schemas.microsoft.com/office/drawing/2014/main" id="{A8D06FA4-54F7-431F-A663-5D0A49831A00}"/>
              </a:ext>
            </a:extLst>
          </p:cNvPr>
          <p:cNvSpPr>
            <a:spLocks noChangeAspect="1"/>
          </p:cNvSpPr>
          <p:nvPr/>
        </p:nvSpPr>
        <p:spPr>
          <a:xfrm>
            <a:off x="5468408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𥔎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4AFF9AB-74A2-4331-A9A3-924A208CF2AF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サロゲートペアの例</a:t>
            </a:r>
            <a:endParaRPr kumimoji="1" lang="en-US" altLang="ja-JP" sz="2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03504D1-2A37-4A68-99AF-446E0424D4FF}"/>
              </a:ext>
            </a:extLst>
          </p:cNvPr>
          <p:cNvSpPr txBox="1"/>
          <p:nvPr/>
        </p:nvSpPr>
        <p:spPr>
          <a:xfrm>
            <a:off x="938225" y="1766892"/>
            <a:ext cx="108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𠮷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(U+20BB7)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669FD1-AC46-44BB-A743-7E436B3700CE}"/>
              </a:ext>
            </a:extLst>
          </p:cNvPr>
          <p:cNvSpPr txBox="1"/>
          <p:nvPr/>
        </p:nvSpPr>
        <p:spPr>
          <a:xfrm>
            <a:off x="2300739" y="1761390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𠮟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(U+20B9F)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1508915-5193-4418-AADB-D88D5CFB0AD5}"/>
              </a:ext>
            </a:extLst>
          </p:cNvPr>
          <p:cNvSpPr txBox="1"/>
          <p:nvPr/>
        </p:nvSpPr>
        <p:spPr>
          <a:xfrm>
            <a:off x="3627464" y="1761390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𠀋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(U+02000B)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F142FBF-8E2C-4455-8116-053613C13F98}"/>
              </a:ext>
            </a:extLst>
          </p:cNvPr>
          <p:cNvSpPr txBox="1"/>
          <p:nvPr/>
        </p:nvSpPr>
        <p:spPr>
          <a:xfrm>
            <a:off x="5022343" y="1766891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𥔎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(U+02550E)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3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5D8CAF1-EF50-4672-B3E9-46D2CD6733E1}"/>
              </a:ext>
            </a:extLst>
          </p:cNvPr>
          <p:cNvGrpSpPr/>
          <p:nvPr/>
        </p:nvGrpSpPr>
        <p:grpSpPr>
          <a:xfrm>
            <a:off x="850279" y="2749100"/>
            <a:ext cx="468068" cy="470751"/>
            <a:chOff x="850279" y="4002229"/>
            <a:chExt cx="468068" cy="470751"/>
          </a:xfrm>
        </p:grpSpPr>
        <p:sp>
          <p:nvSpPr>
            <p:cNvPr id="32" name="直方体 31">
              <a:extLst>
                <a:ext uri="{FF2B5EF4-FFF2-40B4-BE49-F238E27FC236}">
                  <a16:creationId xmlns:a16="http://schemas.microsoft.com/office/drawing/2014/main" id="{E4726861-7A0E-413B-8CFC-372247D20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3DBCE0C-C84A-43D2-8679-CC8B1B04443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08E43CC-BB3E-4F37-A21B-02B1B0DF5AF1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89A2643-3AD9-4C85-9633-4E4131DCF9E7}"/>
              </a:ext>
            </a:extLst>
          </p:cNvPr>
          <p:cNvGrpSpPr/>
          <p:nvPr/>
        </p:nvGrpSpPr>
        <p:grpSpPr>
          <a:xfrm>
            <a:off x="1227264" y="2749100"/>
            <a:ext cx="468068" cy="470751"/>
            <a:chOff x="850279" y="4002229"/>
            <a:chExt cx="468068" cy="470751"/>
          </a:xfrm>
        </p:grpSpPr>
        <p:sp>
          <p:nvSpPr>
            <p:cNvPr id="37" name="直方体 36">
              <a:extLst>
                <a:ext uri="{FF2B5EF4-FFF2-40B4-BE49-F238E27FC236}">
                  <a16:creationId xmlns:a16="http://schemas.microsoft.com/office/drawing/2014/main" id="{51B4BCE4-09C9-4913-A2C2-3FBFE7C4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1BDA070-E767-48B0-990C-BF3820D8FBFB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96502A2-FF84-43D7-91F8-0BD427812DA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7921186-8F12-4482-8683-B69A607962EC}"/>
              </a:ext>
            </a:extLst>
          </p:cNvPr>
          <p:cNvGrpSpPr/>
          <p:nvPr/>
        </p:nvGrpSpPr>
        <p:grpSpPr>
          <a:xfrm>
            <a:off x="1603429" y="2749100"/>
            <a:ext cx="468068" cy="470751"/>
            <a:chOff x="850279" y="4002229"/>
            <a:chExt cx="468068" cy="470751"/>
          </a:xfrm>
        </p:grpSpPr>
        <p:sp>
          <p:nvSpPr>
            <p:cNvPr id="42" name="直方体 41">
              <a:extLst>
                <a:ext uri="{FF2B5EF4-FFF2-40B4-BE49-F238E27FC236}">
                  <a16:creationId xmlns:a16="http://schemas.microsoft.com/office/drawing/2014/main" id="{B465FA98-4220-4D93-9D99-573F552EE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2139989-F08B-48B1-838C-A8E5E415EB59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93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8F69B97-4946-4A93-9019-50614714E62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2F76771-79A0-4088-8D58-830E4547445B}"/>
              </a:ext>
            </a:extLst>
          </p:cNvPr>
          <p:cNvGrpSpPr/>
          <p:nvPr/>
        </p:nvGrpSpPr>
        <p:grpSpPr>
          <a:xfrm>
            <a:off x="2204442" y="2749100"/>
            <a:ext cx="468068" cy="470751"/>
            <a:chOff x="850279" y="4002229"/>
            <a:chExt cx="468068" cy="470751"/>
          </a:xfrm>
        </p:grpSpPr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C36BA20-6B0E-495B-9CAF-FBC7F117C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4D79F3B-5E68-40A3-A342-05991813E0AB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26CE1ED-98A2-40CD-A937-5491686EFDF7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4B6E515-6B48-492E-9CC2-A3A4FE139773}"/>
              </a:ext>
            </a:extLst>
          </p:cNvPr>
          <p:cNvGrpSpPr/>
          <p:nvPr/>
        </p:nvGrpSpPr>
        <p:grpSpPr>
          <a:xfrm>
            <a:off x="2581427" y="2749100"/>
            <a:ext cx="468068" cy="470751"/>
            <a:chOff x="850279" y="4002229"/>
            <a:chExt cx="468068" cy="470751"/>
          </a:xfrm>
        </p:grpSpPr>
        <p:sp>
          <p:nvSpPr>
            <p:cNvPr id="50" name="直方体 49">
              <a:extLst>
                <a:ext uri="{FF2B5EF4-FFF2-40B4-BE49-F238E27FC236}">
                  <a16:creationId xmlns:a16="http://schemas.microsoft.com/office/drawing/2014/main" id="{4D8F92F0-01E7-4B5E-BEAD-E9B6BFD2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6B2EF19-C960-4CB1-90CA-668847D235A1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82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D3F8AB8-C7A5-4C97-9336-A205C0550D21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125F522-2E39-43D4-8F61-89EE7C75E600}"/>
              </a:ext>
            </a:extLst>
          </p:cNvPr>
          <p:cNvGrpSpPr/>
          <p:nvPr/>
        </p:nvGrpSpPr>
        <p:grpSpPr>
          <a:xfrm>
            <a:off x="2957592" y="2749100"/>
            <a:ext cx="468068" cy="470751"/>
            <a:chOff x="850279" y="4002229"/>
            <a:chExt cx="468068" cy="470751"/>
          </a:xfrm>
        </p:grpSpPr>
        <p:sp>
          <p:nvSpPr>
            <p:cNvPr id="54" name="直方体 53">
              <a:extLst>
                <a:ext uri="{FF2B5EF4-FFF2-40B4-BE49-F238E27FC236}">
                  <a16:creationId xmlns:a16="http://schemas.microsoft.com/office/drawing/2014/main" id="{3A5E2C53-306B-4579-8D53-1E0B7067F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57818E2-8574-4FE1-84A7-C8974D4222B0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93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74FD2D-5306-4A80-ACB2-1D03E564841B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4A17496-BED7-4254-8752-B1BCFEC66364}"/>
              </a:ext>
            </a:extLst>
          </p:cNvPr>
          <p:cNvGrpSpPr/>
          <p:nvPr/>
        </p:nvGrpSpPr>
        <p:grpSpPr>
          <a:xfrm>
            <a:off x="3566564" y="2749100"/>
            <a:ext cx="468068" cy="470751"/>
            <a:chOff x="850279" y="4002229"/>
            <a:chExt cx="468068" cy="470751"/>
          </a:xfrm>
        </p:grpSpPr>
        <p:sp>
          <p:nvSpPr>
            <p:cNvPr id="58" name="直方体 57">
              <a:extLst>
                <a:ext uri="{FF2B5EF4-FFF2-40B4-BE49-F238E27FC236}">
                  <a16:creationId xmlns:a16="http://schemas.microsoft.com/office/drawing/2014/main" id="{B4189945-8A60-4593-A407-1BA7217ED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A951189-3834-47B0-822F-AD46BDDD31A5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F91986C-535A-48F4-8B0D-9CD3360AFD62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BCD53C0-5794-407F-A4E9-8839621BC020}"/>
              </a:ext>
            </a:extLst>
          </p:cNvPr>
          <p:cNvGrpSpPr/>
          <p:nvPr/>
        </p:nvGrpSpPr>
        <p:grpSpPr>
          <a:xfrm>
            <a:off x="3943549" y="2749100"/>
            <a:ext cx="468068" cy="470751"/>
            <a:chOff x="850279" y="4002229"/>
            <a:chExt cx="468068" cy="470751"/>
          </a:xfrm>
        </p:grpSpPr>
        <p:sp>
          <p:nvSpPr>
            <p:cNvPr id="62" name="直方体 61">
              <a:extLst>
                <a:ext uri="{FF2B5EF4-FFF2-40B4-BE49-F238E27FC236}">
                  <a16:creationId xmlns:a16="http://schemas.microsoft.com/office/drawing/2014/main" id="{08991685-4F34-48A7-BF2F-DDA6B1039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D25F8B9-FA90-4A9A-A82A-CCE7FDDD337A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B151A39-134F-40C6-B981-441B0E6491AC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68617B2-C954-40E6-885F-F8791CFEC1B8}"/>
              </a:ext>
            </a:extLst>
          </p:cNvPr>
          <p:cNvGrpSpPr/>
          <p:nvPr/>
        </p:nvGrpSpPr>
        <p:grpSpPr>
          <a:xfrm>
            <a:off x="4319714" y="2749100"/>
            <a:ext cx="468068" cy="470751"/>
            <a:chOff x="850279" y="4002229"/>
            <a:chExt cx="468068" cy="470751"/>
          </a:xfrm>
        </p:grpSpPr>
        <p:sp>
          <p:nvSpPr>
            <p:cNvPr id="66" name="直方体 65">
              <a:extLst>
                <a:ext uri="{FF2B5EF4-FFF2-40B4-BE49-F238E27FC236}">
                  <a16:creationId xmlns:a16="http://schemas.microsoft.com/office/drawing/2014/main" id="{247C3464-0407-4CA5-886D-720B8C42A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FF18460A-9618-4962-BE82-FE493F91B5DC}"/>
                </a:ext>
              </a:extLst>
            </p:cNvPr>
            <p:cNvSpPr txBox="1"/>
            <p:nvPr/>
          </p:nvSpPr>
          <p:spPr>
            <a:xfrm>
              <a:off x="875927" y="4079729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AB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8573C07-B9C8-4475-93B1-EDC5AF92B98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9993BC0-2E71-431D-8841-52B86046FB87}"/>
              </a:ext>
            </a:extLst>
          </p:cNvPr>
          <p:cNvGrpSpPr/>
          <p:nvPr/>
        </p:nvGrpSpPr>
        <p:grpSpPr>
          <a:xfrm>
            <a:off x="4921963" y="2749100"/>
            <a:ext cx="468068" cy="470751"/>
            <a:chOff x="850279" y="4002229"/>
            <a:chExt cx="468068" cy="470751"/>
          </a:xfrm>
        </p:grpSpPr>
        <p:sp>
          <p:nvSpPr>
            <p:cNvPr id="70" name="直方体 69">
              <a:extLst>
                <a:ext uri="{FF2B5EF4-FFF2-40B4-BE49-F238E27FC236}">
                  <a16:creationId xmlns:a16="http://schemas.microsoft.com/office/drawing/2014/main" id="{9FBB6D4D-A9F2-4EC8-9D3D-723E9D392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DC61BD4-62EE-4C76-B561-6235EB1C30D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FCFE0BDA-7108-48F2-95B2-2E080429503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ACD2FCEB-DE27-4310-B06D-69587AF9631B}"/>
              </a:ext>
            </a:extLst>
          </p:cNvPr>
          <p:cNvGrpSpPr/>
          <p:nvPr/>
        </p:nvGrpSpPr>
        <p:grpSpPr>
          <a:xfrm>
            <a:off x="5298948" y="2749100"/>
            <a:ext cx="468068" cy="470751"/>
            <a:chOff x="850279" y="4002229"/>
            <a:chExt cx="468068" cy="470751"/>
          </a:xfrm>
        </p:grpSpPr>
        <p:sp>
          <p:nvSpPr>
            <p:cNvPr id="74" name="直方体 73">
              <a:extLst>
                <a:ext uri="{FF2B5EF4-FFF2-40B4-BE49-F238E27FC236}">
                  <a16:creationId xmlns:a16="http://schemas.microsoft.com/office/drawing/2014/main" id="{C41A5FBB-630F-4D0A-A40F-437FE7478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77518DB-85DB-4FA3-8FC0-113B15624EFA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8DFC647-3A24-4948-AF8F-78C47515F3C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734805DC-91FF-4396-B9BB-60A311C29EFE}"/>
              </a:ext>
            </a:extLst>
          </p:cNvPr>
          <p:cNvGrpSpPr/>
          <p:nvPr/>
        </p:nvGrpSpPr>
        <p:grpSpPr>
          <a:xfrm>
            <a:off x="5675113" y="2749100"/>
            <a:ext cx="468068" cy="470751"/>
            <a:chOff x="850279" y="4002229"/>
            <a:chExt cx="468068" cy="470751"/>
          </a:xfrm>
        </p:grpSpPr>
        <p:sp>
          <p:nvSpPr>
            <p:cNvPr id="78" name="直方体 77">
              <a:extLst>
                <a:ext uri="{FF2B5EF4-FFF2-40B4-BE49-F238E27FC236}">
                  <a16:creationId xmlns:a16="http://schemas.microsoft.com/office/drawing/2014/main" id="{0E0751A5-9EB2-46A4-88ED-DAA4E1DC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65D94EC-E017-4281-9288-6724AF6F95B3}"/>
                </a:ext>
              </a:extLst>
            </p:cNvPr>
            <p:cNvSpPr txBox="1"/>
            <p:nvPr/>
          </p:nvSpPr>
          <p:spPr>
            <a:xfrm>
              <a:off x="878332" y="4079729"/>
              <a:ext cx="367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AA781C76-6726-413D-B153-73B5E8912C02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EE53555-1585-44EB-B2F3-B3D92F0472B2}"/>
              </a:ext>
            </a:extLst>
          </p:cNvPr>
          <p:cNvGrpSpPr/>
          <p:nvPr/>
        </p:nvGrpSpPr>
        <p:grpSpPr>
          <a:xfrm>
            <a:off x="6280629" y="2749100"/>
            <a:ext cx="468068" cy="470751"/>
            <a:chOff x="850279" y="4002229"/>
            <a:chExt cx="468068" cy="470751"/>
          </a:xfrm>
        </p:grpSpPr>
        <p:sp>
          <p:nvSpPr>
            <p:cNvPr id="82" name="直方体 81">
              <a:extLst>
                <a:ext uri="{FF2B5EF4-FFF2-40B4-BE49-F238E27FC236}">
                  <a16:creationId xmlns:a16="http://schemas.microsoft.com/office/drawing/2014/main" id="{D7EE906D-26A4-456C-8234-F67305944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A9E3A543-EA17-4D64-A100-5EDAF8D41B2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7BB585C-AB49-464A-8926-DAADC2B3DA7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98D8FC7-5719-4DD8-A809-09C0A5427062}"/>
              </a:ext>
            </a:extLst>
          </p:cNvPr>
          <p:cNvGrpSpPr/>
          <p:nvPr/>
        </p:nvGrpSpPr>
        <p:grpSpPr>
          <a:xfrm>
            <a:off x="6657614" y="2749100"/>
            <a:ext cx="468068" cy="470751"/>
            <a:chOff x="850279" y="4002229"/>
            <a:chExt cx="468068" cy="470751"/>
          </a:xfrm>
        </p:grpSpPr>
        <p:sp>
          <p:nvSpPr>
            <p:cNvPr id="86" name="直方体 85">
              <a:extLst>
                <a:ext uri="{FF2B5EF4-FFF2-40B4-BE49-F238E27FC236}">
                  <a16:creationId xmlns:a16="http://schemas.microsoft.com/office/drawing/2014/main" id="{80F0BE0B-24A0-4BEB-BD43-0288E154E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F3A76EA-8729-4F52-8BB0-6A003DC5088E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52C0B273-7F81-42B6-8132-282C7828C1C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7207B05C-C6E2-4377-A237-27465D4133B8}"/>
              </a:ext>
            </a:extLst>
          </p:cNvPr>
          <p:cNvGrpSpPr/>
          <p:nvPr/>
        </p:nvGrpSpPr>
        <p:grpSpPr>
          <a:xfrm>
            <a:off x="7033779" y="2749100"/>
            <a:ext cx="468068" cy="470751"/>
            <a:chOff x="850279" y="4002229"/>
            <a:chExt cx="468068" cy="470751"/>
          </a:xfrm>
        </p:grpSpPr>
        <p:sp>
          <p:nvSpPr>
            <p:cNvPr id="90" name="直方体 89">
              <a:extLst>
                <a:ext uri="{FF2B5EF4-FFF2-40B4-BE49-F238E27FC236}">
                  <a16:creationId xmlns:a16="http://schemas.microsoft.com/office/drawing/2014/main" id="{5CE56AC4-0CDD-4731-A049-9FF1E1392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DCB7A355-9E05-4DA1-8584-2ADA36DAD75B}"/>
                </a:ext>
              </a:extLst>
            </p:cNvPr>
            <p:cNvSpPr txBox="1"/>
            <p:nvPr/>
          </p:nvSpPr>
          <p:spPr>
            <a:xfrm>
              <a:off x="882339" y="4079729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AF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2791BDB-F414-4543-8F95-87CF17697E5A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3" name="四角形: メモ 92">
            <a:extLst>
              <a:ext uri="{FF2B5EF4-FFF2-40B4-BE49-F238E27FC236}">
                <a16:creationId xmlns:a16="http://schemas.microsoft.com/office/drawing/2014/main" id="{2B481AB8-8840-4096-9368-04E1033B6C6E}"/>
              </a:ext>
            </a:extLst>
          </p:cNvPr>
          <p:cNvSpPr>
            <a:spLocks noChangeAspect="1"/>
          </p:cNvSpPr>
          <p:nvPr/>
        </p:nvSpPr>
        <p:spPr>
          <a:xfrm>
            <a:off x="1423310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4" name="四角形: メモ 93">
            <a:extLst>
              <a:ext uri="{FF2B5EF4-FFF2-40B4-BE49-F238E27FC236}">
                <a16:creationId xmlns:a16="http://schemas.microsoft.com/office/drawing/2014/main" id="{6B749F38-75AC-4488-91C6-D96697D081A0}"/>
              </a:ext>
            </a:extLst>
          </p:cNvPr>
          <p:cNvSpPr>
            <a:spLocks noChangeAspect="1"/>
          </p:cNvSpPr>
          <p:nvPr/>
        </p:nvSpPr>
        <p:spPr>
          <a:xfrm>
            <a:off x="2737177" y="2404223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四角形: メモ 94">
            <a:extLst>
              <a:ext uri="{FF2B5EF4-FFF2-40B4-BE49-F238E27FC236}">
                <a16:creationId xmlns:a16="http://schemas.microsoft.com/office/drawing/2014/main" id="{02F364F3-E06F-48C9-8019-850C0CDECB46}"/>
              </a:ext>
            </a:extLst>
          </p:cNvPr>
          <p:cNvSpPr>
            <a:spLocks noChangeAspect="1"/>
          </p:cNvSpPr>
          <p:nvPr/>
        </p:nvSpPr>
        <p:spPr>
          <a:xfrm>
            <a:off x="4085951" y="2404223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四角形: メモ 95">
            <a:extLst>
              <a:ext uri="{FF2B5EF4-FFF2-40B4-BE49-F238E27FC236}">
                <a16:creationId xmlns:a16="http://schemas.microsoft.com/office/drawing/2014/main" id="{E8ADCC00-EC7D-4AB7-8644-2D684AB69562}"/>
              </a:ext>
            </a:extLst>
          </p:cNvPr>
          <p:cNvSpPr>
            <a:spLocks noChangeAspect="1"/>
          </p:cNvSpPr>
          <p:nvPr/>
        </p:nvSpPr>
        <p:spPr>
          <a:xfrm>
            <a:off x="5459117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四角形: メモ 96">
            <a:extLst>
              <a:ext uri="{FF2B5EF4-FFF2-40B4-BE49-F238E27FC236}">
                <a16:creationId xmlns:a16="http://schemas.microsoft.com/office/drawing/2014/main" id="{22358836-6695-41CD-9F08-C3022DBD2E1C}"/>
              </a:ext>
            </a:extLst>
          </p:cNvPr>
          <p:cNvSpPr>
            <a:spLocks noChangeAspect="1"/>
          </p:cNvSpPr>
          <p:nvPr/>
        </p:nvSpPr>
        <p:spPr>
          <a:xfrm>
            <a:off x="6807891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73EEFE-9956-4A0F-ACBA-040A36232296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UTF-8 </a:t>
            </a:r>
            <a:r>
              <a:rPr kumimoji="1" lang="ja-JP" altLang="en-US" sz="2800" dirty="0"/>
              <a:t>エンコード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4062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183D4062-9312-46A2-B69B-19E5BA25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65928"/>
              </p:ext>
            </p:extLst>
          </p:nvPr>
        </p:nvGraphicFramePr>
        <p:xfrm>
          <a:off x="533400" y="1988396"/>
          <a:ext cx="11369040" cy="2351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5020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2314244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1105728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3679704508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1444777169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958416956"/>
                    </a:ext>
                  </a:extLst>
                </a:gridCol>
              </a:tblGrid>
              <a:tr h="47023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コードポイント範囲 </a:t>
                      </a:r>
                      <a:r>
                        <a:rPr kumimoji="1" lang="en-US" altLang="ja-JP" sz="1200" dirty="0"/>
                        <a:t>(16</a:t>
                      </a:r>
                      <a:r>
                        <a:rPr kumimoji="1" lang="ja-JP" altLang="en-US" sz="1200" dirty="0"/>
                        <a:t>進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ビットパターン例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有効ビット数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1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2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3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4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U+0000 - U+007F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fr-FR" altLang="ja-JP" sz="1200" b="1" dirty="0"/>
                        <a:t>0 0000 0000 0000 0xxx 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7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xxx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U+0080 - U+07FF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0 0000 0000 0xxx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kumimoji="1" lang="en-US" altLang="ja-JP" sz="1200" b="1" dirty="0"/>
                        <a:t>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U+0800 - U+FFFF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0 0000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16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kumimoji="1" lang="en-US" altLang="ja-JP" sz="1200" b="1" dirty="0"/>
                        <a:t> 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U+10000 - U+10FFFF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x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21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1111 0</a:t>
                      </a:r>
                      <a:r>
                        <a:rPr kumimoji="1" lang="en-US" altLang="ja-JP" sz="1200" b="1" dirty="0"/>
                        <a:t>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9B1084-583F-4999-868A-0201FA1374E1}"/>
              </a:ext>
            </a:extLst>
          </p:cNvPr>
          <p:cNvSpPr/>
          <p:nvPr/>
        </p:nvSpPr>
        <p:spPr>
          <a:xfrm>
            <a:off x="533400" y="2004820"/>
            <a:ext cx="11369040" cy="23347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3B79BC-7301-4B25-814B-D2FCC63D390C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UTF-8 </a:t>
            </a:r>
            <a:r>
              <a:rPr kumimoji="1" lang="ja-JP" altLang="en-US" sz="2800" dirty="0"/>
              <a:t>エンコーディングルール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82887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2750</Words>
  <Application>Microsoft Office PowerPoint</Application>
  <PresentationFormat>ワイド画面</PresentationFormat>
  <Paragraphs>1708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Meiryo UI</vt:lpstr>
      <vt:lpstr>MS Gothic</vt:lpstr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小山 崇</dc:creator>
  <cp:lastModifiedBy>Takashi Koyama</cp:lastModifiedBy>
  <cp:revision>61</cp:revision>
  <dcterms:created xsi:type="dcterms:W3CDTF">2021-01-01T02:15:19Z</dcterms:created>
  <dcterms:modified xsi:type="dcterms:W3CDTF">2023-09-19T04:20:36Z</dcterms:modified>
</cp:coreProperties>
</file>