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handoutMasterIdLst>
    <p:handoutMasterId r:id="rId10"/>
  </p:handoutMasterIdLst>
  <p:sldIdLst>
    <p:sldId id="262" r:id="rId2"/>
    <p:sldId id="276" r:id="rId3"/>
    <p:sldId id="273" r:id="rId4"/>
    <p:sldId id="275" r:id="rId5"/>
    <p:sldId id="274" r:id="rId6"/>
    <p:sldId id="277" r:id="rId7"/>
    <p:sldId id="27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C8F352-836F-48B0-8486-B1DB9FF57662}" v="5" dt="2023-08-11T14:22:58.5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70" autoAdjust="0"/>
    <p:restoredTop sz="94660"/>
  </p:normalViewPr>
  <p:slideViewPr>
    <p:cSldViewPr snapToGrid="0">
      <p:cViewPr varScale="1">
        <p:scale>
          <a:sx n="140" d="100"/>
          <a:sy n="140" d="100"/>
        </p:scale>
        <p:origin x="132" y="354"/>
      </p:cViewPr>
      <p:guideLst/>
    </p:cSldViewPr>
  </p:slideViewPr>
  <p:notesTextViewPr>
    <p:cViewPr>
      <p:scale>
        <a:sx n="1" d="1"/>
        <a:sy n="1" d="1"/>
      </p:scale>
      <p:origin x="0" y="0"/>
    </p:cViewPr>
  </p:notesTextViewPr>
  <p:notesViewPr>
    <p:cSldViewPr snapToGrid="0">
      <p:cViewPr varScale="1">
        <p:scale>
          <a:sx n="118" d="100"/>
          <a:sy n="118" d="100"/>
        </p:scale>
        <p:origin x="415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yama Takashi" userId="67047c8071e7c676" providerId="LiveId" clId="{025229B2-25A1-486E-ADB1-832C85A3A43A}"/>
    <pc:docChg chg="modSld">
      <pc:chgData name="Koyama Takashi" userId="67047c8071e7c676" providerId="LiveId" clId="{025229B2-25A1-486E-ADB1-832C85A3A43A}" dt="2023-02-08T09:10:12.759" v="5" actId="20577"/>
      <pc:docMkLst>
        <pc:docMk/>
      </pc:docMkLst>
      <pc:sldChg chg="modSp mod">
        <pc:chgData name="Koyama Takashi" userId="67047c8071e7c676" providerId="LiveId" clId="{025229B2-25A1-486E-ADB1-832C85A3A43A}" dt="2023-02-08T09:10:12.759" v="5" actId="20577"/>
        <pc:sldMkLst>
          <pc:docMk/>
          <pc:sldMk cId="2896813410" sldId="256"/>
        </pc:sldMkLst>
        <pc:spChg chg="mod">
          <ac:chgData name="Koyama Takashi" userId="67047c8071e7c676" providerId="LiveId" clId="{025229B2-25A1-486E-ADB1-832C85A3A43A}" dt="2023-02-08T09:10:12.759" v="5" actId="20577"/>
          <ac:spMkLst>
            <pc:docMk/>
            <pc:sldMk cId="2896813410" sldId="256"/>
            <ac:spMk id="2" creationId="{00000000-0000-0000-0000-000000000000}"/>
          </ac:spMkLst>
        </pc:spChg>
      </pc:sldChg>
    </pc:docChg>
  </pc:docChgLst>
  <pc:docChgLst>
    <pc:chgData name="Takashi Koyama" userId="67047c8071e7c676" providerId="LiveId" clId="{B4C8F352-836F-48B0-8486-B1DB9FF57662}"/>
    <pc:docChg chg="custSel addSld delSld modSld modMainMaster">
      <pc:chgData name="Takashi Koyama" userId="67047c8071e7c676" providerId="LiveId" clId="{B4C8F352-836F-48B0-8486-B1DB9FF57662}" dt="2023-08-11T14:30:52.919" v="57" actId="680"/>
      <pc:docMkLst>
        <pc:docMk/>
      </pc:docMkLst>
      <pc:sldChg chg="new">
        <pc:chgData name="Takashi Koyama" userId="67047c8071e7c676" providerId="LiveId" clId="{B4C8F352-836F-48B0-8486-B1DB9FF57662}" dt="2023-08-11T14:30:52.919" v="57" actId="680"/>
        <pc:sldMkLst>
          <pc:docMk/>
          <pc:sldMk cId="669702976" sldId="271"/>
        </pc:sldMkLst>
      </pc:sldChg>
      <pc:sldChg chg="addSp delSp modSp del mod modClrScheme chgLayout">
        <pc:chgData name="Takashi Koyama" userId="67047c8071e7c676" providerId="LiveId" clId="{B4C8F352-836F-48B0-8486-B1DB9FF57662}" dt="2023-08-11T14:23:46.770" v="56" actId="2696"/>
        <pc:sldMkLst>
          <pc:docMk/>
          <pc:sldMk cId="937317793" sldId="272"/>
        </pc:sldMkLst>
        <pc:spChg chg="del mod ord">
          <ac:chgData name="Takashi Koyama" userId="67047c8071e7c676" providerId="LiveId" clId="{B4C8F352-836F-48B0-8486-B1DB9FF57662}" dt="2023-08-11T14:22:45.693" v="38" actId="700"/>
          <ac:spMkLst>
            <pc:docMk/>
            <pc:sldMk cId="937317793" sldId="272"/>
            <ac:spMk id="2" creationId="{C8F4659E-6624-F919-3A4E-B9735330FFB6}"/>
          </ac:spMkLst>
        </pc:spChg>
        <pc:spChg chg="mod ord">
          <ac:chgData name="Takashi Koyama" userId="67047c8071e7c676" providerId="LiveId" clId="{B4C8F352-836F-48B0-8486-B1DB9FF57662}" dt="2023-08-11T14:22:45.693" v="38" actId="700"/>
          <ac:spMkLst>
            <pc:docMk/>
            <pc:sldMk cId="937317793" sldId="272"/>
            <ac:spMk id="3" creationId="{C8DFE563-F3B6-C7D1-2844-AFED67DE1868}"/>
          </ac:spMkLst>
        </pc:spChg>
        <pc:spChg chg="del mod ord">
          <ac:chgData name="Takashi Koyama" userId="67047c8071e7c676" providerId="LiveId" clId="{B4C8F352-836F-48B0-8486-B1DB9FF57662}" dt="2023-08-11T14:22:45.693" v="38" actId="700"/>
          <ac:spMkLst>
            <pc:docMk/>
            <pc:sldMk cId="937317793" sldId="272"/>
            <ac:spMk id="4" creationId="{7FA87356-4FA3-4600-440D-36D1AF5E41F5}"/>
          </ac:spMkLst>
        </pc:spChg>
        <pc:spChg chg="del mod ord">
          <ac:chgData name="Takashi Koyama" userId="67047c8071e7c676" providerId="LiveId" clId="{B4C8F352-836F-48B0-8486-B1DB9FF57662}" dt="2023-08-11T14:22:45.693" v="38" actId="700"/>
          <ac:spMkLst>
            <pc:docMk/>
            <pc:sldMk cId="937317793" sldId="272"/>
            <ac:spMk id="5" creationId="{57A83149-42BF-699C-9A80-1A9B54632420}"/>
          </ac:spMkLst>
        </pc:spChg>
        <pc:spChg chg="del mod ord">
          <ac:chgData name="Takashi Koyama" userId="67047c8071e7c676" providerId="LiveId" clId="{B4C8F352-836F-48B0-8486-B1DB9FF57662}" dt="2023-08-11T14:22:45.693" v="38" actId="700"/>
          <ac:spMkLst>
            <pc:docMk/>
            <pc:sldMk cId="937317793" sldId="272"/>
            <ac:spMk id="6" creationId="{CAB03175-61C5-57DC-B0D5-F08AA5B82CB1}"/>
          </ac:spMkLst>
        </pc:spChg>
        <pc:spChg chg="add mod ord">
          <ac:chgData name="Takashi Koyama" userId="67047c8071e7c676" providerId="LiveId" clId="{B4C8F352-836F-48B0-8486-B1DB9FF57662}" dt="2023-08-11T14:22:55.279" v="44" actId="20577"/>
          <ac:spMkLst>
            <pc:docMk/>
            <pc:sldMk cId="937317793" sldId="272"/>
            <ac:spMk id="7" creationId="{F3AE0398-33FA-1EB3-ABC9-CC82F08D40CE}"/>
          </ac:spMkLst>
        </pc:spChg>
        <pc:spChg chg="add mod ord">
          <ac:chgData name="Takashi Koyama" userId="67047c8071e7c676" providerId="LiveId" clId="{B4C8F352-836F-48B0-8486-B1DB9FF57662}" dt="2023-08-11T14:22:45.693" v="38" actId="700"/>
          <ac:spMkLst>
            <pc:docMk/>
            <pc:sldMk cId="937317793" sldId="272"/>
            <ac:spMk id="8" creationId="{96C8F99F-E549-45FC-AA6D-43B417DA1944}"/>
          </ac:spMkLst>
        </pc:spChg>
        <pc:spChg chg="add mod ord">
          <ac:chgData name="Takashi Koyama" userId="67047c8071e7c676" providerId="LiveId" clId="{B4C8F352-836F-48B0-8486-B1DB9FF57662}" dt="2023-08-11T14:22:58.599" v="50"/>
          <ac:spMkLst>
            <pc:docMk/>
            <pc:sldMk cId="937317793" sldId="272"/>
            <ac:spMk id="9" creationId="{6DEE3B18-D828-AFF7-0FCB-11BA2E29D235}"/>
          </ac:spMkLst>
        </pc:spChg>
        <pc:spChg chg="add mod ord">
          <ac:chgData name="Takashi Koyama" userId="67047c8071e7c676" providerId="LiveId" clId="{B4C8F352-836F-48B0-8486-B1DB9FF57662}" dt="2023-08-11T14:23:00.928" v="55" actId="5793"/>
          <ac:spMkLst>
            <pc:docMk/>
            <pc:sldMk cId="937317793" sldId="272"/>
            <ac:spMk id="10" creationId="{1518A8CB-809C-738D-1500-138E0007ECE9}"/>
          </ac:spMkLst>
        </pc:spChg>
      </pc:sldChg>
      <pc:sldChg chg="modSp new del mod">
        <pc:chgData name="Takashi Koyama" userId="67047c8071e7c676" providerId="LiveId" clId="{B4C8F352-836F-48B0-8486-B1DB9FF57662}" dt="2023-08-11T14:21:59.910" v="36" actId="2696"/>
        <pc:sldMkLst>
          <pc:docMk/>
          <pc:sldMk cId="25309029" sldId="273"/>
        </pc:sldMkLst>
        <pc:spChg chg="mod">
          <ac:chgData name="Takashi Koyama" userId="67047c8071e7c676" providerId="LiveId" clId="{B4C8F352-836F-48B0-8486-B1DB9FF57662}" dt="2023-08-11T14:21:24.806" v="20" actId="20577"/>
          <ac:spMkLst>
            <pc:docMk/>
            <pc:sldMk cId="25309029" sldId="273"/>
            <ac:spMk id="2" creationId="{56A5500B-2F5D-F39F-76DD-9C06096F31F9}"/>
          </ac:spMkLst>
        </pc:spChg>
        <pc:spChg chg="mod">
          <ac:chgData name="Takashi Koyama" userId="67047c8071e7c676" providerId="LiveId" clId="{B4C8F352-836F-48B0-8486-B1DB9FF57662}" dt="2023-08-11T14:21:30.957" v="35" actId="20577"/>
          <ac:spMkLst>
            <pc:docMk/>
            <pc:sldMk cId="25309029" sldId="273"/>
            <ac:spMk id="4" creationId="{85ECDF9F-AF15-16F2-AF3F-0C6DABC1E357}"/>
          </ac:spMkLst>
        </pc:spChg>
      </pc:sldChg>
      <pc:sldMasterChg chg="addSldLayout delSldLayout modSldLayout">
        <pc:chgData name="Takashi Koyama" userId="67047c8071e7c676" providerId="LiveId" clId="{B4C8F352-836F-48B0-8486-B1DB9FF57662}" dt="2023-08-11T14:22:12.752" v="37" actId="2696"/>
        <pc:sldMasterMkLst>
          <pc:docMk/>
          <pc:sldMasterMk cId="846470962" sldId="2147483660"/>
        </pc:sldMasterMkLst>
        <pc:sldLayoutChg chg="addSp delSp modSp">
          <pc:chgData name="Takashi Koyama" userId="67047c8071e7c676" providerId="LiveId" clId="{B4C8F352-836F-48B0-8486-B1DB9FF57662}" dt="2023-08-11T14:20:54.697" v="1"/>
          <pc:sldLayoutMkLst>
            <pc:docMk/>
            <pc:sldMasterMk cId="846470962" sldId="2147483660"/>
            <pc:sldLayoutMk cId="2484996900" sldId="2147483693"/>
          </pc:sldLayoutMkLst>
          <pc:cxnChg chg="add del mod">
            <ac:chgData name="Takashi Koyama" userId="67047c8071e7c676" providerId="LiveId" clId="{B4C8F352-836F-48B0-8486-B1DB9FF57662}" dt="2023-08-11T14:20:54.697" v="1"/>
            <ac:cxnSpMkLst>
              <pc:docMk/>
              <pc:sldMasterMk cId="846470962" sldId="2147483660"/>
              <pc:sldLayoutMk cId="2484996900" sldId="2147483693"/>
              <ac:cxnSpMk id="7" creationId="{D7B6F269-6633-1472-CA9C-2040B86C94BA}"/>
            </ac:cxnSpMkLst>
          </pc:cxnChg>
        </pc:sldLayoutChg>
        <pc:sldLayoutChg chg="addSp modSp add del mod modTransition">
          <pc:chgData name="Takashi Koyama" userId="67047c8071e7c676" providerId="LiveId" clId="{B4C8F352-836F-48B0-8486-B1DB9FF57662}" dt="2023-08-11T14:22:12.752" v="37" actId="2696"/>
          <pc:sldLayoutMkLst>
            <pc:docMk/>
            <pc:sldMasterMk cId="846470962" sldId="2147483660"/>
            <pc:sldLayoutMk cId="2527126576" sldId="2147483704"/>
          </pc:sldLayoutMkLst>
          <pc:cxnChg chg="add mod">
            <ac:chgData name="Takashi Koyama" userId="67047c8071e7c676" providerId="LiveId" clId="{B4C8F352-836F-48B0-8486-B1DB9FF57662}" dt="2023-08-11T14:21:06.772" v="3"/>
            <ac:cxnSpMkLst>
              <pc:docMk/>
              <pc:sldMasterMk cId="846470962" sldId="2147483660"/>
              <pc:sldLayoutMk cId="2527126576" sldId="2147483704"/>
              <ac:cxnSpMk id="7" creationId="{5630E293-E755-59C2-0C21-F5913AC7C126}"/>
            </ac:cxnSpMkLst>
          </pc:cxnChg>
        </pc:sldLayoutChg>
      </pc:sldMasterChg>
    </pc:docChg>
  </pc:docChgLst>
  <pc:docChgLst>
    <pc:chgData name="Takashi Koyama" userId="67047c8071e7c676" providerId="LiveId" clId="{23CC1577-85F8-4E8C-AB45-19ABF16060BE}"/>
    <pc:docChg chg="custSel modSld modMainMaster">
      <pc:chgData name="Takashi Koyama" userId="67047c8071e7c676" providerId="LiveId" clId="{23CC1577-85F8-4E8C-AB45-19ABF16060BE}" dt="2023-02-23T09:17:35.028" v="13" actId="6014"/>
      <pc:docMkLst>
        <pc:docMk/>
      </pc:docMkLst>
      <pc:sldMasterChg chg="addSldLayout modSldLayout sldLayoutOrd">
        <pc:chgData name="Takashi Koyama" userId="67047c8071e7c676" providerId="LiveId" clId="{23CC1577-85F8-4E8C-AB45-19ABF16060BE}" dt="2023-02-23T09:17:35.028" v="13" actId="6014"/>
        <pc:sldMasterMkLst>
          <pc:docMk/>
          <pc:sldMasterMk cId="846470962" sldId="2147483660"/>
        </pc:sldMasterMkLst>
        <pc:sldLayoutChg chg="mod">
          <pc:chgData name="Takashi Koyama" userId="67047c8071e7c676" providerId="LiveId" clId="{23CC1577-85F8-4E8C-AB45-19ABF16060BE}" dt="2023-02-23T09:17:35.028" v="13" actId="6014"/>
          <pc:sldLayoutMkLst>
            <pc:docMk/>
            <pc:sldMasterMk cId="846470962" sldId="2147483660"/>
            <pc:sldLayoutMk cId="2313137197" sldId="2147483672"/>
          </pc:sldLayoutMkLst>
        </pc:sldLayoutChg>
        <pc:sldLayoutChg chg="mod">
          <pc:chgData name="Takashi Koyama" userId="67047c8071e7c676" providerId="LiveId" clId="{23CC1577-85F8-4E8C-AB45-19ABF16060BE}" dt="2023-02-23T09:17:26.857" v="12" actId="6014"/>
          <pc:sldLayoutMkLst>
            <pc:docMk/>
            <pc:sldMasterMk cId="846470962" sldId="2147483660"/>
            <pc:sldLayoutMk cId="1007164016" sldId="2147483681"/>
          </pc:sldLayoutMkLst>
        </pc:sldLayoutChg>
        <pc:sldLayoutChg chg="addSp delSp modSp add mod ord modTransition">
          <pc:chgData name="Takashi Koyama" userId="67047c8071e7c676" providerId="LiveId" clId="{23CC1577-85F8-4E8C-AB45-19ABF16060BE}" dt="2023-02-23T09:16:59.413" v="11" actId="207"/>
          <pc:sldLayoutMkLst>
            <pc:docMk/>
            <pc:sldMasterMk cId="846470962" sldId="2147483660"/>
            <pc:sldLayoutMk cId="362078855" sldId="2147483688"/>
          </pc:sldLayoutMkLst>
          <pc:spChg chg="del">
            <ac:chgData name="Takashi Koyama" userId="67047c8071e7c676" providerId="LiveId" clId="{23CC1577-85F8-4E8C-AB45-19ABF16060BE}" dt="2023-02-23T09:15:38.386" v="2" actId="478"/>
            <ac:spMkLst>
              <pc:docMk/>
              <pc:sldMasterMk cId="846470962" sldId="2147483660"/>
              <pc:sldLayoutMk cId="362078855" sldId="2147483688"/>
              <ac:spMk id="2" creationId="{9407F942-994B-C39F-62D2-92A0F8E0C1EE}"/>
            </ac:spMkLst>
          </pc:spChg>
          <pc:spChg chg="add mod">
            <ac:chgData name="Takashi Koyama" userId="67047c8071e7c676" providerId="LiveId" clId="{23CC1577-85F8-4E8C-AB45-19ABF16060BE}" dt="2023-02-23T09:16:59.413" v="11" actId="207"/>
            <ac:spMkLst>
              <pc:docMk/>
              <pc:sldMasterMk cId="846470962" sldId="2147483660"/>
              <pc:sldLayoutMk cId="362078855" sldId="2147483688"/>
              <ac:spMk id="4" creationId="{D5E035FC-E207-CF2B-7B2E-D8C64FB09420}"/>
            </ac:spMkLst>
          </pc:spChg>
        </pc:sldLayoutChg>
        <pc:sldLayoutChg chg="delSp add mod ord modTransition">
          <pc:chgData name="Takashi Koyama" userId="67047c8071e7c676" providerId="LiveId" clId="{23CC1577-85F8-4E8C-AB45-19ABF16060BE}" dt="2023-02-23T09:16:29.005" v="9" actId="478"/>
          <pc:sldLayoutMkLst>
            <pc:docMk/>
            <pc:sldMasterMk cId="846470962" sldId="2147483660"/>
            <pc:sldLayoutMk cId="1948491457" sldId="2147483689"/>
          </pc:sldLayoutMkLst>
          <pc:spChg chg="del">
            <ac:chgData name="Takashi Koyama" userId="67047c8071e7c676" providerId="LiveId" clId="{23CC1577-85F8-4E8C-AB45-19ABF16060BE}" dt="2023-02-23T09:16:29.005" v="9" actId="478"/>
            <ac:spMkLst>
              <pc:docMk/>
              <pc:sldMasterMk cId="846470962" sldId="2147483660"/>
              <pc:sldLayoutMk cId="1948491457" sldId="2147483689"/>
              <ac:spMk id="2" creationId="{0A0B2A1F-656C-7A95-2881-3A34667DC657}"/>
            </ac:spMkLst>
          </pc:spChg>
        </pc:sldLayoutChg>
      </pc:sldMasterChg>
    </pc:docChg>
  </pc:docChgLst>
  <pc:docChgLst>
    <pc:chgData name="Takashi Koyama" userId="67047c8071e7c676" providerId="LiveId" clId="{60131A60-09A8-48C1-B2BE-6E7D4189E855}"/>
    <pc:docChg chg="undo custSel addSld delSld modSld addMainMaster delMainMaster modMainMaster">
      <pc:chgData name="Takashi Koyama" userId="67047c8071e7c676" providerId="LiveId" clId="{60131A60-09A8-48C1-B2BE-6E7D4189E855}" dt="2023-07-27T12:44:34.111" v="540" actId="20577"/>
      <pc:docMkLst>
        <pc:docMk/>
      </pc:docMkLst>
      <pc:sldChg chg="addSp delSp modSp mod modClrScheme chgLayout">
        <pc:chgData name="Takashi Koyama" userId="67047c8071e7c676" providerId="LiveId" clId="{60131A60-09A8-48C1-B2BE-6E7D4189E855}" dt="2023-07-27T12:21:20.161" v="349" actId="20577"/>
        <pc:sldMkLst>
          <pc:docMk/>
          <pc:sldMk cId="1710783314" sldId="267"/>
        </pc:sldMkLst>
        <pc:spChg chg="del mod ord">
          <ac:chgData name="Takashi Koyama" userId="67047c8071e7c676" providerId="LiveId" clId="{60131A60-09A8-48C1-B2BE-6E7D4189E855}" dt="2023-07-27T06:54:11.737" v="293" actId="700"/>
          <ac:spMkLst>
            <pc:docMk/>
            <pc:sldMk cId="1710783314" sldId="267"/>
            <ac:spMk id="2" creationId="{A15AA13D-4FEE-7F3C-E626-65774CB22E3B}"/>
          </ac:spMkLst>
        </pc:spChg>
        <pc:spChg chg="add mod ord">
          <ac:chgData name="Takashi Koyama" userId="67047c8071e7c676" providerId="LiveId" clId="{60131A60-09A8-48C1-B2BE-6E7D4189E855}" dt="2023-07-27T06:56:43.935" v="298" actId="700"/>
          <ac:spMkLst>
            <pc:docMk/>
            <pc:sldMk cId="1710783314" sldId="267"/>
            <ac:spMk id="2" creationId="{B2C72019-821C-A5C4-DEE9-BA65D440CC31}"/>
          </ac:spMkLst>
        </pc:spChg>
        <pc:spChg chg="mod ord">
          <ac:chgData name="Takashi Koyama" userId="67047c8071e7c676" providerId="LiveId" clId="{60131A60-09A8-48C1-B2BE-6E7D4189E855}" dt="2023-07-27T12:21:20.161" v="349" actId="20577"/>
          <ac:spMkLst>
            <pc:docMk/>
            <pc:sldMk cId="1710783314" sldId="267"/>
            <ac:spMk id="3" creationId="{C434DF66-EA1A-9EAB-CDFD-4B53D9EBB11E}"/>
          </ac:spMkLst>
        </pc:spChg>
        <pc:spChg chg="add del mod ord">
          <ac:chgData name="Takashi Koyama" userId="67047c8071e7c676" providerId="LiveId" clId="{60131A60-09A8-48C1-B2BE-6E7D4189E855}" dt="2023-07-27T06:56:43.935" v="298" actId="700"/>
          <ac:spMkLst>
            <pc:docMk/>
            <pc:sldMk cId="1710783314" sldId="267"/>
            <ac:spMk id="5" creationId="{03D686DD-254B-BB2D-FE5C-09913650025D}"/>
          </ac:spMkLst>
        </pc:spChg>
        <pc:spChg chg="mod">
          <ac:chgData name="Takashi Koyama" userId="67047c8071e7c676" providerId="LiveId" clId="{60131A60-09A8-48C1-B2BE-6E7D4189E855}" dt="2023-07-27T06:54:43.296" v="296" actId="207"/>
          <ac:spMkLst>
            <pc:docMk/>
            <pc:sldMk cId="1710783314" sldId="267"/>
            <ac:spMk id="6" creationId="{CE6B77A6-4D52-607F-3F6F-B37A85045536}"/>
          </ac:spMkLst>
        </pc:spChg>
        <pc:spChg chg="mod">
          <ac:chgData name="Takashi Koyama" userId="67047c8071e7c676" providerId="LiveId" clId="{60131A60-09A8-48C1-B2BE-6E7D4189E855}" dt="2023-07-22T02:19:17.692" v="183" actId="20577"/>
          <ac:spMkLst>
            <pc:docMk/>
            <pc:sldMk cId="1710783314" sldId="267"/>
            <ac:spMk id="7" creationId="{2A56AEE9-E4A3-846E-B84F-421BF23E8516}"/>
          </ac:spMkLst>
        </pc:spChg>
        <pc:picChg chg="del mod">
          <ac:chgData name="Takashi Koyama" userId="67047c8071e7c676" providerId="LiveId" clId="{60131A60-09A8-48C1-B2BE-6E7D4189E855}" dt="2023-07-27T06:54:03.134" v="291" actId="478"/>
          <ac:picMkLst>
            <pc:docMk/>
            <pc:sldMk cId="1710783314" sldId="267"/>
            <ac:picMk id="4" creationId="{AF4956C8-E299-0C5F-4403-EFEBD58587AE}"/>
          </ac:picMkLst>
        </pc:picChg>
      </pc:sldChg>
      <pc:sldChg chg="addSp delSp modSp mod chgLayout">
        <pc:chgData name="Takashi Koyama" userId="67047c8071e7c676" providerId="LiveId" clId="{60131A60-09A8-48C1-B2BE-6E7D4189E855}" dt="2023-07-27T12:36:25.590" v="508" actId="20577"/>
        <pc:sldMkLst>
          <pc:docMk/>
          <pc:sldMk cId="3132066509" sldId="268"/>
        </pc:sldMkLst>
        <pc:spChg chg="del">
          <ac:chgData name="Takashi Koyama" userId="67047c8071e7c676" providerId="LiveId" clId="{60131A60-09A8-48C1-B2BE-6E7D4189E855}" dt="2023-07-27T12:36:11.584" v="484" actId="700"/>
          <ac:spMkLst>
            <pc:docMk/>
            <pc:sldMk cId="3132066509" sldId="268"/>
            <ac:spMk id="2" creationId="{275CA949-D5B7-CC24-C78E-51926214F6E8}"/>
          </ac:spMkLst>
        </pc:spChg>
        <pc:spChg chg="mod ord">
          <ac:chgData name="Takashi Koyama" userId="67047c8071e7c676" providerId="LiveId" clId="{60131A60-09A8-48C1-B2BE-6E7D4189E855}" dt="2023-07-27T12:36:11.584" v="484" actId="700"/>
          <ac:spMkLst>
            <pc:docMk/>
            <pc:sldMk cId="3132066509" sldId="268"/>
            <ac:spMk id="3" creationId="{475A4767-5AFC-48D9-16F9-4BB626BEDCAA}"/>
          </ac:spMkLst>
        </pc:spChg>
        <pc:spChg chg="add mod ord">
          <ac:chgData name="Takashi Koyama" userId="67047c8071e7c676" providerId="LiveId" clId="{60131A60-09A8-48C1-B2BE-6E7D4189E855}" dt="2023-07-27T12:36:25.590" v="508" actId="20577"/>
          <ac:spMkLst>
            <pc:docMk/>
            <pc:sldMk cId="3132066509" sldId="268"/>
            <ac:spMk id="4" creationId="{EAF01426-6B8E-CD88-EC14-8B6FE62E2917}"/>
          </ac:spMkLst>
        </pc:spChg>
      </pc:sldChg>
      <pc:sldChg chg="addSp delSp modSp mod modClrScheme chgLayout">
        <pc:chgData name="Takashi Koyama" userId="67047c8071e7c676" providerId="LiveId" clId="{60131A60-09A8-48C1-B2BE-6E7D4189E855}" dt="2023-07-27T12:21:28.869" v="352" actId="20577"/>
        <pc:sldMkLst>
          <pc:docMk/>
          <pc:sldMk cId="503048579" sldId="269"/>
        </pc:sldMkLst>
        <pc:spChg chg="del mod ord">
          <ac:chgData name="Takashi Koyama" userId="67047c8071e7c676" providerId="LiveId" clId="{60131A60-09A8-48C1-B2BE-6E7D4189E855}" dt="2023-07-27T06:54:17.202" v="294" actId="700"/>
          <ac:spMkLst>
            <pc:docMk/>
            <pc:sldMk cId="503048579" sldId="269"/>
            <ac:spMk id="2" creationId="{4227F81C-2F1F-7A72-35DF-FEFF7FDB85EF}"/>
          </ac:spMkLst>
        </pc:spChg>
        <pc:spChg chg="add del mod ord">
          <ac:chgData name="Takashi Koyama" userId="67047c8071e7c676" providerId="LiveId" clId="{60131A60-09A8-48C1-B2BE-6E7D4189E855}" dt="2023-07-27T06:56:52.151" v="300" actId="700"/>
          <ac:spMkLst>
            <pc:docMk/>
            <pc:sldMk cId="503048579" sldId="269"/>
            <ac:spMk id="2" creationId="{B440D90E-4166-3367-9489-94CF677AADB3}"/>
          </ac:spMkLst>
        </pc:spChg>
        <pc:spChg chg="mod ord">
          <ac:chgData name="Takashi Koyama" userId="67047c8071e7c676" providerId="LiveId" clId="{60131A60-09A8-48C1-B2BE-6E7D4189E855}" dt="2023-07-27T12:21:28.869" v="352" actId="20577"/>
          <ac:spMkLst>
            <pc:docMk/>
            <pc:sldMk cId="503048579" sldId="269"/>
            <ac:spMk id="3" creationId="{6E8212F3-26FB-1B10-8D02-920C86164E07}"/>
          </ac:spMkLst>
        </pc:spChg>
        <pc:spChg chg="add del mod ord">
          <ac:chgData name="Takashi Koyama" userId="67047c8071e7c676" providerId="LiveId" clId="{60131A60-09A8-48C1-B2BE-6E7D4189E855}" dt="2023-07-27T06:56:48.180" v="299" actId="700"/>
          <ac:spMkLst>
            <pc:docMk/>
            <pc:sldMk cId="503048579" sldId="269"/>
            <ac:spMk id="4" creationId="{6D5F5EF4-C562-6855-672D-77B9C2161E65}"/>
          </ac:spMkLst>
        </pc:spChg>
        <pc:spChg chg="del mod">
          <ac:chgData name="Takashi Koyama" userId="67047c8071e7c676" providerId="LiveId" clId="{60131A60-09A8-48C1-B2BE-6E7D4189E855}" dt="2023-06-26T08:42:04.950" v="35" actId="478"/>
          <ac:spMkLst>
            <pc:docMk/>
            <pc:sldMk cId="503048579" sldId="269"/>
            <ac:spMk id="4" creationId="{C7B79C08-D32C-AC64-5753-7BA42DEF71BF}"/>
          </ac:spMkLst>
        </pc:spChg>
        <pc:spChg chg="add mod ord">
          <ac:chgData name="Takashi Koyama" userId="67047c8071e7c676" providerId="LiveId" clId="{60131A60-09A8-48C1-B2BE-6E7D4189E855}" dt="2023-07-27T06:56:52.151" v="300" actId="700"/>
          <ac:spMkLst>
            <pc:docMk/>
            <pc:sldMk cId="503048579" sldId="269"/>
            <ac:spMk id="5" creationId="{4E672CEB-295D-CED0-5359-D1D90D035F95}"/>
          </ac:spMkLst>
        </pc:spChg>
        <pc:spChg chg="add mod">
          <ac:chgData name="Takashi Koyama" userId="67047c8071e7c676" providerId="LiveId" clId="{60131A60-09A8-48C1-B2BE-6E7D4189E855}" dt="2023-07-22T02:19:06.999" v="172" actId="20577"/>
          <ac:spMkLst>
            <pc:docMk/>
            <pc:sldMk cId="503048579" sldId="269"/>
            <ac:spMk id="6" creationId="{A2F7016A-FF2D-BE21-61C8-362E9A28A01D}"/>
          </ac:spMkLst>
        </pc:spChg>
        <pc:spChg chg="mod">
          <ac:chgData name="Takashi Koyama" userId="67047c8071e7c676" providerId="LiveId" clId="{60131A60-09A8-48C1-B2BE-6E7D4189E855}" dt="2023-07-27T06:54:33.326" v="295" actId="207"/>
          <ac:spMkLst>
            <pc:docMk/>
            <pc:sldMk cId="503048579" sldId="269"/>
            <ac:spMk id="8" creationId="{19F1F0AE-378C-935B-5499-783E29088957}"/>
          </ac:spMkLst>
        </pc:spChg>
        <pc:picChg chg="del">
          <ac:chgData name="Takashi Koyama" userId="67047c8071e7c676" providerId="LiveId" clId="{60131A60-09A8-48C1-B2BE-6E7D4189E855}" dt="2023-07-27T06:54:06.270" v="292" actId="478"/>
          <ac:picMkLst>
            <pc:docMk/>
            <pc:sldMk cId="503048579" sldId="269"/>
            <ac:picMk id="5" creationId="{555115A0-443D-F3E2-0636-288C2CB455B3}"/>
          </ac:picMkLst>
        </pc:picChg>
      </pc:sldChg>
      <pc:sldChg chg="del">
        <pc:chgData name="Takashi Koyama" userId="67047c8071e7c676" providerId="LiveId" clId="{60131A60-09A8-48C1-B2BE-6E7D4189E855}" dt="2023-07-27T06:54:57.325" v="297" actId="47"/>
        <pc:sldMkLst>
          <pc:docMk/>
          <pc:sldMk cId="165508926" sldId="271"/>
        </pc:sldMkLst>
      </pc:sldChg>
      <pc:sldChg chg="new">
        <pc:chgData name="Takashi Koyama" userId="67047c8071e7c676" providerId="LiveId" clId="{60131A60-09A8-48C1-B2BE-6E7D4189E855}" dt="2023-07-22T02:19:49.152" v="184" actId="680"/>
        <pc:sldMkLst>
          <pc:docMk/>
          <pc:sldMk cId="937317793" sldId="272"/>
        </pc:sldMkLst>
      </pc:sldChg>
      <pc:sldChg chg="new del">
        <pc:chgData name="Takashi Koyama" userId="67047c8071e7c676" providerId="LiveId" clId="{60131A60-09A8-48C1-B2BE-6E7D4189E855}" dt="2023-07-27T12:33:52.690" v="469" actId="2696"/>
        <pc:sldMkLst>
          <pc:docMk/>
          <pc:sldMk cId="236059437" sldId="273"/>
        </pc:sldMkLst>
      </pc:sldChg>
      <pc:sldChg chg="new del">
        <pc:chgData name="Takashi Koyama" userId="67047c8071e7c676" providerId="LiveId" clId="{60131A60-09A8-48C1-B2BE-6E7D4189E855}" dt="2023-07-27T12:33:35.938" v="467" actId="2696"/>
        <pc:sldMkLst>
          <pc:docMk/>
          <pc:sldMk cId="816277747" sldId="273"/>
        </pc:sldMkLst>
      </pc:sldChg>
      <pc:sldChg chg="new del">
        <pc:chgData name="Takashi Koyama" userId="67047c8071e7c676" providerId="LiveId" clId="{60131A60-09A8-48C1-B2BE-6E7D4189E855}" dt="2023-07-27T12:43:54.322" v="530" actId="2696"/>
        <pc:sldMkLst>
          <pc:docMk/>
          <pc:sldMk cId="3377868086" sldId="273"/>
        </pc:sldMkLst>
      </pc:sldChg>
      <pc:sldMasterChg chg="addSldLayout delSldLayout modSldLayout sldLayoutOrd">
        <pc:chgData name="Takashi Koyama" userId="67047c8071e7c676" providerId="LiveId" clId="{60131A60-09A8-48C1-B2BE-6E7D4189E855}" dt="2023-07-27T12:44:34.111" v="540" actId="20577"/>
        <pc:sldMasterMkLst>
          <pc:docMk/>
          <pc:sldMasterMk cId="846470962" sldId="2147483660"/>
        </pc:sldMasterMkLst>
        <pc:sldLayoutChg chg="addSp delSp modSp mod">
          <pc:chgData name="Takashi Koyama" userId="67047c8071e7c676" providerId="LiveId" clId="{60131A60-09A8-48C1-B2BE-6E7D4189E855}" dt="2023-07-27T06:57:15.489" v="305"/>
          <pc:sldLayoutMkLst>
            <pc:docMk/>
            <pc:sldMasterMk cId="846470962" sldId="2147483660"/>
            <pc:sldLayoutMk cId="3827884282" sldId="2147483661"/>
          </pc:sldLayoutMkLst>
          <pc:spChg chg="mod">
            <ac:chgData name="Takashi Koyama" userId="67047c8071e7c676" providerId="LiveId" clId="{60131A60-09A8-48C1-B2BE-6E7D4189E855}" dt="2023-07-27T06:34:31.183" v="252" actId="207"/>
            <ac:spMkLst>
              <pc:docMk/>
              <pc:sldMasterMk cId="846470962" sldId="2147483660"/>
              <pc:sldLayoutMk cId="3827884282" sldId="2147483661"/>
              <ac:spMk id="2" creationId="{00000000-0000-0000-0000-000000000000}"/>
            </ac:spMkLst>
          </pc:spChg>
          <pc:spChg chg="mod">
            <ac:chgData name="Takashi Koyama" userId="67047c8071e7c676" providerId="LiveId" clId="{60131A60-09A8-48C1-B2BE-6E7D4189E855}" dt="2023-07-27T06:34:31.183" v="252" actId="207"/>
            <ac:spMkLst>
              <pc:docMk/>
              <pc:sldMasterMk cId="846470962" sldId="2147483660"/>
              <pc:sldLayoutMk cId="3827884282" sldId="2147483661"/>
              <ac:spMk id="3" creationId="{00000000-0000-0000-0000-000000000000}"/>
            </ac:spMkLst>
          </pc:spChg>
          <pc:spChg chg="add del mod">
            <ac:chgData name="Takashi Koyama" userId="67047c8071e7c676" providerId="LiveId" clId="{60131A60-09A8-48C1-B2BE-6E7D4189E855}" dt="2023-07-22T02:07:01.913" v="53" actId="21"/>
            <ac:spMkLst>
              <pc:docMk/>
              <pc:sldMasterMk cId="846470962" sldId="2147483660"/>
              <pc:sldLayoutMk cId="3827884282" sldId="2147483661"/>
              <ac:spMk id="4" creationId="{44B8694C-9DE4-5213-12FE-24AE357C2995}"/>
            </ac:spMkLst>
          </pc:spChg>
          <pc:picChg chg="add mod">
            <ac:chgData name="Takashi Koyama" userId="67047c8071e7c676" providerId="LiveId" clId="{60131A60-09A8-48C1-B2BE-6E7D4189E855}" dt="2023-07-27T06:57:15.489" v="305"/>
            <ac:picMkLst>
              <pc:docMk/>
              <pc:sldMasterMk cId="846470962" sldId="2147483660"/>
              <pc:sldLayoutMk cId="3827884282" sldId="2147483661"/>
              <ac:picMk id="4" creationId="{4069149B-5DC8-4034-2E07-EE7EFB298B47}"/>
            </ac:picMkLst>
          </pc:picChg>
          <pc:picChg chg="add del mod">
            <ac:chgData name="Takashi Koyama" userId="67047c8071e7c676" providerId="LiveId" clId="{60131A60-09A8-48C1-B2BE-6E7D4189E855}" dt="2023-07-27T06:49:08.679" v="266" actId="478"/>
            <ac:picMkLst>
              <pc:docMk/>
              <pc:sldMasterMk cId="846470962" sldId="2147483660"/>
              <pc:sldLayoutMk cId="3827884282" sldId="2147483661"/>
              <ac:picMk id="4" creationId="{7A82EBA0-6F69-93DC-0D10-0482E4D7BEE7}"/>
            </ac:picMkLst>
          </pc:picChg>
        </pc:sldLayoutChg>
        <pc:sldLayoutChg chg="mod">
          <pc:chgData name="Takashi Koyama" userId="67047c8071e7c676" providerId="LiveId" clId="{60131A60-09A8-48C1-B2BE-6E7D4189E855}" dt="2023-07-27T12:41:40.018" v="512" actId="6014"/>
          <pc:sldLayoutMkLst>
            <pc:docMk/>
            <pc:sldMasterMk cId="846470962" sldId="2147483660"/>
            <pc:sldLayoutMk cId="2251829526" sldId="2147483663"/>
          </pc:sldLayoutMkLst>
        </pc:sldLayoutChg>
        <pc:sldLayoutChg chg="ord">
          <pc:chgData name="Takashi Koyama" userId="67047c8071e7c676" providerId="LiveId" clId="{60131A60-09A8-48C1-B2BE-6E7D4189E855}" dt="2023-07-27T12:40:43.882" v="510" actId="20578"/>
          <pc:sldLayoutMkLst>
            <pc:docMk/>
            <pc:sldMasterMk cId="846470962" sldId="2147483660"/>
            <pc:sldLayoutMk cId="1295931142" sldId="2147483669"/>
          </pc:sldLayoutMkLst>
        </pc:sldLayoutChg>
        <pc:sldLayoutChg chg="modSp mod">
          <pc:chgData name="Takashi Koyama" userId="67047c8071e7c676" providerId="LiveId" clId="{60131A60-09A8-48C1-B2BE-6E7D4189E855}" dt="2023-07-27T12:44:34.111" v="540" actId="20577"/>
          <pc:sldLayoutMkLst>
            <pc:docMk/>
            <pc:sldMasterMk cId="846470962" sldId="2147483660"/>
            <pc:sldLayoutMk cId="2697714700" sldId="2147483673"/>
          </pc:sldLayoutMkLst>
          <pc:spChg chg="mod">
            <ac:chgData name="Takashi Koyama" userId="67047c8071e7c676" providerId="LiveId" clId="{60131A60-09A8-48C1-B2BE-6E7D4189E855}" dt="2023-07-27T12:44:34.111" v="540" actId="20577"/>
            <ac:spMkLst>
              <pc:docMk/>
              <pc:sldMasterMk cId="846470962" sldId="2147483660"/>
              <pc:sldLayoutMk cId="2697714700" sldId="2147483673"/>
              <ac:spMk id="2" creationId="{00000000-0000-0000-0000-000000000000}"/>
            </ac:spMkLst>
          </pc:spChg>
        </pc:sldLayoutChg>
        <pc:sldLayoutChg chg="modSp mod">
          <pc:chgData name="Takashi Koyama" userId="67047c8071e7c676" providerId="LiveId" clId="{60131A60-09A8-48C1-B2BE-6E7D4189E855}" dt="2023-07-27T12:43:37.843" v="528" actId="20577"/>
          <pc:sldLayoutMkLst>
            <pc:docMk/>
            <pc:sldMasterMk cId="846470962" sldId="2147483660"/>
            <pc:sldLayoutMk cId="313906689" sldId="2147483691"/>
          </pc:sldLayoutMkLst>
          <pc:spChg chg="mod">
            <ac:chgData name="Takashi Koyama" userId="67047c8071e7c676" providerId="LiveId" clId="{60131A60-09A8-48C1-B2BE-6E7D4189E855}" dt="2023-07-27T12:43:37.843" v="528" actId="20577"/>
            <ac:spMkLst>
              <pc:docMk/>
              <pc:sldMasterMk cId="846470962" sldId="2147483660"/>
              <pc:sldLayoutMk cId="313906689" sldId="2147483691"/>
              <ac:spMk id="2" creationId="{00000000-0000-0000-0000-000000000000}"/>
            </ac:spMkLst>
          </pc:spChg>
        </pc:sldLayoutChg>
        <pc:sldLayoutChg chg="addSp delSp modSp mod">
          <pc:chgData name="Takashi Koyama" userId="67047c8071e7c676" providerId="LiveId" clId="{60131A60-09A8-48C1-B2BE-6E7D4189E855}" dt="2023-07-27T12:35:55.584" v="483" actId="1076"/>
          <pc:sldLayoutMkLst>
            <pc:docMk/>
            <pc:sldMasterMk cId="846470962" sldId="2147483660"/>
            <pc:sldLayoutMk cId="3139815741" sldId="2147483692"/>
          </pc:sldLayoutMkLst>
          <pc:spChg chg="add mod">
            <ac:chgData name="Takashi Koyama" userId="67047c8071e7c676" providerId="LiveId" clId="{60131A60-09A8-48C1-B2BE-6E7D4189E855}" dt="2023-07-22T12:20:52.767" v="185"/>
            <ac:spMkLst>
              <pc:docMk/>
              <pc:sldMasterMk cId="846470962" sldId="2147483660"/>
              <pc:sldLayoutMk cId="3139815741" sldId="2147483692"/>
              <ac:spMk id="2" creationId="{D7512B16-DAB0-A478-B447-B71BD7F6C194}"/>
            </ac:spMkLst>
          </pc:spChg>
          <pc:spChg chg="add del">
            <ac:chgData name="Takashi Koyama" userId="67047c8071e7c676" providerId="LiveId" clId="{60131A60-09A8-48C1-B2BE-6E7D4189E855}" dt="2023-07-27T12:35:14.727" v="477" actId="11529"/>
            <ac:spMkLst>
              <pc:docMk/>
              <pc:sldMasterMk cId="846470962" sldId="2147483660"/>
              <pc:sldLayoutMk cId="3139815741" sldId="2147483692"/>
              <ac:spMk id="4" creationId="{E8336D81-5F1B-73A9-6558-D431DEFE5576}"/>
            </ac:spMkLst>
          </pc:spChg>
          <pc:spChg chg="del mod">
            <ac:chgData name="Takashi Koyama" userId="67047c8071e7c676" providerId="LiveId" clId="{60131A60-09A8-48C1-B2BE-6E7D4189E855}" dt="2023-07-27T12:34:57.042" v="476" actId="478"/>
            <ac:spMkLst>
              <pc:docMk/>
              <pc:sldMasterMk cId="846470962" sldId="2147483660"/>
              <pc:sldLayoutMk cId="3139815741" sldId="2147483692"/>
              <ac:spMk id="5" creationId="{B156B6FA-79F5-5B90-2386-4A3C2FB31759}"/>
            </ac:spMkLst>
          </pc:spChg>
          <pc:spChg chg="add mod">
            <ac:chgData name="Takashi Koyama" userId="67047c8071e7c676" providerId="LiveId" clId="{60131A60-09A8-48C1-B2BE-6E7D4189E855}" dt="2023-07-27T12:35:55.584" v="483" actId="1076"/>
            <ac:spMkLst>
              <pc:docMk/>
              <pc:sldMasterMk cId="846470962" sldId="2147483660"/>
              <pc:sldLayoutMk cId="3139815741" sldId="2147483692"/>
              <ac:spMk id="6" creationId="{9E1370E3-3A5D-96DA-9F0E-3D6710EED428}"/>
            </ac:spMkLst>
          </pc:spChg>
        </pc:sldLayoutChg>
        <pc:sldLayoutChg chg="addSp delSp modSp mod setBg">
          <pc:chgData name="Takashi Koyama" userId="67047c8071e7c676" providerId="LiveId" clId="{60131A60-09A8-48C1-B2BE-6E7D4189E855}" dt="2023-07-27T06:57:02.103" v="302"/>
          <pc:sldLayoutMkLst>
            <pc:docMk/>
            <pc:sldMasterMk cId="846470962" sldId="2147483660"/>
            <pc:sldLayoutMk cId="4035212570" sldId="2147483696"/>
          </pc:sldLayoutMkLst>
          <pc:spChg chg="mod">
            <ac:chgData name="Takashi Koyama" userId="67047c8071e7c676" providerId="LiveId" clId="{60131A60-09A8-48C1-B2BE-6E7D4189E855}" dt="2023-07-27T06:36:10.308" v="261" actId="207"/>
            <ac:spMkLst>
              <pc:docMk/>
              <pc:sldMasterMk cId="846470962" sldId="2147483660"/>
              <pc:sldLayoutMk cId="4035212570" sldId="2147483696"/>
              <ac:spMk id="2" creationId="{00000000-0000-0000-0000-000000000000}"/>
            </ac:spMkLst>
          </pc:spChg>
          <pc:spChg chg="mod">
            <ac:chgData name="Takashi Koyama" userId="67047c8071e7c676" providerId="LiveId" clId="{60131A60-09A8-48C1-B2BE-6E7D4189E855}" dt="2023-07-27T06:36:10.308" v="261" actId="207"/>
            <ac:spMkLst>
              <pc:docMk/>
              <pc:sldMasterMk cId="846470962" sldId="2147483660"/>
              <pc:sldLayoutMk cId="4035212570" sldId="2147483696"/>
              <ac:spMk id="3" creationId="{00000000-0000-0000-0000-000000000000}"/>
            </ac:spMkLst>
          </pc:spChg>
          <pc:spChg chg="add del mod">
            <ac:chgData name="Takashi Koyama" userId="67047c8071e7c676" providerId="LiveId" clId="{60131A60-09A8-48C1-B2BE-6E7D4189E855}" dt="2023-07-22T02:07:14.825" v="57" actId="478"/>
            <ac:spMkLst>
              <pc:docMk/>
              <pc:sldMasterMk cId="846470962" sldId="2147483660"/>
              <pc:sldLayoutMk cId="4035212570" sldId="2147483696"/>
              <ac:spMk id="4" creationId="{78ABF169-0832-EF77-7106-C4606E506161}"/>
            </ac:spMkLst>
          </pc:spChg>
          <pc:picChg chg="add mod">
            <ac:chgData name="Takashi Koyama" userId="67047c8071e7c676" providerId="LiveId" clId="{60131A60-09A8-48C1-B2BE-6E7D4189E855}" dt="2023-07-27T06:57:02.103" v="302"/>
            <ac:picMkLst>
              <pc:docMk/>
              <pc:sldMasterMk cId="846470962" sldId="2147483660"/>
              <pc:sldLayoutMk cId="4035212570" sldId="2147483696"/>
              <ac:picMk id="4" creationId="{384C1E94-7A78-1026-5248-67E9D6DBF684}"/>
            </ac:picMkLst>
          </pc:picChg>
          <pc:picChg chg="add del mod">
            <ac:chgData name="Takashi Koyama" userId="67047c8071e7c676" providerId="LiveId" clId="{60131A60-09A8-48C1-B2BE-6E7D4189E855}" dt="2023-07-27T06:49:46.936" v="269" actId="478"/>
            <ac:picMkLst>
              <pc:docMk/>
              <pc:sldMasterMk cId="846470962" sldId="2147483660"/>
              <pc:sldLayoutMk cId="4035212570" sldId="2147483696"/>
              <ac:picMk id="4" creationId="{9741F461-43AD-A8A3-C3D9-69AF2B14915D}"/>
            </ac:picMkLst>
          </pc:picChg>
        </pc:sldLayoutChg>
        <pc:sldLayoutChg chg="mod">
          <pc:chgData name="Takashi Koyama" userId="67047c8071e7c676" providerId="LiveId" clId="{60131A60-09A8-48C1-B2BE-6E7D4189E855}" dt="2023-07-27T12:42:39.521" v="515" actId="6014"/>
          <pc:sldLayoutMkLst>
            <pc:docMk/>
            <pc:sldMasterMk cId="846470962" sldId="2147483660"/>
            <pc:sldLayoutMk cId="1775877559" sldId="2147483697"/>
          </pc:sldLayoutMkLst>
        </pc:sldLayoutChg>
        <pc:sldLayoutChg chg="addSp delSp modSp mod">
          <pc:chgData name="Takashi Koyama" userId="67047c8071e7c676" providerId="LiveId" clId="{60131A60-09A8-48C1-B2BE-6E7D4189E855}" dt="2023-07-27T12:43:30.530" v="522" actId="20577"/>
          <pc:sldLayoutMkLst>
            <pc:docMk/>
            <pc:sldMasterMk cId="846470962" sldId="2147483660"/>
            <pc:sldLayoutMk cId="693070294" sldId="2147483698"/>
          </pc:sldLayoutMkLst>
          <pc:spChg chg="mod">
            <ac:chgData name="Takashi Koyama" userId="67047c8071e7c676" providerId="LiveId" clId="{60131A60-09A8-48C1-B2BE-6E7D4189E855}" dt="2023-07-27T12:43:30.530" v="522" actId="20577"/>
            <ac:spMkLst>
              <pc:docMk/>
              <pc:sldMasterMk cId="846470962" sldId="2147483660"/>
              <pc:sldLayoutMk cId="693070294" sldId="2147483698"/>
              <ac:spMk id="2" creationId="{00000000-0000-0000-0000-000000000000}"/>
            </ac:spMkLst>
          </pc:spChg>
          <pc:spChg chg="add del mod">
            <ac:chgData name="Takashi Koyama" userId="67047c8071e7c676" providerId="LiveId" clId="{60131A60-09A8-48C1-B2BE-6E7D4189E855}" dt="2023-07-22T12:21:48.795" v="191"/>
            <ac:spMkLst>
              <pc:docMk/>
              <pc:sldMasterMk cId="846470962" sldId="2147483660"/>
              <pc:sldLayoutMk cId="693070294" sldId="2147483698"/>
              <ac:spMk id="4" creationId="{C3588833-D4A7-2941-FAB3-48BB393E2A67}"/>
            </ac:spMkLst>
          </pc:spChg>
        </pc:sldLayoutChg>
        <pc:sldLayoutChg chg="ord">
          <pc:chgData name="Takashi Koyama" userId="67047c8071e7c676" providerId="LiveId" clId="{60131A60-09A8-48C1-B2BE-6E7D4189E855}" dt="2023-07-27T12:40:46.824" v="511" actId="20578"/>
          <pc:sldLayoutMkLst>
            <pc:docMk/>
            <pc:sldMasterMk cId="846470962" sldId="2147483660"/>
            <pc:sldLayoutMk cId="2476523693" sldId="2147483699"/>
          </pc:sldLayoutMkLst>
        </pc:sldLayoutChg>
        <pc:sldLayoutChg chg="modSp mod">
          <pc:chgData name="Takashi Koyama" userId="67047c8071e7c676" providerId="LiveId" clId="{60131A60-09A8-48C1-B2BE-6E7D4189E855}" dt="2023-07-27T12:44:21.706" v="535" actId="20577"/>
          <pc:sldLayoutMkLst>
            <pc:docMk/>
            <pc:sldMasterMk cId="846470962" sldId="2147483660"/>
            <pc:sldLayoutMk cId="1351513454" sldId="2147483700"/>
          </pc:sldLayoutMkLst>
          <pc:spChg chg="mod">
            <ac:chgData name="Takashi Koyama" userId="67047c8071e7c676" providerId="LiveId" clId="{60131A60-09A8-48C1-B2BE-6E7D4189E855}" dt="2023-07-27T12:44:21.706" v="535" actId="20577"/>
            <ac:spMkLst>
              <pc:docMk/>
              <pc:sldMasterMk cId="846470962" sldId="2147483660"/>
              <pc:sldLayoutMk cId="1351513454" sldId="2147483700"/>
              <ac:spMk id="2" creationId="{00000000-0000-0000-0000-000000000000}"/>
            </ac:spMkLst>
          </pc:spChg>
        </pc:sldLayoutChg>
        <pc:sldLayoutChg chg="delSp add del mod modTransition">
          <pc:chgData name="Takashi Koyama" userId="67047c8071e7c676" providerId="LiveId" clId="{60131A60-09A8-48C1-B2BE-6E7D4189E855}" dt="2023-07-27T06:57:20.803" v="306" actId="2696"/>
          <pc:sldLayoutMkLst>
            <pc:docMk/>
            <pc:sldMasterMk cId="846470962" sldId="2147483660"/>
            <pc:sldLayoutMk cId="370523982" sldId="2147483701"/>
          </pc:sldLayoutMkLst>
          <pc:picChg chg="del">
            <ac:chgData name="Takashi Koyama" userId="67047c8071e7c676" providerId="LiveId" clId="{60131A60-09A8-48C1-B2BE-6E7D4189E855}" dt="2023-07-27T06:57:13.807" v="304" actId="21"/>
            <ac:picMkLst>
              <pc:docMk/>
              <pc:sldMasterMk cId="846470962" sldId="2147483660"/>
              <pc:sldLayoutMk cId="370523982" sldId="2147483701"/>
              <ac:picMk id="4" creationId="{7A82EBA0-6F69-93DC-0D10-0482E4D7BEE7}"/>
            </ac:picMkLst>
          </pc:picChg>
        </pc:sldLayoutChg>
        <pc:sldLayoutChg chg="modSp add mod modTransition setBg">
          <pc:chgData name="Takashi Koyama" userId="67047c8071e7c676" providerId="LiveId" clId="{60131A60-09A8-48C1-B2BE-6E7D4189E855}" dt="2023-07-27T12:26:10.474" v="359"/>
          <pc:sldLayoutMkLst>
            <pc:docMk/>
            <pc:sldMasterMk cId="846470962" sldId="2147483660"/>
            <pc:sldLayoutMk cId="2381335604" sldId="2147483701"/>
          </pc:sldLayoutMkLst>
          <pc:spChg chg="mod">
            <ac:chgData name="Takashi Koyama" userId="67047c8071e7c676" providerId="LiveId" clId="{60131A60-09A8-48C1-B2BE-6E7D4189E855}" dt="2023-07-27T12:25:48.214" v="355" actId="207"/>
            <ac:spMkLst>
              <pc:docMk/>
              <pc:sldMasterMk cId="846470962" sldId="2147483660"/>
              <pc:sldLayoutMk cId="2381335604" sldId="2147483701"/>
              <ac:spMk id="4" creationId="{DA9A34A1-7491-6730-CD68-E0C81E34B3EE}"/>
            </ac:spMkLst>
          </pc:spChg>
        </pc:sldLayoutChg>
        <pc:sldLayoutChg chg="delSp add del mod modTransition">
          <pc:chgData name="Takashi Koyama" userId="67047c8071e7c676" providerId="LiveId" clId="{60131A60-09A8-48C1-B2BE-6E7D4189E855}" dt="2023-07-27T06:57:09.596" v="303" actId="2696"/>
          <pc:sldLayoutMkLst>
            <pc:docMk/>
            <pc:sldMasterMk cId="846470962" sldId="2147483660"/>
            <pc:sldLayoutMk cId="1651231202" sldId="2147483702"/>
          </pc:sldLayoutMkLst>
          <pc:picChg chg="del">
            <ac:chgData name="Takashi Koyama" userId="67047c8071e7c676" providerId="LiveId" clId="{60131A60-09A8-48C1-B2BE-6E7D4189E855}" dt="2023-07-27T06:56:59.685" v="301" actId="21"/>
            <ac:picMkLst>
              <pc:docMk/>
              <pc:sldMasterMk cId="846470962" sldId="2147483660"/>
              <pc:sldLayoutMk cId="1651231202" sldId="2147483702"/>
              <ac:picMk id="4" creationId="{9741F461-43AD-A8A3-C3D9-69AF2B14915D}"/>
            </ac:picMkLst>
          </pc:picChg>
        </pc:sldLayoutChg>
        <pc:sldLayoutChg chg="addSp delSp modSp del mod">
          <pc:chgData name="Takashi Koyama" userId="67047c8071e7c676" providerId="LiveId" clId="{60131A60-09A8-48C1-B2BE-6E7D4189E855}" dt="2023-07-27T12:34:04.774" v="470" actId="2696"/>
          <pc:sldLayoutMkLst>
            <pc:docMk/>
            <pc:sldMasterMk cId="846470962" sldId="2147483660"/>
            <pc:sldLayoutMk cId="1737557153" sldId="2147483702"/>
          </pc:sldLayoutMkLst>
          <pc:spChg chg="del mod">
            <ac:chgData name="Takashi Koyama" userId="67047c8071e7c676" providerId="LiveId" clId="{60131A60-09A8-48C1-B2BE-6E7D4189E855}" dt="2023-07-27T12:29:09.764" v="416" actId="478"/>
            <ac:spMkLst>
              <pc:docMk/>
              <pc:sldMasterMk cId="846470962" sldId="2147483660"/>
              <pc:sldLayoutMk cId="1737557153" sldId="2147483702"/>
              <ac:spMk id="2" creationId="{A8919CFA-0E6F-975D-8CC6-E27315F1257E}"/>
            </ac:spMkLst>
          </pc:spChg>
          <pc:spChg chg="del">
            <ac:chgData name="Takashi Koyama" userId="67047c8071e7c676" providerId="LiveId" clId="{60131A60-09A8-48C1-B2BE-6E7D4189E855}" dt="2023-07-27T12:28:09.201" v="378" actId="478"/>
            <ac:spMkLst>
              <pc:docMk/>
              <pc:sldMasterMk cId="846470962" sldId="2147483660"/>
              <pc:sldLayoutMk cId="1737557153" sldId="2147483702"/>
              <ac:spMk id="5" creationId="{AEC3B3B8-CDD6-7821-3EFD-45D399D70FE3}"/>
            </ac:spMkLst>
          </pc:spChg>
          <pc:spChg chg="add mod">
            <ac:chgData name="Takashi Koyama" userId="67047c8071e7c676" providerId="LiveId" clId="{60131A60-09A8-48C1-B2BE-6E7D4189E855}" dt="2023-07-27T12:29:24.444" v="436" actId="1076"/>
            <ac:spMkLst>
              <pc:docMk/>
              <pc:sldMasterMk cId="846470962" sldId="2147483660"/>
              <pc:sldLayoutMk cId="1737557153" sldId="2147483702"/>
              <ac:spMk id="10" creationId="{61467FB6-7C53-91EE-59B7-043B2A8E212E}"/>
            </ac:spMkLst>
          </pc:spChg>
          <pc:spChg chg="add del mod">
            <ac:chgData name="Takashi Koyama" userId="67047c8071e7c676" providerId="LiveId" clId="{60131A60-09A8-48C1-B2BE-6E7D4189E855}" dt="2023-07-27T12:30:01.725" v="443"/>
            <ac:spMkLst>
              <pc:docMk/>
              <pc:sldMasterMk cId="846470962" sldId="2147483660"/>
              <pc:sldLayoutMk cId="1737557153" sldId="2147483702"/>
              <ac:spMk id="11" creationId="{5B22DEC0-AF58-460E-606B-7ADE21729AD0}"/>
            </ac:spMkLst>
          </pc:spChg>
          <pc:spChg chg="add del mod">
            <ac:chgData name="Takashi Koyama" userId="67047c8071e7c676" providerId="LiveId" clId="{60131A60-09A8-48C1-B2BE-6E7D4189E855}" dt="2023-07-27T12:30:11.715" v="447"/>
            <ac:spMkLst>
              <pc:docMk/>
              <pc:sldMasterMk cId="846470962" sldId="2147483660"/>
              <pc:sldLayoutMk cId="1737557153" sldId="2147483702"/>
              <ac:spMk id="12" creationId="{07658AC2-F688-A01F-3F33-3E4AF9BAA917}"/>
            </ac:spMkLst>
          </pc:spChg>
          <pc:spChg chg="add del mod">
            <ac:chgData name="Takashi Koyama" userId="67047c8071e7c676" providerId="LiveId" clId="{60131A60-09A8-48C1-B2BE-6E7D4189E855}" dt="2023-07-27T12:30:11.715" v="447"/>
            <ac:spMkLst>
              <pc:docMk/>
              <pc:sldMasterMk cId="846470962" sldId="2147483660"/>
              <pc:sldLayoutMk cId="1737557153" sldId="2147483702"/>
              <ac:spMk id="13" creationId="{9F381ECD-6B14-D1C9-9D40-88CA33D31FE0}"/>
            </ac:spMkLst>
          </pc:spChg>
          <pc:spChg chg="add mod">
            <ac:chgData name="Takashi Koyama" userId="67047c8071e7c676" providerId="LiveId" clId="{60131A60-09A8-48C1-B2BE-6E7D4189E855}" dt="2023-07-27T12:30:16.609" v="449" actId="1076"/>
            <ac:spMkLst>
              <pc:docMk/>
              <pc:sldMasterMk cId="846470962" sldId="2147483660"/>
              <pc:sldLayoutMk cId="1737557153" sldId="2147483702"/>
              <ac:spMk id="14" creationId="{993A87F9-D374-AFDA-5F85-30726402A246}"/>
            </ac:spMkLst>
          </pc:spChg>
          <pc:spChg chg="add mod">
            <ac:chgData name="Takashi Koyama" userId="67047c8071e7c676" providerId="LiveId" clId="{60131A60-09A8-48C1-B2BE-6E7D4189E855}" dt="2023-07-27T12:30:16.609" v="449" actId="1076"/>
            <ac:spMkLst>
              <pc:docMk/>
              <pc:sldMasterMk cId="846470962" sldId="2147483660"/>
              <pc:sldLayoutMk cId="1737557153" sldId="2147483702"/>
              <ac:spMk id="15" creationId="{558388DE-13AC-79FD-3661-24F0719FED7B}"/>
            </ac:spMkLst>
          </pc:spChg>
          <pc:spChg chg="add del mod">
            <ac:chgData name="Takashi Koyama" userId="67047c8071e7c676" providerId="LiveId" clId="{60131A60-09A8-48C1-B2BE-6E7D4189E855}" dt="2023-07-27T12:30:27.723" v="451" actId="478"/>
            <ac:spMkLst>
              <pc:docMk/>
              <pc:sldMasterMk cId="846470962" sldId="2147483660"/>
              <pc:sldLayoutMk cId="1737557153" sldId="2147483702"/>
              <ac:spMk id="16" creationId="{7320309D-7ED3-A3F2-1A6A-CBB447C5B940}"/>
            </ac:spMkLst>
          </pc:spChg>
          <pc:spChg chg="add del">
            <ac:chgData name="Takashi Koyama" userId="67047c8071e7c676" providerId="LiveId" clId="{60131A60-09A8-48C1-B2BE-6E7D4189E855}" dt="2023-07-27T12:30:40.782" v="452" actId="11529"/>
            <ac:spMkLst>
              <pc:docMk/>
              <pc:sldMasterMk cId="846470962" sldId="2147483660"/>
              <pc:sldLayoutMk cId="1737557153" sldId="2147483702"/>
              <ac:spMk id="17" creationId="{30226269-98CC-A392-3E90-70336ED9ED15}"/>
            </ac:spMkLst>
          </pc:spChg>
          <pc:spChg chg="add mod">
            <ac:chgData name="Takashi Koyama" userId="67047c8071e7c676" providerId="LiveId" clId="{60131A60-09A8-48C1-B2BE-6E7D4189E855}" dt="2023-07-27T12:32:01.571" v="459" actId="179"/>
            <ac:spMkLst>
              <pc:docMk/>
              <pc:sldMasterMk cId="846470962" sldId="2147483660"/>
              <pc:sldLayoutMk cId="1737557153" sldId="2147483702"/>
              <ac:spMk id="18" creationId="{A9B0E389-9480-730A-CB0A-F3F5FA9371AC}"/>
            </ac:spMkLst>
          </pc:spChg>
          <pc:spChg chg="add mod">
            <ac:chgData name="Takashi Koyama" userId="67047c8071e7c676" providerId="LiveId" clId="{60131A60-09A8-48C1-B2BE-6E7D4189E855}" dt="2023-07-27T12:32:14.438" v="462" actId="1076"/>
            <ac:spMkLst>
              <pc:docMk/>
              <pc:sldMasterMk cId="846470962" sldId="2147483660"/>
              <pc:sldLayoutMk cId="1737557153" sldId="2147483702"/>
              <ac:spMk id="19" creationId="{4FCB331C-8937-62DC-99D8-E35CE539F5B4}"/>
            </ac:spMkLst>
          </pc:spChg>
          <pc:cxnChg chg="add mod">
            <ac:chgData name="Takashi Koyama" userId="67047c8071e7c676" providerId="LiveId" clId="{60131A60-09A8-48C1-B2BE-6E7D4189E855}" dt="2023-07-27T12:28:45.112" v="414" actId="14100"/>
            <ac:cxnSpMkLst>
              <pc:docMk/>
              <pc:sldMasterMk cId="846470962" sldId="2147483660"/>
              <pc:sldLayoutMk cId="1737557153" sldId="2147483702"/>
              <ac:cxnSpMk id="7" creationId="{13A05F95-557B-D222-3C09-FFA7B16AE8A5}"/>
            </ac:cxnSpMkLst>
          </pc:cxnChg>
        </pc:sldLayoutChg>
        <pc:sldLayoutChg chg="modSp add del mod ord modTransition">
          <pc:chgData name="Takashi Koyama" userId="67047c8071e7c676" providerId="LiveId" clId="{60131A60-09A8-48C1-B2BE-6E7D4189E855}" dt="2023-07-27T12:27:56.289" v="377" actId="2696"/>
          <pc:sldLayoutMkLst>
            <pc:docMk/>
            <pc:sldMasterMk cId="846470962" sldId="2147483660"/>
            <pc:sldLayoutMk cId="3826501212" sldId="2147483702"/>
          </pc:sldLayoutMkLst>
          <pc:spChg chg="mod">
            <ac:chgData name="Takashi Koyama" userId="67047c8071e7c676" providerId="LiveId" clId="{60131A60-09A8-48C1-B2BE-6E7D4189E855}" dt="2023-07-27T12:27:46.822" v="376" actId="20577"/>
            <ac:spMkLst>
              <pc:docMk/>
              <pc:sldMasterMk cId="846470962" sldId="2147483660"/>
              <pc:sldLayoutMk cId="3826501212" sldId="2147483702"/>
              <ac:spMk id="10" creationId="{BD828827-5CC1-0DDB-039D-BA156CCE4E61}"/>
            </ac:spMkLst>
          </pc:spChg>
        </pc:sldLayoutChg>
        <pc:sldLayoutChg chg="addSp delSp modSp mod ord">
          <pc:chgData name="Takashi Koyama" userId="67047c8071e7c676" providerId="LiveId" clId="{60131A60-09A8-48C1-B2BE-6E7D4189E855}" dt="2023-07-27T12:34:38.410" v="471" actId="6014"/>
          <pc:sldLayoutMkLst>
            <pc:docMk/>
            <pc:sldMasterMk cId="846470962" sldId="2147483660"/>
            <pc:sldLayoutMk cId="1748664538" sldId="2147483703"/>
          </pc:sldLayoutMkLst>
          <pc:spChg chg="del">
            <ac:chgData name="Takashi Koyama" userId="67047c8071e7c676" providerId="LiveId" clId="{60131A60-09A8-48C1-B2BE-6E7D4189E855}" dt="2023-07-27T12:32:51.026" v="464" actId="478"/>
            <ac:spMkLst>
              <pc:docMk/>
              <pc:sldMasterMk cId="846470962" sldId="2147483660"/>
              <pc:sldLayoutMk cId="1748664538" sldId="2147483703"/>
              <ac:spMk id="5" creationId="{AEC3B3B8-CDD6-7821-3EFD-45D399D70FE3}"/>
            </ac:spMkLst>
          </pc:spChg>
          <pc:spChg chg="del">
            <ac:chgData name="Takashi Koyama" userId="67047c8071e7c676" providerId="LiveId" clId="{60131A60-09A8-48C1-B2BE-6E7D4189E855}" dt="2023-07-27T12:32:51.026" v="464" actId="478"/>
            <ac:spMkLst>
              <pc:docMk/>
              <pc:sldMasterMk cId="846470962" sldId="2147483660"/>
              <pc:sldLayoutMk cId="1748664538" sldId="2147483703"/>
              <ac:spMk id="7" creationId="{45DD669E-BF66-696A-8607-A47E26405FB8}"/>
            </ac:spMkLst>
          </pc:spChg>
          <pc:spChg chg="add mod">
            <ac:chgData name="Takashi Koyama" userId="67047c8071e7c676" providerId="LiveId" clId="{60131A60-09A8-48C1-B2BE-6E7D4189E855}" dt="2023-07-27T12:32:58.409" v="465"/>
            <ac:spMkLst>
              <pc:docMk/>
              <pc:sldMasterMk cId="846470962" sldId="2147483660"/>
              <pc:sldLayoutMk cId="1748664538" sldId="2147483703"/>
              <ac:spMk id="9" creationId="{21152968-1B04-F2B2-46C5-896AB211F0EC}"/>
            </ac:spMkLst>
          </pc:spChg>
          <pc:spChg chg="add mod">
            <ac:chgData name="Takashi Koyama" userId="67047c8071e7c676" providerId="LiveId" clId="{60131A60-09A8-48C1-B2BE-6E7D4189E855}" dt="2023-07-27T12:32:58.409" v="465"/>
            <ac:spMkLst>
              <pc:docMk/>
              <pc:sldMasterMk cId="846470962" sldId="2147483660"/>
              <pc:sldLayoutMk cId="1748664538" sldId="2147483703"/>
              <ac:spMk id="10" creationId="{C1BC70E9-A7C1-B12D-6A48-EB03194A8F11}"/>
            </ac:spMkLst>
          </pc:spChg>
          <pc:cxnChg chg="add mod">
            <ac:chgData name="Takashi Koyama" userId="67047c8071e7c676" providerId="LiveId" clId="{60131A60-09A8-48C1-B2BE-6E7D4189E855}" dt="2023-07-27T12:32:47.013" v="463"/>
            <ac:cxnSpMkLst>
              <pc:docMk/>
              <pc:sldMasterMk cId="846470962" sldId="2147483660"/>
              <pc:sldLayoutMk cId="1748664538" sldId="2147483703"/>
              <ac:cxnSpMk id="8" creationId="{3CE2195F-C94A-CC0B-EFE9-5E94E362A26B}"/>
            </ac:cxnSpMkLst>
          </pc:cxnChg>
        </pc:sldLayoutChg>
      </pc:sldMasterChg>
      <pc:sldMasterChg chg="new del mod addSldLayout delSldLayout">
        <pc:chgData name="Takashi Koyama" userId="67047c8071e7c676" providerId="LiveId" clId="{60131A60-09A8-48C1-B2BE-6E7D4189E855}" dt="2023-07-27T06:50:48.949" v="282" actId="2696"/>
        <pc:sldMasterMkLst>
          <pc:docMk/>
          <pc:sldMasterMk cId="1084864620" sldId="2147483703"/>
        </pc:sldMasterMkLst>
        <pc:sldLayoutChg chg="new del replId">
          <pc:chgData name="Takashi Koyama" userId="67047c8071e7c676" providerId="LiveId" clId="{60131A60-09A8-48C1-B2BE-6E7D4189E855}" dt="2023-07-27T06:50:30.768" v="271" actId="2696"/>
          <pc:sldLayoutMkLst>
            <pc:docMk/>
            <pc:sldMasterMk cId="1084864620" sldId="2147483703"/>
            <pc:sldLayoutMk cId="3247079767" sldId="2147483704"/>
          </pc:sldLayoutMkLst>
        </pc:sldLayoutChg>
        <pc:sldLayoutChg chg="new del replId">
          <pc:chgData name="Takashi Koyama" userId="67047c8071e7c676" providerId="LiveId" clId="{60131A60-09A8-48C1-B2BE-6E7D4189E855}" dt="2023-07-27T06:50:30.790" v="272" actId="2696"/>
          <pc:sldLayoutMkLst>
            <pc:docMk/>
            <pc:sldMasterMk cId="1084864620" sldId="2147483703"/>
            <pc:sldLayoutMk cId="4273275922" sldId="2147483705"/>
          </pc:sldLayoutMkLst>
        </pc:sldLayoutChg>
        <pc:sldLayoutChg chg="new del replId">
          <pc:chgData name="Takashi Koyama" userId="67047c8071e7c676" providerId="LiveId" clId="{60131A60-09A8-48C1-B2BE-6E7D4189E855}" dt="2023-07-27T06:50:30.804" v="273" actId="2696"/>
          <pc:sldLayoutMkLst>
            <pc:docMk/>
            <pc:sldMasterMk cId="1084864620" sldId="2147483703"/>
            <pc:sldLayoutMk cId="1444377158" sldId="2147483706"/>
          </pc:sldLayoutMkLst>
        </pc:sldLayoutChg>
        <pc:sldLayoutChg chg="new del replId">
          <pc:chgData name="Takashi Koyama" userId="67047c8071e7c676" providerId="LiveId" clId="{60131A60-09A8-48C1-B2BE-6E7D4189E855}" dt="2023-07-27T06:50:30.829" v="274" actId="2696"/>
          <pc:sldLayoutMkLst>
            <pc:docMk/>
            <pc:sldMasterMk cId="1084864620" sldId="2147483703"/>
            <pc:sldLayoutMk cId="315810511" sldId="2147483707"/>
          </pc:sldLayoutMkLst>
        </pc:sldLayoutChg>
        <pc:sldLayoutChg chg="new del replId">
          <pc:chgData name="Takashi Koyama" userId="67047c8071e7c676" providerId="LiveId" clId="{60131A60-09A8-48C1-B2BE-6E7D4189E855}" dt="2023-07-27T06:50:30.856" v="275" actId="2696"/>
          <pc:sldLayoutMkLst>
            <pc:docMk/>
            <pc:sldMasterMk cId="1084864620" sldId="2147483703"/>
            <pc:sldLayoutMk cId="161594707" sldId="2147483708"/>
          </pc:sldLayoutMkLst>
        </pc:sldLayoutChg>
        <pc:sldLayoutChg chg="new del replId">
          <pc:chgData name="Takashi Koyama" userId="67047c8071e7c676" providerId="LiveId" clId="{60131A60-09A8-48C1-B2BE-6E7D4189E855}" dt="2023-07-27T06:50:30.867" v="276" actId="2696"/>
          <pc:sldLayoutMkLst>
            <pc:docMk/>
            <pc:sldMasterMk cId="1084864620" sldId="2147483703"/>
            <pc:sldLayoutMk cId="1933769020" sldId="2147483709"/>
          </pc:sldLayoutMkLst>
        </pc:sldLayoutChg>
        <pc:sldLayoutChg chg="new del replId">
          <pc:chgData name="Takashi Koyama" userId="67047c8071e7c676" providerId="LiveId" clId="{60131A60-09A8-48C1-B2BE-6E7D4189E855}" dt="2023-07-27T06:50:30.880" v="277" actId="2696"/>
          <pc:sldLayoutMkLst>
            <pc:docMk/>
            <pc:sldMasterMk cId="1084864620" sldId="2147483703"/>
            <pc:sldLayoutMk cId="3479823009" sldId="2147483710"/>
          </pc:sldLayoutMkLst>
        </pc:sldLayoutChg>
        <pc:sldLayoutChg chg="new del replId">
          <pc:chgData name="Takashi Koyama" userId="67047c8071e7c676" providerId="LiveId" clId="{60131A60-09A8-48C1-B2BE-6E7D4189E855}" dt="2023-07-27T06:50:30.895" v="278" actId="2696"/>
          <pc:sldLayoutMkLst>
            <pc:docMk/>
            <pc:sldMasterMk cId="1084864620" sldId="2147483703"/>
            <pc:sldLayoutMk cId="3854174502" sldId="2147483711"/>
          </pc:sldLayoutMkLst>
        </pc:sldLayoutChg>
        <pc:sldLayoutChg chg="new del replId">
          <pc:chgData name="Takashi Koyama" userId="67047c8071e7c676" providerId="LiveId" clId="{60131A60-09A8-48C1-B2BE-6E7D4189E855}" dt="2023-07-27T06:50:30.909" v="279" actId="2696"/>
          <pc:sldLayoutMkLst>
            <pc:docMk/>
            <pc:sldMasterMk cId="1084864620" sldId="2147483703"/>
            <pc:sldLayoutMk cId="541138099" sldId="2147483712"/>
          </pc:sldLayoutMkLst>
        </pc:sldLayoutChg>
        <pc:sldLayoutChg chg="new del replId">
          <pc:chgData name="Takashi Koyama" userId="67047c8071e7c676" providerId="LiveId" clId="{60131A60-09A8-48C1-B2BE-6E7D4189E855}" dt="2023-07-27T06:50:30.930" v="280" actId="2696"/>
          <pc:sldLayoutMkLst>
            <pc:docMk/>
            <pc:sldMasterMk cId="1084864620" sldId="2147483703"/>
            <pc:sldLayoutMk cId="2076493897" sldId="2147483713"/>
          </pc:sldLayoutMkLst>
        </pc:sldLayoutChg>
        <pc:sldLayoutChg chg="new del replId">
          <pc:chgData name="Takashi Koyama" userId="67047c8071e7c676" providerId="LiveId" clId="{60131A60-09A8-48C1-B2BE-6E7D4189E855}" dt="2023-07-27T06:50:30.947" v="281" actId="2696"/>
          <pc:sldLayoutMkLst>
            <pc:docMk/>
            <pc:sldMasterMk cId="1084864620" sldId="2147483703"/>
            <pc:sldLayoutMk cId="1780152669" sldId="2147483714"/>
          </pc:sldLayoutMkLst>
        </pc:sldLayoutChg>
      </pc:sldMasterChg>
    </pc:docChg>
  </pc:docChgLst>
  <pc:docChgLst>
    <pc:chgData name="Takashi Koyama" userId="67047c8071e7c676" providerId="LiveId" clId="{70DA9CE5-EBBB-429B-9C28-0ABF89B2DB45}"/>
    <pc:docChg chg="undo custSel addSld delSld modSld delMainMaster modMainMaster">
      <pc:chgData name="Takashi Koyama" userId="67047c8071e7c676" providerId="LiveId" clId="{70DA9CE5-EBBB-429B-9C28-0ABF89B2DB45}" dt="2023-06-09T04:07:24.556" v="1655" actId="16037"/>
      <pc:docMkLst>
        <pc:docMk/>
      </pc:docMkLst>
      <pc:sldChg chg="del">
        <pc:chgData name="Takashi Koyama" userId="67047c8071e7c676" providerId="LiveId" clId="{70DA9CE5-EBBB-429B-9C28-0ABF89B2DB45}" dt="2023-05-24T08:52:55.645" v="460" actId="2696"/>
        <pc:sldMkLst>
          <pc:docMk/>
          <pc:sldMk cId="2896813410" sldId="256"/>
        </pc:sldMkLst>
      </pc:sldChg>
      <pc:sldChg chg="add del">
        <pc:chgData name="Takashi Koyama" userId="67047c8071e7c676" providerId="LiveId" clId="{70DA9CE5-EBBB-429B-9C28-0ABF89B2DB45}" dt="2023-06-08T11:14:14.111" v="1608" actId="2696"/>
        <pc:sldMkLst>
          <pc:docMk/>
          <pc:sldMk cId="1720123674" sldId="266"/>
        </pc:sldMkLst>
      </pc:sldChg>
      <pc:sldChg chg="addSp delSp modSp new add del mod">
        <pc:chgData name="Takashi Koyama" userId="67047c8071e7c676" providerId="LiveId" clId="{70DA9CE5-EBBB-429B-9C28-0ABF89B2DB45}" dt="2023-06-08T11:14:14.724" v="1609" actId="2696"/>
        <pc:sldMkLst>
          <pc:docMk/>
          <pc:sldMk cId="1710783314" sldId="267"/>
        </pc:sldMkLst>
        <pc:spChg chg="mod">
          <ac:chgData name="Takashi Koyama" userId="67047c8071e7c676" providerId="LiveId" clId="{70DA9CE5-EBBB-429B-9C28-0ABF89B2DB45}" dt="2023-05-24T11:33:51.267" v="904" actId="20577"/>
          <ac:spMkLst>
            <pc:docMk/>
            <pc:sldMk cId="1710783314" sldId="267"/>
            <ac:spMk id="2" creationId="{A15AA13D-4FEE-7F3C-E626-65774CB22E3B}"/>
          </ac:spMkLst>
        </pc:spChg>
        <pc:spChg chg="mod">
          <ac:chgData name="Takashi Koyama" userId="67047c8071e7c676" providerId="LiveId" clId="{70DA9CE5-EBBB-429B-9C28-0ABF89B2DB45}" dt="2023-05-24T11:46:52.940" v="1125"/>
          <ac:spMkLst>
            <pc:docMk/>
            <pc:sldMk cId="1710783314" sldId="267"/>
            <ac:spMk id="3" creationId="{C434DF66-EA1A-9EAB-CDFD-4B53D9EBB11E}"/>
          </ac:spMkLst>
        </pc:spChg>
        <pc:spChg chg="add del mod">
          <ac:chgData name="Takashi Koyama" userId="67047c8071e7c676" providerId="LiveId" clId="{70DA9CE5-EBBB-429B-9C28-0ABF89B2DB45}" dt="2023-05-24T11:49:27.670" v="1393" actId="478"/>
          <ac:spMkLst>
            <pc:docMk/>
            <pc:sldMk cId="1710783314" sldId="267"/>
            <ac:spMk id="5" creationId="{9FA510A8-1439-A8A6-9036-FEE733126C56}"/>
          </ac:spMkLst>
        </pc:spChg>
        <pc:spChg chg="add mod">
          <ac:chgData name="Takashi Koyama" userId="67047c8071e7c676" providerId="LiveId" clId="{70DA9CE5-EBBB-429B-9C28-0ABF89B2DB45}" dt="2023-05-24T11:49:33.036" v="1394" actId="207"/>
          <ac:spMkLst>
            <pc:docMk/>
            <pc:sldMk cId="1710783314" sldId="267"/>
            <ac:spMk id="6" creationId="{CE6B77A6-4D52-607F-3F6F-B37A85045536}"/>
          </ac:spMkLst>
        </pc:spChg>
        <pc:spChg chg="add mod">
          <ac:chgData name="Takashi Koyama" userId="67047c8071e7c676" providerId="LiveId" clId="{70DA9CE5-EBBB-429B-9C28-0ABF89B2DB45}" dt="2023-06-08T10:32:01.957" v="1503"/>
          <ac:spMkLst>
            <pc:docMk/>
            <pc:sldMk cId="1710783314" sldId="267"/>
            <ac:spMk id="7" creationId="{2A56AEE9-E4A3-846E-B84F-421BF23E8516}"/>
          </ac:spMkLst>
        </pc:spChg>
        <pc:picChg chg="add mod">
          <ac:chgData name="Takashi Koyama" userId="67047c8071e7c676" providerId="LiveId" clId="{70DA9CE5-EBBB-429B-9C28-0ABF89B2DB45}" dt="2023-05-24T10:26:51.323" v="553" actId="1076"/>
          <ac:picMkLst>
            <pc:docMk/>
            <pc:sldMk cId="1710783314" sldId="267"/>
            <ac:picMk id="4" creationId="{AF4956C8-E299-0C5F-4403-EFEBD58587AE}"/>
          </ac:picMkLst>
        </pc:picChg>
      </pc:sldChg>
      <pc:sldChg chg="addSp delSp modSp new">
        <pc:chgData name="Takashi Koyama" userId="67047c8071e7c676" providerId="LiveId" clId="{70DA9CE5-EBBB-429B-9C28-0ABF89B2DB45}" dt="2023-05-24T10:42:16.283" v="641" actId="931"/>
        <pc:sldMkLst>
          <pc:docMk/>
          <pc:sldMk cId="3132066509" sldId="268"/>
        </pc:sldMkLst>
        <pc:picChg chg="add del mod">
          <ac:chgData name="Takashi Koyama" userId="67047c8071e7c676" providerId="LiveId" clId="{70DA9CE5-EBBB-429B-9C28-0ABF89B2DB45}" dt="2023-05-24T10:42:16.283" v="641" actId="931"/>
          <ac:picMkLst>
            <pc:docMk/>
            <pc:sldMk cId="3132066509" sldId="268"/>
            <ac:picMk id="4" creationId="{93021A53-5B5C-1CE8-80E5-9896DBC054A6}"/>
          </ac:picMkLst>
        </pc:picChg>
      </pc:sldChg>
      <pc:sldChg chg="new del">
        <pc:chgData name="Takashi Koyama" userId="67047c8071e7c676" providerId="LiveId" clId="{70DA9CE5-EBBB-429B-9C28-0ABF89B2DB45}" dt="2023-05-24T10:29:57.776" v="573" actId="47"/>
        <pc:sldMkLst>
          <pc:docMk/>
          <pc:sldMk cId="328966383" sldId="269"/>
        </pc:sldMkLst>
      </pc:sldChg>
      <pc:sldChg chg="addSp delSp modSp new mod">
        <pc:chgData name="Takashi Koyama" userId="67047c8071e7c676" providerId="LiveId" clId="{70DA9CE5-EBBB-429B-9C28-0ABF89B2DB45}" dt="2023-06-08T10:32:46.413" v="1509" actId="14100"/>
        <pc:sldMkLst>
          <pc:docMk/>
          <pc:sldMk cId="503048579" sldId="269"/>
        </pc:sldMkLst>
        <pc:spChg chg="mod">
          <ac:chgData name="Takashi Koyama" userId="67047c8071e7c676" providerId="LiveId" clId="{70DA9CE5-EBBB-429B-9C28-0ABF89B2DB45}" dt="2023-05-24T11:46:23.028" v="1074" actId="20577"/>
          <ac:spMkLst>
            <pc:docMk/>
            <pc:sldMk cId="503048579" sldId="269"/>
            <ac:spMk id="2" creationId="{4227F81C-2F1F-7A72-35DF-FEFF7FDB85EF}"/>
          </ac:spMkLst>
        </pc:spChg>
        <pc:spChg chg="mod">
          <ac:chgData name="Takashi Koyama" userId="67047c8071e7c676" providerId="LiveId" clId="{70DA9CE5-EBBB-429B-9C28-0ABF89B2DB45}" dt="2023-05-24T11:46:42.943" v="1124" actId="20577"/>
          <ac:spMkLst>
            <pc:docMk/>
            <pc:sldMk cId="503048579" sldId="269"/>
            <ac:spMk id="3" creationId="{6E8212F3-26FB-1B10-8D02-920C86164E07}"/>
          </ac:spMkLst>
        </pc:spChg>
        <pc:spChg chg="add mod">
          <ac:chgData name="Takashi Koyama" userId="67047c8071e7c676" providerId="LiveId" clId="{70DA9CE5-EBBB-429B-9C28-0ABF89B2DB45}" dt="2023-06-08T10:32:46.413" v="1509" actId="14100"/>
          <ac:spMkLst>
            <pc:docMk/>
            <pc:sldMk cId="503048579" sldId="269"/>
            <ac:spMk id="4" creationId="{C7B79C08-D32C-AC64-5753-7BA42DEF71BF}"/>
          </ac:spMkLst>
        </pc:spChg>
        <pc:spChg chg="add del mod ord">
          <ac:chgData name="Takashi Koyama" userId="67047c8071e7c676" providerId="LiveId" clId="{70DA9CE5-EBBB-429B-9C28-0ABF89B2DB45}" dt="2023-05-25T00:49:53.180" v="1488" actId="478"/>
          <ac:spMkLst>
            <pc:docMk/>
            <pc:sldMk cId="503048579" sldId="269"/>
            <ac:spMk id="7" creationId="{1E6F9ADB-48F3-F0B5-F3AE-FEEF791BA027}"/>
          </ac:spMkLst>
        </pc:spChg>
        <pc:spChg chg="add mod">
          <ac:chgData name="Takashi Koyama" userId="67047c8071e7c676" providerId="LiveId" clId="{70DA9CE5-EBBB-429B-9C28-0ABF89B2DB45}" dt="2023-05-24T11:49:12.771" v="1389" actId="14100"/>
          <ac:spMkLst>
            <pc:docMk/>
            <pc:sldMk cId="503048579" sldId="269"/>
            <ac:spMk id="8" creationId="{19F1F0AE-378C-935B-5499-783E29088957}"/>
          </ac:spMkLst>
        </pc:spChg>
        <pc:picChg chg="add mod">
          <ac:chgData name="Takashi Koyama" userId="67047c8071e7c676" providerId="LiveId" clId="{70DA9CE5-EBBB-429B-9C28-0ABF89B2DB45}" dt="2023-05-24T11:45:50.514" v="1071" actId="1038"/>
          <ac:picMkLst>
            <pc:docMk/>
            <pc:sldMk cId="503048579" sldId="269"/>
            <ac:picMk id="5" creationId="{555115A0-443D-F3E2-0636-288C2CB455B3}"/>
          </ac:picMkLst>
        </pc:picChg>
        <pc:picChg chg="add del mod">
          <ac:chgData name="Takashi Koyama" userId="67047c8071e7c676" providerId="LiveId" clId="{70DA9CE5-EBBB-429B-9C28-0ABF89B2DB45}" dt="2023-05-24T11:45:41.097" v="1069" actId="478"/>
          <ac:picMkLst>
            <pc:docMk/>
            <pc:sldMk cId="503048579" sldId="269"/>
            <ac:picMk id="6" creationId="{1A591D3B-B20E-16C1-2B53-A827E3802EDF}"/>
          </ac:picMkLst>
        </pc:picChg>
      </pc:sldChg>
      <pc:sldChg chg="addSp delSp modSp new del mod">
        <pc:chgData name="Takashi Koyama" userId="67047c8071e7c676" providerId="LiveId" clId="{70DA9CE5-EBBB-429B-9C28-0ABF89B2DB45}" dt="2023-05-24T11:38:31.689" v="982" actId="47"/>
        <pc:sldMkLst>
          <pc:docMk/>
          <pc:sldMk cId="1995033141" sldId="269"/>
        </pc:sldMkLst>
        <pc:spChg chg="mod">
          <ac:chgData name="Takashi Koyama" userId="67047c8071e7c676" providerId="LiveId" clId="{70DA9CE5-EBBB-429B-9C28-0ABF89B2DB45}" dt="2023-05-24T11:33:47.460" v="903" actId="20577"/>
          <ac:spMkLst>
            <pc:docMk/>
            <pc:sldMk cId="1995033141" sldId="269"/>
            <ac:spMk id="2" creationId="{7BB014ED-3003-7514-99AC-937C0AAB2010}"/>
          </ac:spMkLst>
        </pc:spChg>
        <pc:spChg chg="mod">
          <ac:chgData name="Takashi Koyama" userId="67047c8071e7c676" providerId="LiveId" clId="{70DA9CE5-EBBB-429B-9C28-0ABF89B2DB45}" dt="2023-05-24T11:34:09.298" v="963"/>
          <ac:spMkLst>
            <pc:docMk/>
            <pc:sldMk cId="1995033141" sldId="269"/>
            <ac:spMk id="3" creationId="{F4506348-975F-49A1-0C54-81D761FBBDB5}"/>
          </ac:spMkLst>
        </pc:spChg>
        <pc:picChg chg="add mod">
          <ac:chgData name="Takashi Koyama" userId="67047c8071e7c676" providerId="LiveId" clId="{70DA9CE5-EBBB-429B-9C28-0ABF89B2DB45}" dt="2023-05-24T11:35:08.738" v="981" actId="1035"/>
          <ac:picMkLst>
            <pc:docMk/>
            <pc:sldMk cId="1995033141" sldId="269"/>
            <ac:picMk id="5" creationId="{A8A7AEC0-99F1-D081-EDD6-08D96651AAF9}"/>
          </ac:picMkLst>
        </pc:picChg>
        <pc:picChg chg="add del mod">
          <ac:chgData name="Takashi Koyama" userId="67047c8071e7c676" providerId="LiveId" clId="{70DA9CE5-EBBB-429B-9C28-0ABF89B2DB45}" dt="2023-05-24T11:34:56.232" v="976" actId="478"/>
          <ac:picMkLst>
            <pc:docMk/>
            <pc:sldMk cId="1995033141" sldId="269"/>
            <ac:picMk id="6" creationId="{EA77C547-86D9-9188-8026-78F8F667DE97}"/>
          </ac:picMkLst>
        </pc:picChg>
      </pc:sldChg>
      <pc:sldChg chg="addSp delSp modSp new mod">
        <pc:chgData name="Takashi Koyama" userId="67047c8071e7c676" providerId="LiveId" clId="{70DA9CE5-EBBB-429B-9C28-0ABF89B2DB45}" dt="2023-06-08T10:44:58.815" v="1565" actId="478"/>
        <pc:sldMkLst>
          <pc:docMk/>
          <pc:sldMk cId="587496371" sldId="270"/>
        </pc:sldMkLst>
        <pc:spChg chg="add del mod">
          <ac:chgData name="Takashi Koyama" userId="67047c8071e7c676" providerId="LiveId" clId="{70DA9CE5-EBBB-429B-9C28-0ABF89B2DB45}" dt="2023-06-08T10:44:58.815" v="1565" actId="478"/>
          <ac:spMkLst>
            <pc:docMk/>
            <pc:sldMk cId="587496371" sldId="270"/>
            <ac:spMk id="6" creationId="{5DA3D430-D1CE-934B-8186-9B00FB864E5B}"/>
          </ac:spMkLst>
        </pc:spChg>
        <pc:spChg chg="add del mod">
          <ac:chgData name="Takashi Koyama" userId="67047c8071e7c676" providerId="LiveId" clId="{70DA9CE5-EBBB-429B-9C28-0ABF89B2DB45}" dt="2023-06-08T10:44:58.815" v="1565" actId="478"/>
          <ac:spMkLst>
            <pc:docMk/>
            <pc:sldMk cId="587496371" sldId="270"/>
            <ac:spMk id="7" creationId="{8D6BD7FE-35DB-C86B-6A49-4A33D097A5E2}"/>
          </ac:spMkLst>
        </pc:spChg>
        <pc:spChg chg="mod">
          <ac:chgData name="Takashi Koyama" userId="67047c8071e7c676" providerId="LiveId" clId="{70DA9CE5-EBBB-429B-9C28-0ABF89B2DB45}" dt="2023-06-08T10:36:57.723" v="1545" actId="13822"/>
          <ac:spMkLst>
            <pc:docMk/>
            <pc:sldMk cId="587496371" sldId="270"/>
            <ac:spMk id="9" creationId="{C663BB3A-E498-7C89-2D08-3DD226CADBA9}"/>
          </ac:spMkLst>
        </pc:spChg>
        <pc:spChg chg="mod">
          <ac:chgData name="Takashi Koyama" userId="67047c8071e7c676" providerId="LiveId" clId="{70DA9CE5-EBBB-429B-9C28-0ABF89B2DB45}" dt="2023-06-08T10:36:57.723" v="1545" actId="13822"/>
          <ac:spMkLst>
            <pc:docMk/>
            <pc:sldMk cId="587496371" sldId="270"/>
            <ac:spMk id="10" creationId="{D7D243EF-8451-E7CC-1FC0-78F276DE690B}"/>
          </ac:spMkLst>
        </pc:spChg>
        <pc:spChg chg="add del mod">
          <ac:chgData name="Takashi Koyama" userId="67047c8071e7c676" providerId="LiveId" clId="{70DA9CE5-EBBB-429B-9C28-0ABF89B2DB45}" dt="2023-06-08T10:40:26.806" v="1557" actId="478"/>
          <ac:spMkLst>
            <pc:docMk/>
            <pc:sldMk cId="587496371" sldId="270"/>
            <ac:spMk id="11" creationId="{E4DA3043-23AD-1297-1E72-847CFE912BFD}"/>
          </ac:spMkLst>
        </pc:spChg>
        <pc:spChg chg="add del mod">
          <ac:chgData name="Takashi Koyama" userId="67047c8071e7c676" providerId="LiveId" clId="{70DA9CE5-EBBB-429B-9C28-0ABF89B2DB45}" dt="2023-06-08T10:44:58.815" v="1565" actId="478"/>
          <ac:spMkLst>
            <pc:docMk/>
            <pc:sldMk cId="587496371" sldId="270"/>
            <ac:spMk id="12" creationId="{DE22217E-94AB-68D0-DC56-DDD7F05EF853}"/>
          </ac:spMkLst>
        </pc:spChg>
        <pc:grpChg chg="add del mod">
          <ac:chgData name="Takashi Koyama" userId="67047c8071e7c676" providerId="LiveId" clId="{70DA9CE5-EBBB-429B-9C28-0ABF89B2DB45}" dt="2023-06-08T10:44:58.815" v="1565" actId="478"/>
          <ac:grpSpMkLst>
            <pc:docMk/>
            <pc:sldMk cId="587496371" sldId="270"/>
            <ac:grpSpMk id="8" creationId="{B8B27F3F-D555-D9A0-F021-BD9D936BCD7B}"/>
          </ac:grpSpMkLst>
        </pc:grpChg>
      </pc:sldChg>
      <pc:sldChg chg="new">
        <pc:chgData name="Takashi Koyama" userId="67047c8071e7c676" providerId="LiveId" clId="{70DA9CE5-EBBB-429B-9C28-0ABF89B2DB45}" dt="2023-06-08T11:20:02.361" v="1630" actId="680"/>
        <pc:sldMkLst>
          <pc:docMk/>
          <pc:sldMk cId="165508926" sldId="271"/>
        </pc:sldMkLst>
      </pc:sldChg>
      <pc:sldChg chg="new del">
        <pc:chgData name="Takashi Koyama" userId="67047c8071e7c676" providerId="LiveId" clId="{70DA9CE5-EBBB-429B-9C28-0ABF89B2DB45}" dt="2023-06-08T11:14:13.318" v="1607" actId="680"/>
        <pc:sldMkLst>
          <pc:docMk/>
          <pc:sldMk cId="614059206" sldId="271"/>
        </pc:sldMkLst>
      </pc:sldChg>
      <pc:sldChg chg="del">
        <pc:chgData name="Takashi Koyama" userId="67047c8071e7c676" providerId="LiveId" clId="{70DA9CE5-EBBB-429B-9C28-0ABF89B2DB45}" dt="2023-05-08T01:25:48.194" v="5" actId="47"/>
        <pc:sldMkLst>
          <pc:docMk/>
          <pc:sldMk cId="70636353" sldId="290"/>
        </pc:sldMkLst>
      </pc:sldChg>
      <pc:sldChg chg="del">
        <pc:chgData name="Takashi Koyama" userId="67047c8071e7c676" providerId="LiveId" clId="{70DA9CE5-EBBB-429B-9C28-0ABF89B2DB45}" dt="2023-05-24T08:34:19.379" v="292" actId="47"/>
        <pc:sldMkLst>
          <pc:docMk/>
          <pc:sldMk cId="1391279711" sldId="302"/>
        </pc:sldMkLst>
      </pc:sldChg>
      <pc:sldChg chg="new del">
        <pc:chgData name="Takashi Koyama" userId="67047c8071e7c676" providerId="LiveId" clId="{70DA9CE5-EBBB-429B-9C28-0ABF89B2DB45}" dt="2023-05-10T13:17:32.049" v="195" actId="47"/>
        <pc:sldMkLst>
          <pc:docMk/>
          <pc:sldMk cId="1703150457" sldId="303"/>
        </pc:sldMkLst>
      </pc:sldChg>
      <pc:sldChg chg="modSp new del mod">
        <pc:chgData name="Takashi Koyama" userId="67047c8071e7c676" providerId="LiveId" clId="{70DA9CE5-EBBB-429B-9C28-0ABF89B2DB45}" dt="2023-05-10T13:17:52.648" v="258" actId="2696"/>
        <pc:sldMkLst>
          <pc:docMk/>
          <pc:sldMk cId="3665527553" sldId="303"/>
        </pc:sldMkLst>
        <pc:spChg chg="mod">
          <ac:chgData name="Takashi Koyama" userId="67047c8071e7c676" providerId="LiveId" clId="{70DA9CE5-EBBB-429B-9C28-0ABF89B2DB45}" dt="2023-05-10T13:17:45.944" v="257" actId="20577"/>
          <ac:spMkLst>
            <pc:docMk/>
            <pc:sldMk cId="3665527553" sldId="303"/>
            <ac:spMk id="5" creationId="{E46AD952-67C6-A1FD-3FBC-D91A4FA73BDD}"/>
          </ac:spMkLst>
        </pc:spChg>
      </pc:sldChg>
      <pc:sldMasterChg chg="addSp delSp modSp mod addSldLayout delSldLayout modSldLayout sldLayoutOrd">
        <pc:chgData name="Takashi Koyama" userId="67047c8071e7c676" providerId="LiveId" clId="{70DA9CE5-EBBB-429B-9C28-0ABF89B2DB45}" dt="2023-06-09T04:07:24.556" v="1655" actId="16037"/>
        <pc:sldMasterMkLst>
          <pc:docMk/>
          <pc:sldMasterMk cId="846470962" sldId="2147483660"/>
        </pc:sldMasterMkLst>
        <pc:spChg chg="mod">
          <ac:chgData name="Takashi Koyama" userId="67047c8071e7c676" providerId="LiveId" clId="{70DA9CE5-EBBB-429B-9C28-0ABF89B2DB45}" dt="2023-05-24T08:49:50.024" v="434" actId="14100"/>
          <ac:spMkLst>
            <pc:docMk/>
            <pc:sldMasterMk cId="846470962" sldId="2147483660"/>
            <ac:spMk id="2" creationId="{00000000-0000-0000-0000-000000000000}"/>
          </ac:spMkLst>
        </pc:spChg>
        <pc:spChg chg="add del mod">
          <ac:chgData name="Takashi Koyama" userId="67047c8071e7c676" providerId="LiveId" clId="{70DA9CE5-EBBB-429B-9C28-0ABF89B2DB45}" dt="2023-05-24T08:49:53.259" v="435" actId="478"/>
          <ac:spMkLst>
            <pc:docMk/>
            <pc:sldMasterMk cId="846470962" sldId="2147483660"/>
            <ac:spMk id="3" creationId="{926A5C1C-C0FC-BA40-5456-5667FDFC8A75}"/>
          </ac:spMkLst>
        </pc:spChg>
        <pc:spChg chg="add del mod">
          <ac:chgData name="Takashi Koyama" userId="67047c8071e7c676" providerId="LiveId" clId="{70DA9CE5-EBBB-429B-9C28-0ABF89B2DB45}" dt="2023-05-24T08:50:08.413" v="438" actId="478"/>
          <ac:spMkLst>
            <pc:docMk/>
            <pc:sldMasterMk cId="846470962" sldId="2147483660"/>
            <ac:spMk id="4" creationId="{29BAE13A-86DA-D64A-7CF6-EEA056DF51A9}"/>
          </ac:spMkLst>
        </pc:spChg>
        <pc:spChg chg="mod">
          <ac:chgData name="Takashi Koyama" userId="67047c8071e7c676" providerId="LiveId" clId="{70DA9CE5-EBBB-429B-9C28-0ABF89B2DB45}" dt="2023-05-24T10:28:23.069" v="566" actId="1076"/>
          <ac:spMkLst>
            <pc:docMk/>
            <pc:sldMasterMk cId="846470962" sldId="2147483660"/>
            <ac:spMk id="6" creationId="{00000000-0000-0000-0000-000000000000}"/>
          </ac:spMkLst>
        </pc:spChg>
        <pc:sldLayoutChg chg="addSp delSp modSp mod setBg">
          <pc:chgData name="Takashi Koyama" userId="67047c8071e7c676" providerId="LiveId" clId="{70DA9CE5-EBBB-429B-9C28-0ABF89B2DB45}" dt="2023-06-09T04:04:32.873" v="1632"/>
          <pc:sldLayoutMkLst>
            <pc:docMk/>
            <pc:sldMasterMk cId="846470962" sldId="2147483660"/>
            <pc:sldLayoutMk cId="3827884282" sldId="2147483661"/>
          </pc:sldLayoutMkLst>
          <pc:spChg chg="mod">
            <ac:chgData name="Takashi Koyama" userId="67047c8071e7c676" providerId="LiveId" clId="{70DA9CE5-EBBB-429B-9C28-0ABF89B2DB45}" dt="2023-06-08T11:18:42.405" v="1616" actId="207"/>
            <ac:spMkLst>
              <pc:docMk/>
              <pc:sldMasterMk cId="846470962" sldId="2147483660"/>
              <pc:sldLayoutMk cId="3827884282" sldId="2147483661"/>
              <ac:spMk id="2" creationId="{00000000-0000-0000-0000-000000000000}"/>
            </ac:spMkLst>
          </pc:spChg>
          <pc:spChg chg="mod">
            <ac:chgData name="Takashi Koyama" userId="67047c8071e7c676" providerId="LiveId" clId="{70DA9CE5-EBBB-429B-9C28-0ABF89B2DB45}" dt="2023-06-08T11:18:42.405" v="1616" actId="207"/>
            <ac:spMkLst>
              <pc:docMk/>
              <pc:sldMasterMk cId="846470962" sldId="2147483660"/>
              <pc:sldLayoutMk cId="3827884282" sldId="2147483661"/>
              <ac:spMk id="3" creationId="{00000000-0000-0000-0000-000000000000}"/>
            </ac:spMkLst>
          </pc:spChg>
          <pc:spChg chg="add del mod">
            <ac:chgData name="Takashi Koyama" userId="67047c8071e7c676" providerId="LiveId" clId="{70DA9CE5-EBBB-429B-9C28-0ABF89B2DB45}" dt="2023-05-10T06:10:18.825" v="60"/>
            <ac:spMkLst>
              <pc:docMk/>
              <pc:sldMasterMk cId="846470962" sldId="2147483660"/>
              <pc:sldLayoutMk cId="3827884282" sldId="2147483661"/>
              <ac:spMk id="4" creationId="{F31B5AFC-29FA-54C8-AE4E-F3A8D357948B}"/>
            </ac:spMkLst>
          </pc:spChg>
          <pc:picChg chg="add del mod">
            <ac:chgData name="Takashi Koyama" userId="67047c8071e7c676" providerId="LiveId" clId="{70DA9CE5-EBBB-429B-9C28-0ABF89B2DB45}" dt="2023-05-24T10:11:14.857" v="493" actId="21"/>
            <ac:picMkLst>
              <pc:docMk/>
              <pc:sldMasterMk cId="846470962" sldId="2147483660"/>
              <pc:sldLayoutMk cId="3827884282" sldId="2147483661"/>
              <ac:picMk id="4" creationId="{BFD88ADE-087E-0A13-66E5-6707F107868B}"/>
            </ac:picMkLst>
          </pc:picChg>
          <pc:picChg chg="add del mod">
            <ac:chgData name="Takashi Koyama" userId="67047c8071e7c676" providerId="LiveId" clId="{70DA9CE5-EBBB-429B-9C28-0ABF89B2DB45}" dt="2023-05-24T10:20:23.327" v="499" actId="478"/>
            <ac:picMkLst>
              <pc:docMk/>
              <pc:sldMasterMk cId="846470962" sldId="2147483660"/>
              <pc:sldLayoutMk cId="3827884282" sldId="2147483661"/>
              <ac:picMk id="5" creationId="{A939BE86-8850-34B5-EB2F-4A46AC12C779}"/>
            </ac:picMkLst>
          </pc:picChg>
          <pc:picChg chg="add del mod ord">
            <ac:chgData name="Takashi Koyama" userId="67047c8071e7c676" providerId="LiveId" clId="{70DA9CE5-EBBB-429B-9C28-0ABF89B2DB45}" dt="2023-05-12T07:54:15.995" v="291"/>
            <ac:picMkLst>
              <pc:docMk/>
              <pc:sldMasterMk cId="846470962" sldId="2147483660"/>
              <pc:sldLayoutMk cId="3827884282" sldId="2147483661"/>
              <ac:picMk id="5" creationId="{FD30F7EA-F27B-ECBB-6C34-29C38ABB51AF}"/>
            </ac:picMkLst>
          </pc:picChg>
          <pc:picChg chg="add del mod">
            <ac:chgData name="Takashi Koyama" userId="67047c8071e7c676" providerId="LiveId" clId="{70DA9CE5-EBBB-429B-9C28-0ABF89B2DB45}" dt="2023-05-24T10:20:39.220" v="501"/>
            <ac:picMkLst>
              <pc:docMk/>
              <pc:sldMasterMk cId="846470962" sldId="2147483660"/>
              <pc:sldLayoutMk cId="3827884282" sldId="2147483661"/>
              <ac:picMk id="6" creationId="{5E8DEF85-B08F-2E9F-F492-CC5851CE5854}"/>
            </ac:picMkLst>
          </pc:picChg>
        </pc:sldLayoutChg>
        <pc:sldLayoutChg chg="del">
          <pc:chgData name="Takashi Koyama" userId="67047c8071e7c676" providerId="LiveId" clId="{70DA9CE5-EBBB-429B-9C28-0ABF89B2DB45}" dt="2023-05-08T01:25:59.931" v="6" actId="2696"/>
          <pc:sldLayoutMkLst>
            <pc:docMk/>
            <pc:sldMasterMk cId="846470962" sldId="2147483660"/>
            <pc:sldLayoutMk cId="3998883361" sldId="2147483662"/>
          </pc:sldLayoutMkLst>
        </pc:sldLayoutChg>
        <pc:sldLayoutChg chg="modSp mod setBg">
          <pc:chgData name="Takashi Koyama" userId="67047c8071e7c676" providerId="LiveId" clId="{70DA9CE5-EBBB-429B-9C28-0ABF89B2DB45}" dt="2023-06-09T04:05:10.903" v="1638" actId="207"/>
          <pc:sldLayoutMkLst>
            <pc:docMk/>
            <pc:sldMasterMk cId="846470962" sldId="2147483660"/>
            <pc:sldLayoutMk cId="2251829526" sldId="2147483663"/>
          </pc:sldLayoutMkLst>
          <pc:spChg chg="mod">
            <ac:chgData name="Takashi Koyama" userId="67047c8071e7c676" providerId="LiveId" clId="{70DA9CE5-EBBB-429B-9C28-0ABF89B2DB45}" dt="2023-05-24T11:39:33.820" v="989" actId="207"/>
            <ac:spMkLst>
              <pc:docMk/>
              <pc:sldMasterMk cId="846470962" sldId="2147483660"/>
              <pc:sldLayoutMk cId="2251829526" sldId="2147483663"/>
              <ac:spMk id="2" creationId="{00000000-0000-0000-0000-000000000000}"/>
            </ac:spMkLst>
          </pc:spChg>
          <pc:spChg chg="mod">
            <ac:chgData name="Takashi Koyama" userId="67047c8071e7c676" providerId="LiveId" clId="{70DA9CE5-EBBB-429B-9C28-0ABF89B2DB45}" dt="2023-05-24T11:39:33.820" v="989" actId="207"/>
            <ac:spMkLst>
              <pc:docMk/>
              <pc:sldMasterMk cId="846470962" sldId="2147483660"/>
              <pc:sldLayoutMk cId="2251829526" sldId="2147483663"/>
              <ac:spMk id="3" creationId="{00000000-0000-0000-0000-000000000000}"/>
            </ac:spMkLst>
          </pc:spChg>
          <pc:spChg chg="mod">
            <ac:chgData name="Takashi Koyama" userId="67047c8071e7c676" providerId="LiveId" clId="{70DA9CE5-EBBB-429B-9C28-0ABF89B2DB45}" dt="2023-06-09T04:05:10.903" v="1638" actId="207"/>
            <ac:spMkLst>
              <pc:docMk/>
              <pc:sldMasterMk cId="846470962" sldId="2147483660"/>
              <pc:sldLayoutMk cId="2251829526" sldId="2147483663"/>
              <ac:spMk id="7" creationId="{02F600E0-F6AA-4F11-EB25-D5018B2B9A91}"/>
            </ac:spMkLst>
          </pc:spChg>
        </pc:sldLayoutChg>
        <pc:sldLayoutChg chg="del">
          <pc:chgData name="Takashi Koyama" userId="67047c8071e7c676" providerId="LiveId" clId="{70DA9CE5-EBBB-429B-9C28-0ABF89B2DB45}" dt="2023-05-08T01:25:59.943" v="7" actId="2696"/>
          <pc:sldLayoutMkLst>
            <pc:docMk/>
            <pc:sldMasterMk cId="846470962" sldId="2147483660"/>
            <pc:sldLayoutMk cId="3154620267" sldId="2147483667"/>
          </pc:sldLayoutMkLst>
        </pc:sldLayoutChg>
        <pc:sldLayoutChg chg="addSp delSp modSp mod setBg">
          <pc:chgData name="Takashi Koyama" userId="67047c8071e7c676" providerId="LiveId" clId="{70DA9CE5-EBBB-429B-9C28-0ABF89B2DB45}" dt="2023-06-09T04:06:16.755" v="1651"/>
          <pc:sldLayoutMkLst>
            <pc:docMk/>
            <pc:sldMasterMk cId="846470962" sldId="2147483660"/>
            <pc:sldLayoutMk cId="1295931142" sldId="2147483669"/>
          </pc:sldLayoutMkLst>
          <pc:graphicFrameChg chg="add del mod">
            <ac:chgData name="Takashi Koyama" userId="67047c8071e7c676" providerId="LiveId" clId="{70DA9CE5-EBBB-429B-9C28-0ABF89B2DB45}" dt="2023-05-24T10:06:38.473" v="464" actId="478"/>
            <ac:graphicFrameMkLst>
              <pc:docMk/>
              <pc:sldMasterMk cId="846470962" sldId="2147483660"/>
              <pc:sldLayoutMk cId="1295931142" sldId="2147483669"/>
              <ac:graphicFrameMk id="2" creationId="{FF4F8D0F-F613-FDBE-5FB8-DB245FC39CC7}"/>
            </ac:graphicFrameMkLst>
          </pc:graphicFrameChg>
          <pc:picChg chg="add del mod">
            <ac:chgData name="Takashi Koyama" userId="67047c8071e7c676" providerId="LiveId" clId="{70DA9CE5-EBBB-429B-9C28-0ABF89B2DB45}" dt="2023-05-24T10:07:08.551" v="473" actId="478"/>
            <ac:picMkLst>
              <pc:docMk/>
              <pc:sldMasterMk cId="846470962" sldId="2147483660"/>
              <pc:sldLayoutMk cId="1295931142" sldId="2147483669"/>
              <ac:picMk id="4" creationId="{F9D5AE25-9539-AD49-BB6D-91E102B91914}"/>
            </ac:picMkLst>
          </pc:picChg>
          <pc:picChg chg="del">
            <ac:chgData name="Takashi Koyama" userId="67047c8071e7c676" providerId="LiveId" clId="{70DA9CE5-EBBB-429B-9C28-0ABF89B2DB45}" dt="2023-05-24T10:07:57.734" v="482" actId="478"/>
            <ac:picMkLst>
              <pc:docMk/>
              <pc:sldMasterMk cId="846470962" sldId="2147483660"/>
              <pc:sldLayoutMk cId="1295931142" sldId="2147483669"/>
              <ac:picMk id="5" creationId="{00000000-0000-0000-0000-000000000000}"/>
            </ac:picMkLst>
          </pc:picChg>
          <pc:picChg chg="add del mod">
            <ac:chgData name="Takashi Koyama" userId="67047c8071e7c676" providerId="LiveId" clId="{70DA9CE5-EBBB-429B-9C28-0ABF89B2DB45}" dt="2023-05-24T10:07:42.922" v="478"/>
            <ac:picMkLst>
              <pc:docMk/>
              <pc:sldMasterMk cId="846470962" sldId="2147483660"/>
              <pc:sldLayoutMk cId="1295931142" sldId="2147483669"/>
              <ac:picMk id="8" creationId="{DD0DC819-E852-7D5A-7C1C-3FED86F323F6}"/>
            </ac:picMkLst>
          </pc:picChg>
          <pc:picChg chg="add mod">
            <ac:chgData name="Takashi Koyama" userId="67047c8071e7c676" providerId="LiveId" clId="{70DA9CE5-EBBB-429B-9C28-0ABF89B2DB45}" dt="2023-05-24T10:11:49.464" v="495" actId="1076"/>
            <ac:picMkLst>
              <pc:docMk/>
              <pc:sldMasterMk cId="846470962" sldId="2147483660"/>
              <pc:sldLayoutMk cId="1295931142" sldId="2147483669"/>
              <ac:picMk id="10" creationId="{4BA43A34-CE70-723E-9FCF-881023DA1E86}"/>
            </ac:picMkLst>
          </pc:picChg>
        </pc:sldLayoutChg>
        <pc:sldLayoutChg chg="addSp delSp modSp del mod">
          <pc:chgData name="Takashi Koyama" userId="67047c8071e7c676" providerId="LiveId" clId="{70DA9CE5-EBBB-429B-9C28-0ABF89B2DB45}" dt="2023-05-24T10:33:20.498" v="595" actId="2696"/>
          <pc:sldLayoutMkLst>
            <pc:docMk/>
            <pc:sldMasterMk cId="846470962" sldId="2147483660"/>
            <pc:sldLayoutMk cId="2313137197" sldId="2147483672"/>
          </pc:sldLayoutMkLst>
          <pc:spChg chg="add del mod">
            <ac:chgData name="Takashi Koyama" userId="67047c8071e7c676" providerId="LiveId" clId="{70DA9CE5-EBBB-429B-9C28-0ABF89B2DB45}" dt="2023-05-10T13:13:56.800" v="131" actId="478"/>
            <ac:spMkLst>
              <pc:docMk/>
              <pc:sldMasterMk cId="846470962" sldId="2147483660"/>
              <pc:sldLayoutMk cId="2313137197" sldId="2147483672"/>
              <ac:spMk id="3" creationId="{18F7EFB5-4482-986E-096E-50F092FFB301}"/>
            </ac:spMkLst>
          </pc:spChg>
          <pc:spChg chg="add mod">
            <ac:chgData name="Takashi Koyama" userId="67047c8071e7c676" providerId="LiveId" clId="{70DA9CE5-EBBB-429B-9C28-0ABF89B2DB45}" dt="2023-05-24T08:50:58.793" v="452"/>
            <ac:spMkLst>
              <pc:docMk/>
              <pc:sldMasterMk cId="846470962" sldId="2147483660"/>
              <pc:sldLayoutMk cId="2313137197" sldId="2147483672"/>
              <ac:spMk id="3" creationId="{2A1F4018-98AA-1A54-A2FD-DC0CC9DDF7BC}"/>
            </ac:spMkLst>
          </pc:spChg>
          <pc:spChg chg="add mod">
            <ac:chgData name="Takashi Koyama" userId="67047c8071e7c676" providerId="LiveId" clId="{70DA9CE5-EBBB-429B-9C28-0ABF89B2DB45}" dt="2023-05-10T13:18:06.569" v="260"/>
            <ac:spMkLst>
              <pc:docMk/>
              <pc:sldMasterMk cId="846470962" sldId="2147483660"/>
              <pc:sldLayoutMk cId="2313137197" sldId="2147483672"/>
              <ac:spMk id="4" creationId="{0616B6F3-598A-65A1-5D4A-E57E7E509B9D}"/>
            </ac:spMkLst>
          </pc:spChg>
          <pc:spChg chg="del">
            <ac:chgData name="Takashi Koyama" userId="67047c8071e7c676" providerId="LiveId" clId="{70DA9CE5-EBBB-429B-9C28-0ABF89B2DB45}" dt="2023-05-24T08:50:58.332" v="451" actId="478"/>
            <ac:spMkLst>
              <pc:docMk/>
              <pc:sldMasterMk cId="846470962" sldId="2147483660"/>
              <pc:sldLayoutMk cId="2313137197" sldId="2147483672"/>
              <ac:spMk id="5" creationId="{00000000-0000-0000-0000-000000000000}"/>
            </ac:spMkLst>
          </pc:spChg>
        </pc:sldLayoutChg>
        <pc:sldLayoutChg chg="addSp delSp modSp mod ord">
          <pc:chgData name="Takashi Koyama" userId="67047c8071e7c676" providerId="LiveId" clId="{70DA9CE5-EBBB-429B-9C28-0ABF89B2DB45}" dt="2023-06-09T04:06:04.669" v="1649" actId="207"/>
          <pc:sldLayoutMkLst>
            <pc:docMk/>
            <pc:sldMasterMk cId="846470962" sldId="2147483660"/>
            <pc:sldLayoutMk cId="2697714700" sldId="2147483673"/>
          </pc:sldLayoutMkLst>
          <pc:spChg chg="mod">
            <ac:chgData name="Takashi Koyama" userId="67047c8071e7c676" providerId="LiveId" clId="{70DA9CE5-EBBB-429B-9C28-0ABF89B2DB45}" dt="2023-06-09T04:06:04.669" v="1649" actId="207"/>
            <ac:spMkLst>
              <pc:docMk/>
              <pc:sldMasterMk cId="846470962" sldId="2147483660"/>
              <pc:sldLayoutMk cId="2697714700" sldId="2147483673"/>
              <ac:spMk id="3" creationId="{00000000-0000-0000-0000-000000000000}"/>
            </ac:spMkLst>
          </pc:spChg>
          <pc:spChg chg="add mod">
            <ac:chgData name="Takashi Koyama" userId="67047c8071e7c676" providerId="LiveId" clId="{70DA9CE5-EBBB-429B-9C28-0ABF89B2DB45}" dt="2023-05-25T00:48:31.919" v="1465" actId="1076"/>
            <ac:spMkLst>
              <pc:docMk/>
              <pc:sldMasterMk cId="846470962" sldId="2147483660"/>
              <pc:sldLayoutMk cId="2697714700" sldId="2147483673"/>
              <ac:spMk id="4" creationId="{B5D785BA-A508-8242-CCB7-310EE2A392BB}"/>
            </ac:spMkLst>
          </pc:spChg>
          <pc:spChg chg="add del mod">
            <ac:chgData name="Takashi Koyama" userId="67047c8071e7c676" providerId="LiveId" clId="{70DA9CE5-EBBB-429B-9C28-0ABF89B2DB45}" dt="2023-05-10T13:14:08.252" v="134" actId="478"/>
            <ac:spMkLst>
              <pc:docMk/>
              <pc:sldMasterMk cId="846470962" sldId="2147483660"/>
              <pc:sldLayoutMk cId="2697714700" sldId="2147483673"/>
              <ac:spMk id="4" creationId="{CD337405-B767-9038-D538-DA0C218BF8F0}"/>
            </ac:spMkLst>
          </pc:spChg>
          <pc:spChg chg="add del mod">
            <ac:chgData name="Takashi Koyama" userId="67047c8071e7c676" providerId="LiveId" clId="{70DA9CE5-EBBB-429B-9C28-0ABF89B2DB45}" dt="2023-05-25T00:47:01.202" v="1458" actId="478"/>
            <ac:spMkLst>
              <pc:docMk/>
              <pc:sldMasterMk cId="846470962" sldId="2147483660"/>
              <pc:sldLayoutMk cId="2697714700" sldId="2147483673"/>
              <ac:spMk id="5" creationId="{65C79CE3-1CE2-9CCF-6279-949E958BF9D3}"/>
            </ac:spMkLst>
          </pc:spChg>
          <pc:spChg chg="mod">
            <ac:chgData name="Takashi Koyama" userId="67047c8071e7c676" providerId="LiveId" clId="{70DA9CE5-EBBB-429B-9C28-0ABF89B2DB45}" dt="2023-06-09T04:05:52.993" v="1647" actId="207"/>
            <ac:spMkLst>
              <pc:docMk/>
              <pc:sldMasterMk cId="846470962" sldId="2147483660"/>
              <pc:sldLayoutMk cId="2697714700" sldId="2147483673"/>
              <ac:spMk id="7" creationId="{00000000-0000-0000-0000-000000000000}"/>
            </ac:spMkLst>
          </pc:spChg>
        </pc:sldLayoutChg>
        <pc:sldLayoutChg chg="addSp delSp modSp del mod">
          <pc:chgData name="Takashi Koyama" userId="67047c8071e7c676" providerId="LiveId" clId="{70DA9CE5-EBBB-429B-9C28-0ABF89B2DB45}" dt="2023-05-24T10:30:35.417" v="577" actId="2696"/>
          <pc:sldLayoutMkLst>
            <pc:docMk/>
            <pc:sldMasterMk cId="846470962" sldId="2147483660"/>
            <pc:sldLayoutMk cId="1007164016" sldId="2147483681"/>
          </pc:sldLayoutMkLst>
          <pc:spChg chg="mod">
            <ac:chgData name="Takashi Koyama" userId="67047c8071e7c676" providerId="LiveId" clId="{70DA9CE5-EBBB-429B-9C28-0ABF89B2DB45}" dt="2023-05-24T08:48:36.336" v="391" actId="14100"/>
            <ac:spMkLst>
              <pc:docMk/>
              <pc:sldMasterMk cId="846470962" sldId="2147483660"/>
              <pc:sldLayoutMk cId="1007164016" sldId="2147483681"/>
              <ac:spMk id="3" creationId="{D1EB7616-18EB-D05D-8A1B-8685D6CD8406}"/>
            </ac:spMkLst>
          </pc:spChg>
          <pc:spChg chg="add del">
            <ac:chgData name="Takashi Koyama" userId="67047c8071e7c676" providerId="LiveId" clId="{70DA9CE5-EBBB-429B-9C28-0ABF89B2DB45}" dt="2023-05-08T01:30:06.444" v="11" actId="11529"/>
            <ac:spMkLst>
              <pc:docMk/>
              <pc:sldMasterMk cId="846470962" sldId="2147483660"/>
              <pc:sldLayoutMk cId="1007164016" sldId="2147483681"/>
              <ac:spMk id="4" creationId="{72249950-AA49-1FE4-FCE4-F9888A0D8D8A}"/>
            </ac:spMkLst>
          </pc:spChg>
          <pc:spChg chg="add del">
            <ac:chgData name="Takashi Koyama" userId="67047c8071e7c676" providerId="LiveId" clId="{70DA9CE5-EBBB-429B-9C28-0ABF89B2DB45}" dt="2023-05-10T13:14:38.534" v="136" actId="11529"/>
            <ac:spMkLst>
              <pc:docMk/>
              <pc:sldMasterMk cId="846470962" sldId="2147483660"/>
              <pc:sldLayoutMk cId="1007164016" sldId="2147483681"/>
              <ac:spMk id="4" creationId="{8B08F029-0400-B252-39C5-0A77E57A723A}"/>
            </ac:spMkLst>
          </pc:spChg>
          <pc:spChg chg="add del mod">
            <ac:chgData name="Takashi Koyama" userId="67047c8071e7c676" providerId="LiveId" clId="{70DA9CE5-EBBB-429B-9C28-0ABF89B2DB45}" dt="2023-05-24T08:48:38.927" v="392" actId="21"/>
            <ac:spMkLst>
              <pc:docMk/>
              <pc:sldMasterMk cId="846470962" sldId="2147483660"/>
              <pc:sldLayoutMk cId="1007164016" sldId="2147483681"/>
              <ac:spMk id="4" creationId="{A20F6F4F-B478-8E3B-2E8D-E8B6B731A87A}"/>
            </ac:spMkLst>
          </pc:spChg>
          <pc:spChg chg="add del mod">
            <ac:chgData name="Takashi Koyama" userId="67047c8071e7c676" providerId="LiveId" clId="{70DA9CE5-EBBB-429B-9C28-0ABF89B2DB45}" dt="2023-05-10T13:13:49.638" v="129" actId="478"/>
            <ac:spMkLst>
              <pc:docMk/>
              <pc:sldMasterMk cId="846470962" sldId="2147483660"/>
              <pc:sldLayoutMk cId="1007164016" sldId="2147483681"/>
              <ac:spMk id="5" creationId="{44338F47-4DE7-B2F6-DB34-7B5FA96BE2C3}"/>
            </ac:spMkLst>
          </pc:spChg>
          <pc:spChg chg="add mod">
            <ac:chgData name="Takashi Koyama" userId="67047c8071e7c676" providerId="LiveId" clId="{70DA9CE5-EBBB-429B-9C28-0ABF89B2DB45}" dt="2023-05-24T08:50:51.865" v="450"/>
            <ac:spMkLst>
              <pc:docMk/>
              <pc:sldMasterMk cId="846470962" sldId="2147483660"/>
              <pc:sldLayoutMk cId="1007164016" sldId="2147483681"/>
              <ac:spMk id="5" creationId="{7056B591-B5AA-7B3A-7BDD-FBB04B3AA6E5}"/>
            </ac:spMkLst>
          </pc:spChg>
          <pc:spChg chg="add del mod">
            <ac:chgData name="Takashi Koyama" userId="67047c8071e7c676" providerId="LiveId" clId="{70DA9CE5-EBBB-429B-9C28-0ABF89B2DB45}" dt="2023-05-10T13:15:00.197" v="140" actId="478"/>
            <ac:spMkLst>
              <pc:docMk/>
              <pc:sldMasterMk cId="846470962" sldId="2147483660"/>
              <pc:sldLayoutMk cId="1007164016" sldId="2147483681"/>
              <ac:spMk id="6" creationId="{5349B1A1-A665-5824-6E2F-1B050C638204}"/>
            </ac:spMkLst>
          </pc:spChg>
          <pc:spChg chg="add del">
            <ac:chgData name="Takashi Koyama" userId="67047c8071e7c676" providerId="LiveId" clId="{70DA9CE5-EBBB-429B-9C28-0ABF89B2DB45}" dt="2023-05-10T13:15:17.646" v="141" actId="11529"/>
            <ac:spMkLst>
              <pc:docMk/>
              <pc:sldMasterMk cId="846470962" sldId="2147483660"/>
              <pc:sldLayoutMk cId="1007164016" sldId="2147483681"/>
              <ac:spMk id="7" creationId="{EBA3C7AD-285A-8E09-7D72-366A1893DF8B}"/>
            </ac:spMkLst>
          </pc:spChg>
          <pc:spChg chg="mod">
            <ac:chgData name="Takashi Koyama" userId="67047c8071e7c676" providerId="LiveId" clId="{70DA9CE5-EBBB-429B-9C28-0ABF89B2DB45}" dt="2023-05-24T08:48:34.323" v="390" actId="14100"/>
            <ac:spMkLst>
              <pc:docMk/>
              <pc:sldMasterMk cId="846470962" sldId="2147483660"/>
              <pc:sldLayoutMk cId="1007164016" sldId="2147483681"/>
              <ac:spMk id="8" creationId="{00000000-0000-0000-0000-000000000000}"/>
            </ac:spMkLst>
          </pc:spChg>
          <pc:spChg chg="del">
            <ac:chgData name="Takashi Koyama" userId="67047c8071e7c676" providerId="LiveId" clId="{70DA9CE5-EBBB-429B-9C28-0ABF89B2DB45}" dt="2023-05-24T08:50:18.372" v="439" actId="478"/>
            <ac:spMkLst>
              <pc:docMk/>
              <pc:sldMasterMk cId="846470962" sldId="2147483660"/>
              <pc:sldLayoutMk cId="1007164016" sldId="2147483681"/>
              <ac:spMk id="9" creationId="{834CE976-3FAA-4BBF-A50A-404E175B087B}"/>
            </ac:spMkLst>
          </pc:spChg>
          <pc:spChg chg="add mod">
            <ac:chgData name="Takashi Koyama" userId="67047c8071e7c676" providerId="LiveId" clId="{70DA9CE5-EBBB-429B-9C28-0ABF89B2DB45}" dt="2023-05-10T13:17:13.576" v="194" actId="1035"/>
            <ac:spMkLst>
              <pc:docMk/>
              <pc:sldMasterMk cId="846470962" sldId="2147483660"/>
              <pc:sldLayoutMk cId="1007164016" sldId="2147483681"/>
              <ac:spMk id="10" creationId="{DAC6A4A3-D7B6-B763-FE6D-9F7F02C869C3}"/>
            </ac:spMkLst>
          </pc:spChg>
          <pc:spChg chg="add del mod">
            <ac:chgData name="Takashi Koyama" userId="67047c8071e7c676" providerId="LiveId" clId="{70DA9CE5-EBBB-429B-9C28-0ABF89B2DB45}" dt="2023-05-10T13:16:03.241" v="171" actId="478"/>
            <ac:spMkLst>
              <pc:docMk/>
              <pc:sldMasterMk cId="846470962" sldId="2147483660"/>
              <pc:sldLayoutMk cId="1007164016" sldId="2147483681"/>
              <ac:spMk id="11" creationId="{8EB2D117-2C84-CFFE-6CEC-9CE708362A2D}"/>
            </ac:spMkLst>
          </pc:spChg>
        </pc:sldLayoutChg>
        <pc:sldLayoutChg chg="modSp del setBg">
          <pc:chgData name="Takashi Koyama" userId="67047c8071e7c676" providerId="LiveId" clId="{70DA9CE5-EBBB-429B-9C28-0ABF89B2DB45}" dt="2023-05-24T08:34:30.887" v="293" actId="2696"/>
          <pc:sldLayoutMkLst>
            <pc:docMk/>
            <pc:sldMasterMk cId="846470962" sldId="2147483660"/>
            <pc:sldLayoutMk cId="1436589822" sldId="2147483682"/>
          </pc:sldLayoutMkLst>
          <pc:spChg chg="mod">
            <ac:chgData name="Takashi Koyama" userId="67047c8071e7c676" providerId="LiveId" clId="{70DA9CE5-EBBB-429B-9C28-0ABF89B2DB45}" dt="2023-05-10T06:10:43.799" v="68" actId="404"/>
            <ac:spMkLst>
              <pc:docMk/>
              <pc:sldMasterMk cId="846470962" sldId="2147483660"/>
              <pc:sldLayoutMk cId="1436589822" sldId="2147483682"/>
              <ac:spMk id="2" creationId="{00000000-0000-0000-0000-000000000000}"/>
            </ac:spMkLst>
          </pc:spChg>
          <pc:spChg chg="mod">
            <ac:chgData name="Takashi Koyama" userId="67047c8071e7c676" providerId="LiveId" clId="{70DA9CE5-EBBB-429B-9C28-0ABF89B2DB45}" dt="2023-05-10T06:10:50.414" v="72" actId="121"/>
            <ac:spMkLst>
              <pc:docMk/>
              <pc:sldMasterMk cId="846470962" sldId="2147483660"/>
              <pc:sldLayoutMk cId="1436589822" sldId="2147483682"/>
              <ac:spMk id="3" creationId="{00000000-0000-0000-0000-000000000000}"/>
            </ac:spMkLst>
          </pc:spChg>
        </pc:sldLayoutChg>
        <pc:sldLayoutChg chg="modSp del mod setBg">
          <pc:chgData name="Takashi Koyama" userId="67047c8071e7c676" providerId="LiveId" clId="{70DA9CE5-EBBB-429B-9C28-0ABF89B2DB45}" dt="2023-05-24T08:34:33.270" v="294" actId="2696"/>
          <pc:sldLayoutMkLst>
            <pc:docMk/>
            <pc:sldMasterMk cId="846470962" sldId="2147483660"/>
            <pc:sldLayoutMk cId="4064194209" sldId="2147483683"/>
          </pc:sldLayoutMkLst>
          <pc:spChg chg="mod">
            <ac:chgData name="Takashi Koyama" userId="67047c8071e7c676" providerId="LiveId" clId="{70DA9CE5-EBBB-429B-9C28-0ABF89B2DB45}" dt="2023-05-10T06:11:14.527" v="77" actId="404"/>
            <ac:spMkLst>
              <pc:docMk/>
              <pc:sldMasterMk cId="846470962" sldId="2147483660"/>
              <pc:sldLayoutMk cId="4064194209" sldId="2147483683"/>
              <ac:spMk id="2" creationId="{00000000-0000-0000-0000-000000000000}"/>
            </ac:spMkLst>
          </pc:spChg>
          <pc:spChg chg="mod">
            <ac:chgData name="Takashi Koyama" userId="67047c8071e7c676" providerId="LiveId" clId="{70DA9CE5-EBBB-429B-9C28-0ABF89B2DB45}" dt="2023-05-10T06:11:39.219" v="84" actId="404"/>
            <ac:spMkLst>
              <pc:docMk/>
              <pc:sldMasterMk cId="846470962" sldId="2147483660"/>
              <pc:sldLayoutMk cId="4064194209" sldId="2147483683"/>
              <ac:spMk id="3" creationId="{00000000-0000-0000-0000-000000000000}"/>
            </ac:spMkLst>
          </pc:spChg>
          <pc:spChg chg="mod">
            <ac:chgData name="Takashi Koyama" userId="67047c8071e7c676" providerId="LiveId" clId="{70DA9CE5-EBBB-429B-9C28-0ABF89B2DB45}" dt="2023-05-10T06:11:21.892" v="81" actId="403"/>
            <ac:spMkLst>
              <pc:docMk/>
              <pc:sldMasterMk cId="846470962" sldId="2147483660"/>
              <pc:sldLayoutMk cId="4064194209" sldId="2147483683"/>
              <ac:spMk id="7" creationId="{02F600E0-F6AA-4F11-EB25-D5018B2B9A91}"/>
            </ac:spMkLst>
          </pc:spChg>
        </pc:sldLayoutChg>
        <pc:sldLayoutChg chg="del">
          <pc:chgData name="Takashi Koyama" userId="67047c8071e7c676" providerId="LiveId" clId="{70DA9CE5-EBBB-429B-9C28-0ABF89B2DB45}" dt="2023-05-08T01:25:59.960" v="8" actId="2696"/>
          <pc:sldLayoutMkLst>
            <pc:docMk/>
            <pc:sldMasterMk cId="846470962" sldId="2147483660"/>
            <pc:sldLayoutMk cId="1804985526" sldId="2147483684"/>
          </pc:sldLayoutMkLst>
        </pc:sldLayoutChg>
        <pc:sldLayoutChg chg="del">
          <pc:chgData name="Takashi Koyama" userId="67047c8071e7c676" providerId="LiveId" clId="{70DA9CE5-EBBB-429B-9C28-0ABF89B2DB45}" dt="2023-05-08T01:25:59.970" v="9" actId="2696"/>
          <pc:sldLayoutMkLst>
            <pc:docMk/>
            <pc:sldMasterMk cId="846470962" sldId="2147483660"/>
            <pc:sldLayoutMk cId="3900728920" sldId="2147483685"/>
          </pc:sldLayoutMkLst>
        </pc:sldLayoutChg>
        <pc:sldLayoutChg chg="addSp delSp modSp add del mod">
          <pc:chgData name="Takashi Koyama" userId="67047c8071e7c676" providerId="LiveId" clId="{70DA9CE5-EBBB-429B-9C28-0ABF89B2DB45}" dt="2023-05-24T08:34:39.182" v="295" actId="2696"/>
          <pc:sldLayoutMkLst>
            <pc:docMk/>
            <pc:sldMasterMk cId="846470962" sldId="2147483660"/>
            <pc:sldLayoutMk cId="2374142933" sldId="2147483686"/>
          </pc:sldLayoutMkLst>
          <pc:spChg chg="add del mod">
            <ac:chgData name="Takashi Koyama" userId="67047c8071e7c676" providerId="LiveId" clId="{70DA9CE5-EBBB-429B-9C28-0ABF89B2DB45}" dt="2023-05-10T13:14:11.508" v="135" actId="478"/>
            <ac:spMkLst>
              <pc:docMk/>
              <pc:sldMasterMk cId="846470962" sldId="2147483660"/>
              <pc:sldLayoutMk cId="2374142933" sldId="2147483686"/>
              <ac:spMk id="4" creationId="{5FB98FAE-4302-F92E-E1A8-6A8F9B495C93}"/>
            </ac:spMkLst>
          </pc:spChg>
          <pc:spChg chg="add mod">
            <ac:chgData name="Takashi Koyama" userId="67047c8071e7c676" providerId="LiveId" clId="{70DA9CE5-EBBB-429B-9C28-0ABF89B2DB45}" dt="2023-05-10T13:19:48.522" v="265"/>
            <ac:spMkLst>
              <pc:docMk/>
              <pc:sldMasterMk cId="846470962" sldId="2147483660"/>
              <pc:sldLayoutMk cId="2374142933" sldId="2147483686"/>
              <ac:spMk id="5" creationId="{A18C9D94-5658-C897-57D6-25FA39221B69}"/>
            </ac:spMkLst>
          </pc:spChg>
        </pc:sldLayoutChg>
        <pc:sldLayoutChg chg="add del">
          <pc:chgData name="Takashi Koyama" userId="67047c8071e7c676" providerId="LiveId" clId="{70DA9CE5-EBBB-429B-9C28-0ABF89B2DB45}" dt="2023-05-24T08:34:41.348" v="296" actId="2696"/>
          <pc:sldLayoutMkLst>
            <pc:docMk/>
            <pc:sldMasterMk cId="846470962" sldId="2147483660"/>
            <pc:sldLayoutMk cId="1745827766" sldId="2147483687"/>
          </pc:sldLayoutMkLst>
        </pc:sldLayoutChg>
        <pc:sldLayoutChg chg="addSp delSp modSp del mod">
          <pc:chgData name="Takashi Koyama" userId="67047c8071e7c676" providerId="LiveId" clId="{70DA9CE5-EBBB-429B-9C28-0ABF89B2DB45}" dt="2023-05-24T10:33:55.889" v="597" actId="2696"/>
          <pc:sldLayoutMkLst>
            <pc:docMk/>
            <pc:sldMasterMk cId="846470962" sldId="2147483660"/>
            <pc:sldLayoutMk cId="362078855" sldId="2147483688"/>
          </pc:sldLayoutMkLst>
          <pc:spChg chg="add del mod">
            <ac:chgData name="Takashi Koyama" userId="67047c8071e7c676" providerId="LiveId" clId="{70DA9CE5-EBBB-429B-9C28-0ABF89B2DB45}" dt="2023-05-24T08:47:33.675" v="377" actId="478"/>
            <ac:spMkLst>
              <pc:docMk/>
              <pc:sldMasterMk cId="846470962" sldId="2147483660"/>
              <pc:sldLayoutMk cId="362078855" sldId="2147483688"/>
              <ac:spMk id="2" creationId="{39EBF8F9-BFB4-8C48-1FF7-2E5FEE5AC08D}"/>
            </ac:spMkLst>
          </pc:spChg>
          <pc:spChg chg="add del mod">
            <ac:chgData name="Takashi Koyama" userId="67047c8071e7c676" providerId="LiveId" clId="{70DA9CE5-EBBB-429B-9C28-0ABF89B2DB45}" dt="2023-05-10T13:14:00.207" v="132" actId="478"/>
            <ac:spMkLst>
              <pc:docMk/>
              <pc:sldMasterMk cId="846470962" sldId="2147483660"/>
              <pc:sldLayoutMk cId="362078855" sldId="2147483688"/>
              <ac:spMk id="2" creationId="{73D22C57-D28D-AF45-1690-C7067741EB50}"/>
            </ac:spMkLst>
          </pc:spChg>
          <pc:spChg chg="mod">
            <ac:chgData name="Takashi Koyama" userId="67047c8071e7c676" providerId="LiveId" clId="{70DA9CE5-EBBB-429B-9C28-0ABF89B2DB45}" dt="2023-05-24T08:49:18.143" v="406" actId="14100"/>
            <ac:spMkLst>
              <pc:docMk/>
              <pc:sldMasterMk cId="846470962" sldId="2147483660"/>
              <pc:sldLayoutMk cId="362078855" sldId="2147483688"/>
              <ac:spMk id="3" creationId="{D1EB7616-18EB-D05D-8A1B-8685D6CD8406}"/>
            </ac:spMkLst>
          </pc:spChg>
          <pc:spChg chg="add mod">
            <ac:chgData name="Takashi Koyama" userId="67047c8071e7c676" providerId="LiveId" clId="{70DA9CE5-EBBB-429B-9C28-0ABF89B2DB45}" dt="2023-05-10T13:18:08.471" v="261"/>
            <ac:spMkLst>
              <pc:docMk/>
              <pc:sldMasterMk cId="846470962" sldId="2147483660"/>
              <pc:sldLayoutMk cId="362078855" sldId="2147483688"/>
              <ac:spMk id="5" creationId="{DE344C38-5765-EC13-DB1B-6BD4E70EF544}"/>
            </ac:spMkLst>
          </pc:spChg>
          <pc:spChg chg="add del mod">
            <ac:chgData name="Takashi Koyama" userId="67047c8071e7c676" providerId="LiveId" clId="{70DA9CE5-EBBB-429B-9C28-0ABF89B2DB45}" dt="2023-05-24T08:49:20.173" v="407" actId="478"/>
            <ac:spMkLst>
              <pc:docMk/>
              <pc:sldMasterMk cId="846470962" sldId="2147483660"/>
              <pc:sldLayoutMk cId="362078855" sldId="2147483688"/>
              <ac:spMk id="6" creationId="{2BCAF6A7-47B8-0735-4807-205E395C951D}"/>
            </ac:spMkLst>
          </pc:spChg>
          <pc:spChg chg="mod">
            <ac:chgData name="Takashi Koyama" userId="67047c8071e7c676" providerId="LiveId" clId="{70DA9CE5-EBBB-429B-9C28-0ABF89B2DB45}" dt="2023-05-24T08:49:16.084" v="405" actId="14100"/>
            <ac:spMkLst>
              <pc:docMk/>
              <pc:sldMasterMk cId="846470962" sldId="2147483660"/>
              <pc:sldLayoutMk cId="362078855" sldId="2147483688"/>
              <ac:spMk id="8" creationId="{00000000-0000-0000-0000-000000000000}"/>
            </ac:spMkLst>
          </pc:spChg>
        </pc:sldLayoutChg>
        <pc:sldLayoutChg chg="addSp delSp modSp del mod">
          <pc:chgData name="Takashi Koyama" userId="67047c8071e7c676" providerId="LiveId" clId="{70DA9CE5-EBBB-429B-9C28-0ABF89B2DB45}" dt="2023-05-24T10:33:55.903" v="598" actId="2696"/>
          <pc:sldLayoutMkLst>
            <pc:docMk/>
            <pc:sldMasterMk cId="846470962" sldId="2147483660"/>
            <pc:sldLayoutMk cId="1948491457" sldId="2147483689"/>
          </pc:sldLayoutMkLst>
          <pc:spChg chg="add mod">
            <ac:chgData name="Takashi Koyama" userId="67047c8071e7c676" providerId="LiveId" clId="{70DA9CE5-EBBB-429B-9C28-0ABF89B2DB45}" dt="2023-05-08T01:28:31.507" v="10"/>
            <ac:spMkLst>
              <pc:docMk/>
              <pc:sldMasterMk cId="846470962" sldId="2147483660"/>
              <pc:sldLayoutMk cId="1948491457" sldId="2147483689"/>
              <ac:spMk id="2" creationId="{063B8821-652D-DD22-1283-7A7A29DC362B}"/>
            </ac:spMkLst>
          </pc:spChg>
          <pc:spChg chg="add del mod">
            <ac:chgData name="Takashi Koyama" userId="67047c8071e7c676" providerId="LiveId" clId="{70DA9CE5-EBBB-429B-9C28-0ABF89B2DB45}" dt="2023-05-10T13:14:03.473" v="133" actId="478"/>
            <ac:spMkLst>
              <pc:docMk/>
              <pc:sldMasterMk cId="846470962" sldId="2147483660"/>
              <pc:sldLayoutMk cId="1948491457" sldId="2147483689"/>
              <ac:spMk id="3" creationId="{353CE3B3-9FAE-E615-09E1-02C0F4FA1CF1}"/>
            </ac:spMkLst>
          </pc:spChg>
          <pc:spChg chg="add mod">
            <ac:chgData name="Takashi Koyama" userId="67047c8071e7c676" providerId="LiveId" clId="{70DA9CE5-EBBB-429B-9C28-0ABF89B2DB45}" dt="2023-05-24T08:51:10.134" v="454"/>
            <ac:spMkLst>
              <pc:docMk/>
              <pc:sldMasterMk cId="846470962" sldId="2147483660"/>
              <pc:sldLayoutMk cId="1948491457" sldId="2147483689"/>
              <ac:spMk id="3" creationId="{B5797803-2CB9-E034-2D83-9D8BDBE1EF3A}"/>
            </ac:spMkLst>
          </pc:spChg>
          <pc:spChg chg="add mod">
            <ac:chgData name="Takashi Koyama" userId="67047c8071e7c676" providerId="LiveId" clId="{70DA9CE5-EBBB-429B-9C28-0ABF89B2DB45}" dt="2023-05-10T13:18:10.779" v="262"/>
            <ac:spMkLst>
              <pc:docMk/>
              <pc:sldMasterMk cId="846470962" sldId="2147483660"/>
              <pc:sldLayoutMk cId="1948491457" sldId="2147483689"/>
              <ac:spMk id="4" creationId="{26F8DDCE-E349-C4C1-B6CE-C4C52FB38CFB}"/>
            </ac:spMkLst>
          </pc:spChg>
          <pc:spChg chg="del">
            <ac:chgData name="Takashi Koyama" userId="67047c8071e7c676" providerId="LiveId" clId="{70DA9CE5-EBBB-429B-9C28-0ABF89B2DB45}" dt="2023-05-24T08:51:09.216" v="453" actId="478"/>
            <ac:spMkLst>
              <pc:docMk/>
              <pc:sldMasterMk cId="846470962" sldId="2147483660"/>
              <pc:sldLayoutMk cId="1948491457" sldId="2147483689"/>
              <ac:spMk id="5" creationId="{00000000-0000-0000-0000-000000000000}"/>
            </ac:spMkLst>
          </pc:spChg>
        </pc:sldLayoutChg>
        <pc:sldLayoutChg chg="addSp delSp modSp del mod">
          <pc:chgData name="Takashi Koyama" userId="67047c8071e7c676" providerId="LiveId" clId="{70DA9CE5-EBBB-429B-9C28-0ABF89B2DB45}" dt="2023-05-24T10:31:57.672" v="588" actId="2696"/>
          <pc:sldLayoutMkLst>
            <pc:docMk/>
            <pc:sldMasterMk cId="846470962" sldId="2147483660"/>
            <pc:sldLayoutMk cId="1517759088" sldId="2147483690"/>
          </pc:sldLayoutMkLst>
          <pc:spChg chg="mod">
            <ac:chgData name="Takashi Koyama" userId="67047c8071e7c676" providerId="LiveId" clId="{70DA9CE5-EBBB-429B-9C28-0ABF89B2DB45}" dt="2023-05-24T08:48:55.701" v="398" actId="14100"/>
            <ac:spMkLst>
              <pc:docMk/>
              <pc:sldMasterMk cId="846470962" sldId="2147483660"/>
              <pc:sldLayoutMk cId="1517759088" sldId="2147483690"/>
              <ac:spMk id="3" creationId="{D1EB7616-18EB-D05D-8A1B-8685D6CD8406}"/>
            </ac:spMkLst>
          </pc:spChg>
          <pc:spChg chg="add mod">
            <ac:chgData name="Takashi Koyama" userId="67047c8071e7c676" providerId="LiveId" clId="{70DA9CE5-EBBB-429B-9C28-0ABF89B2DB45}" dt="2023-05-24T08:48:53.353" v="397" actId="14100"/>
            <ac:spMkLst>
              <pc:docMk/>
              <pc:sldMasterMk cId="846470962" sldId="2147483660"/>
              <pc:sldLayoutMk cId="1517759088" sldId="2147483690"/>
              <ac:spMk id="4" creationId="{72BDA656-4365-E9A1-BFF5-207D6B17509A}"/>
            </ac:spMkLst>
          </pc:spChg>
          <pc:spChg chg="add del mod">
            <ac:chgData name="Takashi Koyama" userId="67047c8071e7c676" providerId="LiveId" clId="{70DA9CE5-EBBB-429B-9C28-0ABF89B2DB45}" dt="2023-05-24T08:47:11.757" v="370" actId="21"/>
            <ac:spMkLst>
              <pc:docMk/>
              <pc:sldMasterMk cId="846470962" sldId="2147483660"/>
              <pc:sldLayoutMk cId="1517759088" sldId="2147483690"/>
              <ac:spMk id="5" creationId="{778D98A2-1670-BEC8-BBBA-C92AAE3CF281}"/>
            </ac:spMkLst>
          </pc:spChg>
          <pc:spChg chg="add del mod">
            <ac:chgData name="Takashi Koyama" userId="67047c8071e7c676" providerId="LiveId" clId="{70DA9CE5-EBBB-429B-9C28-0ABF89B2DB45}" dt="2023-05-10T13:13:53.126" v="130" actId="478"/>
            <ac:spMkLst>
              <pc:docMk/>
              <pc:sldMasterMk cId="846470962" sldId="2147483660"/>
              <pc:sldLayoutMk cId="1517759088" sldId="2147483690"/>
              <ac:spMk id="5" creationId="{F36DDF66-AE33-0E87-B0C7-6A5BB2BA93E5}"/>
            </ac:spMkLst>
          </pc:spChg>
          <pc:spChg chg="add mod">
            <ac:chgData name="Takashi Koyama" userId="67047c8071e7c676" providerId="LiveId" clId="{70DA9CE5-EBBB-429B-9C28-0ABF89B2DB45}" dt="2023-05-10T13:18:04.841" v="259"/>
            <ac:spMkLst>
              <pc:docMk/>
              <pc:sldMasterMk cId="846470962" sldId="2147483660"/>
              <pc:sldLayoutMk cId="1517759088" sldId="2147483690"/>
              <ac:spMk id="6" creationId="{EE346D88-80EF-62B5-6E5C-B47DAC00E867}"/>
            </ac:spMkLst>
          </pc:spChg>
          <pc:spChg chg="add del mod">
            <ac:chgData name="Takashi Koyama" userId="67047c8071e7c676" providerId="LiveId" clId="{70DA9CE5-EBBB-429B-9C28-0ABF89B2DB45}" dt="2023-05-24T08:48:56.947" v="399" actId="21"/>
            <ac:spMkLst>
              <pc:docMk/>
              <pc:sldMasterMk cId="846470962" sldId="2147483660"/>
              <pc:sldLayoutMk cId="1517759088" sldId="2147483690"/>
              <ac:spMk id="7" creationId="{8D4C7A87-5609-D22A-E06A-CCED7706C240}"/>
            </ac:spMkLst>
          </pc:spChg>
          <pc:spChg chg="mod">
            <ac:chgData name="Takashi Koyama" userId="67047c8071e7c676" providerId="LiveId" clId="{70DA9CE5-EBBB-429B-9C28-0ABF89B2DB45}" dt="2023-05-24T08:48:47.133" v="395" actId="14100"/>
            <ac:spMkLst>
              <pc:docMk/>
              <pc:sldMasterMk cId="846470962" sldId="2147483660"/>
              <pc:sldLayoutMk cId="1517759088" sldId="2147483690"/>
              <ac:spMk id="8" creationId="{00000000-0000-0000-0000-000000000000}"/>
            </ac:spMkLst>
          </pc:spChg>
        </pc:sldLayoutChg>
        <pc:sldLayoutChg chg="modSp mod setBg">
          <pc:chgData name="Takashi Koyama" userId="67047c8071e7c676" providerId="LiveId" clId="{70DA9CE5-EBBB-429B-9C28-0ABF89B2DB45}" dt="2023-06-09T04:05:38.729" v="1645" actId="207"/>
          <pc:sldLayoutMkLst>
            <pc:docMk/>
            <pc:sldMasterMk cId="846470962" sldId="2147483660"/>
            <pc:sldLayoutMk cId="313906689" sldId="2147483691"/>
          </pc:sldLayoutMkLst>
          <pc:spChg chg="mod">
            <ac:chgData name="Takashi Koyama" userId="67047c8071e7c676" providerId="LiveId" clId="{70DA9CE5-EBBB-429B-9C28-0ABF89B2DB45}" dt="2023-05-24T11:39:51.129" v="992" actId="207"/>
            <ac:spMkLst>
              <pc:docMk/>
              <pc:sldMasterMk cId="846470962" sldId="2147483660"/>
              <pc:sldLayoutMk cId="313906689" sldId="2147483691"/>
              <ac:spMk id="2" creationId="{00000000-0000-0000-0000-000000000000}"/>
            </ac:spMkLst>
          </pc:spChg>
          <pc:spChg chg="mod">
            <ac:chgData name="Takashi Koyama" userId="67047c8071e7c676" providerId="LiveId" clId="{70DA9CE5-EBBB-429B-9C28-0ABF89B2DB45}" dt="2023-05-24T11:39:51.129" v="992" actId="207"/>
            <ac:spMkLst>
              <pc:docMk/>
              <pc:sldMasterMk cId="846470962" sldId="2147483660"/>
              <pc:sldLayoutMk cId="313906689" sldId="2147483691"/>
              <ac:spMk id="3" creationId="{00000000-0000-0000-0000-000000000000}"/>
            </ac:spMkLst>
          </pc:spChg>
          <pc:spChg chg="mod">
            <ac:chgData name="Takashi Koyama" userId="67047c8071e7c676" providerId="LiveId" clId="{70DA9CE5-EBBB-429B-9C28-0ABF89B2DB45}" dt="2023-05-24T11:39:51.129" v="992" actId="207"/>
            <ac:spMkLst>
              <pc:docMk/>
              <pc:sldMasterMk cId="846470962" sldId="2147483660"/>
              <pc:sldLayoutMk cId="313906689" sldId="2147483691"/>
              <ac:spMk id="6" creationId="{00000000-0000-0000-0000-000000000000}"/>
            </ac:spMkLst>
          </pc:spChg>
          <pc:spChg chg="mod">
            <ac:chgData name="Takashi Koyama" userId="67047c8071e7c676" providerId="LiveId" clId="{70DA9CE5-EBBB-429B-9C28-0ABF89B2DB45}" dt="2023-06-09T04:05:38.729" v="1645" actId="207"/>
            <ac:spMkLst>
              <pc:docMk/>
              <pc:sldMasterMk cId="846470962" sldId="2147483660"/>
              <pc:sldLayoutMk cId="313906689" sldId="2147483691"/>
              <ac:spMk id="7" creationId="{02F600E0-F6AA-4F11-EB25-D5018B2B9A91}"/>
            </ac:spMkLst>
          </pc:spChg>
        </pc:sldLayoutChg>
        <pc:sldLayoutChg chg="setBg">
          <pc:chgData name="Takashi Koyama" userId="67047c8071e7c676" providerId="LiveId" clId="{70DA9CE5-EBBB-429B-9C28-0ABF89B2DB45}" dt="2023-05-10T13:22:18.848" v="275"/>
          <pc:sldLayoutMkLst>
            <pc:docMk/>
            <pc:sldMasterMk cId="846470962" sldId="2147483660"/>
            <pc:sldLayoutMk cId="2809727576" sldId="2147483691"/>
          </pc:sldLayoutMkLst>
        </pc:sldLayoutChg>
        <pc:sldLayoutChg chg="addSp delSp modSp new mod">
          <pc:chgData name="Takashi Koyama" userId="67047c8071e7c676" providerId="LiveId" clId="{70DA9CE5-EBBB-429B-9C28-0ABF89B2DB45}" dt="2023-06-09T04:07:24.556" v="1655" actId="16037"/>
          <pc:sldLayoutMkLst>
            <pc:docMk/>
            <pc:sldMasterMk cId="846470962" sldId="2147483660"/>
            <pc:sldLayoutMk cId="3139815741" sldId="2147483692"/>
          </pc:sldLayoutMkLst>
          <pc:spChg chg="del">
            <ac:chgData name="Takashi Koyama" userId="67047c8071e7c676" providerId="LiveId" clId="{70DA9CE5-EBBB-429B-9C28-0ABF89B2DB45}" dt="2023-05-24T10:21:17.802" v="503" actId="478"/>
            <ac:spMkLst>
              <pc:docMk/>
              <pc:sldMasterMk cId="846470962" sldId="2147483660"/>
              <pc:sldLayoutMk cId="3139815741" sldId="2147483692"/>
              <ac:spMk id="2" creationId="{8CC8A1B8-0ABA-7585-F549-5BD13D4A326D}"/>
            </ac:spMkLst>
          </pc:spChg>
          <pc:spChg chg="add del">
            <ac:chgData name="Takashi Koyama" userId="67047c8071e7c676" providerId="LiveId" clId="{70DA9CE5-EBBB-429B-9C28-0ABF89B2DB45}" dt="2023-05-24T10:21:30.505" v="504" actId="11529"/>
            <ac:spMkLst>
              <pc:docMk/>
              <pc:sldMasterMk cId="846470962" sldId="2147483660"/>
              <pc:sldLayoutMk cId="3139815741" sldId="2147483692"/>
              <ac:spMk id="4" creationId="{2FB4CCCF-B28D-8411-0C63-E4E229B5895F}"/>
            </ac:spMkLst>
          </pc:spChg>
          <pc:spChg chg="add mod">
            <ac:chgData name="Takashi Koyama" userId="67047c8071e7c676" providerId="LiveId" clId="{70DA9CE5-EBBB-429B-9C28-0ABF89B2DB45}" dt="2023-05-24T10:39:34.979" v="639" actId="1076"/>
            <ac:spMkLst>
              <pc:docMk/>
              <pc:sldMasterMk cId="846470962" sldId="2147483660"/>
              <pc:sldLayoutMk cId="3139815741" sldId="2147483692"/>
              <ac:spMk id="5" creationId="{B156B6FA-79F5-5B90-2386-4A3C2FB31759}"/>
            </ac:spMkLst>
          </pc:spChg>
          <pc:spChg chg="add mod">
            <ac:chgData name="Takashi Koyama" userId="67047c8071e7c676" providerId="LiveId" clId="{70DA9CE5-EBBB-429B-9C28-0ABF89B2DB45}" dt="2023-05-24T10:39:34.979" v="639" actId="1076"/>
            <ac:spMkLst>
              <pc:docMk/>
              <pc:sldMasterMk cId="846470962" sldId="2147483660"/>
              <pc:sldLayoutMk cId="3139815741" sldId="2147483692"/>
              <ac:spMk id="10" creationId="{BD828827-5CC1-0DDB-039D-BA156CCE4E61}"/>
            </ac:spMkLst>
          </pc:spChg>
          <pc:spChg chg="add del mod">
            <ac:chgData name="Takashi Koyama" userId="67047c8071e7c676" providerId="LiveId" clId="{70DA9CE5-EBBB-429B-9C28-0ABF89B2DB45}" dt="2023-05-24T10:39:14.953" v="632" actId="478"/>
            <ac:spMkLst>
              <pc:docMk/>
              <pc:sldMasterMk cId="846470962" sldId="2147483660"/>
              <pc:sldLayoutMk cId="3139815741" sldId="2147483692"/>
              <ac:spMk id="12" creationId="{052C9997-44E4-3393-63F4-EC82D65DE94C}"/>
            </ac:spMkLst>
          </pc:spChg>
          <pc:spChg chg="add del mod">
            <ac:chgData name="Takashi Koyama" userId="67047c8071e7c676" providerId="LiveId" clId="{70DA9CE5-EBBB-429B-9C28-0ABF89B2DB45}" dt="2023-05-24T10:38:41.649" v="620" actId="478"/>
            <ac:spMkLst>
              <pc:docMk/>
              <pc:sldMasterMk cId="846470962" sldId="2147483660"/>
              <pc:sldLayoutMk cId="3139815741" sldId="2147483692"/>
              <ac:spMk id="13" creationId="{8B32046A-938E-3991-ADD4-F0251851F3D4}"/>
            </ac:spMkLst>
          </pc:spChg>
          <pc:spChg chg="add del mod">
            <ac:chgData name="Takashi Koyama" userId="67047c8071e7c676" providerId="LiveId" clId="{70DA9CE5-EBBB-429B-9C28-0ABF89B2DB45}" dt="2023-05-24T10:39:11.899" v="631" actId="478"/>
            <ac:spMkLst>
              <pc:docMk/>
              <pc:sldMasterMk cId="846470962" sldId="2147483660"/>
              <pc:sldLayoutMk cId="3139815741" sldId="2147483692"/>
              <ac:spMk id="14" creationId="{7347FDEA-8AEE-CF44-8C2E-11076C62ED81}"/>
            </ac:spMkLst>
          </pc:spChg>
          <pc:cxnChg chg="add mod">
            <ac:chgData name="Takashi Koyama" userId="67047c8071e7c676" providerId="LiveId" clId="{70DA9CE5-EBBB-429B-9C28-0ABF89B2DB45}" dt="2023-06-09T04:07:24.556" v="1655" actId="16037"/>
            <ac:cxnSpMkLst>
              <pc:docMk/>
              <pc:sldMasterMk cId="846470962" sldId="2147483660"/>
              <pc:sldLayoutMk cId="3139815741" sldId="2147483692"/>
              <ac:cxnSpMk id="7" creationId="{46976E2D-CD4B-E273-3F71-A4249D5CCC48}"/>
            </ac:cxnSpMkLst>
          </pc:cxnChg>
          <pc:cxnChg chg="add mod">
            <ac:chgData name="Takashi Koyama" userId="67047c8071e7c676" providerId="LiveId" clId="{70DA9CE5-EBBB-429B-9C28-0ABF89B2DB45}" dt="2023-06-09T04:07:08.803" v="1652" actId="692"/>
            <ac:cxnSpMkLst>
              <pc:docMk/>
              <pc:sldMasterMk cId="846470962" sldId="2147483660"/>
              <pc:sldLayoutMk cId="3139815741" sldId="2147483692"/>
              <ac:cxnSpMk id="8" creationId="{B7F9B793-2D65-BE3E-58DD-19947EE019C2}"/>
            </ac:cxnSpMkLst>
          </pc:cxnChg>
        </pc:sldLayoutChg>
        <pc:sldLayoutChg chg="addSp delSp modSp new del mod">
          <pc:chgData name="Takashi Koyama" userId="67047c8071e7c676" providerId="LiveId" clId="{70DA9CE5-EBBB-429B-9C28-0ABF89B2DB45}" dt="2023-05-24T10:29:39.262" v="572" actId="11236"/>
          <pc:sldLayoutMkLst>
            <pc:docMk/>
            <pc:sldMasterMk cId="846470962" sldId="2147483660"/>
            <pc:sldLayoutMk cId="916464689" sldId="2147483693"/>
          </pc:sldLayoutMkLst>
          <pc:spChg chg="add del mod">
            <ac:chgData name="Takashi Koyama" userId="67047c8071e7c676" providerId="LiveId" clId="{70DA9CE5-EBBB-429B-9C28-0ABF89B2DB45}" dt="2023-05-24T10:29:38.649" v="571"/>
            <ac:spMkLst>
              <pc:docMk/>
              <pc:sldMasterMk cId="846470962" sldId="2147483660"/>
              <pc:sldLayoutMk cId="916464689" sldId="2147483693"/>
              <ac:spMk id="4" creationId="{74F17893-0291-29CC-2338-57E989773F62}"/>
            </ac:spMkLst>
          </pc:spChg>
          <pc:spChg chg="add del mod">
            <ac:chgData name="Takashi Koyama" userId="67047c8071e7c676" providerId="LiveId" clId="{70DA9CE5-EBBB-429B-9C28-0ABF89B2DB45}" dt="2023-05-24T10:29:37.969" v="570"/>
            <ac:spMkLst>
              <pc:docMk/>
              <pc:sldMasterMk cId="846470962" sldId="2147483660"/>
              <pc:sldLayoutMk cId="916464689" sldId="2147483693"/>
              <ac:spMk id="5" creationId="{7E6413BC-9B6E-D444-A9D9-F5D0D1904703}"/>
            </ac:spMkLst>
          </pc:spChg>
        </pc:sldLayoutChg>
        <pc:sldLayoutChg chg="addSp delSp modSp new mod">
          <pc:chgData name="Takashi Koyama" userId="67047c8071e7c676" providerId="LiveId" clId="{70DA9CE5-EBBB-429B-9C28-0ABF89B2DB45}" dt="2023-05-25T00:47:46.237" v="1461" actId="3064"/>
          <pc:sldLayoutMkLst>
            <pc:docMk/>
            <pc:sldMasterMk cId="846470962" sldId="2147483660"/>
            <pc:sldLayoutMk cId="2484996900" sldId="2147483693"/>
          </pc:sldLayoutMkLst>
          <pc:spChg chg="add mod">
            <ac:chgData name="Takashi Koyama" userId="67047c8071e7c676" providerId="LiveId" clId="{70DA9CE5-EBBB-429B-9C28-0ABF89B2DB45}" dt="2023-05-24T10:30:21.430" v="575"/>
            <ac:spMkLst>
              <pc:docMk/>
              <pc:sldMasterMk cId="846470962" sldId="2147483660"/>
              <pc:sldLayoutMk cId="2484996900" sldId="2147483693"/>
              <ac:spMk id="4" creationId="{DA9A34A1-7491-6730-CD68-E0C81E34B3EE}"/>
            </ac:spMkLst>
          </pc:spChg>
          <pc:spChg chg="add mod">
            <ac:chgData name="Takashi Koyama" userId="67047c8071e7c676" providerId="LiveId" clId="{70DA9CE5-EBBB-429B-9C28-0ABF89B2DB45}" dt="2023-05-24T10:30:25.969" v="576"/>
            <ac:spMkLst>
              <pc:docMk/>
              <pc:sldMasterMk cId="846470962" sldId="2147483660"/>
              <pc:sldLayoutMk cId="2484996900" sldId="2147483693"/>
              <ac:spMk id="5" creationId="{AEC3B3B8-CDD6-7821-3EFD-45D399D70FE3}"/>
            </ac:spMkLst>
          </pc:spChg>
          <pc:spChg chg="add mod">
            <ac:chgData name="Takashi Koyama" userId="67047c8071e7c676" providerId="LiveId" clId="{70DA9CE5-EBBB-429B-9C28-0ABF89B2DB45}" dt="2023-05-25T00:47:46.237" v="1461" actId="3064"/>
            <ac:spMkLst>
              <pc:docMk/>
              <pc:sldMasterMk cId="846470962" sldId="2147483660"/>
              <pc:sldLayoutMk cId="2484996900" sldId="2147483693"/>
              <ac:spMk id="6" creationId="{42951A4B-E2BD-D5F0-A105-4546DECDDDC3}"/>
            </ac:spMkLst>
          </pc:spChg>
          <pc:spChg chg="add del mod">
            <ac:chgData name="Takashi Koyama" userId="67047c8071e7c676" providerId="LiveId" clId="{70DA9CE5-EBBB-429B-9C28-0ABF89B2DB45}" dt="2023-05-24T10:38:02.639" v="610" actId="21"/>
            <ac:spMkLst>
              <pc:docMk/>
              <pc:sldMasterMk cId="846470962" sldId="2147483660"/>
              <pc:sldLayoutMk cId="2484996900" sldId="2147483693"/>
              <ac:spMk id="7" creationId="{9C151EB9-45F0-6832-AA3C-44FFE35F2501}"/>
            </ac:spMkLst>
          </pc:spChg>
        </pc:sldLayoutChg>
        <pc:sldLayoutChg chg="addSp delSp modSp add mod modTransition">
          <pc:chgData name="Takashi Koyama" userId="67047c8071e7c676" providerId="LiveId" clId="{70DA9CE5-EBBB-429B-9C28-0ABF89B2DB45}" dt="2023-05-25T00:48:23.357" v="1462"/>
          <pc:sldLayoutMkLst>
            <pc:docMk/>
            <pc:sldMasterMk cId="846470962" sldId="2147483660"/>
            <pc:sldLayoutMk cId="590873258" sldId="2147483694"/>
          </pc:sldLayoutMkLst>
          <pc:spChg chg="mod">
            <ac:chgData name="Takashi Koyama" userId="67047c8071e7c676" providerId="LiveId" clId="{70DA9CE5-EBBB-429B-9C28-0ABF89B2DB45}" dt="2023-05-24T10:31:19.718" v="582" actId="14100"/>
            <ac:spMkLst>
              <pc:docMk/>
              <pc:sldMasterMk cId="846470962" sldId="2147483660"/>
              <pc:sldLayoutMk cId="590873258" sldId="2147483694"/>
              <ac:spMk id="5" creationId="{AEC3B3B8-CDD6-7821-3EFD-45D399D70FE3}"/>
            </ac:spMkLst>
          </pc:spChg>
          <pc:spChg chg="add mod">
            <ac:chgData name="Takashi Koyama" userId="67047c8071e7c676" providerId="LiveId" clId="{70DA9CE5-EBBB-429B-9C28-0ABF89B2DB45}" dt="2023-05-25T00:48:23.357" v="1462"/>
            <ac:spMkLst>
              <pc:docMk/>
              <pc:sldMasterMk cId="846470962" sldId="2147483660"/>
              <pc:sldLayoutMk cId="590873258" sldId="2147483694"/>
              <ac:spMk id="6" creationId="{0964FBEB-75A0-C4D7-579E-C43570DDB681}"/>
            </ac:spMkLst>
          </pc:spChg>
          <pc:spChg chg="add del mod">
            <ac:chgData name="Takashi Koyama" userId="67047c8071e7c676" providerId="LiveId" clId="{70DA9CE5-EBBB-429B-9C28-0ABF89B2DB45}" dt="2023-05-24T10:31:24.466" v="583" actId="478"/>
            <ac:spMkLst>
              <pc:docMk/>
              <pc:sldMasterMk cId="846470962" sldId="2147483660"/>
              <pc:sldLayoutMk cId="590873258" sldId="2147483694"/>
              <ac:spMk id="6" creationId="{B0B9B568-A408-8071-C9D8-F5AD5947E692}"/>
            </ac:spMkLst>
          </pc:spChg>
          <pc:spChg chg="add mod">
            <ac:chgData name="Takashi Koyama" userId="67047c8071e7c676" providerId="LiveId" clId="{70DA9CE5-EBBB-429B-9C28-0ABF89B2DB45}" dt="2023-05-24T10:31:33.292" v="586" actId="1076"/>
            <ac:spMkLst>
              <pc:docMk/>
              <pc:sldMasterMk cId="846470962" sldId="2147483660"/>
              <pc:sldLayoutMk cId="590873258" sldId="2147483694"/>
              <ac:spMk id="7" creationId="{45DD669E-BF66-696A-8607-A47E26405FB8}"/>
            </ac:spMkLst>
          </pc:spChg>
          <pc:spChg chg="add del mod">
            <ac:chgData name="Takashi Koyama" userId="67047c8071e7c676" providerId="LiveId" clId="{70DA9CE5-EBBB-429B-9C28-0ABF89B2DB45}" dt="2023-05-25T00:46:52.930" v="1454" actId="478"/>
            <ac:spMkLst>
              <pc:docMk/>
              <pc:sldMasterMk cId="846470962" sldId="2147483660"/>
              <pc:sldLayoutMk cId="590873258" sldId="2147483694"/>
              <ac:spMk id="8" creationId="{8B25E5A4-A461-EE51-FD9F-6DEA9423BA2B}"/>
            </ac:spMkLst>
          </pc:spChg>
        </pc:sldLayoutChg>
        <pc:sldLayoutChg chg="addSp delSp modSp new mod">
          <pc:chgData name="Takashi Koyama" userId="67047c8071e7c676" providerId="LiveId" clId="{70DA9CE5-EBBB-429B-9C28-0ABF89B2DB45}" dt="2023-05-25T00:48:25.111" v="1463"/>
          <pc:sldLayoutMkLst>
            <pc:docMk/>
            <pc:sldMasterMk cId="846470962" sldId="2147483660"/>
            <pc:sldLayoutMk cId="4216140355" sldId="2147483695"/>
          </pc:sldLayoutMkLst>
          <pc:spChg chg="del">
            <ac:chgData name="Takashi Koyama" userId="67047c8071e7c676" providerId="LiveId" clId="{70DA9CE5-EBBB-429B-9C28-0ABF89B2DB45}" dt="2023-05-24T10:33:04.702" v="593" actId="478"/>
            <ac:spMkLst>
              <pc:docMk/>
              <pc:sldMasterMk cId="846470962" sldId="2147483660"/>
              <pc:sldLayoutMk cId="4216140355" sldId="2147483695"/>
              <ac:spMk id="2" creationId="{3BFB18D3-E146-073B-BDCD-32E629D43834}"/>
            </ac:spMkLst>
          </pc:spChg>
          <pc:spChg chg="add mod">
            <ac:chgData name="Takashi Koyama" userId="67047c8071e7c676" providerId="LiveId" clId="{70DA9CE5-EBBB-429B-9C28-0ABF89B2DB45}" dt="2023-05-25T00:48:25.111" v="1463"/>
            <ac:spMkLst>
              <pc:docMk/>
              <pc:sldMasterMk cId="846470962" sldId="2147483660"/>
              <pc:sldLayoutMk cId="4216140355" sldId="2147483695"/>
              <ac:spMk id="2" creationId="{677710EF-BAF6-8D2F-CA5B-22B83A7934AF}"/>
            </ac:spMkLst>
          </pc:spChg>
          <pc:spChg chg="add mod">
            <ac:chgData name="Takashi Koyama" userId="67047c8071e7c676" providerId="LiveId" clId="{70DA9CE5-EBBB-429B-9C28-0ABF89B2DB45}" dt="2023-05-24T10:37:17.180" v="605" actId="207"/>
            <ac:spMkLst>
              <pc:docMk/>
              <pc:sldMasterMk cId="846470962" sldId="2147483660"/>
              <pc:sldLayoutMk cId="4216140355" sldId="2147483695"/>
              <ac:spMk id="4" creationId="{75D7CDFD-E80E-749E-3025-755F160B29E7}"/>
            </ac:spMkLst>
          </pc:spChg>
          <pc:spChg chg="add del mod">
            <ac:chgData name="Takashi Koyama" userId="67047c8071e7c676" providerId="LiveId" clId="{70DA9CE5-EBBB-429B-9C28-0ABF89B2DB45}" dt="2023-05-25T00:46:56.132" v="1455" actId="478"/>
            <ac:spMkLst>
              <pc:docMk/>
              <pc:sldMasterMk cId="846470962" sldId="2147483660"/>
              <pc:sldLayoutMk cId="4216140355" sldId="2147483695"/>
              <ac:spMk id="5" creationId="{7E9423B0-AEB9-048D-CE6E-4A3B13B2BEEB}"/>
            </ac:spMkLst>
          </pc:spChg>
        </pc:sldLayoutChg>
        <pc:sldLayoutChg chg="delSp add del mod modTransition">
          <pc:chgData name="Takashi Koyama" userId="67047c8071e7c676" providerId="LiveId" clId="{70DA9CE5-EBBB-429B-9C28-0ABF89B2DB45}" dt="2023-05-24T10:36:53.852" v="604" actId="2696"/>
          <pc:sldLayoutMkLst>
            <pc:docMk/>
            <pc:sldMasterMk cId="846470962" sldId="2147483660"/>
            <pc:sldLayoutMk cId="3824569096" sldId="2147483696"/>
          </pc:sldLayoutMkLst>
          <pc:spChg chg="del">
            <ac:chgData name="Takashi Koyama" userId="67047c8071e7c676" providerId="LiveId" clId="{70DA9CE5-EBBB-429B-9C28-0ABF89B2DB45}" dt="2023-05-24T10:34:26.885" v="601" actId="478"/>
            <ac:spMkLst>
              <pc:docMk/>
              <pc:sldMasterMk cId="846470962" sldId="2147483660"/>
              <pc:sldLayoutMk cId="3824569096" sldId="2147483696"/>
              <ac:spMk id="4" creationId="{75D7CDFD-E80E-749E-3025-755F160B29E7}"/>
            </ac:spMkLst>
          </pc:spChg>
          <pc:spChg chg="del">
            <ac:chgData name="Takashi Koyama" userId="67047c8071e7c676" providerId="LiveId" clId="{70DA9CE5-EBBB-429B-9C28-0ABF89B2DB45}" dt="2023-05-24T10:34:29.881" v="602" actId="478"/>
            <ac:spMkLst>
              <pc:docMk/>
              <pc:sldMasterMk cId="846470962" sldId="2147483660"/>
              <pc:sldLayoutMk cId="3824569096" sldId="2147483696"/>
              <ac:spMk id="5" creationId="{7E9423B0-AEB9-048D-CE6E-4A3B13B2BEEB}"/>
            </ac:spMkLst>
          </pc:spChg>
        </pc:sldLayoutChg>
        <pc:sldLayoutChg chg="modSp add mod ord modTransition setBg">
          <pc:chgData name="Takashi Koyama" userId="67047c8071e7c676" providerId="LiveId" clId="{70DA9CE5-EBBB-429B-9C28-0ABF89B2DB45}" dt="2023-06-08T11:19:28.770" v="1629" actId="207"/>
          <pc:sldLayoutMkLst>
            <pc:docMk/>
            <pc:sldMasterMk cId="846470962" sldId="2147483660"/>
            <pc:sldLayoutMk cId="4035212570" sldId="2147483696"/>
          </pc:sldLayoutMkLst>
          <pc:spChg chg="mod">
            <ac:chgData name="Takashi Koyama" userId="67047c8071e7c676" providerId="LiveId" clId="{70DA9CE5-EBBB-429B-9C28-0ABF89B2DB45}" dt="2023-06-08T11:19:28.770" v="1629" actId="207"/>
            <ac:spMkLst>
              <pc:docMk/>
              <pc:sldMasterMk cId="846470962" sldId="2147483660"/>
              <pc:sldLayoutMk cId="4035212570" sldId="2147483696"/>
              <ac:spMk id="2" creationId="{00000000-0000-0000-0000-000000000000}"/>
            </ac:spMkLst>
          </pc:spChg>
          <pc:spChg chg="mod">
            <ac:chgData name="Takashi Koyama" userId="67047c8071e7c676" providerId="LiveId" clId="{70DA9CE5-EBBB-429B-9C28-0ABF89B2DB45}" dt="2023-06-08T11:19:28.770" v="1629" actId="207"/>
            <ac:spMkLst>
              <pc:docMk/>
              <pc:sldMasterMk cId="846470962" sldId="2147483660"/>
              <pc:sldLayoutMk cId="4035212570" sldId="2147483696"/>
              <ac:spMk id="3" creationId="{00000000-0000-0000-0000-000000000000}"/>
            </ac:spMkLst>
          </pc:spChg>
        </pc:sldLayoutChg>
        <pc:sldLayoutChg chg="modSp add del mod ord modTransition setBg">
          <pc:chgData name="Takashi Koyama" userId="67047c8071e7c676" providerId="LiveId" clId="{70DA9CE5-EBBB-429B-9C28-0ABF89B2DB45}" dt="2023-05-24T11:40:15.716" v="996" actId="2696"/>
          <pc:sldLayoutMkLst>
            <pc:docMk/>
            <pc:sldMasterMk cId="846470962" sldId="2147483660"/>
            <pc:sldLayoutMk cId="1775877559" sldId="2147483697"/>
          </pc:sldLayoutMkLst>
          <pc:spChg chg="mod">
            <ac:chgData name="Takashi Koyama" userId="67047c8071e7c676" providerId="LiveId" clId="{70DA9CE5-EBBB-429B-9C28-0ABF89B2DB45}" dt="2023-05-24T11:27:52.210" v="670" actId="207"/>
            <ac:spMkLst>
              <pc:docMk/>
              <pc:sldMasterMk cId="846470962" sldId="2147483660"/>
              <pc:sldLayoutMk cId="1775877559" sldId="2147483697"/>
              <ac:spMk id="2" creationId="{00000000-0000-0000-0000-000000000000}"/>
            </ac:spMkLst>
          </pc:spChg>
          <pc:spChg chg="mod">
            <ac:chgData name="Takashi Koyama" userId="67047c8071e7c676" providerId="LiveId" clId="{70DA9CE5-EBBB-429B-9C28-0ABF89B2DB45}" dt="2023-05-24T11:27:52.210" v="670" actId="207"/>
            <ac:spMkLst>
              <pc:docMk/>
              <pc:sldMasterMk cId="846470962" sldId="2147483660"/>
              <pc:sldLayoutMk cId="1775877559" sldId="2147483697"/>
              <ac:spMk id="3" creationId="{00000000-0000-0000-0000-000000000000}"/>
            </ac:spMkLst>
          </pc:spChg>
          <pc:spChg chg="mod">
            <ac:chgData name="Takashi Koyama" userId="67047c8071e7c676" providerId="LiveId" clId="{70DA9CE5-EBBB-429B-9C28-0ABF89B2DB45}" dt="2023-05-24T11:28:29.622" v="673" actId="207"/>
            <ac:spMkLst>
              <pc:docMk/>
              <pc:sldMasterMk cId="846470962" sldId="2147483660"/>
              <pc:sldLayoutMk cId="1775877559" sldId="2147483697"/>
              <ac:spMk id="6" creationId="{00000000-0000-0000-0000-000000000000}"/>
            </ac:spMkLst>
          </pc:spChg>
          <pc:spChg chg="mod">
            <ac:chgData name="Takashi Koyama" userId="67047c8071e7c676" providerId="LiveId" clId="{70DA9CE5-EBBB-429B-9C28-0ABF89B2DB45}" dt="2023-05-24T11:27:35.280" v="669" actId="207"/>
            <ac:spMkLst>
              <pc:docMk/>
              <pc:sldMasterMk cId="846470962" sldId="2147483660"/>
              <pc:sldLayoutMk cId="1775877559" sldId="2147483697"/>
              <ac:spMk id="7" creationId="{02F600E0-F6AA-4F11-EB25-D5018B2B9A91}"/>
            </ac:spMkLst>
          </pc:spChg>
        </pc:sldLayoutChg>
        <pc:sldLayoutChg chg="modSp add del mod ord modTransition setBg">
          <pc:chgData name="Takashi Koyama" userId="67047c8071e7c676" providerId="LiveId" clId="{70DA9CE5-EBBB-429B-9C28-0ABF89B2DB45}" dt="2023-05-24T11:40:15.699" v="995" actId="2696"/>
          <pc:sldLayoutMkLst>
            <pc:docMk/>
            <pc:sldMasterMk cId="846470962" sldId="2147483660"/>
            <pc:sldLayoutMk cId="693070294" sldId="2147483698"/>
          </pc:sldLayoutMkLst>
          <pc:spChg chg="mod">
            <ac:chgData name="Takashi Koyama" userId="67047c8071e7c676" providerId="LiveId" clId="{70DA9CE5-EBBB-429B-9C28-0ABF89B2DB45}" dt="2023-05-24T11:28:21.898" v="672" actId="207"/>
            <ac:spMkLst>
              <pc:docMk/>
              <pc:sldMasterMk cId="846470962" sldId="2147483660"/>
              <pc:sldLayoutMk cId="693070294" sldId="2147483698"/>
              <ac:spMk id="2" creationId="{00000000-0000-0000-0000-000000000000}"/>
            </ac:spMkLst>
          </pc:spChg>
          <pc:spChg chg="mod">
            <ac:chgData name="Takashi Koyama" userId="67047c8071e7c676" providerId="LiveId" clId="{70DA9CE5-EBBB-429B-9C28-0ABF89B2DB45}" dt="2023-05-24T11:28:21.898" v="672" actId="207"/>
            <ac:spMkLst>
              <pc:docMk/>
              <pc:sldMasterMk cId="846470962" sldId="2147483660"/>
              <pc:sldLayoutMk cId="693070294" sldId="2147483698"/>
              <ac:spMk id="3" creationId="{00000000-0000-0000-0000-000000000000}"/>
            </ac:spMkLst>
          </pc:spChg>
          <pc:spChg chg="mod">
            <ac:chgData name="Takashi Koyama" userId="67047c8071e7c676" providerId="LiveId" clId="{70DA9CE5-EBBB-429B-9C28-0ABF89B2DB45}" dt="2023-05-24T11:28:21.898" v="672" actId="207"/>
            <ac:spMkLst>
              <pc:docMk/>
              <pc:sldMasterMk cId="846470962" sldId="2147483660"/>
              <pc:sldLayoutMk cId="693070294" sldId="2147483698"/>
              <ac:spMk id="6" creationId="{00000000-0000-0000-0000-000000000000}"/>
            </ac:spMkLst>
          </pc:spChg>
          <pc:spChg chg="mod">
            <ac:chgData name="Takashi Koyama" userId="67047c8071e7c676" providerId="LiveId" clId="{70DA9CE5-EBBB-429B-9C28-0ABF89B2DB45}" dt="2023-05-24T11:27:59.974" v="671" actId="207"/>
            <ac:spMkLst>
              <pc:docMk/>
              <pc:sldMasterMk cId="846470962" sldId="2147483660"/>
              <pc:sldLayoutMk cId="693070294" sldId="2147483698"/>
              <ac:spMk id="7" creationId="{02F600E0-F6AA-4F11-EB25-D5018B2B9A91}"/>
            </ac:spMkLst>
          </pc:spChg>
        </pc:sldLayoutChg>
        <pc:sldLayoutChg chg="addSp delSp modSp add mod modTransition setBg">
          <pc:chgData name="Takashi Koyama" userId="67047c8071e7c676" providerId="LiveId" clId="{70DA9CE5-EBBB-429B-9C28-0ABF89B2DB45}" dt="2023-05-24T11:31:42.888" v="764" actId="207"/>
          <pc:sldLayoutMkLst>
            <pc:docMk/>
            <pc:sldMasterMk cId="846470962" sldId="2147483660"/>
            <pc:sldLayoutMk cId="2476523693" sldId="2147483699"/>
          </pc:sldLayoutMkLst>
          <pc:spChg chg="mod">
            <ac:chgData name="Takashi Koyama" userId="67047c8071e7c676" providerId="LiveId" clId="{70DA9CE5-EBBB-429B-9C28-0ABF89B2DB45}" dt="2023-05-24T11:31:42.888" v="764" actId="207"/>
            <ac:spMkLst>
              <pc:docMk/>
              <pc:sldMasterMk cId="846470962" sldId="2147483660"/>
              <pc:sldLayoutMk cId="2476523693" sldId="2147483699"/>
              <ac:spMk id="7" creationId="{00000000-0000-0000-0000-000000000000}"/>
            </ac:spMkLst>
          </pc:spChg>
          <pc:picChg chg="add mod">
            <ac:chgData name="Takashi Koyama" userId="67047c8071e7c676" providerId="LiveId" clId="{70DA9CE5-EBBB-429B-9C28-0ABF89B2DB45}" dt="2023-05-24T11:31:35.870" v="763" actId="1037"/>
            <ac:picMkLst>
              <pc:docMk/>
              <pc:sldMasterMk cId="846470962" sldId="2147483660"/>
              <pc:sldLayoutMk cId="2476523693" sldId="2147483699"/>
              <ac:picMk id="3" creationId="{5A0F88E6-2FE8-2462-B2BB-BC6F2436346A}"/>
            </ac:picMkLst>
          </pc:picChg>
          <pc:picChg chg="del">
            <ac:chgData name="Takashi Koyama" userId="67047c8071e7c676" providerId="LiveId" clId="{70DA9CE5-EBBB-429B-9C28-0ABF89B2DB45}" dt="2023-05-24T11:31:22.917" v="754" actId="478"/>
            <ac:picMkLst>
              <pc:docMk/>
              <pc:sldMasterMk cId="846470962" sldId="2147483660"/>
              <pc:sldLayoutMk cId="2476523693" sldId="2147483699"/>
              <ac:picMk id="10" creationId="{4BA43A34-CE70-723E-9FCF-881023DA1E86}"/>
            </ac:picMkLst>
          </pc:picChg>
        </pc:sldLayoutChg>
        <pc:sldLayoutChg chg="addSp delSp modSp add mod ord modTransition">
          <pc:chgData name="Takashi Koyama" userId="67047c8071e7c676" providerId="LiveId" clId="{70DA9CE5-EBBB-429B-9C28-0ABF89B2DB45}" dt="2023-06-08T11:17:48.925" v="1615" actId="6014"/>
          <pc:sldLayoutMkLst>
            <pc:docMk/>
            <pc:sldMasterMk cId="846470962" sldId="2147483660"/>
            <pc:sldLayoutMk cId="1351513454" sldId="2147483700"/>
          </pc:sldLayoutMkLst>
          <pc:spChg chg="mod">
            <ac:chgData name="Takashi Koyama" userId="67047c8071e7c676" providerId="LiveId" clId="{70DA9CE5-EBBB-429B-9C28-0ABF89B2DB45}" dt="2023-05-24T11:42:39.784" v="1007" actId="207"/>
            <ac:spMkLst>
              <pc:docMk/>
              <pc:sldMasterMk cId="846470962" sldId="2147483660"/>
              <pc:sldLayoutMk cId="1351513454" sldId="2147483700"/>
              <ac:spMk id="2" creationId="{00000000-0000-0000-0000-000000000000}"/>
            </ac:spMkLst>
          </pc:spChg>
          <pc:spChg chg="mod">
            <ac:chgData name="Takashi Koyama" userId="67047c8071e7c676" providerId="LiveId" clId="{70DA9CE5-EBBB-429B-9C28-0ABF89B2DB45}" dt="2023-05-24T11:42:31.985" v="1006" actId="207"/>
            <ac:spMkLst>
              <pc:docMk/>
              <pc:sldMasterMk cId="846470962" sldId="2147483660"/>
              <pc:sldLayoutMk cId="1351513454" sldId="2147483700"/>
              <ac:spMk id="3" creationId="{00000000-0000-0000-0000-000000000000}"/>
            </ac:spMkLst>
          </pc:spChg>
          <pc:spChg chg="add mod">
            <ac:chgData name="Takashi Koyama" userId="67047c8071e7c676" providerId="LiveId" clId="{70DA9CE5-EBBB-429B-9C28-0ABF89B2DB45}" dt="2023-05-25T00:48:38.813" v="1466"/>
            <ac:spMkLst>
              <pc:docMk/>
              <pc:sldMasterMk cId="846470962" sldId="2147483660"/>
              <pc:sldLayoutMk cId="1351513454" sldId="2147483700"/>
              <ac:spMk id="4" creationId="{9B378FD2-3443-222B-DC0D-4F970E4ECA2A}"/>
            </ac:spMkLst>
          </pc:spChg>
          <pc:spChg chg="del">
            <ac:chgData name="Takashi Koyama" userId="67047c8071e7c676" providerId="LiveId" clId="{70DA9CE5-EBBB-429B-9C28-0ABF89B2DB45}" dt="2023-05-25T00:47:04.910" v="1459" actId="478"/>
            <ac:spMkLst>
              <pc:docMk/>
              <pc:sldMasterMk cId="846470962" sldId="2147483660"/>
              <pc:sldLayoutMk cId="1351513454" sldId="2147483700"/>
              <ac:spMk id="5" creationId="{65C79CE3-1CE2-9CCF-6279-949E958BF9D3}"/>
            </ac:spMkLst>
          </pc:spChg>
          <pc:spChg chg="mod">
            <ac:chgData name="Takashi Koyama" userId="67047c8071e7c676" providerId="LiveId" clId="{70DA9CE5-EBBB-429B-9C28-0ABF89B2DB45}" dt="2023-05-24T11:42:10.798" v="1003" actId="207"/>
            <ac:spMkLst>
              <pc:docMk/>
              <pc:sldMasterMk cId="846470962" sldId="2147483660"/>
              <pc:sldLayoutMk cId="1351513454" sldId="2147483700"/>
              <ac:spMk id="7" creationId="{00000000-0000-0000-0000-000000000000}"/>
            </ac:spMkLst>
          </pc:spChg>
        </pc:sldLayoutChg>
        <pc:sldLayoutChg chg="addSp modSp add del mod ord modTransition setBg">
          <pc:chgData name="Takashi Koyama" userId="67047c8071e7c676" providerId="LiveId" clId="{70DA9CE5-EBBB-429B-9C28-0ABF89B2DB45}" dt="2023-06-08T11:14:48.151" v="1610" actId="2696"/>
          <pc:sldLayoutMkLst>
            <pc:docMk/>
            <pc:sldMasterMk cId="846470962" sldId="2147483660"/>
            <pc:sldLayoutMk cId="2184212703" sldId="2147483701"/>
          </pc:sldLayoutMkLst>
          <pc:spChg chg="mod">
            <ac:chgData name="Takashi Koyama" userId="67047c8071e7c676" providerId="LiveId" clId="{70DA9CE5-EBBB-429B-9C28-0ABF89B2DB45}" dt="2023-06-08T10:54:29.862" v="1576" actId="207"/>
            <ac:spMkLst>
              <pc:docMk/>
              <pc:sldMasterMk cId="846470962" sldId="2147483660"/>
              <pc:sldLayoutMk cId="2184212703" sldId="2147483701"/>
              <ac:spMk id="4" creationId="{DA9A34A1-7491-6730-CD68-E0C81E34B3EE}"/>
            </ac:spMkLst>
          </pc:spChg>
          <pc:spChg chg="add mod">
            <ac:chgData name="Takashi Koyama" userId="67047c8071e7c676" providerId="LiveId" clId="{70DA9CE5-EBBB-429B-9C28-0ABF89B2DB45}" dt="2023-06-08T10:56:07.647" v="1603" actId="1076"/>
            <ac:spMkLst>
              <pc:docMk/>
              <pc:sldMasterMk cId="846470962" sldId="2147483660"/>
              <pc:sldLayoutMk cId="2184212703" sldId="2147483701"/>
              <ac:spMk id="7" creationId="{3C35C09E-58F9-833A-96EF-5DFF4CA53457}"/>
            </ac:spMkLst>
          </pc:spChg>
        </pc:sldLayoutChg>
      </pc:sldMasterChg>
      <pc:sldMasterChg chg="del delSldLayout">
        <pc:chgData name="Takashi Koyama" userId="67047c8071e7c676" providerId="LiveId" clId="{70DA9CE5-EBBB-429B-9C28-0ABF89B2DB45}" dt="2023-05-24T08:36:25.592" v="310" actId="2696"/>
        <pc:sldMasterMkLst>
          <pc:docMk/>
          <pc:sldMasterMk cId="886332108" sldId="2147483691"/>
        </pc:sldMasterMkLst>
        <pc:sldLayoutChg chg="del">
          <pc:chgData name="Takashi Koyama" userId="67047c8071e7c676" providerId="LiveId" clId="{70DA9CE5-EBBB-429B-9C28-0ABF89B2DB45}" dt="2023-05-24T08:34:44.933" v="297" actId="2696"/>
          <pc:sldLayoutMkLst>
            <pc:docMk/>
            <pc:sldMasterMk cId="886332108" sldId="2147483691"/>
            <pc:sldLayoutMk cId="2788691182" sldId="2147483692"/>
          </pc:sldLayoutMkLst>
        </pc:sldLayoutChg>
        <pc:sldLayoutChg chg="del">
          <pc:chgData name="Takashi Koyama" userId="67047c8071e7c676" providerId="LiveId" clId="{70DA9CE5-EBBB-429B-9C28-0ABF89B2DB45}" dt="2023-05-24T08:36:25.578" v="306" actId="2696"/>
          <pc:sldLayoutMkLst>
            <pc:docMk/>
            <pc:sldMasterMk cId="886332108" sldId="2147483691"/>
            <pc:sldLayoutMk cId="395093636" sldId="2147483693"/>
          </pc:sldLayoutMkLst>
        </pc:sldLayoutChg>
        <pc:sldLayoutChg chg="del">
          <pc:chgData name="Takashi Koyama" userId="67047c8071e7c676" providerId="LiveId" clId="{70DA9CE5-EBBB-429B-9C28-0ABF89B2DB45}" dt="2023-05-24T08:34:49.105" v="298" actId="2696"/>
          <pc:sldLayoutMkLst>
            <pc:docMk/>
            <pc:sldMasterMk cId="886332108" sldId="2147483691"/>
            <pc:sldLayoutMk cId="3556652050" sldId="2147483694"/>
          </pc:sldLayoutMkLst>
        </pc:sldLayoutChg>
        <pc:sldLayoutChg chg="del">
          <pc:chgData name="Takashi Koyama" userId="67047c8071e7c676" providerId="LiveId" clId="{70DA9CE5-EBBB-429B-9C28-0ABF89B2DB45}" dt="2023-05-24T08:36:25.582" v="307" actId="2696"/>
          <pc:sldLayoutMkLst>
            <pc:docMk/>
            <pc:sldMasterMk cId="886332108" sldId="2147483691"/>
            <pc:sldLayoutMk cId="2245102271" sldId="2147483695"/>
          </pc:sldLayoutMkLst>
        </pc:sldLayoutChg>
        <pc:sldLayoutChg chg="del">
          <pc:chgData name="Takashi Koyama" userId="67047c8071e7c676" providerId="LiveId" clId="{70DA9CE5-EBBB-429B-9C28-0ABF89B2DB45}" dt="2023-05-24T08:35:00.122" v="299" actId="2696"/>
          <pc:sldLayoutMkLst>
            <pc:docMk/>
            <pc:sldMasterMk cId="886332108" sldId="2147483691"/>
            <pc:sldLayoutMk cId="1523499046" sldId="2147483696"/>
          </pc:sldLayoutMkLst>
        </pc:sldLayoutChg>
        <pc:sldLayoutChg chg="del">
          <pc:chgData name="Takashi Koyama" userId="67047c8071e7c676" providerId="LiveId" clId="{70DA9CE5-EBBB-429B-9C28-0ABF89B2DB45}" dt="2023-05-24T08:35:00.149" v="300" actId="2696"/>
          <pc:sldLayoutMkLst>
            <pc:docMk/>
            <pc:sldMasterMk cId="886332108" sldId="2147483691"/>
            <pc:sldLayoutMk cId="3213135085" sldId="2147483697"/>
          </pc:sldLayoutMkLst>
        </pc:sldLayoutChg>
        <pc:sldLayoutChg chg="del">
          <pc:chgData name="Takashi Koyama" userId="67047c8071e7c676" providerId="LiveId" clId="{70DA9CE5-EBBB-429B-9C28-0ABF89B2DB45}" dt="2023-05-24T08:35:00.160" v="301" actId="2696"/>
          <pc:sldLayoutMkLst>
            <pc:docMk/>
            <pc:sldMasterMk cId="886332108" sldId="2147483691"/>
            <pc:sldLayoutMk cId="871443650" sldId="2147483698"/>
          </pc:sldLayoutMkLst>
        </pc:sldLayoutChg>
        <pc:sldLayoutChg chg="del">
          <pc:chgData name="Takashi Koyama" userId="67047c8071e7c676" providerId="LiveId" clId="{70DA9CE5-EBBB-429B-9C28-0ABF89B2DB45}" dt="2023-05-24T08:35:00.174" v="302" actId="2696"/>
          <pc:sldLayoutMkLst>
            <pc:docMk/>
            <pc:sldMasterMk cId="886332108" sldId="2147483691"/>
            <pc:sldLayoutMk cId="1024233787" sldId="2147483699"/>
          </pc:sldLayoutMkLst>
        </pc:sldLayoutChg>
        <pc:sldLayoutChg chg="del">
          <pc:chgData name="Takashi Koyama" userId="67047c8071e7c676" providerId="LiveId" clId="{70DA9CE5-EBBB-429B-9C28-0ABF89B2DB45}" dt="2023-05-24T08:35:00.187" v="303" actId="2696"/>
          <pc:sldLayoutMkLst>
            <pc:docMk/>
            <pc:sldMasterMk cId="886332108" sldId="2147483691"/>
            <pc:sldLayoutMk cId="2383276189" sldId="2147483700"/>
          </pc:sldLayoutMkLst>
        </pc:sldLayoutChg>
        <pc:sldLayoutChg chg="del">
          <pc:chgData name="Takashi Koyama" userId="67047c8071e7c676" providerId="LiveId" clId="{70DA9CE5-EBBB-429B-9C28-0ABF89B2DB45}" dt="2023-05-24T08:35:00.205" v="304" actId="2696"/>
          <pc:sldLayoutMkLst>
            <pc:docMk/>
            <pc:sldMasterMk cId="886332108" sldId="2147483691"/>
            <pc:sldLayoutMk cId="3233739519" sldId="2147483701"/>
          </pc:sldLayoutMkLst>
        </pc:sldLayoutChg>
        <pc:sldLayoutChg chg="del">
          <pc:chgData name="Takashi Koyama" userId="67047c8071e7c676" providerId="LiveId" clId="{70DA9CE5-EBBB-429B-9C28-0ABF89B2DB45}" dt="2023-05-24T08:36:25.585" v="308" actId="2696"/>
          <pc:sldLayoutMkLst>
            <pc:docMk/>
            <pc:sldMasterMk cId="886332108" sldId="2147483691"/>
            <pc:sldLayoutMk cId="2124334148" sldId="2147483702"/>
          </pc:sldLayoutMkLst>
        </pc:sldLayoutChg>
        <pc:sldLayoutChg chg="del">
          <pc:chgData name="Takashi Koyama" userId="67047c8071e7c676" providerId="LiveId" clId="{70DA9CE5-EBBB-429B-9C28-0ABF89B2DB45}" dt="2023-05-24T08:35:02.911" v="305" actId="2696"/>
          <pc:sldLayoutMkLst>
            <pc:docMk/>
            <pc:sldMasterMk cId="886332108" sldId="2147483691"/>
            <pc:sldLayoutMk cId="1538026551" sldId="2147483703"/>
          </pc:sldLayoutMkLst>
        </pc:sldLayoutChg>
        <pc:sldLayoutChg chg="del">
          <pc:chgData name="Takashi Koyama" userId="67047c8071e7c676" providerId="LiveId" clId="{70DA9CE5-EBBB-429B-9C28-0ABF89B2DB45}" dt="2023-05-24T08:36:25.588" v="309" actId="2696"/>
          <pc:sldLayoutMkLst>
            <pc:docMk/>
            <pc:sldMasterMk cId="886332108" sldId="2147483691"/>
            <pc:sldLayoutMk cId="1825568055" sldId="214748370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D4B91C4-C97C-B535-359D-D1B8586AFA5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68E58C32-AFF1-8090-3A12-29D2EA6C9B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5D4287-1D99-49D4-AA6C-95EF48356629}" type="datetimeFigureOut">
              <a:rPr kumimoji="1" lang="ja-JP" altLang="en-US" smtClean="0"/>
              <a:t>2023/10/28</a:t>
            </a:fld>
            <a:endParaRPr kumimoji="1" lang="ja-JP" altLang="en-US"/>
          </a:p>
        </p:txBody>
      </p:sp>
      <p:sp>
        <p:nvSpPr>
          <p:cNvPr id="4" name="フッター プレースホルダー 3">
            <a:extLst>
              <a:ext uri="{FF2B5EF4-FFF2-40B4-BE49-F238E27FC236}">
                <a16:creationId xmlns:a16="http://schemas.microsoft.com/office/drawing/2014/main" id="{FCDA83BA-7DD1-9740-2FA6-EC94EEAADB6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77A13B6-190F-1086-0984-476EFFEC89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8F3B7F-0F6A-4468-8031-79896AB1AF8D}" type="slidenum">
              <a:rPr kumimoji="1" lang="ja-JP" altLang="en-US" smtClean="0"/>
              <a:t>‹#›</a:t>
            </a:fld>
            <a:endParaRPr kumimoji="1" lang="ja-JP" altLang="en-US"/>
          </a:p>
        </p:txBody>
      </p:sp>
    </p:spTree>
    <p:extLst>
      <p:ext uri="{BB962C8B-B14F-4D97-AF65-F5344CB8AC3E}">
        <p14:creationId xmlns:p14="http://schemas.microsoft.com/office/powerpoint/2010/main" val="2814336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57513-95C8-4B4B-820D-6615D9B50A5E}" type="datetimeFigureOut">
              <a:rPr kumimoji="1" lang="ja-JP" altLang="en-US" smtClean="0"/>
              <a:t>2023/10/28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7D944-6B05-4AFD-8420-88E7483292F6}" type="slidenum">
              <a:rPr kumimoji="1" lang="ja-JP" altLang="en-US" smtClean="0"/>
              <a:t>‹#›</a:t>
            </a:fld>
            <a:endParaRPr kumimoji="1" lang="ja-JP" altLang="en-US"/>
          </a:p>
        </p:txBody>
      </p:sp>
    </p:spTree>
    <p:extLst>
      <p:ext uri="{BB962C8B-B14F-4D97-AF65-F5344CB8AC3E}">
        <p14:creationId xmlns:p14="http://schemas.microsoft.com/office/powerpoint/2010/main" val="18335594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_light">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3629" y="1124530"/>
            <a:ext cx="5842371" cy="2387600"/>
          </a:xfrm>
          <a:solidFill>
            <a:schemeClr val="accent1">
              <a:alpha val="88000"/>
            </a:schemeClr>
          </a:solidFill>
        </p:spPr>
        <p:txBody>
          <a:bodyPr anchor="b">
            <a:normAutofit/>
          </a:bodyPr>
          <a:lstStyle>
            <a:lvl1pPr algn="l">
              <a:defRPr sz="2400">
                <a:solidFill>
                  <a:schemeClr val="bg2"/>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253629" y="3602038"/>
            <a:ext cx="5842371" cy="1655762"/>
          </a:xfrm>
          <a:prstGeom prst="rect">
            <a:avLst/>
          </a:prstGeom>
          <a:solidFill>
            <a:schemeClr val="accent1">
              <a:alpha val="88000"/>
            </a:schemeClr>
          </a:solidFill>
        </p:spPr>
        <p:txBody>
          <a:bodyPr>
            <a:normAutofit/>
          </a:bodyPr>
          <a:lstStyle>
            <a:lvl1pPr marL="0" indent="0" algn="r">
              <a:buNone/>
              <a:defRPr sz="1600">
                <a:solidFill>
                  <a:schemeClr val="bg2"/>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dirty="0"/>
              <a:t>マスター サブタイトルの書式設定</a:t>
            </a:r>
            <a:endParaRPr lang="en-US" dirty="0"/>
          </a:p>
        </p:txBody>
      </p:sp>
      <p:pic>
        <p:nvPicPr>
          <p:cNvPr id="4" name="図 3" descr="ロゴ&#10;&#10;自動的に生成された説明">
            <a:extLst>
              <a:ext uri="{FF2B5EF4-FFF2-40B4-BE49-F238E27FC236}">
                <a16:creationId xmlns:a16="http://schemas.microsoft.com/office/drawing/2014/main" id="{4069149B-5DC8-4034-2E07-EE7EFB298B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12441" y="-155787"/>
            <a:ext cx="3462440" cy="1551891"/>
          </a:xfrm>
          <a:prstGeom prst="rect">
            <a:avLst/>
          </a:prstGeom>
        </p:spPr>
      </p:pic>
    </p:spTree>
    <p:extLst>
      <p:ext uri="{BB962C8B-B14F-4D97-AF65-F5344CB8AC3E}">
        <p14:creationId xmlns:p14="http://schemas.microsoft.com/office/powerpoint/2010/main" val="3827884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_title_light">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02F600E0-F6AA-4F11-EB25-D5018B2B9A91}"/>
              </a:ext>
            </a:extLst>
          </p:cNvPr>
          <p:cNvSpPr/>
          <p:nvPr userDrawn="1"/>
        </p:nvSpPr>
        <p:spPr>
          <a:xfrm>
            <a:off x="0" y="0"/>
            <a:ext cx="6096000"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hasCustomPrompt="1"/>
          </p:nvPr>
        </p:nvSpPr>
        <p:spPr>
          <a:xfrm>
            <a:off x="297894" y="1986082"/>
            <a:ext cx="5422112" cy="2520000"/>
          </a:xfrm>
          <a:noFill/>
        </p:spPr>
        <p:txBody>
          <a:bodyPr anchor="b">
            <a:normAutofit/>
          </a:bodyPr>
          <a:lstStyle>
            <a:lvl1pPr>
              <a:defRPr sz="2400" b="0"/>
            </a:lvl1pPr>
          </a:lstStyle>
          <a:p>
            <a:r>
              <a:rPr lang="ja-JP" altLang="en-US" dirty="0"/>
              <a:t>セクションタイトルの書式設定</a:t>
            </a:r>
            <a:endParaRPr lang="en-US" dirty="0"/>
          </a:p>
        </p:txBody>
      </p:sp>
      <p:sp>
        <p:nvSpPr>
          <p:cNvPr id="3" name="Text Placeholder 2"/>
          <p:cNvSpPr>
            <a:spLocks noGrp="1"/>
          </p:cNvSpPr>
          <p:nvPr>
            <p:ph type="body" idx="1" hasCustomPrompt="1"/>
          </p:nvPr>
        </p:nvSpPr>
        <p:spPr>
          <a:xfrm>
            <a:off x="297894" y="4612704"/>
            <a:ext cx="5422112" cy="1500187"/>
          </a:xfrm>
          <a:prstGeom prst="rect">
            <a:avLst/>
          </a:prstGeom>
          <a:noFill/>
        </p:spPr>
        <p:txBody>
          <a:bodyPr anchor="t">
            <a:normAutofit/>
          </a:bodyPr>
          <a:lstStyle>
            <a:lvl1pPr marL="0" indent="0">
              <a:buNone/>
              <a:defRPr sz="16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セクションサブタイトルの書式設定</a:t>
            </a:r>
          </a:p>
        </p:txBody>
      </p:sp>
      <p:sp>
        <p:nvSpPr>
          <p:cNvPr id="6" name="Slide Number Placeholder 5"/>
          <p:cNvSpPr>
            <a:spLocks noGrp="1"/>
          </p:cNvSpPr>
          <p:nvPr>
            <p:ph type="sldNum" sz="quarter" idx="12"/>
          </p:nvPr>
        </p:nvSpPr>
        <p:spPr/>
        <p:txBody>
          <a:bodyPr/>
          <a:lstStyle/>
          <a:p>
            <a:fld id="{6C25B416-2A59-467F-9B4B-B66C83B82743}" type="slidenum">
              <a:rPr kumimoji="1" lang="ja-JP" altLang="en-US" smtClean="0"/>
              <a:t>‹#›</a:t>
            </a:fld>
            <a:endParaRPr kumimoji="1" lang="ja-JP" altLang="en-US"/>
          </a:p>
        </p:txBody>
      </p:sp>
    </p:spTree>
    <p:extLst>
      <p:ext uri="{BB962C8B-B14F-4D97-AF65-F5344CB8AC3E}">
        <p14:creationId xmlns:p14="http://schemas.microsoft.com/office/powerpoint/2010/main" val="225182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d_contents">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19CFA-0E6F-975D-8CC6-E27315F1257E}"/>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92C36BF6-BA12-E3C0-919B-FE782F328429}"/>
              </a:ext>
            </a:extLst>
          </p:cNvPr>
          <p:cNvSpPr>
            <a:spLocks noGrp="1"/>
          </p:cNvSpPr>
          <p:nvPr>
            <p:ph type="sldNum" sz="quarter" idx="10"/>
          </p:nvPr>
        </p:nvSpPr>
        <p:spPr/>
        <p:txBody>
          <a:bodyPr/>
          <a:lstStyle/>
          <a:p>
            <a:fld id="{6C25B416-2A59-467F-9B4B-B66C83B82743}" type="slidenum">
              <a:rPr kumimoji="1" lang="ja-JP" altLang="en-US" smtClean="0"/>
              <a:pPr/>
              <a:t>‹#›</a:t>
            </a:fld>
            <a:endParaRPr kumimoji="1" lang="ja-JP" altLang="en-US"/>
          </a:p>
        </p:txBody>
      </p:sp>
      <p:sp>
        <p:nvSpPr>
          <p:cNvPr id="4" name="正方形/長方形 3">
            <a:extLst>
              <a:ext uri="{FF2B5EF4-FFF2-40B4-BE49-F238E27FC236}">
                <a16:creationId xmlns:a16="http://schemas.microsoft.com/office/drawing/2014/main" id="{DA9A34A1-7491-6730-CD68-E0C81E34B3EE}"/>
              </a:ext>
            </a:extLst>
          </p:cNvPr>
          <p:cNvSpPr/>
          <p:nvPr userDrawn="1"/>
        </p:nvSpPr>
        <p:spPr>
          <a:xfrm>
            <a:off x="-1" y="0"/>
            <a:ext cx="144000" cy="6858000"/>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1800"/>
          </a:p>
        </p:txBody>
      </p:sp>
      <p:sp>
        <p:nvSpPr>
          <p:cNvPr id="5" name="コンテンツ プレースホルダー 7">
            <a:extLst>
              <a:ext uri="{FF2B5EF4-FFF2-40B4-BE49-F238E27FC236}">
                <a16:creationId xmlns:a16="http://schemas.microsoft.com/office/drawing/2014/main" id="{AEC3B3B8-CDD6-7821-3EFD-45D399D70FE3}"/>
              </a:ext>
            </a:extLst>
          </p:cNvPr>
          <p:cNvSpPr>
            <a:spLocks noGrp="1"/>
          </p:cNvSpPr>
          <p:nvPr>
            <p:ph sz="quarter" idx="13"/>
          </p:nvPr>
        </p:nvSpPr>
        <p:spPr>
          <a:xfrm>
            <a:off x="288885" y="945829"/>
            <a:ext cx="11615116" cy="2160000"/>
          </a:xfrm>
          <a:prstGeom prst="rect">
            <a:avLst/>
          </a:prstGeom>
        </p:spPr>
        <p:txBody>
          <a:bodyPr/>
          <a:lstStyle>
            <a:lvl1pPr>
              <a:defRPr sz="2000"/>
            </a:lvl1pPr>
            <a:lvl2pPr marL="715963" indent="-258763">
              <a:buFont typeface="Wingdings" panose="05000000000000000000" pitchFamily="2" charset="2"/>
              <a:buChar char="l"/>
              <a:defRPr sz="1800"/>
            </a:lvl2pPr>
            <a:lvl3pPr marL="1168400" indent="-254000">
              <a:buFont typeface="Wingdings" panose="05000000000000000000" pitchFamily="2" charset="2"/>
              <a:buChar char="Ø"/>
              <a:defRPr sz="1600"/>
            </a:lvl3pPr>
            <a:lvl4pPr marL="1600200" indent="-228600">
              <a:buFont typeface="Arial" panose="020B0604020202020204" pitchFamily="34" charset="0"/>
              <a:buChar char="•"/>
              <a:defRPr sz="1400"/>
            </a:lvl4pPr>
            <a:lvl5pPr marL="2057400" indent="-228600">
              <a:buFont typeface="メイリオ" panose="020B0604030504040204" pitchFamily="50" charset="-128"/>
              <a:buChar char="‐"/>
              <a:defRPr sz="1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テキスト プレースホルダー 9">
            <a:extLst>
              <a:ext uri="{FF2B5EF4-FFF2-40B4-BE49-F238E27FC236}">
                <a16:creationId xmlns:a16="http://schemas.microsoft.com/office/drawing/2014/main" id="{42951A4B-E2BD-D5F0-A105-4546DECDDDC3}"/>
              </a:ext>
            </a:extLst>
          </p:cNvPr>
          <p:cNvSpPr>
            <a:spLocks noGrp="1"/>
          </p:cNvSpPr>
          <p:nvPr>
            <p:ph type="body" sz="quarter" idx="14" hasCustomPrompt="1"/>
          </p:nvPr>
        </p:nvSpPr>
        <p:spPr>
          <a:xfrm>
            <a:off x="143999" y="6674146"/>
            <a:ext cx="117587" cy="183503"/>
          </a:xfrm>
          <a:prstGeom prst="rect">
            <a:avLst/>
          </a:prstGeom>
          <a:noFill/>
        </p:spPr>
        <p:txBody>
          <a:bodyPr wrap="none" lIns="36000" tIns="36000" rIns="36000" bIns="36000" rtlCol="0" anchor="b">
            <a:spAutoFit/>
          </a:bodyPr>
          <a:lstStyle>
            <a:lvl1pPr marL="0" indent="0">
              <a:spcBef>
                <a:spcPts val="0"/>
              </a:spcBef>
              <a:buNone/>
              <a:defRPr lang="ja-JP" altLang="en-US" sz="800" dirty="0">
                <a:latin typeface="Meiryo UI" panose="020B0604030504040204" pitchFamily="50" charset="-128"/>
                <a:ea typeface="Meiryo UI" panose="020B0604030504040204" pitchFamily="50" charset="-128"/>
              </a:defRPr>
            </a:lvl1pPr>
          </a:lstStyle>
          <a:p>
            <a:pPr marL="0" lvl="0"/>
            <a:r>
              <a:rPr kumimoji="1" lang="en-US" altLang="ja-JP" dirty="0"/>
              <a:t>-</a:t>
            </a:r>
            <a:endParaRPr kumimoji="1" lang="ja-JP" altLang="en-US" dirty="0"/>
          </a:p>
        </p:txBody>
      </p:sp>
    </p:spTree>
    <p:extLst>
      <p:ext uri="{BB962C8B-B14F-4D97-AF65-F5344CB8AC3E}">
        <p14:creationId xmlns:p14="http://schemas.microsoft.com/office/powerpoint/2010/main" val="2484996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_Title">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7" name="Text Box 3"/>
          <p:cNvSpPr txBox="1">
            <a:spLocks noChangeArrowheads="1"/>
          </p:cNvSpPr>
          <p:nvPr userDrawn="1"/>
        </p:nvSpPr>
        <p:spPr bwMode="blackWhite">
          <a:xfrm>
            <a:off x="304800" y="6204194"/>
            <a:ext cx="11770936"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7F7F7F"/>
                </a:solidFill>
                <a:effectLst/>
                <a:uLnTx/>
                <a:uFillTx/>
                <a:latin typeface="+mn-ea"/>
                <a:cs typeface="Segoe UI" pitchFamily="34" charset="0"/>
              </a:rPr>
              <a:t>© 2023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7F7F7F"/>
                </a:solidFill>
                <a:effectLst/>
                <a:uLnTx/>
                <a:uFillTx/>
                <a:latin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br>
              <a:rPr kumimoji="0" lang="en-US" sz="700" b="0" i="0" u="none" strike="noStrike" kern="1200" cap="none" spc="0" normalizeH="0" baseline="0" noProof="0" dirty="0">
                <a:ln>
                  <a:noFill/>
                </a:ln>
                <a:solidFill>
                  <a:srgbClr val="7F7F7F"/>
                </a:solidFill>
                <a:effectLst/>
                <a:uLnTx/>
                <a:uFillTx/>
                <a:latin typeface="+mn-ea"/>
                <a:cs typeface="Segoe UI" pitchFamily="34" charset="0"/>
              </a:rPr>
            </a:br>
            <a:r>
              <a:rPr kumimoji="0" lang="en-US" sz="700" b="0" i="0" u="none" strike="noStrike" kern="1200" cap="none" spc="0" normalizeH="0" baseline="0" noProof="0" dirty="0">
                <a:ln>
                  <a:noFill/>
                </a:ln>
                <a:solidFill>
                  <a:srgbClr val="7F7F7F"/>
                </a:solidFill>
                <a:effectLst/>
                <a:uLnTx/>
                <a:uFillTx/>
                <a:latin typeface="+mn-ea"/>
                <a:cs typeface="Segoe UI" pitchFamily="34" charset="0"/>
              </a:rPr>
              <a:t>part of Microsoft, and Microsoft cannot guarantee the accuracy of any information provided after the date of this presentation.  MICROSOFT MAKES NO WARRANTIES, EXPRESS, IMPLIED OR STATUTORY, AS TO THE INFORMATION IN THIS PRESENTATION.</a:t>
            </a:r>
          </a:p>
        </p:txBody>
      </p:sp>
      <p:pic>
        <p:nvPicPr>
          <p:cNvPr id="10" name="図 9" descr="ロゴ&#10;&#10;自動的に生成された説明">
            <a:extLst>
              <a:ext uri="{FF2B5EF4-FFF2-40B4-BE49-F238E27FC236}">
                <a16:creationId xmlns:a16="http://schemas.microsoft.com/office/drawing/2014/main" id="{4BA43A34-CE70-723E-9FCF-881023DA1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67907"/>
            <a:ext cx="6120396" cy="2743206"/>
          </a:xfrm>
          <a:prstGeom prst="rect">
            <a:avLst/>
          </a:prstGeom>
        </p:spPr>
      </p:pic>
    </p:spTree>
    <p:extLst>
      <p:ext uri="{BB962C8B-B14F-4D97-AF65-F5344CB8AC3E}">
        <p14:creationId xmlns:p14="http://schemas.microsoft.com/office/powerpoint/2010/main" val="12959311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6309" y="48459"/>
            <a:ext cx="11599382" cy="864000"/>
          </a:xfrm>
          <a:prstGeom prst="rect">
            <a:avLst/>
          </a:prstGeom>
        </p:spPr>
        <p:txBody>
          <a:bodyPr vert="horz" lIns="86400" tIns="43200" rIns="86400" bIns="43200" rtlCol="0" anchor="ctr">
            <a:noAutofit/>
          </a:bodyPr>
          <a:lstStyle/>
          <a:p>
            <a:r>
              <a:rPr lang="ja-JP" altLang="en-US" dirty="0"/>
              <a:t>マスター タイトルの書式設定</a:t>
            </a:r>
            <a:endParaRPr lang="en-US" dirty="0"/>
          </a:p>
        </p:txBody>
      </p:sp>
      <p:sp>
        <p:nvSpPr>
          <p:cNvPr id="6" name="Slide Number Placeholder 5"/>
          <p:cNvSpPr>
            <a:spLocks noGrp="1"/>
          </p:cNvSpPr>
          <p:nvPr>
            <p:ph type="sldNum" sz="quarter" idx="4"/>
          </p:nvPr>
        </p:nvSpPr>
        <p:spPr>
          <a:xfrm>
            <a:off x="11182583" y="6563477"/>
            <a:ext cx="1009417" cy="289045"/>
          </a:xfrm>
          <a:prstGeom prst="rect">
            <a:avLst/>
          </a:prstGeom>
        </p:spPr>
        <p:txBody>
          <a:bodyPr vert="horz" lIns="72000" tIns="72000" rIns="72000" bIns="72000" rtlCol="0" anchor="ctr"/>
          <a:lstStyle>
            <a:lvl1pPr algn="r">
              <a:defRPr sz="1000">
                <a:solidFill>
                  <a:schemeClr val="tx1">
                    <a:tint val="75000"/>
                  </a:schemeClr>
                </a:solidFill>
                <a:latin typeface="+mn-ea"/>
                <a:ea typeface="+mn-ea"/>
              </a:defRPr>
            </a:lvl1pPr>
          </a:lstStyle>
          <a:p>
            <a:fld id="{6C25B416-2A59-467F-9B4B-B66C83B82743}" type="slidenum">
              <a:rPr kumimoji="1" lang="ja-JP" altLang="en-US" smtClean="0"/>
              <a:pPr/>
              <a:t>‹#›</a:t>
            </a:fld>
            <a:endParaRPr kumimoji="1" lang="ja-JP" altLang="en-US"/>
          </a:p>
        </p:txBody>
      </p:sp>
    </p:spTree>
    <p:extLst>
      <p:ext uri="{BB962C8B-B14F-4D97-AF65-F5344CB8AC3E}">
        <p14:creationId xmlns:p14="http://schemas.microsoft.com/office/powerpoint/2010/main" val="846470962"/>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93" r:id="rId3"/>
    <p:sldLayoutId id="2147483669" r:id="rId4"/>
  </p:sldLayoutIdLst>
  <p:hf hdr="0" ftr="0" dt="0"/>
  <p:txStyles>
    <p:titleStyle>
      <a:lvl1pPr algn="l" defTabSz="914400" rtl="0" eaLnBrk="1" latinLnBrk="0" hangingPunct="1">
        <a:lnSpc>
          <a:spcPct val="90000"/>
        </a:lnSpc>
        <a:spcBef>
          <a:spcPct val="0"/>
        </a:spcBef>
        <a:buNone/>
        <a:defRPr kumimoji="1" sz="2400" kern="1200">
          <a:solidFill>
            <a:schemeClr val="tx1"/>
          </a:solidFill>
          <a:latin typeface="+mj-lt"/>
          <a:ea typeface="+mj-ea"/>
          <a:cs typeface="+mj-cs"/>
        </a:defRPr>
      </a:lvl1pPr>
    </p:titleStyle>
    <p:bodyStyle>
      <a:lvl1pPr marL="269875" indent="-269875" algn="l" defTabSz="914400" rtl="0" eaLnBrk="1" latinLnBrk="0" hangingPunct="1">
        <a:lnSpc>
          <a:spcPct val="90000"/>
        </a:lnSpc>
        <a:spcBef>
          <a:spcPts val="1000"/>
        </a:spcBef>
        <a:buFont typeface="Wingdings" panose="05000000000000000000" pitchFamily="2" charset="2"/>
        <a:buChar char="n"/>
        <a:defRPr kumimoji="1" sz="2400" kern="1200">
          <a:solidFill>
            <a:schemeClr val="tx1"/>
          </a:solidFill>
          <a:latin typeface="+mn-ea"/>
          <a:ea typeface="+mn-ea"/>
          <a:cs typeface="+mn-cs"/>
        </a:defRPr>
      </a:lvl1pPr>
      <a:lvl2pPr marL="715963" indent="-258763" algn="l" defTabSz="914400" rtl="0" eaLnBrk="1" latinLnBrk="0" hangingPunct="1">
        <a:lnSpc>
          <a:spcPct val="90000"/>
        </a:lnSpc>
        <a:spcBef>
          <a:spcPts val="500"/>
        </a:spcBef>
        <a:buFont typeface="Wingdings" panose="05000000000000000000" pitchFamily="2" charset="2"/>
        <a:buChar char="Ø"/>
        <a:defRPr kumimoji="1" sz="2000" kern="1200">
          <a:solidFill>
            <a:schemeClr val="tx1"/>
          </a:solidFill>
          <a:latin typeface="+mn-ea"/>
          <a:ea typeface="+mn-ea"/>
          <a:cs typeface="+mn-cs"/>
        </a:defRPr>
      </a:lvl2pPr>
      <a:lvl3pPr marL="1168400" indent="-254000" algn="l" defTabSz="914400" rtl="0" eaLnBrk="1" latinLnBrk="0" hangingPunct="1">
        <a:lnSpc>
          <a:spcPct val="90000"/>
        </a:lnSpc>
        <a:spcBef>
          <a:spcPts val="500"/>
        </a:spcBef>
        <a:buFont typeface="メイリオ" panose="020B0604030504040204" pitchFamily="50" charset="-128"/>
        <a:buChar char="－"/>
        <a:defRPr kumimoji="1" sz="18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9.sv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5.sv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6621D1-05A3-2E98-CB8D-6235999BDB20}"/>
              </a:ext>
            </a:extLst>
          </p:cNvPr>
          <p:cNvSpPr>
            <a:spLocks noGrp="1"/>
          </p:cNvSpPr>
          <p:nvPr>
            <p:ph type="title"/>
          </p:nvPr>
        </p:nvSpPr>
        <p:spPr/>
        <p:txBody>
          <a:bodyPr/>
          <a:lstStyle/>
          <a:p>
            <a:r>
              <a:rPr kumimoji="1" lang="ja-JP" altLang="en-US" dirty="0"/>
              <a:t>はじめに編</a:t>
            </a:r>
          </a:p>
        </p:txBody>
      </p:sp>
      <p:sp>
        <p:nvSpPr>
          <p:cNvPr id="3" name="テキスト プレースホルダー 2">
            <a:extLst>
              <a:ext uri="{FF2B5EF4-FFF2-40B4-BE49-F238E27FC236}">
                <a16:creationId xmlns:a16="http://schemas.microsoft.com/office/drawing/2014/main" id="{B0E40282-EA5D-8B01-A07E-E1E7DF42D8D0}"/>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2ECDC92-D21F-5F76-211B-2109D46D0956}"/>
              </a:ext>
            </a:extLst>
          </p:cNvPr>
          <p:cNvSpPr>
            <a:spLocks noGrp="1"/>
          </p:cNvSpPr>
          <p:nvPr>
            <p:ph type="sldNum" sz="quarter" idx="12"/>
          </p:nvPr>
        </p:nvSpPr>
        <p:spPr/>
        <p:txBody>
          <a:bodyPr/>
          <a:lstStyle/>
          <a:p>
            <a:fld id="{6C25B416-2A59-467F-9B4B-B66C83B82743}" type="slidenum">
              <a:rPr kumimoji="1" lang="ja-JP" altLang="en-US" smtClean="0"/>
              <a:t>1</a:t>
            </a:fld>
            <a:endParaRPr kumimoji="1" lang="ja-JP" altLang="en-US"/>
          </a:p>
        </p:txBody>
      </p:sp>
    </p:spTree>
    <p:extLst>
      <p:ext uri="{BB962C8B-B14F-4D97-AF65-F5344CB8AC3E}">
        <p14:creationId xmlns:p14="http://schemas.microsoft.com/office/powerpoint/2010/main" val="3415605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A7C9A3-705B-E2A4-7B92-2BC8C501FD1F}"/>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E08A1B44-01B8-6054-65C5-F505EE9F2F17}"/>
              </a:ext>
            </a:extLst>
          </p:cNvPr>
          <p:cNvSpPr>
            <a:spLocks noGrp="1"/>
          </p:cNvSpPr>
          <p:nvPr>
            <p:ph type="sldNum" sz="quarter" idx="10"/>
          </p:nvPr>
        </p:nvSpPr>
        <p:spPr/>
        <p:txBody>
          <a:bodyPr/>
          <a:lstStyle/>
          <a:p>
            <a:fld id="{6C25B416-2A59-467F-9B4B-B66C83B82743}" type="slidenum">
              <a:rPr kumimoji="1" lang="ja-JP" altLang="en-US" smtClean="0"/>
              <a:pPr/>
              <a:t>2</a:t>
            </a:fld>
            <a:endParaRPr kumimoji="1" lang="ja-JP" altLang="en-US"/>
          </a:p>
        </p:txBody>
      </p:sp>
      <p:sp>
        <p:nvSpPr>
          <p:cNvPr id="5" name="テキスト プレースホルダー 4">
            <a:extLst>
              <a:ext uri="{FF2B5EF4-FFF2-40B4-BE49-F238E27FC236}">
                <a16:creationId xmlns:a16="http://schemas.microsoft.com/office/drawing/2014/main" id="{878511CE-E5E1-4B6D-57DE-3139ADBB8607}"/>
              </a:ext>
            </a:extLst>
          </p:cNvPr>
          <p:cNvSpPr>
            <a:spLocks noGrp="1"/>
          </p:cNvSpPr>
          <p:nvPr>
            <p:ph type="body" sz="quarter" idx="14"/>
          </p:nvPr>
        </p:nvSpPr>
        <p:spPr/>
        <p:txBody>
          <a:bodyPr/>
          <a:lstStyle/>
          <a:p>
            <a:endParaRPr kumimoji="1" lang="ja-JP" altLang="en-US"/>
          </a:p>
        </p:txBody>
      </p:sp>
      <p:sp>
        <p:nvSpPr>
          <p:cNvPr id="6" name="フローチャート: 磁気ディスク 5">
            <a:extLst>
              <a:ext uri="{FF2B5EF4-FFF2-40B4-BE49-F238E27FC236}">
                <a16:creationId xmlns:a16="http://schemas.microsoft.com/office/drawing/2014/main" id="{64AF6A2C-8C11-C20B-93BE-6C241AA4B323}"/>
              </a:ext>
            </a:extLst>
          </p:cNvPr>
          <p:cNvSpPr/>
          <p:nvPr/>
        </p:nvSpPr>
        <p:spPr>
          <a:xfrm>
            <a:off x="4872586" y="4443310"/>
            <a:ext cx="914400" cy="612648"/>
          </a:xfrm>
          <a:prstGeom prst="flowChartMagneticDisk">
            <a:avLst/>
          </a:prstGeom>
        </p:spPr>
        <p:style>
          <a:lnRef idx="1">
            <a:schemeClr val="accent2"/>
          </a:lnRef>
          <a:fillRef idx="2">
            <a:schemeClr val="accent2"/>
          </a:fillRef>
          <a:effectRef idx="1">
            <a:schemeClr val="accent2"/>
          </a:effectRef>
          <a:fontRef idx="minor">
            <a:schemeClr val="dk1"/>
          </a:fontRef>
        </p:style>
        <p:txBody>
          <a:bodyPr wrap="none" lIns="72000" tIns="72000" rIns="72000" bIns="72000" rtlCol="0" anchor="ctr"/>
          <a:lstStyle/>
          <a:p>
            <a:pPr algn="ctr"/>
            <a:r>
              <a:rPr kumimoji="1" lang="ja-JP" altLang="en-US" sz="1200" dirty="0">
                <a:latin typeface="Meiryo UI" panose="020B0604030504040204" pitchFamily="50" charset="-128"/>
                <a:ea typeface="Meiryo UI" panose="020B0604030504040204" pitchFamily="50" charset="-128"/>
              </a:rPr>
              <a:t>共有リソース</a:t>
            </a:r>
          </a:p>
        </p:txBody>
      </p:sp>
      <p:pic>
        <p:nvPicPr>
          <p:cNvPr id="7" name="コンテンツ プレースホルダー 21">
            <a:extLst>
              <a:ext uri="{FF2B5EF4-FFF2-40B4-BE49-F238E27FC236}">
                <a16:creationId xmlns:a16="http://schemas.microsoft.com/office/drawing/2014/main" id="{C063235E-462B-D4AE-35E5-D4734E41F8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6153" y="4533748"/>
            <a:ext cx="392243" cy="431771"/>
          </a:xfrm>
          <a:prstGeom prst="rect">
            <a:avLst/>
          </a:prstGeom>
        </p:spPr>
      </p:pic>
      <p:cxnSp>
        <p:nvCxnSpPr>
          <p:cNvPr id="9" name="直線矢印コネクタ 8">
            <a:extLst>
              <a:ext uri="{FF2B5EF4-FFF2-40B4-BE49-F238E27FC236}">
                <a16:creationId xmlns:a16="http://schemas.microsoft.com/office/drawing/2014/main" id="{835245FE-892B-6C17-E400-10D766CA1C50}"/>
              </a:ext>
            </a:extLst>
          </p:cNvPr>
          <p:cNvCxnSpPr>
            <a:cxnSpLocks/>
            <a:stCxn id="7" idx="3"/>
            <a:endCxn id="6" idx="2"/>
          </p:cNvCxnSpPr>
          <p:nvPr/>
        </p:nvCxnSpPr>
        <p:spPr>
          <a:xfrm>
            <a:off x="4208396" y="4749634"/>
            <a:ext cx="6641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コンテンツ プレースホルダー 15">
            <a:extLst>
              <a:ext uri="{FF2B5EF4-FFF2-40B4-BE49-F238E27FC236}">
                <a16:creationId xmlns:a16="http://schemas.microsoft.com/office/drawing/2014/main" id="{AC9BCA70-DD13-C4DB-FE0B-76FCF39C59A9}"/>
              </a:ext>
            </a:extLst>
          </p:cNvPr>
          <p:cNvPicPr>
            <a:picLocks noGrp="1" noChangeAspect="1"/>
          </p:cNvPicPr>
          <p:nvPr>
            <p:ph sz="quarter" idx="13"/>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88579" y="4273383"/>
            <a:ext cx="476250" cy="476250"/>
          </a:xfrm>
        </p:spPr>
      </p:pic>
      <p:pic>
        <p:nvPicPr>
          <p:cNvPr id="17" name="コンテンツ プレースホルダー 21">
            <a:extLst>
              <a:ext uri="{FF2B5EF4-FFF2-40B4-BE49-F238E27FC236}">
                <a16:creationId xmlns:a16="http://schemas.microsoft.com/office/drawing/2014/main" id="{A93D5E0D-D71A-7075-79DF-F8545BBD2A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8460" y="3908226"/>
            <a:ext cx="392243" cy="431771"/>
          </a:xfrm>
          <a:prstGeom prst="rect">
            <a:avLst/>
          </a:prstGeom>
        </p:spPr>
      </p:pic>
      <p:pic>
        <p:nvPicPr>
          <p:cNvPr id="18" name="コンテンツ プレースホルダー 21">
            <a:extLst>
              <a:ext uri="{FF2B5EF4-FFF2-40B4-BE49-F238E27FC236}">
                <a16:creationId xmlns:a16="http://schemas.microsoft.com/office/drawing/2014/main" id="{7CD07DD0-6021-B4C0-9F05-0C9C2D4FBE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8460" y="4849346"/>
            <a:ext cx="392243" cy="431771"/>
          </a:xfrm>
          <a:prstGeom prst="rect">
            <a:avLst/>
          </a:prstGeom>
        </p:spPr>
      </p:pic>
      <p:sp>
        <p:nvSpPr>
          <p:cNvPr id="19" name="&quot;禁止&quot;マーク 18">
            <a:extLst>
              <a:ext uri="{FF2B5EF4-FFF2-40B4-BE49-F238E27FC236}">
                <a16:creationId xmlns:a16="http://schemas.microsoft.com/office/drawing/2014/main" id="{AB1B1C09-574D-5386-F97A-2D17E48466C8}"/>
              </a:ext>
            </a:extLst>
          </p:cNvPr>
          <p:cNvSpPr/>
          <p:nvPr/>
        </p:nvSpPr>
        <p:spPr>
          <a:xfrm>
            <a:off x="5870993" y="4353654"/>
            <a:ext cx="232345" cy="232345"/>
          </a:xfrm>
          <a:prstGeom prst="noSmoking">
            <a:avLst>
              <a:gd name="adj" fmla="val 20630"/>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0" name="直線矢印コネクタ 19">
            <a:extLst>
              <a:ext uri="{FF2B5EF4-FFF2-40B4-BE49-F238E27FC236}">
                <a16:creationId xmlns:a16="http://schemas.microsoft.com/office/drawing/2014/main" id="{40B6BA6C-CEEA-C26E-DA28-C7488A0BEDEF}"/>
              </a:ext>
            </a:extLst>
          </p:cNvPr>
          <p:cNvCxnSpPr>
            <a:cxnSpLocks/>
            <a:stCxn id="17" idx="1"/>
            <a:endCxn id="19" idx="7"/>
          </p:cNvCxnSpPr>
          <p:nvPr/>
        </p:nvCxnSpPr>
        <p:spPr>
          <a:xfrm flipH="1">
            <a:off x="6069312" y="4124112"/>
            <a:ext cx="539148" cy="263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quot;禁止&quot;マーク 23">
            <a:extLst>
              <a:ext uri="{FF2B5EF4-FFF2-40B4-BE49-F238E27FC236}">
                <a16:creationId xmlns:a16="http://schemas.microsoft.com/office/drawing/2014/main" id="{936B6BB1-02E0-1CC9-3A12-AFF6EFE4D98E}"/>
              </a:ext>
            </a:extLst>
          </p:cNvPr>
          <p:cNvSpPr/>
          <p:nvPr/>
        </p:nvSpPr>
        <p:spPr>
          <a:xfrm>
            <a:off x="5882859" y="4733174"/>
            <a:ext cx="232345" cy="232345"/>
          </a:xfrm>
          <a:prstGeom prst="noSmoking">
            <a:avLst>
              <a:gd name="adj" fmla="val 20630"/>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5" name="直線矢印コネクタ 24">
            <a:extLst>
              <a:ext uri="{FF2B5EF4-FFF2-40B4-BE49-F238E27FC236}">
                <a16:creationId xmlns:a16="http://schemas.microsoft.com/office/drawing/2014/main" id="{64BB6845-B577-C498-96F0-C3B6C1962D13}"/>
              </a:ext>
            </a:extLst>
          </p:cNvPr>
          <p:cNvCxnSpPr>
            <a:cxnSpLocks/>
            <a:stCxn id="18" idx="1"/>
            <a:endCxn id="24" idx="5"/>
          </p:cNvCxnSpPr>
          <p:nvPr/>
        </p:nvCxnSpPr>
        <p:spPr>
          <a:xfrm flipH="1" flipV="1">
            <a:off x="6081178" y="4931493"/>
            <a:ext cx="527282" cy="133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55C84D4A-8446-BB97-4C1E-4E73F3BB217F}"/>
              </a:ext>
            </a:extLst>
          </p:cNvPr>
          <p:cNvSpPr txBox="1"/>
          <p:nvPr/>
        </p:nvSpPr>
        <p:spPr>
          <a:xfrm>
            <a:off x="4228215" y="4564747"/>
            <a:ext cx="514564" cy="153888"/>
          </a:xfrm>
          <a:prstGeom prst="rect">
            <a:avLst/>
          </a:prstGeom>
          <a:noFill/>
        </p:spPr>
        <p:txBody>
          <a:bodyPr wrap="none" lIns="0" tIns="0" rIns="0" bIns="0" rtlCol="0">
            <a:spAutoFit/>
          </a:bodyPr>
          <a:lstStyle/>
          <a:p>
            <a:r>
              <a:rPr kumimoji="1" lang="ja-JP" altLang="en-US" sz="1000" dirty="0">
                <a:latin typeface="Meiryo UI" panose="020B0604030504040204" pitchFamily="50" charset="-128"/>
                <a:ea typeface="Meiryo UI" panose="020B0604030504040204" pitchFamily="50" charset="-128"/>
              </a:rPr>
              <a:t>アクセス中</a:t>
            </a:r>
          </a:p>
        </p:txBody>
      </p:sp>
      <p:sp>
        <p:nvSpPr>
          <p:cNvPr id="32" name="テキスト ボックス 31">
            <a:extLst>
              <a:ext uri="{FF2B5EF4-FFF2-40B4-BE49-F238E27FC236}">
                <a16:creationId xmlns:a16="http://schemas.microsoft.com/office/drawing/2014/main" id="{706E7622-D344-BCA4-FB3D-CF1F012D30CF}"/>
              </a:ext>
            </a:extLst>
          </p:cNvPr>
          <p:cNvSpPr txBox="1"/>
          <p:nvPr/>
        </p:nvSpPr>
        <p:spPr>
          <a:xfrm>
            <a:off x="5987165" y="4023663"/>
            <a:ext cx="612347" cy="153888"/>
          </a:xfrm>
          <a:prstGeom prst="rect">
            <a:avLst/>
          </a:prstGeom>
          <a:noFill/>
        </p:spPr>
        <p:txBody>
          <a:bodyPr wrap="none" lIns="0" tIns="0" rIns="0" bIns="0" rtlCol="0">
            <a:spAutoFit/>
          </a:bodyPr>
          <a:lstStyle/>
          <a:p>
            <a:r>
              <a:rPr kumimoji="1" lang="ja-JP" altLang="en-US" sz="1000" dirty="0">
                <a:latin typeface="Meiryo UI" panose="020B0604030504040204" pitchFamily="50" charset="-128"/>
                <a:ea typeface="Meiryo UI" panose="020B0604030504040204" pitchFamily="50" charset="-128"/>
              </a:rPr>
              <a:t>アクセス待ち</a:t>
            </a:r>
          </a:p>
        </p:txBody>
      </p:sp>
      <p:sp>
        <p:nvSpPr>
          <p:cNvPr id="33" name="テキスト ボックス 32">
            <a:extLst>
              <a:ext uri="{FF2B5EF4-FFF2-40B4-BE49-F238E27FC236}">
                <a16:creationId xmlns:a16="http://schemas.microsoft.com/office/drawing/2014/main" id="{E8B68698-A7A9-DE8C-ADCC-269DB3E677D8}"/>
              </a:ext>
            </a:extLst>
          </p:cNvPr>
          <p:cNvSpPr txBox="1"/>
          <p:nvPr/>
        </p:nvSpPr>
        <p:spPr>
          <a:xfrm>
            <a:off x="5996113" y="5101330"/>
            <a:ext cx="612347" cy="153888"/>
          </a:xfrm>
          <a:prstGeom prst="rect">
            <a:avLst/>
          </a:prstGeom>
          <a:noFill/>
        </p:spPr>
        <p:txBody>
          <a:bodyPr wrap="none" lIns="0" tIns="0" rIns="0" bIns="0" rtlCol="0">
            <a:spAutoFit/>
          </a:bodyPr>
          <a:lstStyle/>
          <a:p>
            <a:r>
              <a:rPr kumimoji="1" lang="ja-JP" altLang="en-US" sz="1000" dirty="0">
                <a:latin typeface="Meiryo UI" panose="020B0604030504040204" pitchFamily="50" charset="-128"/>
                <a:ea typeface="Meiryo UI" panose="020B0604030504040204" pitchFamily="50" charset="-128"/>
              </a:rPr>
              <a:t>アクセス待ち</a:t>
            </a:r>
          </a:p>
        </p:txBody>
      </p:sp>
    </p:spTree>
    <p:extLst>
      <p:ext uri="{BB962C8B-B14F-4D97-AF65-F5344CB8AC3E}">
        <p14:creationId xmlns:p14="http://schemas.microsoft.com/office/powerpoint/2010/main" val="2217384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3F3EB-DA58-A6E4-48DA-7F7B0203DE7F}"/>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78862844-EC64-F3B4-C29C-E72761884B05}"/>
              </a:ext>
            </a:extLst>
          </p:cNvPr>
          <p:cNvSpPr>
            <a:spLocks noGrp="1"/>
          </p:cNvSpPr>
          <p:nvPr>
            <p:ph type="sldNum" sz="quarter" idx="10"/>
          </p:nvPr>
        </p:nvSpPr>
        <p:spPr/>
        <p:txBody>
          <a:bodyPr/>
          <a:lstStyle/>
          <a:p>
            <a:fld id="{6C25B416-2A59-467F-9B4B-B66C83B82743}" type="slidenum">
              <a:rPr kumimoji="1" lang="ja-JP" altLang="en-US" smtClean="0"/>
              <a:pPr/>
              <a:t>3</a:t>
            </a:fld>
            <a:endParaRPr kumimoji="1" lang="ja-JP" altLang="en-US"/>
          </a:p>
        </p:txBody>
      </p:sp>
      <p:sp>
        <p:nvSpPr>
          <p:cNvPr id="5" name="テキスト プレースホルダー 4">
            <a:extLst>
              <a:ext uri="{FF2B5EF4-FFF2-40B4-BE49-F238E27FC236}">
                <a16:creationId xmlns:a16="http://schemas.microsoft.com/office/drawing/2014/main" id="{3F5A6F11-442A-F1E9-FF5E-6475C641367A}"/>
              </a:ext>
            </a:extLst>
          </p:cNvPr>
          <p:cNvSpPr>
            <a:spLocks noGrp="1"/>
          </p:cNvSpPr>
          <p:nvPr>
            <p:ph type="body" sz="quarter" idx="14"/>
          </p:nvPr>
        </p:nvSpPr>
        <p:spPr/>
        <p:txBody>
          <a:bodyPr/>
          <a:lstStyle/>
          <a:p>
            <a:endParaRPr kumimoji="1" lang="ja-JP" altLang="en-US"/>
          </a:p>
        </p:txBody>
      </p:sp>
      <p:pic>
        <p:nvPicPr>
          <p:cNvPr id="6" name="グラフィックス 5">
            <a:extLst>
              <a:ext uri="{FF2B5EF4-FFF2-40B4-BE49-F238E27FC236}">
                <a16:creationId xmlns:a16="http://schemas.microsoft.com/office/drawing/2014/main" id="{14FD97F2-FB9D-C0AB-5964-199F67082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8692" y="4630720"/>
            <a:ext cx="621033" cy="621033"/>
          </a:xfrm>
          <a:prstGeom prst="rect">
            <a:avLst/>
          </a:prstGeom>
        </p:spPr>
      </p:pic>
      <p:pic>
        <p:nvPicPr>
          <p:cNvPr id="7" name="グラフィックス 6">
            <a:extLst>
              <a:ext uri="{FF2B5EF4-FFF2-40B4-BE49-F238E27FC236}">
                <a16:creationId xmlns:a16="http://schemas.microsoft.com/office/drawing/2014/main" id="{EE26DDE6-CD4B-95FB-4C10-9B86D374B6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41023" y="4630719"/>
            <a:ext cx="543405" cy="621034"/>
          </a:xfrm>
          <a:prstGeom prst="rect">
            <a:avLst/>
          </a:prstGeom>
        </p:spPr>
      </p:pic>
      <p:cxnSp>
        <p:nvCxnSpPr>
          <p:cNvPr id="8" name="直線矢印コネクタ 7">
            <a:extLst>
              <a:ext uri="{FF2B5EF4-FFF2-40B4-BE49-F238E27FC236}">
                <a16:creationId xmlns:a16="http://schemas.microsoft.com/office/drawing/2014/main" id="{3CA57BAC-69FD-C45A-0A71-63063E8C323A}"/>
              </a:ext>
            </a:extLst>
          </p:cNvPr>
          <p:cNvCxnSpPr/>
          <p:nvPr/>
        </p:nvCxnSpPr>
        <p:spPr>
          <a:xfrm>
            <a:off x="5389684" y="4852108"/>
            <a:ext cx="578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C51ADA48-0A1A-5D6F-B786-F654FE6F9A1F}"/>
              </a:ext>
            </a:extLst>
          </p:cNvPr>
          <p:cNvCxnSpPr/>
          <p:nvPr/>
        </p:nvCxnSpPr>
        <p:spPr>
          <a:xfrm>
            <a:off x="5389684" y="4934658"/>
            <a:ext cx="578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35D88AD9-39C6-455E-5901-8A224D12BDD1}"/>
              </a:ext>
            </a:extLst>
          </p:cNvPr>
          <p:cNvCxnSpPr/>
          <p:nvPr/>
        </p:nvCxnSpPr>
        <p:spPr>
          <a:xfrm>
            <a:off x="5388405" y="5013416"/>
            <a:ext cx="578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グラフィックス 10">
            <a:extLst>
              <a:ext uri="{FF2B5EF4-FFF2-40B4-BE49-F238E27FC236}">
                <a16:creationId xmlns:a16="http://schemas.microsoft.com/office/drawing/2014/main" id="{FA31B1FC-E161-78DB-2622-87B7D3656D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16588" y="4386228"/>
            <a:ext cx="247650" cy="304800"/>
          </a:xfrm>
          <a:prstGeom prst="rect">
            <a:avLst/>
          </a:prstGeom>
        </p:spPr>
      </p:pic>
      <p:pic>
        <p:nvPicPr>
          <p:cNvPr id="12" name="グラフィックス 11">
            <a:extLst>
              <a:ext uri="{FF2B5EF4-FFF2-40B4-BE49-F238E27FC236}">
                <a16:creationId xmlns:a16="http://schemas.microsoft.com/office/drawing/2014/main" id="{E50DF03C-5031-2964-9679-F2E420EF4C3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19788" y="4708616"/>
            <a:ext cx="247650" cy="304800"/>
          </a:xfrm>
          <a:prstGeom prst="rect">
            <a:avLst/>
          </a:prstGeom>
        </p:spPr>
      </p:pic>
      <p:pic>
        <p:nvPicPr>
          <p:cNvPr id="13" name="グラフィックス 12">
            <a:extLst>
              <a:ext uri="{FF2B5EF4-FFF2-40B4-BE49-F238E27FC236}">
                <a16:creationId xmlns:a16="http://schemas.microsoft.com/office/drawing/2014/main" id="{FE96DF41-C77D-017B-4E43-3DDE4058365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04576" y="5013416"/>
            <a:ext cx="247650" cy="304800"/>
          </a:xfrm>
          <a:prstGeom prst="rect">
            <a:avLst/>
          </a:prstGeom>
        </p:spPr>
      </p:pic>
      <p:pic>
        <p:nvPicPr>
          <p:cNvPr id="14" name="グラフィックス 13">
            <a:extLst>
              <a:ext uri="{FF2B5EF4-FFF2-40B4-BE49-F238E27FC236}">
                <a16:creationId xmlns:a16="http://schemas.microsoft.com/office/drawing/2014/main" id="{1F49F506-710C-0EC3-639B-1A81243EED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27667" y="5251753"/>
            <a:ext cx="247650" cy="304800"/>
          </a:xfrm>
          <a:prstGeom prst="rect">
            <a:avLst/>
          </a:prstGeom>
        </p:spPr>
      </p:pic>
      <p:cxnSp>
        <p:nvCxnSpPr>
          <p:cNvPr id="15" name="直線矢印コネクタ 14">
            <a:extLst>
              <a:ext uri="{FF2B5EF4-FFF2-40B4-BE49-F238E27FC236}">
                <a16:creationId xmlns:a16="http://schemas.microsoft.com/office/drawing/2014/main" id="{877B0D3B-A531-6073-3BBD-8451DA365F2C}"/>
              </a:ext>
            </a:extLst>
          </p:cNvPr>
          <p:cNvCxnSpPr>
            <a:cxnSpLocks/>
            <a:stCxn id="11" idx="3"/>
            <a:endCxn id="7" idx="1"/>
          </p:cNvCxnSpPr>
          <p:nvPr/>
        </p:nvCxnSpPr>
        <p:spPr>
          <a:xfrm>
            <a:off x="3264238" y="4538628"/>
            <a:ext cx="1476785" cy="40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917B397-B744-A7B1-A67F-978951722298}"/>
              </a:ext>
            </a:extLst>
          </p:cNvPr>
          <p:cNvCxnSpPr>
            <a:cxnSpLocks/>
            <a:stCxn id="12" idx="3"/>
            <a:endCxn id="7" idx="1"/>
          </p:cNvCxnSpPr>
          <p:nvPr/>
        </p:nvCxnSpPr>
        <p:spPr>
          <a:xfrm>
            <a:off x="3467438" y="4861016"/>
            <a:ext cx="1273585" cy="80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C7640E3B-0700-88B1-009A-D6C04DE861E5}"/>
              </a:ext>
            </a:extLst>
          </p:cNvPr>
          <p:cNvCxnSpPr>
            <a:cxnSpLocks/>
            <a:stCxn id="13" idx="3"/>
            <a:endCxn id="7" idx="1"/>
          </p:cNvCxnSpPr>
          <p:nvPr/>
        </p:nvCxnSpPr>
        <p:spPr>
          <a:xfrm flipV="1">
            <a:off x="3252226" y="4941236"/>
            <a:ext cx="1488797" cy="224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D545375-2E48-25E7-9EE8-AFB2634027A0}"/>
              </a:ext>
            </a:extLst>
          </p:cNvPr>
          <p:cNvCxnSpPr>
            <a:cxnSpLocks/>
            <a:stCxn id="14" idx="3"/>
            <a:endCxn id="7" idx="1"/>
          </p:cNvCxnSpPr>
          <p:nvPr/>
        </p:nvCxnSpPr>
        <p:spPr>
          <a:xfrm flipV="1">
            <a:off x="3575317" y="4941236"/>
            <a:ext cx="1165706" cy="462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E9D3C72-670C-C771-4D37-61CEDF60597F}"/>
              </a:ext>
            </a:extLst>
          </p:cNvPr>
          <p:cNvSpPr txBox="1"/>
          <p:nvPr/>
        </p:nvSpPr>
        <p:spPr>
          <a:xfrm>
            <a:off x="4658788" y="5318216"/>
            <a:ext cx="494046" cy="261610"/>
          </a:xfrm>
          <a:prstGeom prst="rect">
            <a:avLst/>
          </a:prstGeom>
          <a:noFill/>
        </p:spPr>
        <p:txBody>
          <a:bodyPr wrap="none" rtlCol="0">
            <a:spAutoFit/>
          </a:bodyPr>
          <a:lstStyle/>
          <a:p>
            <a:r>
              <a:rPr kumimoji="1" lang="en-US" altLang="ja-JP" sz="1100" dirty="0">
                <a:latin typeface="Meiryo UI" panose="020B0604030504040204" pitchFamily="50" charset="-128"/>
                <a:ea typeface="Meiryo UI" panose="020B0604030504040204" pitchFamily="50" charset="-128"/>
              </a:rPr>
              <a:t>Web</a:t>
            </a:r>
            <a:endParaRPr kumimoji="1" lang="ja-JP" altLang="en-US" sz="1100" dirty="0">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986402DF-EFBB-3779-D475-DAAD24B9CC01}"/>
              </a:ext>
            </a:extLst>
          </p:cNvPr>
          <p:cNvSpPr txBox="1"/>
          <p:nvPr/>
        </p:nvSpPr>
        <p:spPr>
          <a:xfrm>
            <a:off x="6058692" y="5307441"/>
            <a:ext cx="453970" cy="261610"/>
          </a:xfrm>
          <a:prstGeom prst="rect">
            <a:avLst/>
          </a:prstGeom>
          <a:noFill/>
        </p:spPr>
        <p:txBody>
          <a:bodyPr wrap="none" rtlCol="0">
            <a:spAutoFit/>
          </a:bodyPr>
          <a:lstStyle/>
          <a:p>
            <a:r>
              <a:rPr kumimoji="1" lang="en-US" altLang="ja-JP" sz="1100" dirty="0">
                <a:latin typeface="Meiryo UI" panose="020B0604030504040204" pitchFamily="50" charset="-128"/>
                <a:ea typeface="Meiryo UI" panose="020B0604030504040204" pitchFamily="50" charset="-128"/>
              </a:rPr>
              <a:t>App</a:t>
            </a:r>
            <a:endParaRPr kumimoji="1" lang="ja-JP" altLang="en-US" sz="11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6102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F15CD3-47D5-5524-8FFE-DC13DDC19383}"/>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5C4A99E7-650B-B798-DC81-4FC6609C9DEF}"/>
              </a:ext>
            </a:extLst>
          </p:cNvPr>
          <p:cNvSpPr>
            <a:spLocks noGrp="1"/>
          </p:cNvSpPr>
          <p:nvPr>
            <p:ph type="sldNum" sz="quarter" idx="10"/>
          </p:nvPr>
        </p:nvSpPr>
        <p:spPr/>
        <p:txBody>
          <a:bodyPr/>
          <a:lstStyle/>
          <a:p>
            <a:fld id="{6C25B416-2A59-467F-9B4B-B66C83B82743}" type="slidenum">
              <a:rPr kumimoji="1" lang="ja-JP" altLang="en-US" smtClean="0"/>
              <a:pPr/>
              <a:t>4</a:t>
            </a:fld>
            <a:endParaRPr kumimoji="1" lang="ja-JP" altLang="en-US"/>
          </a:p>
        </p:txBody>
      </p:sp>
      <p:sp>
        <p:nvSpPr>
          <p:cNvPr id="5" name="テキスト プレースホルダー 4">
            <a:extLst>
              <a:ext uri="{FF2B5EF4-FFF2-40B4-BE49-F238E27FC236}">
                <a16:creationId xmlns:a16="http://schemas.microsoft.com/office/drawing/2014/main" id="{2DC0F76A-ECFF-A534-1443-B3AF2783016E}"/>
              </a:ext>
            </a:extLst>
          </p:cNvPr>
          <p:cNvSpPr>
            <a:spLocks noGrp="1"/>
          </p:cNvSpPr>
          <p:nvPr>
            <p:ph type="body" sz="quarter" idx="14"/>
          </p:nvPr>
        </p:nvSpPr>
        <p:spPr/>
        <p:txBody>
          <a:bodyPr/>
          <a:lstStyle/>
          <a:p>
            <a:endParaRPr kumimoji="1" lang="ja-JP" altLang="en-US"/>
          </a:p>
        </p:txBody>
      </p:sp>
      <p:pic>
        <p:nvPicPr>
          <p:cNvPr id="6" name="グラフィックス 5">
            <a:extLst>
              <a:ext uri="{FF2B5EF4-FFF2-40B4-BE49-F238E27FC236}">
                <a16:creationId xmlns:a16="http://schemas.microsoft.com/office/drawing/2014/main" id="{D9266259-95A2-7192-1598-B994DB5AC4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13722" y="2807967"/>
            <a:ext cx="621033" cy="621033"/>
          </a:xfrm>
          <a:prstGeom prst="rect">
            <a:avLst/>
          </a:prstGeom>
        </p:spPr>
      </p:pic>
      <p:pic>
        <p:nvPicPr>
          <p:cNvPr id="7" name="グラフィックス 6">
            <a:extLst>
              <a:ext uri="{FF2B5EF4-FFF2-40B4-BE49-F238E27FC236}">
                <a16:creationId xmlns:a16="http://schemas.microsoft.com/office/drawing/2014/main" id="{33E98E2E-9DF9-C427-5B1B-A88AB4251F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30171" y="2807966"/>
            <a:ext cx="543405" cy="621034"/>
          </a:xfrm>
          <a:prstGeom prst="rect">
            <a:avLst/>
          </a:prstGeom>
        </p:spPr>
      </p:pic>
      <p:sp>
        <p:nvSpPr>
          <p:cNvPr id="8" name="テキスト ボックス 7">
            <a:extLst>
              <a:ext uri="{FF2B5EF4-FFF2-40B4-BE49-F238E27FC236}">
                <a16:creationId xmlns:a16="http://schemas.microsoft.com/office/drawing/2014/main" id="{B69D00A5-1EBF-CC97-318F-0C20A5A9E46D}"/>
              </a:ext>
            </a:extLst>
          </p:cNvPr>
          <p:cNvSpPr txBox="1"/>
          <p:nvPr/>
        </p:nvSpPr>
        <p:spPr>
          <a:xfrm>
            <a:off x="1893103" y="3495463"/>
            <a:ext cx="1042273" cy="430887"/>
          </a:xfrm>
          <a:prstGeom prst="rect">
            <a:avLst/>
          </a:prstGeom>
          <a:noFill/>
        </p:spPr>
        <p:txBody>
          <a:bodyPr wrap="none" rtlCol="0">
            <a:spAutoFit/>
          </a:bodyPr>
          <a:lstStyle/>
          <a:p>
            <a:pPr algn="ctr"/>
            <a:r>
              <a:rPr kumimoji="1" lang="en-US" altLang="ja-JP" sz="1100" dirty="0">
                <a:latin typeface="Meiryo UI" panose="020B0604030504040204" pitchFamily="50" charset="-128"/>
                <a:ea typeface="Meiryo UI" panose="020B0604030504040204" pitchFamily="50" charset="-128"/>
              </a:rPr>
              <a:t>Web</a:t>
            </a:r>
          </a:p>
          <a:p>
            <a:pPr algn="ctr"/>
            <a:r>
              <a:rPr kumimoji="1" lang="ja-JP" altLang="en-US" sz="1100" dirty="0">
                <a:latin typeface="Meiryo UI" panose="020B0604030504040204" pitchFamily="50" charset="-128"/>
                <a:ea typeface="Meiryo UI" panose="020B0604030504040204" pitchFamily="50" charset="-128"/>
              </a:rPr>
              <a:t>（</a:t>
            </a:r>
            <a:r>
              <a:rPr kumimoji="1" lang="en-US" altLang="ja-JP" sz="1100" dirty="0">
                <a:latin typeface="Meiryo UI" panose="020B0604030504040204" pitchFamily="50" charset="-128"/>
                <a:ea typeface="Meiryo UI" panose="020B0604030504040204" pitchFamily="50" charset="-128"/>
              </a:rPr>
              <a:t>Client</a:t>
            </a:r>
            <a:r>
              <a:rPr kumimoji="1" lang="ja-JP" altLang="en-US" sz="1100" dirty="0">
                <a:latin typeface="Meiryo UI" panose="020B0604030504040204" pitchFamily="50" charset="-128"/>
                <a:ea typeface="Meiryo UI" panose="020B0604030504040204" pitchFamily="50" charset="-128"/>
              </a:rPr>
              <a:t> 側）</a:t>
            </a:r>
          </a:p>
        </p:txBody>
      </p:sp>
      <p:sp>
        <p:nvSpPr>
          <p:cNvPr id="9" name="テキスト ボックス 8">
            <a:extLst>
              <a:ext uri="{FF2B5EF4-FFF2-40B4-BE49-F238E27FC236}">
                <a16:creationId xmlns:a16="http://schemas.microsoft.com/office/drawing/2014/main" id="{A3E708F0-CDD1-D730-D9F1-4B01F8225D28}"/>
              </a:ext>
            </a:extLst>
          </p:cNvPr>
          <p:cNvSpPr txBox="1"/>
          <p:nvPr/>
        </p:nvSpPr>
        <p:spPr>
          <a:xfrm>
            <a:off x="5830038" y="3484688"/>
            <a:ext cx="1056700" cy="430887"/>
          </a:xfrm>
          <a:prstGeom prst="rect">
            <a:avLst/>
          </a:prstGeom>
          <a:noFill/>
        </p:spPr>
        <p:txBody>
          <a:bodyPr wrap="none" rtlCol="0">
            <a:spAutoFit/>
          </a:bodyPr>
          <a:lstStyle/>
          <a:p>
            <a:pPr algn="ctr"/>
            <a:r>
              <a:rPr kumimoji="1" lang="en-US" altLang="ja-JP" sz="1100" dirty="0">
                <a:latin typeface="Meiryo UI" panose="020B0604030504040204" pitchFamily="50" charset="-128"/>
                <a:ea typeface="Meiryo UI" panose="020B0604030504040204" pitchFamily="50" charset="-128"/>
              </a:rPr>
              <a:t>App</a:t>
            </a:r>
          </a:p>
          <a:p>
            <a:pPr algn="ctr"/>
            <a:r>
              <a:rPr kumimoji="1" lang="ja-JP" altLang="en-US" sz="1100" dirty="0">
                <a:latin typeface="Meiryo UI" panose="020B0604030504040204" pitchFamily="50" charset="-128"/>
                <a:ea typeface="Meiryo UI" panose="020B0604030504040204" pitchFamily="50" charset="-128"/>
              </a:rPr>
              <a:t>（</a:t>
            </a:r>
            <a:r>
              <a:rPr kumimoji="1" lang="en-US" altLang="ja-JP" sz="1100" dirty="0">
                <a:latin typeface="Meiryo UI" panose="020B0604030504040204" pitchFamily="50" charset="-128"/>
                <a:ea typeface="Meiryo UI" panose="020B0604030504040204" pitchFamily="50" charset="-128"/>
              </a:rPr>
              <a:t>Server</a:t>
            </a:r>
            <a:r>
              <a:rPr kumimoji="1" lang="ja-JP" altLang="en-US" sz="1100" dirty="0">
                <a:latin typeface="Meiryo UI" panose="020B0604030504040204" pitchFamily="50" charset="-128"/>
                <a:ea typeface="Meiryo UI" panose="020B0604030504040204" pitchFamily="50" charset="-128"/>
              </a:rPr>
              <a:t>側）</a:t>
            </a:r>
          </a:p>
        </p:txBody>
      </p:sp>
      <p:cxnSp>
        <p:nvCxnSpPr>
          <p:cNvPr id="11" name="直線矢印コネクタ 10">
            <a:extLst>
              <a:ext uri="{FF2B5EF4-FFF2-40B4-BE49-F238E27FC236}">
                <a16:creationId xmlns:a16="http://schemas.microsoft.com/office/drawing/2014/main" id="{49FF7384-4437-6FCD-F83D-14D57A329AE9}"/>
              </a:ext>
            </a:extLst>
          </p:cNvPr>
          <p:cNvCxnSpPr/>
          <p:nvPr/>
        </p:nvCxnSpPr>
        <p:spPr>
          <a:xfrm>
            <a:off x="2833536" y="2960557"/>
            <a:ext cx="3095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0D86D05-D77E-1AEA-E474-0CBA64F463CC}"/>
              </a:ext>
            </a:extLst>
          </p:cNvPr>
          <p:cNvCxnSpPr/>
          <p:nvPr/>
        </p:nvCxnSpPr>
        <p:spPr>
          <a:xfrm>
            <a:off x="2833536" y="3135442"/>
            <a:ext cx="3095073"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F3E2ABE-2D67-ACC3-2F58-8C23D5D71A92}"/>
              </a:ext>
            </a:extLst>
          </p:cNvPr>
          <p:cNvSpPr txBox="1"/>
          <p:nvPr/>
        </p:nvSpPr>
        <p:spPr>
          <a:xfrm>
            <a:off x="4839382" y="2762210"/>
            <a:ext cx="990656" cy="153888"/>
          </a:xfrm>
          <a:prstGeom prst="rect">
            <a:avLst/>
          </a:prstGeom>
          <a:noFill/>
        </p:spPr>
        <p:txBody>
          <a:bodyPr wrap="none" lIns="0" tIns="0" rIns="0" bIns="0" rtlCol="0">
            <a:spAutoFit/>
          </a:bodyPr>
          <a:lstStyle/>
          <a:p>
            <a:r>
              <a:rPr kumimoji="1" lang="en-US" altLang="ja-JP" sz="1000" dirty="0">
                <a:latin typeface="Meiryo UI" panose="020B0604030504040204" pitchFamily="50" charset="-128"/>
                <a:ea typeface="Meiryo UI" panose="020B0604030504040204" pitchFamily="50" charset="-128"/>
              </a:rPr>
              <a:t>10.0. 0.100:</a:t>
            </a:r>
            <a:r>
              <a:rPr kumimoji="1" lang="en-US" altLang="ja-JP" sz="1000" dirty="0">
                <a:solidFill>
                  <a:srgbClr val="FF0000"/>
                </a:solidFill>
                <a:latin typeface="Meiryo UI" panose="020B0604030504040204" pitchFamily="50" charset="-128"/>
                <a:ea typeface="Meiryo UI" panose="020B0604030504040204" pitchFamily="50" charset="-128"/>
              </a:rPr>
              <a:t>80</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8BAB9335-262D-78E9-FAB6-F119C7F650EF}"/>
              </a:ext>
            </a:extLst>
          </p:cNvPr>
          <p:cNvSpPr txBox="1"/>
          <p:nvPr/>
        </p:nvSpPr>
        <p:spPr>
          <a:xfrm>
            <a:off x="2957260" y="3156439"/>
            <a:ext cx="1114088" cy="153888"/>
          </a:xfrm>
          <a:prstGeom prst="rect">
            <a:avLst/>
          </a:prstGeom>
          <a:noFill/>
        </p:spPr>
        <p:txBody>
          <a:bodyPr wrap="none" lIns="0" tIns="0" rIns="0" bIns="0" rtlCol="0">
            <a:spAutoFit/>
          </a:bodyPr>
          <a:lstStyle/>
          <a:p>
            <a:r>
              <a:rPr kumimoji="1" lang="en-US" altLang="ja-JP" sz="1000" dirty="0">
                <a:latin typeface="Meiryo UI" panose="020B0604030504040204" pitchFamily="50" charset="-128"/>
                <a:ea typeface="Meiryo UI" panose="020B0604030504040204" pitchFamily="50" charset="-128"/>
              </a:rPr>
              <a:t>10.0. 0.50:</a:t>
            </a:r>
            <a:r>
              <a:rPr kumimoji="1" lang="en-US" altLang="ja-JP" sz="1000" dirty="0">
                <a:solidFill>
                  <a:srgbClr val="FF0000"/>
                </a:solidFill>
                <a:latin typeface="Meiryo UI" panose="020B0604030504040204" pitchFamily="50" charset="-128"/>
                <a:ea typeface="Meiryo UI" panose="020B0604030504040204" pitchFamily="50" charset="-128"/>
              </a:rPr>
              <a:t>49152</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CD0A0144-2990-8235-D46E-3256CB6C29AF}"/>
              </a:ext>
            </a:extLst>
          </p:cNvPr>
          <p:cNvSpPr txBox="1"/>
          <p:nvPr/>
        </p:nvSpPr>
        <p:spPr>
          <a:xfrm>
            <a:off x="3662212" y="3310327"/>
            <a:ext cx="400751" cy="615553"/>
          </a:xfrm>
          <a:prstGeom prst="rect">
            <a:avLst/>
          </a:prstGeom>
          <a:noFill/>
        </p:spPr>
        <p:txBody>
          <a:bodyPr wrap="none" lIns="0" tIns="0" rIns="0" bIns="0" rtlCol="0">
            <a:spAutoFit/>
          </a:bodyPr>
          <a:lstStyle/>
          <a:p>
            <a:r>
              <a:rPr kumimoji="1" lang="en-US" altLang="ja-JP" sz="1000" dirty="0">
                <a:solidFill>
                  <a:srgbClr val="FF0000"/>
                </a:solidFill>
                <a:latin typeface="Meiryo UI" panose="020B0604030504040204" pitchFamily="50" charset="-128"/>
                <a:ea typeface="Meiryo UI" panose="020B0604030504040204" pitchFamily="50" charset="-128"/>
              </a:rPr>
              <a:t>49153</a:t>
            </a:r>
          </a:p>
          <a:p>
            <a:r>
              <a:rPr kumimoji="1" lang="en-US" altLang="ja-JP" sz="1000" dirty="0">
                <a:solidFill>
                  <a:srgbClr val="FF0000"/>
                </a:solidFill>
                <a:latin typeface="Meiryo UI" panose="020B0604030504040204" pitchFamily="50" charset="-128"/>
                <a:ea typeface="Meiryo UI" panose="020B0604030504040204" pitchFamily="50" charset="-128"/>
              </a:rPr>
              <a:t>49154</a:t>
            </a:r>
          </a:p>
          <a:p>
            <a:r>
              <a:rPr kumimoji="1" lang="en-US" altLang="ja-JP" sz="1000" dirty="0">
                <a:solidFill>
                  <a:srgbClr val="FF0000"/>
                </a:solidFill>
                <a:latin typeface="Meiryo UI" panose="020B0604030504040204" pitchFamily="50" charset="-128"/>
                <a:ea typeface="Meiryo UI" panose="020B0604030504040204" pitchFamily="50" charset="-128"/>
              </a:rPr>
              <a:t>49155</a:t>
            </a:r>
          </a:p>
          <a:p>
            <a:r>
              <a:rPr kumimoji="1" lang="en-US" altLang="ja-JP" sz="1000" dirty="0">
                <a:solidFill>
                  <a:srgbClr val="FF0000"/>
                </a:solidFill>
                <a:latin typeface="Meiryo UI" panose="020B0604030504040204" pitchFamily="50" charset="-128"/>
                <a:ea typeface="Meiryo UI" panose="020B0604030504040204" pitchFamily="50" charset="-128"/>
              </a:rPr>
              <a:t>    </a:t>
            </a:r>
            <a:r>
              <a:rPr kumimoji="1" lang="ja-JP" altLang="en-US" sz="1000" dirty="0">
                <a:solidFill>
                  <a:srgbClr val="FF0000"/>
                </a:solidFill>
                <a:latin typeface="Meiryo UI" panose="020B0604030504040204" pitchFamily="50" charset="-128"/>
                <a:ea typeface="Meiryo UI" panose="020B0604030504040204" pitchFamily="50" charset="-128"/>
              </a:rPr>
              <a:t>：</a:t>
            </a:r>
          </a:p>
        </p:txBody>
      </p:sp>
      <p:sp>
        <p:nvSpPr>
          <p:cNvPr id="16" name="四角形: メモ 15">
            <a:extLst>
              <a:ext uri="{FF2B5EF4-FFF2-40B4-BE49-F238E27FC236}">
                <a16:creationId xmlns:a16="http://schemas.microsoft.com/office/drawing/2014/main" id="{6296F86F-1B91-8377-5915-7FE428062F9F}"/>
              </a:ext>
            </a:extLst>
          </p:cNvPr>
          <p:cNvSpPr/>
          <p:nvPr/>
        </p:nvSpPr>
        <p:spPr>
          <a:xfrm>
            <a:off x="4183039" y="2366353"/>
            <a:ext cx="845437" cy="379297"/>
          </a:xfrm>
          <a:prstGeom prst="foldedCorner">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72000" rIns="72000" bIns="72000" rtlCol="0" anchor="ctr"/>
          <a:lstStyle/>
          <a:p>
            <a:r>
              <a:rPr kumimoji="1" lang="ja-JP" altLang="en-US" sz="800" dirty="0">
                <a:solidFill>
                  <a:schemeClr val="tx1"/>
                </a:solidFill>
                <a:latin typeface="Meiryo UI" panose="020B0604030504040204" pitchFamily="50" charset="-128"/>
                <a:ea typeface="Meiryo UI" panose="020B0604030504040204" pitchFamily="50" charset="-128"/>
              </a:rPr>
              <a:t>毎回同じ宛先でアクセスすると</a:t>
            </a:r>
            <a:r>
              <a:rPr kumimoji="1" lang="en-US" altLang="ja-JP" sz="800" dirty="0">
                <a:solidFill>
                  <a:schemeClr val="tx1"/>
                </a:solidFill>
                <a:latin typeface="Meiryo UI" panose="020B0604030504040204" pitchFamily="50" charset="-128"/>
                <a:ea typeface="Meiryo UI" panose="020B0604030504040204" pitchFamily="50" charset="-128"/>
              </a:rPr>
              <a:t>…</a:t>
            </a:r>
            <a:endParaRPr kumimoji="1" lang="ja-JP" altLang="en-US" sz="800" dirty="0">
              <a:solidFill>
                <a:schemeClr val="tx1"/>
              </a:solidFill>
              <a:latin typeface="Meiryo UI" panose="020B0604030504040204" pitchFamily="50" charset="-128"/>
              <a:ea typeface="Meiryo UI" panose="020B0604030504040204" pitchFamily="50" charset="-128"/>
            </a:endParaRPr>
          </a:p>
        </p:txBody>
      </p:sp>
      <p:cxnSp>
        <p:nvCxnSpPr>
          <p:cNvPr id="17" name="直線矢印コネクタ 16">
            <a:extLst>
              <a:ext uri="{FF2B5EF4-FFF2-40B4-BE49-F238E27FC236}">
                <a16:creationId xmlns:a16="http://schemas.microsoft.com/office/drawing/2014/main" id="{E2412173-FCF7-8EF0-17D8-20E7913C5A80}"/>
              </a:ext>
            </a:extLst>
          </p:cNvPr>
          <p:cNvCxnSpPr>
            <a:cxnSpLocks/>
            <a:stCxn id="16" idx="3"/>
            <a:endCxn id="13" idx="0"/>
          </p:cNvCxnSpPr>
          <p:nvPr/>
        </p:nvCxnSpPr>
        <p:spPr>
          <a:xfrm>
            <a:off x="5028476" y="2556002"/>
            <a:ext cx="306234" cy="206208"/>
          </a:xfrm>
          <a:prstGeom prst="straightConnector1">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四角形: メモ 20">
            <a:extLst>
              <a:ext uri="{FF2B5EF4-FFF2-40B4-BE49-F238E27FC236}">
                <a16:creationId xmlns:a16="http://schemas.microsoft.com/office/drawing/2014/main" id="{06157E5E-AB97-3E21-0A9E-82802153C8CB}"/>
              </a:ext>
            </a:extLst>
          </p:cNvPr>
          <p:cNvSpPr/>
          <p:nvPr/>
        </p:nvSpPr>
        <p:spPr>
          <a:xfrm>
            <a:off x="4357785" y="3343261"/>
            <a:ext cx="1056699" cy="379297"/>
          </a:xfrm>
          <a:prstGeom prst="foldedCorner">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72000" rIns="72000" bIns="72000" rtlCol="0" anchor="ctr"/>
          <a:lstStyle/>
          <a:p>
            <a:r>
              <a:rPr kumimoji="1" lang="ja-JP" altLang="en-US" sz="800" dirty="0">
                <a:solidFill>
                  <a:schemeClr val="tx1"/>
                </a:solidFill>
                <a:latin typeface="Meiryo UI" panose="020B0604030504040204" pitchFamily="50" charset="-128"/>
                <a:ea typeface="Meiryo UI" panose="020B0604030504040204" pitchFamily="50" charset="-128"/>
              </a:rPr>
              <a:t>毎回、新しいエフェメラルポートが採番される</a:t>
            </a:r>
          </a:p>
        </p:txBody>
      </p:sp>
      <p:cxnSp>
        <p:nvCxnSpPr>
          <p:cNvPr id="22" name="直線矢印コネクタ 21">
            <a:extLst>
              <a:ext uri="{FF2B5EF4-FFF2-40B4-BE49-F238E27FC236}">
                <a16:creationId xmlns:a16="http://schemas.microsoft.com/office/drawing/2014/main" id="{C07AF60B-FF9A-432C-B8FD-0DAC6203B0CD}"/>
              </a:ext>
            </a:extLst>
          </p:cNvPr>
          <p:cNvCxnSpPr>
            <a:cxnSpLocks/>
            <a:stCxn id="21" idx="1"/>
          </p:cNvCxnSpPr>
          <p:nvPr/>
        </p:nvCxnSpPr>
        <p:spPr>
          <a:xfrm flipH="1" flipV="1">
            <a:off x="4122923" y="3428818"/>
            <a:ext cx="234862" cy="104092"/>
          </a:xfrm>
          <a:prstGeom prst="straightConnector1">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DCA3DB90-875A-44B6-7634-59E9FA7E4F23}"/>
              </a:ext>
            </a:extLst>
          </p:cNvPr>
          <p:cNvSpPr txBox="1"/>
          <p:nvPr/>
        </p:nvSpPr>
        <p:spPr>
          <a:xfrm>
            <a:off x="2858689" y="2801544"/>
            <a:ext cx="256480" cy="153888"/>
          </a:xfrm>
          <a:prstGeom prst="rect">
            <a:avLst/>
          </a:prstGeom>
          <a:noFill/>
        </p:spPr>
        <p:txBody>
          <a:bodyPr wrap="none" lIns="0" tIns="0" rIns="0" bIns="0" rtlCol="0">
            <a:spAutoFit/>
          </a:bodyPr>
          <a:lstStyle/>
          <a:p>
            <a:r>
              <a:rPr kumimoji="1" lang="ja-JP" altLang="en-US" sz="1000" dirty="0">
                <a:latin typeface="Meiryo UI" panose="020B0604030504040204" pitchFamily="50" charset="-128"/>
                <a:ea typeface="Meiryo UI" panose="020B0604030504040204" pitchFamily="50" charset="-128"/>
              </a:rPr>
              <a:t>往路</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A0BE8797-F732-7FD2-9658-106A47C8B399}"/>
              </a:ext>
            </a:extLst>
          </p:cNvPr>
          <p:cNvSpPr txBox="1"/>
          <p:nvPr/>
        </p:nvSpPr>
        <p:spPr>
          <a:xfrm>
            <a:off x="5665400" y="3155915"/>
            <a:ext cx="256480" cy="153888"/>
          </a:xfrm>
          <a:prstGeom prst="rect">
            <a:avLst/>
          </a:prstGeom>
          <a:noFill/>
        </p:spPr>
        <p:txBody>
          <a:bodyPr wrap="none" lIns="0" tIns="0" rIns="0" bIns="0" rtlCol="0">
            <a:spAutoFit/>
          </a:bodyPr>
          <a:lstStyle/>
          <a:p>
            <a:r>
              <a:rPr kumimoji="1" lang="ja-JP" altLang="en-US" sz="1000" dirty="0">
                <a:latin typeface="Meiryo UI" panose="020B0604030504040204" pitchFamily="50" charset="-128"/>
                <a:ea typeface="Meiryo UI" panose="020B0604030504040204" pitchFamily="50" charset="-128"/>
              </a:rPr>
              <a:t>復路</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2987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矢印: 上下 87">
            <a:extLst>
              <a:ext uri="{FF2B5EF4-FFF2-40B4-BE49-F238E27FC236}">
                <a16:creationId xmlns:a16="http://schemas.microsoft.com/office/drawing/2014/main" id="{5C79C5BC-64A7-4066-1308-BAAE320E2D9D}"/>
              </a:ext>
            </a:extLst>
          </p:cNvPr>
          <p:cNvSpPr/>
          <p:nvPr/>
        </p:nvSpPr>
        <p:spPr>
          <a:xfrm>
            <a:off x="4148980" y="2424140"/>
            <a:ext cx="357215" cy="1338639"/>
          </a:xfrm>
          <a:prstGeom prst="upDown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矢印: 上下 86">
            <a:extLst>
              <a:ext uri="{FF2B5EF4-FFF2-40B4-BE49-F238E27FC236}">
                <a16:creationId xmlns:a16="http://schemas.microsoft.com/office/drawing/2014/main" id="{5104F5D6-DA6D-8153-603F-41BB984F301C}"/>
              </a:ext>
            </a:extLst>
          </p:cNvPr>
          <p:cNvSpPr/>
          <p:nvPr/>
        </p:nvSpPr>
        <p:spPr>
          <a:xfrm>
            <a:off x="4152191" y="3871538"/>
            <a:ext cx="357215" cy="596254"/>
          </a:xfrm>
          <a:prstGeom prst="upDown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矢印: 上下 85">
            <a:extLst>
              <a:ext uri="{FF2B5EF4-FFF2-40B4-BE49-F238E27FC236}">
                <a16:creationId xmlns:a16="http://schemas.microsoft.com/office/drawing/2014/main" id="{32A50E15-BD79-1DD0-45CA-EEEE788A287C}"/>
              </a:ext>
            </a:extLst>
          </p:cNvPr>
          <p:cNvSpPr/>
          <p:nvPr/>
        </p:nvSpPr>
        <p:spPr>
          <a:xfrm>
            <a:off x="1363443" y="3840701"/>
            <a:ext cx="357215" cy="1511401"/>
          </a:xfrm>
          <a:prstGeom prst="upDown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矢印: 上下 84">
            <a:extLst>
              <a:ext uri="{FF2B5EF4-FFF2-40B4-BE49-F238E27FC236}">
                <a16:creationId xmlns:a16="http://schemas.microsoft.com/office/drawing/2014/main" id="{4B079E9F-607F-34F4-8293-FB18712B0E3F}"/>
              </a:ext>
            </a:extLst>
          </p:cNvPr>
          <p:cNvSpPr/>
          <p:nvPr/>
        </p:nvSpPr>
        <p:spPr>
          <a:xfrm>
            <a:off x="1380508" y="3139207"/>
            <a:ext cx="357215" cy="596254"/>
          </a:xfrm>
          <a:prstGeom prst="upDown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矢印: 上下 83">
            <a:extLst>
              <a:ext uri="{FF2B5EF4-FFF2-40B4-BE49-F238E27FC236}">
                <a16:creationId xmlns:a16="http://schemas.microsoft.com/office/drawing/2014/main" id="{4B41A557-7631-0620-2B37-376936FC90D4}"/>
              </a:ext>
            </a:extLst>
          </p:cNvPr>
          <p:cNvSpPr/>
          <p:nvPr/>
        </p:nvSpPr>
        <p:spPr>
          <a:xfrm>
            <a:off x="1392489" y="2422722"/>
            <a:ext cx="357215" cy="596254"/>
          </a:xfrm>
          <a:prstGeom prst="upDown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84ADB433-4F88-96DA-3BFB-7DDA28A34E4C}"/>
              </a:ext>
            </a:extLst>
          </p:cNvPr>
          <p:cNvCxnSpPr>
            <a:cxnSpLocks/>
            <a:endCxn id="15" idx="0"/>
          </p:cNvCxnSpPr>
          <p:nvPr/>
        </p:nvCxnSpPr>
        <p:spPr>
          <a:xfrm>
            <a:off x="898886" y="3086367"/>
            <a:ext cx="104640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04177188-0F2C-4BE5-F8E2-D4D7FFC69906}"/>
              </a:ext>
            </a:extLst>
          </p:cNvPr>
          <p:cNvCxnSpPr>
            <a:cxnSpLocks/>
            <a:endCxn id="13" idx="0"/>
          </p:cNvCxnSpPr>
          <p:nvPr/>
        </p:nvCxnSpPr>
        <p:spPr>
          <a:xfrm flipV="1">
            <a:off x="898886" y="2366367"/>
            <a:ext cx="1046402"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A3719714-020F-0BFE-812E-B261C3D57CC7}"/>
              </a:ext>
            </a:extLst>
          </p:cNvPr>
          <p:cNvCxnSpPr>
            <a:cxnSpLocks/>
            <a:endCxn id="14" idx="0"/>
          </p:cNvCxnSpPr>
          <p:nvPr/>
        </p:nvCxnSpPr>
        <p:spPr>
          <a:xfrm flipH="1">
            <a:off x="3986448" y="2366367"/>
            <a:ext cx="108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136041E-B626-893F-172C-B474C9050EF8}"/>
              </a:ext>
            </a:extLst>
          </p:cNvPr>
          <p:cNvCxnSpPr>
            <a:cxnSpLocks/>
            <a:endCxn id="14" idx="2"/>
          </p:cNvCxnSpPr>
          <p:nvPr/>
        </p:nvCxnSpPr>
        <p:spPr>
          <a:xfrm flipH="1">
            <a:off x="3986448" y="3806367"/>
            <a:ext cx="108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A4F957F0-058D-958A-9697-A2C0DA3759C7}"/>
              </a:ext>
            </a:extLst>
          </p:cNvPr>
          <p:cNvCxnSpPr>
            <a:cxnSpLocks/>
            <a:endCxn id="48" idx="0"/>
          </p:cNvCxnSpPr>
          <p:nvPr/>
        </p:nvCxnSpPr>
        <p:spPr>
          <a:xfrm>
            <a:off x="898886" y="3802853"/>
            <a:ext cx="1046402"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8901529B-BBB1-909A-C3D9-87A3604310F7}"/>
              </a:ext>
            </a:extLst>
          </p:cNvPr>
          <p:cNvCxnSpPr>
            <a:cxnSpLocks/>
            <a:endCxn id="49" idx="2"/>
          </p:cNvCxnSpPr>
          <p:nvPr/>
        </p:nvCxnSpPr>
        <p:spPr>
          <a:xfrm flipH="1">
            <a:off x="3986448" y="4526365"/>
            <a:ext cx="109153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AAEC48D9-A53D-9794-87FF-A1F2559EAD99}"/>
              </a:ext>
            </a:extLst>
          </p:cNvPr>
          <p:cNvCxnSpPr>
            <a:cxnSpLocks/>
            <a:endCxn id="48" idx="2"/>
          </p:cNvCxnSpPr>
          <p:nvPr/>
        </p:nvCxnSpPr>
        <p:spPr>
          <a:xfrm>
            <a:off x="917000" y="5370608"/>
            <a:ext cx="102828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18D91A55-84EC-D2F1-0BAC-AC1B23CC2959}"/>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214EE8E1-F05E-B358-1435-1F47643A8DF3}"/>
              </a:ext>
            </a:extLst>
          </p:cNvPr>
          <p:cNvSpPr>
            <a:spLocks noGrp="1"/>
          </p:cNvSpPr>
          <p:nvPr>
            <p:ph type="sldNum" sz="quarter" idx="10"/>
          </p:nvPr>
        </p:nvSpPr>
        <p:spPr/>
        <p:txBody>
          <a:bodyPr/>
          <a:lstStyle/>
          <a:p>
            <a:fld id="{6C25B416-2A59-467F-9B4B-B66C83B82743}" type="slidenum">
              <a:rPr kumimoji="1" lang="ja-JP" altLang="en-US" smtClean="0"/>
              <a:pPr/>
              <a:t>5</a:t>
            </a:fld>
            <a:endParaRPr kumimoji="1" lang="ja-JP" altLang="en-US"/>
          </a:p>
        </p:txBody>
      </p:sp>
      <p:sp>
        <p:nvSpPr>
          <p:cNvPr id="5" name="テキスト プレースホルダー 4">
            <a:extLst>
              <a:ext uri="{FF2B5EF4-FFF2-40B4-BE49-F238E27FC236}">
                <a16:creationId xmlns:a16="http://schemas.microsoft.com/office/drawing/2014/main" id="{B865FE3F-E1DA-EA07-66C9-58F4A0B6D300}"/>
              </a:ext>
            </a:extLst>
          </p:cNvPr>
          <p:cNvSpPr>
            <a:spLocks noGrp="1"/>
          </p:cNvSpPr>
          <p:nvPr>
            <p:ph type="body" sz="quarter" idx="14"/>
          </p:nvPr>
        </p:nvSpPr>
        <p:spPr/>
        <p:txBody>
          <a:bodyPr/>
          <a:lstStyle/>
          <a:p>
            <a:endParaRPr kumimoji="1" lang="ja-JP" altLang="en-US"/>
          </a:p>
        </p:txBody>
      </p:sp>
      <p:sp>
        <p:nvSpPr>
          <p:cNvPr id="6" name="正方形/長方形 5">
            <a:extLst>
              <a:ext uri="{FF2B5EF4-FFF2-40B4-BE49-F238E27FC236}">
                <a16:creationId xmlns:a16="http://schemas.microsoft.com/office/drawing/2014/main" id="{445513FE-B9C5-F56C-4AA4-D5BE4A89CFB0}"/>
              </a:ext>
            </a:extLst>
          </p:cNvPr>
          <p:cNvSpPr/>
          <p:nvPr/>
        </p:nvSpPr>
        <p:spPr>
          <a:xfrm>
            <a:off x="1405288" y="1757542"/>
            <a:ext cx="1080000" cy="3600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none" lIns="0" tIns="0" rIns="0" bIns="0" rtlCol="0" anchor="ctr"/>
          <a:lstStyle/>
          <a:p>
            <a:pPr algn="ctr"/>
            <a:r>
              <a:rPr kumimoji="1" lang="en-US" altLang="ja-JP" sz="1200" dirty="0">
                <a:latin typeface="Meiryo UI" panose="020B0604030504040204" pitchFamily="50" charset="-128"/>
                <a:ea typeface="Meiryo UI" panose="020B0604030504040204" pitchFamily="50" charset="-128"/>
              </a:rPr>
              <a:t>Client</a:t>
            </a:r>
            <a:endParaRPr kumimoji="1" lang="ja-JP" altLang="en-US" sz="1200" dirty="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5FBFA10E-C902-94ED-2CEE-1314E1505045}"/>
              </a:ext>
            </a:extLst>
          </p:cNvPr>
          <p:cNvSpPr/>
          <p:nvPr/>
        </p:nvSpPr>
        <p:spPr>
          <a:xfrm>
            <a:off x="3446448" y="1757542"/>
            <a:ext cx="1080000" cy="3600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none" lIns="0" tIns="0" rIns="0" bIns="0" rtlCol="0" anchor="ctr"/>
          <a:lstStyle/>
          <a:p>
            <a:pPr algn="ctr"/>
            <a:r>
              <a:rPr kumimoji="1" lang="en-US" altLang="ja-JP" sz="1200" dirty="0">
                <a:latin typeface="Meiryo UI" panose="020B0604030504040204" pitchFamily="50" charset="-128"/>
                <a:ea typeface="Meiryo UI" panose="020B0604030504040204" pitchFamily="50" charset="-128"/>
              </a:rPr>
              <a:t>Server</a:t>
            </a:r>
            <a:endParaRPr kumimoji="1" lang="ja-JP" altLang="en-US" sz="1200" dirty="0">
              <a:latin typeface="Meiryo UI" panose="020B0604030504040204" pitchFamily="50" charset="-128"/>
              <a:ea typeface="Meiryo UI" panose="020B0604030504040204" pitchFamily="50" charset="-128"/>
            </a:endParaRPr>
          </a:p>
        </p:txBody>
      </p:sp>
      <p:cxnSp>
        <p:nvCxnSpPr>
          <p:cNvPr id="9" name="直線コネクタ 8">
            <a:extLst>
              <a:ext uri="{FF2B5EF4-FFF2-40B4-BE49-F238E27FC236}">
                <a16:creationId xmlns:a16="http://schemas.microsoft.com/office/drawing/2014/main" id="{DEE8499A-3F17-B2EA-A707-3FC9DCB443D4}"/>
              </a:ext>
            </a:extLst>
          </p:cNvPr>
          <p:cNvCxnSpPr>
            <a:cxnSpLocks/>
            <a:stCxn id="6" idx="2"/>
            <a:endCxn id="71" idx="0"/>
          </p:cNvCxnSpPr>
          <p:nvPr/>
        </p:nvCxnSpPr>
        <p:spPr>
          <a:xfrm flipH="1">
            <a:off x="1945287" y="2117542"/>
            <a:ext cx="1" cy="3413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638B808-94A5-6C37-B2EB-CB71F16D79CC}"/>
              </a:ext>
            </a:extLst>
          </p:cNvPr>
          <p:cNvCxnSpPr>
            <a:cxnSpLocks/>
            <a:stCxn id="7" idx="2"/>
            <a:endCxn id="73" idx="0"/>
          </p:cNvCxnSpPr>
          <p:nvPr/>
        </p:nvCxnSpPr>
        <p:spPr>
          <a:xfrm flipH="1">
            <a:off x="3986447" y="2117542"/>
            <a:ext cx="1" cy="2574101"/>
          </a:xfrm>
          <a:prstGeom prst="line">
            <a:avLst/>
          </a:prstGeom>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11C25426-1CBE-E3AA-3F1E-A555D41A3091}"/>
              </a:ext>
            </a:extLst>
          </p:cNvPr>
          <p:cNvSpPr/>
          <p:nvPr/>
        </p:nvSpPr>
        <p:spPr>
          <a:xfrm>
            <a:off x="1829115" y="2366367"/>
            <a:ext cx="232345" cy="720000"/>
          </a:xfrm>
          <a:prstGeom prst="rect">
            <a:avLst/>
          </a:prstGeom>
          <a:ln w="12700"/>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4" name="正方形/長方形 13">
            <a:extLst>
              <a:ext uri="{FF2B5EF4-FFF2-40B4-BE49-F238E27FC236}">
                <a16:creationId xmlns:a16="http://schemas.microsoft.com/office/drawing/2014/main" id="{534AD688-CB59-6D6B-6912-6070539A8906}"/>
              </a:ext>
            </a:extLst>
          </p:cNvPr>
          <p:cNvSpPr/>
          <p:nvPr/>
        </p:nvSpPr>
        <p:spPr>
          <a:xfrm>
            <a:off x="3870275" y="2366367"/>
            <a:ext cx="232345" cy="1440000"/>
          </a:xfrm>
          <a:prstGeom prst="rect">
            <a:avLst/>
          </a:prstGeom>
          <a:ln w="12700"/>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5" name="正方形/長方形 14">
            <a:extLst>
              <a:ext uri="{FF2B5EF4-FFF2-40B4-BE49-F238E27FC236}">
                <a16:creationId xmlns:a16="http://schemas.microsoft.com/office/drawing/2014/main" id="{EAFA52C3-7D93-EDD4-D206-639FD5FF6D26}"/>
              </a:ext>
            </a:extLst>
          </p:cNvPr>
          <p:cNvSpPr/>
          <p:nvPr/>
        </p:nvSpPr>
        <p:spPr>
          <a:xfrm>
            <a:off x="1829115" y="3086367"/>
            <a:ext cx="232345" cy="720000"/>
          </a:xfrm>
          <a:prstGeom prst="rect">
            <a:avLst/>
          </a:prstGeom>
          <a:ln w="12700"/>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cxnSp>
        <p:nvCxnSpPr>
          <p:cNvPr id="17" name="直線矢印コネクタ 16">
            <a:extLst>
              <a:ext uri="{FF2B5EF4-FFF2-40B4-BE49-F238E27FC236}">
                <a16:creationId xmlns:a16="http://schemas.microsoft.com/office/drawing/2014/main" id="{B3AAB955-13F7-8AF7-1DFB-3C1B7E54D402}"/>
              </a:ext>
            </a:extLst>
          </p:cNvPr>
          <p:cNvCxnSpPr/>
          <p:nvPr/>
        </p:nvCxnSpPr>
        <p:spPr>
          <a:xfrm>
            <a:off x="2061460" y="2366367"/>
            <a:ext cx="18088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B7EB3C2A-CBD1-21DD-12C9-DDBD5B4E5C94}"/>
              </a:ext>
            </a:extLst>
          </p:cNvPr>
          <p:cNvSpPr txBox="1"/>
          <p:nvPr/>
        </p:nvSpPr>
        <p:spPr>
          <a:xfrm>
            <a:off x="2738540" y="2212479"/>
            <a:ext cx="219612" cy="153888"/>
          </a:xfrm>
          <a:prstGeom prst="rect">
            <a:avLst/>
          </a:prstGeom>
          <a:noFill/>
        </p:spPr>
        <p:txBody>
          <a:bodyPr wrap="none" lIns="0" tIns="0" rIns="0" bIns="0" rtlCol="0">
            <a:spAutoFit/>
          </a:bodyPr>
          <a:lstStyle/>
          <a:p>
            <a:r>
              <a:rPr kumimoji="1" lang="en-US" altLang="ja-JP" sz="1000" dirty="0">
                <a:latin typeface="Meiryo UI" panose="020B0604030504040204" pitchFamily="50" charset="-128"/>
                <a:ea typeface="Meiryo UI" panose="020B0604030504040204" pitchFamily="50" charset="-128"/>
              </a:rPr>
              <a:t>FIN</a:t>
            </a:r>
            <a:endParaRPr kumimoji="1" lang="ja-JP" altLang="en-US" sz="1000" dirty="0">
              <a:latin typeface="Meiryo UI" panose="020B0604030504040204" pitchFamily="50" charset="-128"/>
              <a:ea typeface="Meiryo UI" panose="020B0604030504040204" pitchFamily="50" charset="-128"/>
            </a:endParaRPr>
          </a:p>
        </p:txBody>
      </p:sp>
      <p:cxnSp>
        <p:nvCxnSpPr>
          <p:cNvPr id="20" name="直線矢印コネクタ 19">
            <a:extLst>
              <a:ext uri="{FF2B5EF4-FFF2-40B4-BE49-F238E27FC236}">
                <a16:creationId xmlns:a16="http://schemas.microsoft.com/office/drawing/2014/main" id="{519D1660-BCCA-6905-B0CD-62A48D063406}"/>
              </a:ext>
            </a:extLst>
          </p:cNvPr>
          <p:cNvCxnSpPr>
            <a:cxnSpLocks/>
            <a:stCxn id="14" idx="1"/>
          </p:cNvCxnSpPr>
          <p:nvPr/>
        </p:nvCxnSpPr>
        <p:spPr>
          <a:xfrm flipH="1">
            <a:off x="2069860" y="3086367"/>
            <a:ext cx="18004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9A28954F-08A3-13B9-D7D9-C10A0FB99403}"/>
              </a:ext>
            </a:extLst>
          </p:cNvPr>
          <p:cNvSpPr txBox="1"/>
          <p:nvPr/>
        </p:nvSpPr>
        <p:spPr>
          <a:xfrm>
            <a:off x="2738540" y="2808735"/>
            <a:ext cx="258084" cy="153888"/>
          </a:xfrm>
          <a:prstGeom prst="rect">
            <a:avLst/>
          </a:prstGeom>
          <a:noFill/>
        </p:spPr>
        <p:txBody>
          <a:bodyPr wrap="none" lIns="0" tIns="0" rIns="0" bIns="0" rtlCol="0">
            <a:spAutoFit/>
          </a:bodyPr>
          <a:lstStyle/>
          <a:p>
            <a:r>
              <a:rPr kumimoji="1" lang="en-US" altLang="ja-JP" sz="1000" dirty="0">
                <a:latin typeface="Meiryo UI" panose="020B0604030504040204" pitchFamily="50" charset="-128"/>
                <a:ea typeface="Meiryo UI" panose="020B0604030504040204" pitchFamily="50" charset="-128"/>
              </a:rPr>
              <a:t>ACK</a:t>
            </a:r>
            <a:endParaRPr kumimoji="1" lang="ja-JP" altLang="en-US" sz="1000" dirty="0">
              <a:latin typeface="Meiryo UI" panose="020B0604030504040204" pitchFamily="50" charset="-128"/>
              <a:ea typeface="Meiryo UI" panose="020B0604030504040204" pitchFamily="50" charset="-128"/>
            </a:endParaRPr>
          </a:p>
        </p:txBody>
      </p:sp>
      <p:cxnSp>
        <p:nvCxnSpPr>
          <p:cNvPr id="23" name="直線矢印コネクタ 22">
            <a:extLst>
              <a:ext uri="{FF2B5EF4-FFF2-40B4-BE49-F238E27FC236}">
                <a16:creationId xmlns:a16="http://schemas.microsoft.com/office/drawing/2014/main" id="{B9EA6875-416E-C34D-FD8A-0DDBA56FA4CB}"/>
              </a:ext>
            </a:extLst>
          </p:cNvPr>
          <p:cNvCxnSpPr>
            <a:cxnSpLocks/>
          </p:cNvCxnSpPr>
          <p:nvPr/>
        </p:nvCxnSpPr>
        <p:spPr>
          <a:xfrm flipH="1">
            <a:off x="2069860" y="3802854"/>
            <a:ext cx="18004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D101E440-508E-218C-C3F9-8A125F119D6A}"/>
              </a:ext>
            </a:extLst>
          </p:cNvPr>
          <p:cNvSpPr txBox="1"/>
          <p:nvPr/>
        </p:nvSpPr>
        <p:spPr>
          <a:xfrm>
            <a:off x="4152191" y="2885679"/>
            <a:ext cx="844783" cy="292388"/>
          </a:xfrm>
          <a:prstGeom prst="rect">
            <a:avLst/>
          </a:prstGeom>
          <a:noFill/>
        </p:spPr>
        <p:txBody>
          <a:bodyPr wrap="none" lIns="0" tIns="0" rIns="0" bIns="0" rtlCol="0">
            <a:spAutoFit/>
          </a:bodyPr>
          <a:lstStyle/>
          <a:p>
            <a:pPr algn="ctr"/>
            <a:r>
              <a:rPr kumimoji="1" lang="en-US" altLang="ja-JP" sz="1000" dirty="0">
                <a:latin typeface="Meiryo UI" panose="020B0604030504040204" pitchFamily="50" charset="-128"/>
                <a:ea typeface="Meiryo UI" panose="020B0604030504040204" pitchFamily="50" charset="-128"/>
              </a:rPr>
              <a:t>CLOSE_WAIT</a:t>
            </a:r>
          </a:p>
          <a:p>
            <a:pPr algn="ctr"/>
            <a:r>
              <a:rPr kumimoji="1" lang="en-US" altLang="ja-JP" sz="900" dirty="0">
                <a:latin typeface="Meiryo UI" panose="020B0604030504040204" pitchFamily="50" charset="-128"/>
                <a:ea typeface="Meiryo UI" panose="020B0604030504040204" pitchFamily="50" charset="-128"/>
              </a:rPr>
              <a:t>(passive close)</a:t>
            </a:r>
            <a:endParaRPr kumimoji="1" lang="ja-JP" altLang="en-US" sz="900" dirty="0">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226EF91D-F24A-6142-EFEC-8FEBA6CD3F53}"/>
              </a:ext>
            </a:extLst>
          </p:cNvPr>
          <p:cNvSpPr txBox="1"/>
          <p:nvPr/>
        </p:nvSpPr>
        <p:spPr>
          <a:xfrm>
            <a:off x="911928" y="2510607"/>
            <a:ext cx="833562" cy="307777"/>
          </a:xfrm>
          <a:prstGeom prst="rect">
            <a:avLst/>
          </a:prstGeom>
          <a:noFill/>
        </p:spPr>
        <p:txBody>
          <a:bodyPr wrap="none" lIns="0" tIns="0" rIns="0" bIns="0" rtlCol="0">
            <a:spAutoFit/>
          </a:bodyPr>
          <a:lstStyle/>
          <a:p>
            <a:pPr algn="ctr"/>
            <a:r>
              <a:rPr kumimoji="1" lang="en-US" altLang="ja-JP" sz="1000" dirty="0">
                <a:latin typeface="Meiryo UI" panose="020B0604030504040204" pitchFamily="50" charset="-128"/>
                <a:ea typeface="Meiryo UI" panose="020B0604030504040204" pitchFamily="50" charset="-128"/>
              </a:rPr>
              <a:t>FIN_WAIT_1</a:t>
            </a:r>
          </a:p>
          <a:p>
            <a:pPr algn="ctr"/>
            <a:r>
              <a:rPr kumimoji="1" lang="en-US" altLang="ja-JP" sz="1000" dirty="0">
                <a:latin typeface="Meiryo UI" panose="020B0604030504040204" pitchFamily="50" charset="-128"/>
                <a:ea typeface="Meiryo UI" panose="020B0604030504040204" pitchFamily="50" charset="-128"/>
              </a:rPr>
              <a:t>(active close)</a:t>
            </a:r>
            <a:endParaRPr kumimoji="1" lang="ja-JP" altLang="en-US" sz="900"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B3DC29D5-716B-17D8-8B04-966CD2226CAF}"/>
              </a:ext>
            </a:extLst>
          </p:cNvPr>
          <p:cNvSpPr txBox="1"/>
          <p:nvPr/>
        </p:nvSpPr>
        <p:spPr>
          <a:xfrm>
            <a:off x="921806" y="3318859"/>
            <a:ext cx="807913" cy="153888"/>
          </a:xfrm>
          <a:prstGeom prst="rect">
            <a:avLst/>
          </a:prstGeom>
          <a:noFill/>
        </p:spPr>
        <p:txBody>
          <a:bodyPr wrap="none" lIns="0" tIns="0" rIns="0" bIns="0" rtlCol="0">
            <a:spAutoFit/>
          </a:bodyPr>
          <a:lstStyle/>
          <a:p>
            <a:pPr algn="ctr"/>
            <a:r>
              <a:rPr kumimoji="1" lang="en-US" altLang="ja-JP" sz="1000" dirty="0">
                <a:latin typeface="Meiryo UI" panose="020B0604030504040204" pitchFamily="50" charset="-128"/>
                <a:ea typeface="Meiryo UI" panose="020B0604030504040204" pitchFamily="50" charset="-128"/>
              </a:rPr>
              <a:t>FIN_WAIT_2</a:t>
            </a:r>
          </a:p>
        </p:txBody>
      </p:sp>
      <p:sp>
        <p:nvSpPr>
          <p:cNvPr id="48" name="正方形/長方形 47">
            <a:extLst>
              <a:ext uri="{FF2B5EF4-FFF2-40B4-BE49-F238E27FC236}">
                <a16:creationId xmlns:a16="http://schemas.microsoft.com/office/drawing/2014/main" id="{8BBED99B-DCC6-52B2-4642-DDE1561317EA}"/>
              </a:ext>
            </a:extLst>
          </p:cNvPr>
          <p:cNvSpPr/>
          <p:nvPr/>
        </p:nvSpPr>
        <p:spPr>
          <a:xfrm>
            <a:off x="1829115" y="3802854"/>
            <a:ext cx="232345" cy="1567754"/>
          </a:xfrm>
          <a:prstGeom prst="rect">
            <a:avLst/>
          </a:prstGeom>
          <a:ln w="12700"/>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9" name="正方形/長方形 48">
            <a:extLst>
              <a:ext uri="{FF2B5EF4-FFF2-40B4-BE49-F238E27FC236}">
                <a16:creationId xmlns:a16="http://schemas.microsoft.com/office/drawing/2014/main" id="{5BD6DB50-D658-C8D9-EA29-273FCF71FCA2}"/>
              </a:ext>
            </a:extLst>
          </p:cNvPr>
          <p:cNvSpPr/>
          <p:nvPr/>
        </p:nvSpPr>
        <p:spPr>
          <a:xfrm>
            <a:off x="3870275" y="3806365"/>
            <a:ext cx="232345" cy="720000"/>
          </a:xfrm>
          <a:prstGeom prst="rect">
            <a:avLst/>
          </a:prstGeom>
          <a:ln w="12700"/>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50" name="直線矢印コネクタ 49">
            <a:extLst>
              <a:ext uri="{FF2B5EF4-FFF2-40B4-BE49-F238E27FC236}">
                <a16:creationId xmlns:a16="http://schemas.microsoft.com/office/drawing/2014/main" id="{721B2F66-23FD-CC8F-6FB0-801FDC878A4C}"/>
              </a:ext>
            </a:extLst>
          </p:cNvPr>
          <p:cNvCxnSpPr>
            <a:cxnSpLocks/>
          </p:cNvCxnSpPr>
          <p:nvPr/>
        </p:nvCxnSpPr>
        <p:spPr>
          <a:xfrm>
            <a:off x="2053745" y="4526365"/>
            <a:ext cx="18088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A7FB4812-B423-21BD-D33C-7C5D9B67A362}"/>
              </a:ext>
            </a:extLst>
          </p:cNvPr>
          <p:cNvSpPr txBox="1"/>
          <p:nvPr/>
        </p:nvSpPr>
        <p:spPr>
          <a:xfrm>
            <a:off x="1017724" y="4318184"/>
            <a:ext cx="745397" cy="153888"/>
          </a:xfrm>
          <a:prstGeom prst="rect">
            <a:avLst/>
          </a:prstGeom>
          <a:noFill/>
        </p:spPr>
        <p:txBody>
          <a:bodyPr wrap="none" lIns="0" tIns="0" rIns="0" bIns="0" rtlCol="0">
            <a:spAutoFit/>
          </a:bodyPr>
          <a:lstStyle/>
          <a:p>
            <a:pPr algn="ctr"/>
            <a:r>
              <a:rPr kumimoji="1" lang="en-US" altLang="ja-JP" sz="1000" dirty="0">
                <a:latin typeface="Meiryo UI" panose="020B0604030504040204" pitchFamily="50" charset="-128"/>
                <a:ea typeface="Meiryo UI" panose="020B0604030504040204" pitchFamily="50" charset="-128"/>
              </a:rPr>
              <a:t>TIME_WAIT</a:t>
            </a:r>
          </a:p>
        </p:txBody>
      </p:sp>
      <p:sp>
        <p:nvSpPr>
          <p:cNvPr id="62" name="テキスト ボックス 61">
            <a:extLst>
              <a:ext uri="{FF2B5EF4-FFF2-40B4-BE49-F238E27FC236}">
                <a16:creationId xmlns:a16="http://schemas.microsoft.com/office/drawing/2014/main" id="{821EB8AA-3E4C-8C0E-686E-EBC2C96AFABA}"/>
              </a:ext>
            </a:extLst>
          </p:cNvPr>
          <p:cNvSpPr txBox="1"/>
          <p:nvPr/>
        </p:nvSpPr>
        <p:spPr>
          <a:xfrm>
            <a:off x="2767203" y="3645454"/>
            <a:ext cx="219612" cy="153888"/>
          </a:xfrm>
          <a:prstGeom prst="rect">
            <a:avLst/>
          </a:prstGeom>
          <a:noFill/>
        </p:spPr>
        <p:txBody>
          <a:bodyPr wrap="none" lIns="0" tIns="0" rIns="0" bIns="0" rtlCol="0">
            <a:spAutoFit/>
          </a:bodyPr>
          <a:lstStyle/>
          <a:p>
            <a:r>
              <a:rPr kumimoji="1" lang="en-US" altLang="ja-JP" sz="1000" dirty="0">
                <a:latin typeface="Meiryo UI" panose="020B0604030504040204" pitchFamily="50" charset="-128"/>
                <a:ea typeface="Meiryo UI" panose="020B0604030504040204" pitchFamily="50" charset="-128"/>
              </a:rPr>
              <a:t>FIN</a:t>
            </a:r>
            <a:endParaRPr kumimoji="1" lang="ja-JP" altLang="en-US" sz="1000" dirty="0">
              <a:latin typeface="Meiryo UI" panose="020B0604030504040204" pitchFamily="50" charset="-128"/>
              <a:ea typeface="Meiryo UI" panose="020B0604030504040204" pitchFamily="50" charset="-128"/>
            </a:endParaRPr>
          </a:p>
        </p:txBody>
      </p:sp>
      <p:sp>
        <p:nvSpPr>
          <p:cNvPr id="63" name="テキスト ボックス 62">
            <a:extLst>
              <a:ext uri="{FF2B5EF4-FFF2-40B4-BE49-F238E27FC236}">
                <a16:creationId xmlns:a16="http://schemas.microsoft.com/office/drawing/2014/main" id="{F6C115C3-A6A1-1A1D-2DDA-3E310376E633}"/>
              </a:ext>
            </a:extLst>
          </p:cNvPr>
          <p:cNvSpPr txBox="1"/>
          <p:nvPr/>
        </p:nvSpPr>
        <p:spPr>
          <a:xfrm>
            <a:off x="2778739" y="4358428"/>
            <a:ext cx="258084" cy="153888"/>
          </a:xfrm>
          <a:prstGeom prst="rect">
            <a:avLst/>
          </a:prstGeom>
          <a:noFill/>
        </p:spPr>
        <p:txBody>
          <a:bodyPr wrap="none" lIns="0" tIns="0" rIns="0" bIns="0" rtlCol="0">
            <a:spAutoFit/>
          </a:bodyPr>
          <a:lstStyle/>
          <a:p>
            <a:r>
              <a:rPr kumimoji="1" lang="en-US" altLang="ja-JP" sz="1000" dirty="0">
                <a:latin typeface="Meiryo UI" panose="020B0604030504040204" pitchFamily="50" charset="-128"/>
                <a:ea typeface="Meiryo UI" panose="020B0604030504040204" pitchFamily="50" charset="-128"/>
              </a:rPr>
              <a:t>ACK</a:t>
            </a:r>
            <a:endParaRPr kumimoji="1" lang="ja-JP" altLang="en-US" sz="1000" dirty="0">
              <a:latin typeface="Meiryo UI" panose="020B0604030504040204" pitchFamily="50" charset="-128"/>
              <a:ea typeface="Meiryo UI" panose="020B0604030504040204" pitchFamily="50" charset="-128"/>
            </a:endParaRPr>
          </a:p>
        </p:txBody>
      </p:sp>
      <p:sp>
        <p:nvSpPr>
          <p:cNvPr id="67" name="テキスト ボックス 66">
            <a:extLst>
              <a:ext uri="{FF2B5EF4-FFF2-40B4-BE49-F238E27FC236}">
                <a16:creationId xmlns:a16="http://schemas.microsoft.com/office/drawing/2014/main" id="{05CD4D5E-185E-C65F-3E11-75083CF59F3B}"/>
              </a:ext>
            </a:extLst>
          </p:cNvPr>
          <p:cNvSpPr txBox="1"/>
          <p:nvPr/>
        </p:nvSpPr>
        <p:spPr>
          <a:xfrm>
            <a:off x="4221124" y="4026205"/>
            <a:ext cx="660438" cy="153888"/>
          </a:xfrm>
          <a:prstGeom prst="rect">
            <a:avLst/>
          </a:prstGeom>
          <a:noFill/>
        </p:spPr>
        <p:txBody>
          <a:bodyPr wrap="none" lIns="0" tIns="0" rIns="0" bIns="0" rtlCol="0">
            <a:spAutoFit/>
          </a:bodyPr>
          <a:lstStyle/>
          <a:p>
            <a:pPr algn="ctr"/>
            <a:r>
              <a:rPr kumimoji="1" lang="en-US" altLang="ja-JP" sz="1000" dirty="0">
                <a:latin typeface="Meiryo UI" panose="020B0604030504040204" pitchFamily="50" charset="-128"/>
                <a:ea typeface="Meiryo UI" panose="020B0604030504040204" pitchFamily="50" charset="-128"/>
              </a:rPr>
              <a:t>LAST_ACK</a:t>
            </a:r>
            <a:endParaRPr kumimoji="1" lang="ja-JP" altLang="en-US" sz="900" dirty="0">
              <a:latin typeface="Meiryo UI" panose="020B0604030504040204" pitchFamily="50" charset="-128"/>
              <a:ea typeface="Meiryo UI" panose="020B0604030504040204" pitchFamily="50" charset="-128"/>
            </a:endParaRPr>
          </a:p>
        </p:txBody>
      </p:sp>
      <p:sp>
        <p:nvSpPr>
          <p:cNvPr id="71" name="楕円 70">
            <a:extLst>
              <a:ext uri="{FF2B5EF4-FFF2-40B4-BE49-F238E27FC236}">
                <a16:creationId xmlns:a16="http://schemas.microsoft.com/office/drawing/2014/main" id="{2EB25B2B-5170-1A56-48EA-EB554F31A0BB}"/>
              </a:ext>
            </a:extLst>
          </p:cNvPr>
          <p:cNvSpPr/>
          <p:nvPr/>
        </p:nvSpPr>
        <p:spPr>
          <a:xfrm>
            <a:off x="1847927" y="5530564"/>
            <a:ext cx="194720" cy="1947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a:extLst>
              <a:ext uri="{FF2B5EF4-FFF2-40B4-BE49-F238E27FC236}">
                <a16:creationId xmlns:a16="http://schemas.microsoft.com/office/drawing/2014/main" id="{82549696-78C5-79FF-02B8-213789BF30EE}"/>
              </a:ext>
            </a:extLst>
          </p:cNvPr>
          <p:cNvSpPr/>
          <p:nvPr/>
        </p:nvSpPr>
        <p:spPr>
          <a:xfrm>
            <a:off x="3889087" y="4691643"/>
            <a:ext cx="194720" cy="1947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9B087BDC-056D-12CB-C84E-B960A77629C8}"/>
              </a:ext>
            </a:extLst>
          </p:cNvPr>
          <p:cNvSpPr txBox="1"/>
          <p:nvPr/>
        </p:nvSpPr>
        <p:spPr>
          <a:xfrm>
            <a:off x="1250159" y="5552091"/>
            <a:ext cx="512962" cy="153888"/>
          </a:xfrm>
          <a:prstGeom prst="rect">
            <a:avLst/>
          </a:prstGeom>
          <a:noFill/>
        </p:spPr>
        <p:txBody>
          <a:bodyPr wrap="none" lIns="0" tIns="0" rIns="0" bIns="0" rtlCol="0">
            <a:spAutoFit/>
          </a:bodyPr>
          <a:lstStyle/>
          <a:p>
            <a:pPr algn="ctr"/>
            <a:r>
              <a:rPr kumimoji="1" lang="en-US" altLang="ja-JP" sz="1000" dirty="0">
                <a:latin typeface="Meiryo UI" panose="020B0604030504040204" pitchFamily="50" charset="-128"/>
                <a:ea typeface="Meiryo UI" panose="020B0604030504040204" pitchFamily="50" charset="-128"/>
              </a:rPr>
              <a:t>CLOSED</a:t>
            </a:r>
          </a:p>
        </p:txBody>
      </p:sp>
      <p:sp>
        <p:nvSpPr>
          <p:cNvPr id="78" name="テキスト ボックス 77">
            <a:extLst>
              <a:ext uri="{FF2B5EF4-FFF2-40B4-BE49-F238E27FC236}">
                <a16:creationId xmlns:a16="http://schemas.microsoft.com/office/drawing/2014/main" id="{936CB208-9808-5229-3077-EFCB95AE8B46}"/>
              </a:ext>
            </a:extLst>
          </p:cNvPr>
          <p:cNvSpPr txBox="1"/>
          <p:nvPr/>
        </p:nvSpPr>
        <p:spPr>
          <a:xfrm>
            <a:off x="4152191" y="4708233"/>
            <a:ext cx="512962" cy="153888"/>
          </a:xfrm>
          <a:prstGeom prst="rect">
            <a:avLst/>
          </a:prstGeom>
          <a:noFill/>
        </p:spPr>
        <p:txBody>
          <a:bodyPr wrap="none" lIns="0" tIns="0" rIns="0" bIns="0" rtlCol="0">
            <a:spAutoFit/>
          </a:bodyPr>
          <a:lstStyle/>
          <a:p>
            <a:pPr algn="ctr"/>
            <a:r>
              <a:rPr kumimoji="1" lang="en-US" altLang="ja-JP" sz="1000" dirty="0">
                <a:latin typeface="Meiryo UI" panose="020B0604030504040204" pitchFamily="50" charset="-128"/>
                <a:ea typeface="Meiryo UI" panose="020B0604030504040204" pitchFamily="50" charset="-128"/>
              </a:rPr>
              <a:t>CLOSED</a:t>
            </a:r>
          </a:p>
        </p:txBody>
      </p:sp>
      <p:sp>
        <p:nvSpPr>
          <p:cNvPr id="79" name="四角形: メモ 78">
            <a:extLst>
              <a:ext uri="{FF2B5EF4-FFF2-40B4-BE49-F238E27FC236}">
                <a16:creationId xmlns:a16="http://schemas.microsoft.com/office/drawing/2014/main" id="{FE158123-4B94-637F-C5D3-38FE81CADC3F}"/>
              </a:ext>
            </a:extLst>
          </p:cNvPr>
          <p:cNvSpPr/>
          <p:nvPr/>
        </p:nvSpPr>
        <p:spPr>
          <a:xfrm>
            <a:off x="2241030" y="4813645"/>
            <a:ext cx="1621529" cy="674159"/>
          </a:xfrm>
          <a:prstGeom prst="foldedCorner">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72000" rIns="72000" bIns="72000" rtlCol="0" anchor="ctr"/>
          <a:lstStyle/>
          <a:p>
            <a:r>
              <a:rPr kumimoji="1" lang="en-US" altLang="ja-JP" sz="800" dirty="0">
                <a:solidFill>
                  <a:schemeClr val="tx1"/>
                </a:solidFill>
                <a:latin typeface="Meiryo UI" panose="020B0604030504040204" pitchFamily="50" charset="-128"/>
                <a:ea typeface="Meiryo UI" panose="020B0604030504040204" pitchFamily="50" charset="-128"/>
              </a:rPr>
              <a:t>ACK</a:t>
            </a:r>
            <a:r>
              <a:rPr kumimoji="1" lang="ja-JP" altLang="en-US" sz="800" dirty="0">
                <a:solidFill>
                  <a:schemeClr val="tx1"/>
                </a:solidFill>
                <a:latin typeface="Meiryo UI" panose="020B0604030504040204" pitchFamily="50" charset="-128"/>
                <a:ea typeface="Meiryo UI" panose="020B0604030504040204" pitchFamily="50" charset="-128"/>
              </a:rPr>
              <a:t>を送信しても、即時 </a:t>
            </a:r>
            <a:r>
              <a:rPr kumimoji="1" lang="en-US" altLang="ja-JP" sz="800" dirty="0">
                <a:solidFill>
                  <a:schemeClr val="tx1"/>
                </a:solidFill>
                <a:latin typeface="Meiryo UI" panose="020B0604030504040204" pitchFamily="50" charset="-128"/>
                <a:ea typeface="Meiryo UI" panose="020B0604030504040204" pitchFamily="50" charset="-128"/>
              </a:rPr>
              <a:t>CLOSED </a:t>
            </a:r>
            <a:r>
              <a:rPr kumimoji="1" lang="ja-JP" altLang="en-US" sz="800" dirty="0">
                <a:solidFill>
                  <a:schemeClr val="tx1"/>
                </a:solidFill>
                <a:latin typeface="Meiryo UI" panose="020B0604030504040204" pitchFamily="50" charset="-128"/>
                <a:ea typeface="Meiryo UI" panose="020B0604030504040204" pitchFamily="50" charset="-128"/>
              </a:rPr>
              <a:t>にならず、しばらく</a:t>
            </a:r>
            <a:r>
              <a:rPr kumimoji="1" lang="en-US" altLang="ja-JP" sz="800" dirty="0">
                <a:solidFill>
                  <a:schemeClr val="tx1"/>
                </a:solidFill>
                <a:latin typeface="Meiryo UI" panose="020B0604030504040204" pitchFamily="50" charset="-128"/>
                <a:ea typeface="Meiryo UI" panose="020B0604030504040204" pitchFamily="50" charset="-128"/>
              </a:rPr>
              <a:t>TIME_WAIT_</a:t>
            </a:r>
            <a:r>
              <a:rPr kumimoji="1" lang="ja-JP" altLang="en-US" sz="800" dirty="0">
                <a:solidFill>
                  <a:schemeClr val="tx1"/>
                </a:solidFill>
                <a:latin typeface="Meiryo UI" panose="020B0604030504040204" pitchFamily="50" charset="-128"/>
                <a:ea typeface="Meiryo UI" panose="020B0604030504040204" pitchFamily="50" charset="-128"/>
              </a:rPr>
              <a:t>状態を維持するため、万が一再送 </a:t>
            </a:r>
            <a:r>
              <a:rPr kumimoji="1" lang="en-US" altLang="ja-JP" sz="800" dirty="0">
                <a:solidFill>
                  <a:schemeClr val="tx1"/>
                </a:solidFill>
                <a:latin typeface="Meiryo UI" panose="020B0604030504040204" pitchFamily="50" charset="-128"/>
                <a:ea typeface="Meiryo UI" panose="020B0604030504040204" pitchFamily="50" charset="-128"/>
              </a:rPr>
              <a:t>FIN </a:t>
            </a:r>
            <a:r>
              <a:rPr kumimoji="1" lang="ja-JP" altLang="en-US" sz="800" dirty="0">
                <a:solidFill>
                  <a:schemeClr val="tx1"/>
                </a:solidFill>
                <a:latin typeface="Meiryo UI" panose="020B0604030504040204" pitchFamily="50" charset="-128"/>
                <a:ea typeface="Meiryo UI" panose="020B0604030504040204" pitchFamily="50" charset="-128"/>
              </a:rPr>
              <a:t>が届いても適切に処理できる</a:t>
            </a:r>
          </a:p>
        </p:txBody>
      </p:sp>
      <p:cxnSp>
        <p:nvCxnSpPr>
          <p:cNvPr id="81" name="直線矢印コネクタ 80">
            <a:extLst>
              <a:ext uri="{FF2B5EF4-FFF2-40B4-BE49-F238E27FC236}">
                <a16:creationId xmlns:a16="http://schemas.microsoft.com/office/drawing/2014/main" id="{B8EE42FC-ED54-7F36-791E-82548EEA4A17}"/>
              </a:ext>
            </a:extLst>
          </p:cNvPr>
          <p:cNvCxnSpPr>
            <a:cxnSpLocks/>
            <a:stCxn id="79" idx="1"/>
          </p:cNvCxnSpPr>
          <p:nvPr/>
        </p:nvCxnSpPr>
        <p:spPr>
          <a:xfrm flipH="1" flipV="1">
            <a:off x="1971676" y="5055085"/>
            <a:ext cx="269354" cy="95640"/>
          </a:xfrm>
          <a:prstGeom prst="straightConnector1">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9" name="四角形: 角を丸くする 88">
            <a:extLst>
              <a:ext uri="{FF2B5EF4-FFF2-40B4-BE49-F238E27FC236}">
                <a16:creationId xmlns:a16="http://schemas.microsoft.com/office/drawing/2014/main" id="{B306B9A4-CFE8-5A90-6B96-476366C70831}"/>
              </a:ext>
            </a:extLst>
          </p:cNvPr>
          <p:cNvSpPr/>
          <p:nvPr/>
        </p:nvSpPr>
        <p:spPr>
          <a:xfrm>
            <a:off x="1405288" y="1190986"/>
            <a:ext cx="3121160" cy="327627"/>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正しいシーケンス</a:t>
            </a:r>
          </a:p>
        </p:txBody>
      </p:sp>
      <p:sp>
        <p:nvSpPr>
          <p:cNvPr id="102" name="正方形/長方形 101">
            <a:extLst>
              <a:ext uri="{FF2B5EF4-FFF2-40B4-BE49-F238E27FC236}">
                <a16:creationId xmlns:a16="http://schemas.microsoft.com/office/drawing/2014/main" id="{846A2399-060C-44D6-A1FC-A7BDDC694B1B}"/>
              </a:ext>
            </a:extLst>
          </p:cNvPr>
          <p:cNvSpPr/>
          <p:nvPr/>
        </p:nvSpPr>
        <p:spPr>
          <a:xfrm>
            <a:off x="6417835" y="1757542"/>
            <a:ext cx="1080000" cy="3600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none" lIns="0" tIns="0" rIns="0" bIns="0" rtlCol="0" anchor="ctr"/>
          <a:lstStyle/>
          <a:p>
            <a:pPr algn="ctr"/>
            <a:r>
              <a:rPr kumimoji="1" lang="en-US" altLang="ja-JP" sz="1200" dirty="0">
                <a:latin typeface="Meiryo UI" panose="020B0604030504040204" pitchFamily="50" charset="-128"/>
                <a:ea typeface="Meiryo UI" panose="020B0604030504040204" pitchFamily="50" charset="-128"/>
              </a:rPr>
              <a:t>Client</a:t>
            </a:r>
            <a:endParaRPr kumimoji="1" lang="ja-JP" altLang="en-US" sz="1200" dirty="0">
              <a:latin typeface="Meiryo UI" panose="020B0604030504040204" pitchFamily="50" charset="-128"/>
              <a:ea typeface="Meiryo UI" panose="020B0604030504040204" pitchFamily="50" charset="-128"/>
            </a:endParaRPr>
          </a:p>
        </p:txBody>
      </p:sp>
      <p:sp>
        <p:nvSpPr>
          <p:cNvPr id="103" name="正方形/長方形 102">
            <a:extLst>
              <a:ext uri="{FF2B5EF4-FFF2-40B4-BE49-F238E27FC236}">
                <a16:creationId xmlns:a16="http://schemas.microsoft.com/office/drawing/2014/main" id="{8F9C46A9-06D9-30FF-2EB2-329BE041717C}"/>
              </a:ext>
            </a:extLst>
          </p:cNvPr>
          <p:cNvSpPr/>
          <p:nvPr/>
        </p:nvSpPr>
        <p:spPr>
          <a:xfrm>
            <a:off x="8458995" y="1757542"/>
            <a:ext cx="1080000" cy="3600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none" lIns="0" tIns="0" rIns="0" bIns="0" rtlCol="0" anchor="ctr"/>
          <a:lstStyle/>
          <a:p>
            <a:pPr algn="ctr"/>
            <a:r>
              <a:rPr kumimoji="1" lang="en-US" altLang="ja-JP" sz="1200" dirty="0">
                <a:latin typeface="Meiryo UI" panose="020B0604030504040204" pitchFamily="50" charset="-128"/>
                <a:ea typeface="Meiryo UI" panose="020B0604030504040204" pitchFamily="50" charset="-128"/>
              </a:rPr>
              <a:t>Server</a:t>
            </a:r>
            <a:endParaRPr kumimoji="1" lang="ja-JP" altLang="en-US" sz="1200" dirty="0">
              <a:latin typeface="Meiryo UI" panose="020B0604030504040204" pitchFamily="50" charset="-128"/>
              <a:ea typeface="Meiryo UI" panose="020B0604030504040204" pitchFamily="50" charset="-128"/>
            </a:endParaRPr>
          </a:p>
        </p:txBody>
      </p:sp>
      <p:cxnSp>
        <p:nvCxnSpPr>
          <p:cNvPr id="104" name="直線コネクタ 103">
            <a:extLst>
              <a:ext uri="{FF2B5EF4-FFF2-40B4-BE49-F238E27FC236}">
                <a16:creationId xmlns:a16="http://schemas.microsoft.com/office/drawing/2014/main" id="{C4C53FE8-5DB9-F813-CC3E-F28A2EEB7A1E}"/>
              </a:ext>
            </a:extLst>
          </p:cNvPr>
          <p:cNvCxnSpPr>
            <a:cxnSpLocks/>
            <a:stCxn id="102" idx="2"/>
            <a:endCxn id="124" idx="0"/>
          </p:cNvCxnSpPr>
          <p:nvPr/>
        </p:nvCxnSpPr>
        <p:spPr>
          <a:xfrm flipH="1">
            <a:off x="6957834" y="2117542"/>
            <a:ext cx="1" cy="2260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58AEF61F-84C2-953F-533E-FC564F7D9C76}"/>
              </a:ext>
            </a:extLst>
          </p:cNvPr>
          <p:cNvCxnSpPr>
            <a:cxnSpLocks/>
            <a:stCxn id="103" idx="2"/>
            <a:endCxn id="125" idx="0"/>
          </p:cNvCxnSpPr>
          <p:nvPr/>
        </p:nvCxnSpPr>
        <p:spPr>
          <a:xfrm flipH="1">
            <a:off x="8998994" y="2117542"/>
            <a:ext cx="1" cy="3413022"/>
          </a:xfrm>
          <a:prstGeom prst="line">
            <a:avLst/>
          </a:prstGeom>
        </p:spPr>
        <p:style>
          <a:lnRef idx="1">
            <a:schemeClr val="accent1"/>
          </a:lnRef>
          <a:fillRef idx="0">
            <a:schemeClr val="accent1"/>
          </a:fillRef>
          <a:effectRef idx="0">
            <a:schemeClr val="accent1"/>
          </a:effectRef>
          <a:fontRef idx="minor">
            <a:schemeClr val="tx1"/>
          </a:fontRef>
        </p:style>
      </p:cxnSp>
      <p:sp>
        <p:nvSpPr>
          <p:cNvPr id="106" name="正方形/長方形 105">
            <a:extLst>
              <a:ext uri="{FF2B5EF4-FFF2-40B4-BE49-F238E27FC236}">
                <a16:creationId xmlns:a16="http://schemas.microsoft.com/office/drawing/2014/main" id="{ED974430-0DA5-B1C1-F44A-B67F05F250BC}"/>
              </a:ext>
            </a:extLst>
          </p:cNvPr>
          <p:cNvSpPr/>
          <p:nvPr/>
        </p:nvSpPr>
        <p:spPr>
          <a:xfrm>
            <a:off x="6841662" y="2366367"/>
            <a:ext cx="232345" cy="720000"/>
          </a:xfrm>
          <a:prstGeom prst="rect">
            <a:avLst/>
          </a:prstGeom>
          <a:ln w="12700"/>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07" name="正方形/長方形 106">
            <a:extLst>
              <a:ext uri="{FF2B5EF4-FFF2-40B4-BE49-F238E27FC236}">
                <a16:creationId xmlns:a16="http://schemas.microsoft.com/office/drawing/2014/main" id="{126200A9-7A07-18AC-AA76-E2EB7506D891}"/>
              </a:ext>
            </a:extLst>
          </p:cNvPr>
          <p:cNvSpPr/>
          <p:nvPr/>
        </p:nvSpPr>
        <p:spPr>
          <a:xfrm>
            <a:off x="8882822" y="2366367"/>
            <a:ext cx="232345" cy="1440000"/>
          </a:xfrm>
          <a:prstGeom prst="rect">
            <a:avLst/>
          </a:prstGeom>
          <a:ln w="12700"/>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08" name="正方形/長方形 107">
            <a:extLst>
              <a:ext uri="{FF2B5EF4-FFF2-40B4-BE49-F238E27FC236}">
                <a16:creationId xmlns:a16="http://schemas.microsoft.com/office/drawing/2014/main" id="{8D68FDF3-3960-8E5A-6305-38FA18C58EF5}"/>
              </a:ext>
            </a:extLst>
          </p:cNvPr>
          <p:cNvSpPr/>
          <p:nvPr/>
        </p:nvSpPr>
        <p:spPr>
          <a:xfrm>
            <a:off x="6841662" y="3086367"/>
            <a:ext cx="232345" cy="720000"/>
          </a:xfrm>
          <a:prstGeom prst="rect">
            <a:avLst/>
          </a:prstGeom>
          <a:ln w="12700"/>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cxnSp>
        <p:nvCxnSpPr>
          <p:cNvPr id="109" name="直線矢印コネクタ 108">
            <a:extLst>
              <a:ext uri="{FF2B5EF4-FFF2-40B4-BE49-F238E27FC236}">
                <a16:creationId xmlns:a16="http://schemas.microsoft.com/office/drawing/2014/main" id="{0239FD97-918F-F49F-FE71-F07600BEF0AB}"/>
              </a:ext>
            </a:extLst>
          </p:cNvPr>
          <p:cNvCxnSpPr/>
          <p:nvPr/>
        </p:nvCxnSpPr>
        <p:spPr>
          <a:xfrm>
            <a:off x="7074007" y="2366367"/>
            <a:ext cx="18088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テキスト ボックス 109">
            <a:extLst>
              <a:ext uri="{FF2B5EF4-FFF2-40B4-BE49-F238E27FC236}">
                <a16:creationId xmlns:a16="http://schemas.microsoft.com/office/drawing/2014/main" id="{B526F349-6C64-3B3B-1C95-67D3ED95AF31}"/>
              </a:ext>
            </a:extLst>
          </p:cNvPr>
          <p:cNvSpPr txBox="1"/>
          <p:nvPr/>
        </p:nvSpPr>
        <p:spPr>
          <a:xfrm>
            <a:off x="7751087" y="2212479"/>
            <a:ext cx="219612" cy="153888"/>
          </a:xfrm>
          <a:prstGeom prst="rect">
            <a:avLst/>
          </a:prstGeom>
          <a:noFill/>
        </p:spPr>
        <p:txBody>
          <a:bodyPr wrap="none" lIns="0" tIns="0" rIns="0" bIns="0" rtlCol="0">
            <a:spAutoFit/>
          </a:bodyPr>
          <a:lstStyle/>
          <a:p>
            <a:r>
              <a:rPr kumimoji="1" lang="en-US" altLang="ja-JP" sz="1000" dirty="0">
                <a:latin typeface="Meiryo UI" panose="020B0604030504040204" pitchFamily="50" charset="-128"/>
                <a:ea typeface="Meiryo UI" panose="020B0604030504040204" pitchFamily="50" charset="-128"/>
              </a:rPr>
              <a:t>FIN</a:t>
            </a:r>
            <a:endParaRPr kumimoji="1" lang="ja-JP" altLang="en-US" sz="1000" dirty="0">
              <a:latin typeface="Meiryo UI" panose="020B0604030504040204" pitchFamily="50" charset="-128"/>
              <a:ea typeface="Meiryo UI" panose="020B0604030504040204" pitchFamily="50" charset="-128"/>
            </a:endParaRPr>
          </a:p>
        </p:txBody>
      </p:sp>
      <p:cxnSp>
        <p:nvCxnSpPr>
          <p:cNvPr id="111" name="直線矢印コネクタ 110">
            <a:extLst>
              <a:ext uri="{FF2B5EF4-FFF2-40B4-BE49-F238E27FC236}">
                <a16:creationId xmlns:a16="http://schemas.microsoft.com/office/drawing/2014/main" id="{E33952AA-4236-30A1-63CF-EBE2D59CAA9A}"/>
              </a:ext>
            </a:extLst>
          </p:cNvPr>
          <p:cNvCxnSpPr>
            <a:cxnSpLocks/>
            <a:stCxn id="107" idx="1"/>
          </p:cNvCxnSpPr>
          <p:nvPr/>
        </p:nvCxnSpPr>
        <p:spPr>
          <a:xfrm flipH="1">
            <a:off x="7082407" y="3086367"/>
            <a:ext cx="18004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59B8481F-C48C-E5C3-8DF5-E9324A921F29}"/>
              </a:ext>
            </a:extLst>
          </p:cNvPr>
          <p:cNvSpPr txBox="1"/>
          <p:nvPr/>
        </p:nvSpPr>
        <p:spPr>
          <a:xfrm>
            <a:off x="7751087" y="2808735"/>
            <a:ext cx="258084" cy="153888"/>
          </a:xfrm>
          <a:prstGeom prst="rect">
            <a:avLst/>
          </a:prstGeom>
          <a:noFill/>
        </p:spPr>
        <p:txBody>
          <a:bodyPr wrap="none" lIns="0" tIns="0" rIns="0" bIns="0" rtlCol="0">
            <a:spAutoFit/>
          </a:bodyPr>
          <a:lstStyle/>
          <a:p>
            <a:r>
              <a:rPr kumimoji="1" lang="en-US" altLang="ja-JP" sz="1000" dirty="0">
                <a:latin typeface="Meiryo UI" panose="020B0604030504040204" pitchFamily="50" charset="-128"/>
                <a:ea typeface="Meiryo UI" panose="020B0604030504040204" pitchFamily="50" charset="-128"/>
              </a:rPr>
              <a:t>ACK</a:t>
            </a:r>
            <a:endParaRPr kumimoji="1" lang="ja-JP" altLang="en-US" sz="1000" dirty="0">
              <a:latin typeface="Meiryo UI" panose="020B0604030504040204" pitchFamily="50" charset="-128"/>
              <a:ea typeface="Meiryo UI" panose="020B0604030504040204" pitchFamily="50" charset="-128"/>
            </a:endParaRPr>
          </a:p>
        </p:txBody>
      </p:sp>
      <p:cxnSp>
        <p:nvCxnSpPr>
          <p:cNvPr id="113" name="直線矢印コネクタ 112">
            <a:extLst>
              <a:ext uri="{FF2B5EF4-FFF2-40B4-BE49-F238E27FC236}">
                <a16:creationId xmlns:a16="http://schemas.microsoft.com/office/drawing/2014/main" id="{25D7B0FC-DEA2-6901-BDE2-39902FDA5850}"/>
              </a:ext>
            </a:extLst>
          </p:cNvPr>
          <p:cNvCxnSpPr>
            <a:cxnSpLocks/>
          </p:cNvCxnSpPr>
          <p:nvPr/>
        </p:nvCxnSpPr>
        <p:spPr>
          <a:xfrm flipH="1">
            <a:off x="7082407" y="3802854"/>
            <a:ext cx="18004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正方形/長方形 116">
            <a:extLst>
              <a:ext uri="{FF2B5EF4-FFF2-40B4-BE49-F238E27FC236}">
                <a16:creationId xmlns:a16="http://schemas.microsoft.com/office/drawing/2014/main" id="{859146FD-B6F2-0EC9-889F-1006E3E70A1D}"/>
              </a:ext>
            </a:extLst>
          </p:cNvPr>
          <p:cNvSpPr/>
          <p:nvPr/>
        </p:nvSpPr>
        <p:spPr>
          <a:xfrm>
            <a:off x="6841662" y="3802854"/>
            <a:ext cx="232345" cy="518842"/>
          </a:xfrm>
          <a:prstGeom prst="rect">
            <a:avLst/>
          </a:prstGeom>
          <a:ln w="12700"/>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18" name="正方形/長方形 117">
            <a:extLst>
              <a:ext uri="{FF2B5EF4-FFF2-40B4-BE49-F238E27FC236}">
                <a16:creationId xmlns:a16="http://schemas.microsoft.com/office/drawing/2014/main" id="{DF66E0FC-E2AF-940D-E6B6-898653DE7D2A}"/>
              </a:ext>
            </a:extLst>
          </p:cNvPr>
          <p:cNvSpPr/>
          <p:nvPr/>
        </p:nvSpPr>
        <p:spPr>
          <a:xfrm>
            <a:off x="8882822" y="3806365"/>
            <a:ext cx="232345" cy="1372738"/>
          </a:xfrm>
          <a:prstGeom prst="rect">
            <a:avLst/>
          </a:prstGeom>
          <a:ln w="12700"/>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119" name="直線矢印コネクタ 118">
            <a:extLst>
              <a:ext uri="{FF2B5EF4-FFF2-40B4-BE49-F238E27FC236}">
                <a16:creationId xmlns:a16="http://schemas.microsoft.com/office/drawing/2014/main" id="{31559FF9-A3C9-F7B8-B6DB-14C1F9F91FF4}"/>
              </a:ext>
            </a:extLst>
          </p:cNvPr>
          <p:cNvCxnSpPr>
            <a:cxnSpLocks/>
          </p:cNvCxnSpPr>
          <p:nvPr/>
        </p:nvCxnSpPr>
        <p:spPr>
          <a:xfrm>
            <a:off x="7066292" y="4318184"/>
            <a:ext cx="9330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D3CA82E7-06EA-4921-602D-1C8E3609F686}"/>
              </a:ext>
            </a:extLst>
          </p:cNvPr>
          <p:cNvSpPr txBox="1"/>
          <p:nvPr/>
        </p:nvSpPr>
        <p:spPr>
          <a:xfrm>
            <a:off x="7779750" y="3645454"/>
            <a:ext cx="219612" cy="153888"/>
          </a:xfrm>
          <a:prstGeom prst="rect">
            <a:avLst/>
          </a:prstGeom>
          <a:noFill/>
        </p:spPr>
        <p:txBody>
          <a:bodyPr wrap="none" lIns="0" tIns="0" rIns="0" bIns="0" rtlCol="0">
            <a:spAutoFit/>
          </a:bodyPr>
          <a:lstStyle/>
          <a:p>
            <a:r>
              <a:rPr kumimoji="1" lang="en-US" altLang="ja-JP" sz="1000" dirty="0">
                <a:latin typeface="Meiryo UI" panose="020B0604030504040204" pitchFamily="50" charset="-128"/>
                <a:ea typeface="Meiryo UI" panose="020B0604030504040204" pitchFamily="50" charset="-128"/>
              </a:rPr>
              <a:t>FIN</a:t>
            </a:r>
            <a:endParaRPr kumimoji="1" lang="ja-JP" altLang="en-US" sz="1000" dirty="0">
              <a:latin typeface="Meiryo UI" panose="020B0604030504040204" pitchFamily="50" charset="-128"/>
              <a:ea typeface="Meiryo UI" panose="020B0604030504040204" pitchFamily="50" charset="-128"/>
            </a:endParaRPr>
          </a:p>
        </p:txBody>
      </p:sp>
      <p:sp>
        <p:nvSpPr>
          <p:cNvPr id="122" name="テキスト ボックス 121">
            <a:extLst>
              <a:ext uri="{FF2B5EF4-FFF2-40B4-BE49-F238E27FC236}">
                <a16:creationId xmlns:a16="http://schemas.microsoft.com/office/drawing/2014/main" id="{DDE81572-14CD-44DC-895F-73E8AA585D56}"/>
              </a:ext>
            </a:extLst>
          </p:cNvPr>
          <p:cNvSpPr txBox="1"/>
          <p:nvPr/>
        </p:nvSpPr>
        <p:spPr>
          <a:xfrm>
            <a:off x="7386365" y="4160784"/>
            <a:ext cx="258084" cy="153888"/>
          </a:xfrm>
          <a:prstGeom prst="rect">
            <a:avLst/>
          </a:prstGeom>
          <a:noFill/>
        </p:spPr>
        <p:txBody>
          <a:bodyPr wrap="none" lIns="0" tIns="0" rIns="0" bIns="0" rtlCol="0">
            <a:spAutoFit/>
          </a:bodyPr>
          <a:lstStyle/>
          <a:p>
            <a:r>
              <a:rPr kumimoji="1" lang="en-US" altLang="ja-JP" sz="1000" dirty="0">
                <a:latin typeface="Meiryo UI" panose="020B0604030504040204" pitchFamily="50" charset="-128"/>
                <a:ea typeface="Meiryo UI" panose="020B0604030504040204" pitchFamily="50" charset="-128"/>
              </a:rPr>
              <a:t>ACK</a:t>
            </a:r>
            <a:endParaRPr kumimoji="1" lang="ja-JP" altLang="en-US" sz="1000" dirty="0">
              <a:latin typeface="Meiryo UI" panose="020B0604030504040204" pitchFamily="50" charset="-128"/>
              <a:ea typeface="Meiryo UI" panose="020B0604030504040204" pitchFamily="50" charset="-128"/>
            </a:endParaRPr>
          </a:p>
        </p:txBody>
      </p:sp>
      <p:sp>
        <p:nvSpPr>
          <p:cNvPr id="124" name="楕円 123">
            <a:extLst>
              <a:ext uri="{FF2B5EF4-FFF2-40B4-BE49-F238E27FC236}">
                <a16:creationId xmlns:a16="http://schemas.microsoft.com/office/drawing/2014/main" id="{3332E4C2-D3E0-0732-159B-786FE7848E64}"/>
              </a:ext>
            </a:extLst>
          </p:cNvPr>
          <p:cNvSpPr/>
          <p:nvPr/>
        </p:nvSpPr>
        <p:spPr>
          <a:xfrm>
            <a:off x="6860474" y="4377544"/>
            <a:ext cx="194720" cy="1947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楕円 124">
            <a:extLst>
              <a:ext uri="{FF2B5EF4-FFF2-40B4-BE49-F238E27FC236}">
                <a16:creationId xmlns:a16="http://schemas.microsoft.com/office/drawing/2014/main" id="{AE965F14-9BEC-BC0E-8009-67188052B2F2}"/>
              </a:ext>
            </a:extLst>
          </p:cNvPr>
          <p:cNvSpPr/>
          <p:nvPr/>
        </p:nvSpPr>
        <p:spPr>
          <a:xfrm>
            <a:off x="8901634" y="5530564"/>
            <a:ext cx="194720" cy="1947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B954BF52-5525-62D8-05F9-7C0338D908CC}"/>
              </a:ext>
            </a:extLst>
          </p:cNvPr>
          <p:cNvSpPr txBox="1"/>
          <p:nvPr/>
        </p:nvSpPr>
        <p:spPr>
          <a:xfrm>
            <a:off x="6262706" y="4390848"/>
            <a:ext cx="512962" cy="153888"/>
          </a:xfrm>
          <a:prstGeom prst="rect">
            <a:avLst/>
          </a:prstGeom>
          <a:noFill/>
        </p:spPr>
        <p:txBody>
          <a:bodyPr wrap="none" lIns="0" tIns="0" rIns="0" bIns="0" rtlCol="0">
            <a:spAutoFit/>
          </a:bodyPr>
          <a:lstStyle/>
          <a:p>
            <a:pPr algn="ctr"/>
            <a:r>
              <a:rPr kumimoji="1" lang="en-US" altLang="ja-JP" sz="1000" dirty="0">
                <a:latin typeface="Meiryo UI" panose="020B0604030504040204" pitchFamily="50" charset="-128"/>
                <a:ea typeface="Meiryo UI" panose="020B0604030504040204" pitchFamily="50" charset="-128"/>
              </a:rPr>
              <a:t>CLOSED</a:t>
            </a:r>
          </a:p>
        </p:txBody>
      </p:sp>
      <p:sp>
        <p:nvSpPr>
          <p:cNvPr id="127" name="テキスト ボックス 126">
            <a:extLst>
              <a:ext uri="{FF2B5EF4-FFF2-40B4-BE49-F238E27FC236}">
                <a16:creationId xmlns:a16="http://schemas.microsoft.com/office/drawing/2014/main" id="{D911DD89-332F-C0D5-F70A-BEB53EFD39F7}"/>
              </a:ext>
            </a:extLst>
          </p:cNvPr>
          <p:cNvSpPr txBox="1"/>
          <p:nvPr/>
        </p:nvSpPr>
        <p:spPr>
          <a:xfrm>
            <a:off x="9169519" y="5550980"/>
            <a:ext cx="512962" cy="153888"/>
          </a:xfrm>
          <a:prstGeom prst="rect">
            <a:avLst/>
          </a:prstGeom>
          <a:noFill/>
        </p:spPr>
        <p:txBody>
          <a:bodyPr wrap="none" lIns="0" tIns="0" rIns="0" bIns="0" rtlCol="0">
            <a:spAutoFit/>
          </a:bodyPr>
          <a:lstStyle/>
          <a:p>
            <a:pPr algn="ctr"/>
            <a:r>
              <a:rPr kumimoji="1" lang="en-US" altLang="ja-JP" sz="1000" dirty="0">
                <a:latin typeface="Meiryo UI" panose="020B0604030504040204" pitchFamily="50" charset="-128"/>
                <a:ea typeface="Meiryo UI" panose="020B0604030504040204" pitchFamily="50" charset="-128"/>
              </a:rPr>
              <a:t>CLOSED</a:t>
            </a:r>
          </a:p>
        </p:txBody>
      </p:sp>
      <p:sp>
        <p:nvSpPr>
          <p:cNvPr id="130" name="四角形: 角を丸くする 129">
            <a:extLst>
              <a:ext uri="{FF2B5EF4-FFF2-40B4-BE49-F238E27FC236}">
                <a16:creationId xmlns:a16="http://schemas.microsoft.com/office/drawing/2014/main" id="{2F22BCDF-E48B-98DB-170B-F28C0625BFD3}"/>
              </a:ext>
            </a:extLst>
          </p:cNvPr>
          <p:cNvSpPr/>
          <p:nvPr/>
        </p:nvSpPr>
        <p:spPr>
          <a:xfrm>
            <a:off x="6417835" y="1190986"/>
            <a:ext cx="3121160" cy="327627"/>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もし </a:t>
            </a:r>
            <a:r>
              <a:rPr kumimoji="1" lang="en-US" altLang="ja-JP" sz="1200" dirty="0">
                <a:solidFill>
                  <a:schemeClr val="tx1"/>
                </a:solidFill>
              </a:rPr>
              <a:t>TIME_WAIT </a:t>
            </a:r>
            <a:r>
              <a:rPr kumimoji="1" lang="ja-JP" altLang="en-US" sz="1200" dirty="0">
                <a:solidFill>
                  <a:schemeClr val="tx1"/>
                </a:solidFill>
              </a:rPr>
              <a:t>期間がなかったら</a:t>
            </a:r>
            <a:r>
              <a:rPr kumimoji="1" lang="en-US" altLang="ja-JP" sz="1200" dirty="0">
                <a:solidFill>
                  <a:schemeClr val="tx1"/>
                </a:solidFill>
              </a:rPr>
              <a:t>…</a:t>
            </a:r>
            <a:endParaRPr kumimoji="1" lang="ja-JP" altLang="en-US" sz="1200" dirty="0">
              <a:solidFill>
                <a:schemeClr val="tx1"/>
              </a:solidFill>
            </a:endParaRPr>
          </a:p>
        </p:txBody>
      </p:sp>
      <p:sp>
        <p:nvSpPr>
          <p:cNvPr id="133" name="&quot;禁止&quot;マーク 132">
            <a:extLst>
              <a:ext uri="{FF2B5EF4-FFF2-40B4-BE49-F238E27FC236}">
                <a16:creationId xmlns:a16="http://schemas.microsoft.com/office/drawing/2014/main" id="{3C993693-C739-98C9-1500-490C9E330E4B}"/>
              </a:ext>
            </a:extLst>
          </p:cNvPr>
          <p:cNvSpPr/>
          <p:nvPr/>
        </p:nvSpPr>
        <p:spPr>
          <a:xfrm>
            <a:off x="8007492" y="4198499"/>
            <a:ext cx="232345" cy="232345"/>
          </a:xfrm>
          <a:prstGeom prst="noSmoking">
            <a:avLst>
              <a:gd name="adj" fmla="val 1241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4" name="テキスト ボックス 133">
            <a:extLst>
              <a:ext uri="{FF2B5EF4-FFF2-40B4-BE49-F238E27FC236}">
                <a16:creationId xmlns:a16="http://schemas.microsoft.com/office/drawing/2014/main" id="{67ADDC5A-10C0-FF14-68E3-3252FD1F9F2F}"/>
              </a:ext>
            </a:extLst>
          </p:cNvPr>
          <p:cNvSpPr txBox="1"/>
          <p:nvPr/>
        </p:nvSpPr>
        <p:spPr>
          <a:xfrm>
            <a:off x="7791099" y="4034423"/>
            <a:ext cx="642805" cy="153888"/>
          </a:xfrm>
          <a:prstGeom prst="rect">
            <a:avLst/>
          </a:prstGeom>
          <a:noFill/>
        </p:spPr>
        <p:txBody>
          <a:bodyPr wrap="none" lIns="0" tIns="0" rIns="0" bIns="0" rtlCol="0">
            <a:spAutoFit/>
          </a:bodyPr>
          <a:lstStyle/>
          <a:p>
            <a:r>
              <a:rPr kumimoji="1" lang="ja-JP" altLang="en-US" sz="1000" dirty="0">
                <a:latin typeface="Meiryo UI" panose="020B0604030504040204" pitchFamily="50" charset="-128"/>
                <a:ea typeface="Meiryo UI" panose="020B0604030504040204" pitchFamily="50" charset="-128"/>
              </a:rPr>
              <a:t>遅延</a:t>
            </a:r>
            <a:r>
              <a:rPr kumimoji="1" lang="en-US" altLang="ja-JP" sz="1000" dirty="0">
                <a:latin typeface="Meiryo UI" panose="020B0604030504040204" pitchFamily="50" charset="-128"/>
                <a:ea typeface="Meiryo UI" panose="020B0604030504040204" pitchFamily="50" charset="-128"/>
              </a:rPr>
              <a:t>or</a:t>
            </a:r>
            <a:r>
              <a:rPr kumimoji="1" lang="ja-JP" altLang="en-US" sz="1000" dirty="0">
                <a:latin typeface="Meiryo UI" panose="020B0604030504040204" pitchFamily="50" charset="-128"/>
                <a:ea typeface="Meiryo UI" panose="020B0604030504040204" pitchFamily="50" charset="-128"/>
              </a:rPr>
              <a:t>未達</a:t>
            </a:r>
          </a:p>
        </p:txBody>
      </p:sp>
      <p:cxnSp>
        <p:nvCxnSpPr>
          <p:cNvPr id="135" name="直線矢印コネクタ 134">
            <a:extLst>
              <a:ext uri="{FF2B5EF4-FFF2-40B4-BE49-F238E27FC236}">
                <a16:creationId xmlns:a16="http://schemas.microsoft.com/office/drawing/2014/main" id="{EC23BEF6-5B32-7C3F-4982-72136E3C409F}"/>
              </a:ext>
            </a:extLst>
          </p:cNvPr>
          <p:cNvCxnSpPr>
            <a:cxnSpLocks/>
          </p:cNvCxnSpPr>
          <p:nvPr/>
        </p:nvCxnSpPr>
        <p:spPr>
          <a:xfrm flipH="1">
            <a:off x="7070492" y="4897602"/>
            <a:ext cx="18004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正方形/長方形 135">
            <a:extLst>
              <a:ext uri="{FF2B5EF4-FFF2-40B4-BE49-F238E27FC236}">
                <a16:creationId xmlns:a16="http://schemas.microsoft.com/office/drawing/2014/main" id="{A321B726-797A-7682-ED87-0238C4B7C770}"/>
              </a:ext>
            </a:extLst>
          </p:cNvPr>
          <p:cNvSpPr/>
          <p:nvPr/>
        </p:nvSpPr>
        <p:spPr>
          <a:xfrm>
            <a:off x="6833947" y="4778762"/>
            <a:ext cx="232345" cy="677658"/>
          </a:xfrm>
          <a:prstGeom prst="rect">
            <a:avLst/>
          </a:prstGeom>
          <a:ln w="12700"/>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38" name="テキスト ボックス 137">
            <a:extLst>
              <a:ext uri="{FF2B5EF4-FFF2-40B4-BE49-F238E27FC236}">
                <a16:creationId xmlns:a16="http://schemas.microsoft.com/office/drawing/2014/main" id="{6DDEABB4-C1CF-4933-229F-56CA62823555}"/>
              </a:ext>
            </a:extLst>
          </p:cNvPr>
          <p:cNvSpPr txBox="1"/>
          <p:nvPr/>
        </p:nvSpPr>
        <p:spPr>
          <a:xfrm>
            <a:off x="6593195" y="4628115"/>
            <a:ext cx="347851" cy="153888"/>
          </a:xfrm>
          <a:prstGeom prst="rect">
            <a:avLst/>
          </a:prstGeom>
          <a:noFill/>
        </p:spPr>
        <p:txBody>
          <a:bodyPr wrap="none" lIns="0" tIns="0" rIns="0" bIns="0" rtlCol="0">
            <a:spAutoFit/>
          </a:bodyPr>
          <a:lstStyle/>
          <a:p>
            <a:pPr algn="ctr"/>
            <a:r>
              <a:rPr kumimoji="1" lang="en-US" altLang="ja-JP" sz="1000" dirty="0">
                <a:latin typeface="Meiryo UI" panose="020B0604030504040204" pitchFamily="50" charset="-128"/>
                <a:ea typeface="Meiryo UI" panose="020B0604030504040204" pitchFamily="50" charset="-128"/>
              </a:rPr>
              <a:t>OPEN</a:t>
            </a:r>
          </a:p>
        </p:txBody>
      </p:sp>
      <p:sp>
        <p:nvSpPr>
          <p:cNvPr id="139" name="星: 7 pt 138">
            <a:extLst>
              <a:ext uri="{FF2B5EF4-FFF2-40B4-BE49-F238E27FC236}">
                <a16:creationId xmlns:a16="http://schemas.microsoft.com/office/drawing/2014/main" id="{8FF1DB1C-9250-8CA8-8FDA-2B921B9F5AC7}"/>
              </a:ext>
            </a:extLst>
          </p:cNvPr>
          <p:cNvSpPr/>
          <p:nvPr/>
        </p:nvSpPr>
        <p:spPr>
          <a:xfrm>
            <a:off x="6856972" y="4945209"/>
            <a:ext cx="554863" cy="276359"/>
          </a:xfrm>
          <a:prstGeom prst="star7">
            <a:avLst/>
          </a:prstGeom>
          <a:solidFill>
            <a:schemeClr val="accent1">
              <a:lumMod val="20000"/>
              <a:lumOff val="80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tx1"/>
                </a:solidFill>
                <a:latin typeface="Meiryo UI" panose="020B0604030504040204" pitchFamily="50" charset="-128"/>
                <a:ea typeface="Meiryo UI" panose="020B0604030504040204" pitchFamily="50" charset="-128"/>
              </a:rPr>
              <a:t>NG</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140" name="テキスト ボックス 139">
            <a:extLst>
              <a:ext uri="{FF2B5EF4-FFF2-40B4-BE49-F238E27FC236}">
                <a16:creationId xmlns:a16="http://schemas.microsoft.com/office/drawing/2014/main" id="{2B9E3D0F-3F03-2DB6-D364-322C10EE3AD7}"/>
              </a:ext>
            </a:extLst>
          </p:cNvPr>
          <p:cNvSpPr txBox="1"/>
          <p:nvPr/>
        </p:nvSpPr>
        <p:spPr>
          <a:xfrm>
            <a:off x="7700705" y="4727124"/>
            <a:ext cx="519373" cy="153888"/>
          </a:xfrm>
          <a:prstGeom prst="rect">
            <a:avLst/>
          </a:prstGeom>
          <a:noFill/>
        </p:spPr>
        <p:txBody>
          <a:bodyPr wrap="none" lIns="0" tIns="0" rIns="0" bIns="0" rtlCol="0">
            <a:spAutoFit/>
          </a:bodyPr>
          <a:lstStyle/>
          <a:p>
            <a:r>
              <a:rPr kumimoji="1" lang="ja-JP" altLang="en-US" sz="1000" dirty="0">
                <a:latin typeface="Meiryo UI" panose="020B0604030504040204" pitchFamily="50" charset="-128"/>
                <a:ea typeface="Meiryo UI" panose="020B0604030504040204" pitchFamily="50" charset="-128"/>
              </a:rPr>
              <a:t>再送 </a:t>
            </a:r>
            <a:r>
              <a:rPr kumimoji="1" lang="en-US" altLang="ja-JP" sz="1000" dirty="0">
                <a:latin typeface="Meiryo UI" panose="020B0604030504040204" pitchFamily="50" charset="-128"/>
                <a:ea typeface="Meiryo UI" panose="020B0604030504040204" pitchFamily="50" charset="-128"/>
              </a:rPr>
              <a:t>FIN</a:t>
            </a:r>
            <a:endParaRPr kumimoji="1" lang="ja-JP" altLang="en-US" sz="1000" dirty="0">
              <a:latin typeface="Meiryo UI" panose="020B0604030504040204" pitchFamily="50" charset="-128"/>
              <a:ea typeface="Meiryo UI" panose="020B0604030504040204" pitchFamily="50" charset="-128"/>
            </a:endParaRPr>
          </a:p>
        </p:txBody>
      </p:sp>
      <p:sp>
        <p:nvSpPr>
          <p:cNvPr id="141" name="四角形: メモ 140">
            <a:extLst>
              <a:ext uri="{FF2B5EF4-FFF2-40B4-BE49-F238E27FC236}">
                <a16:creationId xmlns:a16="http://schemas.microsoft.com/office/drawing/2014/main" id="{D685DDDC-5474-68EA-2E7C-E37C7BCC6474}"/>
              </a:ext>
            </a:extLst>
          </p:cNvPr>
          <p:cNvSpPr/>
          <p:nvPr/>
        </p:nvSpPr>
        <p:spPr>
          <a:xfrm>
            <a:off x="7751088" y="5055085"/>
            <a:ext cx="1042194" cy="494913"/>
          </a:xfrm>
          <a:prstGeom prst="foldedCorner">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72000" rIns="72000" bIns="72000" rtlCol="0" anchor="ctr"/>
          <a:lstStyle/>
          <a:p>
            <a:r>
              <a:rPr kumimoji="1" lang="en-US" altLang="ja-JP" sz="800" dirty="0">
                <a:solidFill>
                  <a:schemeClr val="tx1"/>
                </a:solidFill>
                <a:latin typeface="Meiryo UI" panose="020B0604030504040204" pitchFamily="50" charset="-128"/>
                <a:ea typeface="Meiryo UI" panose="020B0604030504040204" pitchFamily="50" charset="-128"/>
              </a:rPr>
              <a:t>ACK</a:t>
            </a:r>
            <a:r>
              <a:rPr kumimoji="1" lang="ja-JP" altLang="en-US" sz="800" dirty="0">
                <a:solidFill>
                  <a:schemeClr val="tx1"/>
                </a:solidFill>
                <a:latin typeface="Meiryo UI" panose="020B0604030504040204" pitchFamily="50" charset="-128"/>
                <a:ea typeface="Meiryo UI" panose="020B0604030504040204" pitchFamily="50" charset="-128"/>
              </a:rPr>
              <a:t>が一定期間届かないと </a:t>
            </a:r>
            <a:r>
              <a:rPr kumimoji="1" lang="en-US" altLang="ja-JP" sz="800" dirty="0">
                <a:solidFill>
                  <a:schemeClr val="tx1"/>
                </a:solidFill>
                <a:latin typeface="Meiryo UI" panose="020B0604030504040204" pitchFamily="50" charset="-128"/>
                <a:ea typeface="Meiryo UI" panose="020B0604030504040204" pitchFamily="50" charset="-128"/>
              </a:rPr>
              <a:t>FIN </a:t>
            </a:r>
            <a:r>
              <a:rPr kumimoji="1" lang="ja-JP" altLang="en-US" sz="800" dirty="0">
                <a:solidFill>
                  <a:schemeClr val="tx1"/>
                </a:solidFill>
                <a:latin typeface="Meiryo UI" panose="020B0604030504040204" pitchFamily="50" charset="-128"/>
                <a:ea typeface="Meiryo UI" panose="020B0604030504040204" pitchFamily="50" charset="-128"/>
              </a:rPr>
              <a:t>が再送される</a:t>
            </a:r>
          </a:p>
        </p:txBody>
      </p:sp>
      <p:cxnSp>
        <p:nvCxnSpPr>
          <p:cNvPr id="142" name="直線矢印コネクタ 141">
            <a:extLst>
              <a:ext uri="{FF2B5EF4-FFF2-40B4-BE49-F238E27FC236}">
                <a16:creationId xmlns:a16="http://schemas.microsoft.com/office/drawing/2014/main" id="{AEFFB406-81FB-0517-F457-CF5FB9E1C46C}"/>
              </a:ext>
            </a:extLst>
          </p:cNvPr>
          <p:cNvCxnSpPr>
            <a:cxnSpLocks/>
            <a:stCxn id="141" idx="0"/>
          </p:cNvCxnSpPr>
          <p:nvPr/>
        </p:nvCxnSpPr>
        <p:spPr>
          <a:xfrm flipV="1">
            <a:off x="8272185" y="4891187"/>
            <a:ext cx="235846" cy="163898"/>
          </a:xfrm>
          <a:prstGeom prst="straightConnector1">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0" name="四角形: メモ 149">
            <a:extLst>
              <a:ext uri="{FF2B5EF4-FFF2-40B4-BE49-F238E27FC236}">
                <a16:creationId xmlns:a16="http://schemas.microsoft.com/office/drawing/2014/main" id="{53CA74F7-CB31-47DE-9086-98402037D209}"/>
              </a:ext>
            </a:extLst>
          </p:cNvPr>
          <p:cNvSpPr/>
          <p:nvPr/>
        </p:nvSpPr>
        <p:spPr>
          <a:xfrm>
            <a:off x="5299027" y="4945209"/>
            <a:ext cx="1317194" cy="650722"/>
          </a:xfrm>
          <a:prstGeom prst="foldedCorner">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72000" rIns="72000" bIns="72000" rtlCol="0" anchor="ctr"/>
          <a:lstStyle/>
          <a:p>
            <a:r>
              <a:rPr kumimoji="1" lang="ja-JP" altLang="en-US" sz="800" dirty="0">
                <a:solidFill>
                  <a:schemeClr val="tx1"/>
                </a:solidFill>
                <a:latin typeface="Meiryo UI" panose="020B0604030504040204" pitchFamily="50" charset="-128"/>
                <a:ea typeface="Meiryo UI" panose="020B0604030504040204" pitchFamily="50" charset="-128"/>
              </a:rPr>
              <a:t>もし新しい別の接続が同じポートでオープンしていると、前回のアプリの再送 </a:t>
            </a:r>
            <a:r>
              <a:rPr kumimoji="1" lang="en-US" altLang="ja-JP" sz="800" dirty="0">
                <a:solidFill>
                  <a:schemeClr val="tx1"/>
                </a:solidFill>
                <a:latin typeface="Meiryo UI" panose="020B0604030504040204" pitchFamily="50" charset="-128"/>
                <a:ea typeface="Meiryo UI" panose="020B0604030504040204" pitchFamily="50" charset="-128"/>
              </a:rPr>
              <a:t>FIN </a:t>
            </a:r>
            <a:r>
              <a:rPr kumimoji="1" lang="ja-JP" altLang="en-US" sz="800" dirty="0">
                <a:solidFill>
                  <a:schemeClr val="tx1"/>
                </a:solidFill>
                <a:latin typeface="Meiryo UI" panose="020B0604030504040204" pitchFamily="50" charset="-128"/>
                <a:ea typeface="Meiryo UI" panose="020B0604030504040204" pitchFamily="50" charset="-128"/>
              </a:rPr>
              <a:t>を別のアプリが受け取ってしまう</a:t>
            </a:r>
          </a:p>
        </p:txBody>
      </p:sp>
      <p:cxnSp>
        <p:nvCxnSpPr>
          <p:cNvPr id="151" name="直線矢印コネクタ 150">
            <a:extLst>
              <a:ext uri="{FF2B5EF4-FFF2-40B4-BE49-F238E27FC236}">
                <a16:creationId xmlns:a16="http://schemas.microsoft.com/office/drawing/2014/main" id="{AD395D35-14C1-D20C-C408-8877C74EC624}"/>
              </a:ext>
            </a:extLst>
          </p:cNvPr>
          <p:cNvCxnSpPr>
            <a:cxnSpLocks/>
            <a:stCxn id="150" idx="3"/>
            <a:endCxn id="139" idx="4"/>
          </p:cNvCxnSpPr>
          <p:nvPr/>
        </p:nvCxnSpPr>
        <p:spPr>
          <a:xfrm flipV="1">
            <a:off x="6616221" y="5122937"/>
            <a:ext cx="240750" cy="147633"/>
          </a:xfrm>
          <a:prstGeom prst="straightConnector1">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0BE50D95-E1A8-8B7F-4AC7-8FB18FF10846}"/>
              </a:ext>
            </a:extLst>
          </p:cNvPr>
          <p:cNvCxnSpPr/>
          <p:nvPr/>
        </p:nvCxnSpPr>
        <p:spPr>
          <a:xfrm flipH="1">
            <a:off x="4996974" y="1190986"/>
            <a:ext cx="1099026" cy="440494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ABA4E888-BCE1-D99D-F922-30B033B477E3}"/>
              </a:ext>
            </a:extLst>
          </p:cNvPr>
          <p:cNvSpPr txBox="1"/>
          <p:nvPr/>
        </p:nvSpPr>
        <p:spPr>
          <a:xfrm>
            <a:off x="1181294" y="2180501"/>
            <a:ext cx="716543" cy="153888"/>
          </a:xfrm>
          <a:prstGeom prst="rect">
            <a:avLst/>
          </a:prstGeom>
          <a:noFill/>
        </p:spPr>
        <p:txBody>
          <a:bodyPr wrap="none" lIns="0" tIns="0" rIns="0" bIns="0" rtlCol="0">
            <a:spAutoFit/>
          </a:bodyPr>
          <a:lstStyle/>
          <a:p>
            <a:pPr algn="ctr"/>
            <a:r>
              <a:rPr kumimoji="1" lang="en-US" altLang="ja-JP" sz="1000" dirty="0">
                <a:latin typeface="Meiryo UI" panose="020B0604030504040204" pitchFamily="50" charset="-128"/>
                <a:ea typeface="Meiryo UI" panose="020B0604030504040204" pitchFamily="50" charset="-128"/>
              </a:rPr>
              <a:t>CLOSE </a:t>
            </a:r>
            <a:r>
              <a:rPr kumimoji="1" lang="ja-JP" altLang="en-US" sz="1000" dirty="0">
                <a:latin typeface="Meiryo UI" panose="020B0604030504040204" pitchFamily="50" charset="-128"/>
                <a:ea typeface="Meiryo UI" panose="020B0604030504040204" pitchFamily="50" charset="-128"/>
              </a:rPr>
              <a:t>開始</a:t>
            </a:r>
            <a:endParaRPr kumimoji="1" lang="en-US" altLang="ja-JP" sz="1000" dirty="0">
              <a:latin typeface="Meiryo UI" panose="020B0604030504040204" pitchFamily="50" charset="-128"/>
              <a:ea typeface="Meiryo UI" panose="020B0604030504040204" pitchFamily="50" charset="-128"/>
            </a:endParaRPr>
          </a:p>
        </p:txBody>
      </p:sp>
      <p:sp>
        <p:nvSpPr>
          <p:cNvPr id="170" name="テキスト ボックス 169">
            <a:extLst>
              <a:ext uri="{FF2B5EF4-FFF2-40B4-BE49-F238E27FC236}">
                <a16:creationId xmlns:a16="http://schemas.microsoft.com/office/drawing/2014/main" id="{81C26129-7FB0-B6AA-F46D-6A3474226B6D}"/>
              </a:ext>
            </a:extLst>
          </p:cNvPr>
          <p:cNvSpPr txBox="1"/>
          <p:nvPr/>
        </p:nvSpPr>
        <p:spPr>
          <a:xfrm>
            <a:off x="6225970" y="2203768"/>
            <a:ext cx="716543" cy="153888"/>
          </a:xfrm>
          <a:prstGeom prst="rect">
            <a:avLst/>
          </a:prstGeom>
          <a:noFill/>
        </p:spPr>
        <p:txBody>
          <a:bodyPr wrap="none" lIns="0" tIns="0" rIns="0" bIns="0" rtlCol="0">
            <a:spAutoFit/>
          </a:bodyPr>
          <a:lstStyle/>
          <a:p>
            <a:pPr algn="ctr"/>
            <a:r>
              <a:rPr kumimoji="1" lang="en-US" altLang="ja-JP" sz="1000" dirty="0">
                <a:latin typeface="Meiryo UI" panose="020B0604030504040204" pitchFamily="50" charset="-128"/>
                <a:ea typeface="Meiryo UI" panose="020B0604030504040204" pitchFamily="50" charset="-128"/>
              </a:rPr>
              <a:t>CLOSE </a:t>
            </a:r>
            <a:r>
              <a:rPr kumimoji="1" lang="ja-JP" altLang="en-US" sz="1000" dirty="0">
                <a:latin typeface="Meiryo UI" panose="020B0604030504040204" pitchFamily="50" charset="-128"/>
                <a:ea typeface="Meiryo UI" panose="020B0604030504040204" pitchFamily="50" charset="-128"/>
              </a:rPr>
              <a:t>開始</a:t>
            </a:r>
            <a:endParaRPr kumimoji="1" lang="en-US" altLang="ja-JP" sz="1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72626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四角形: 角を丸くする 40">
            <a:extLst>
              <a:ext uri="{FF2B5EF4-FFF2-40B4-BE49-F238E27FC236}">
                <a16:creationId xmlns:a16="http://schemas.microsoft.com/office/drawing/2014/main" id="{C6CD34F5-DE16-877A-CEBE-8E2CD2F9F8E9}"/>
              </a:ext>
            </a:extLst>
          </p:cNvPr>
          <p:cNvSpPr/>
          <p:nvPr/>
        </p:nvSpPr>
        <p:spPr>
          <a:xfrm>
            <a:off x="2736376" y="2961564"/>
            <a:ext cx="2238233" cy="2272352"/>
          </a:xfrm>
          <a:prstGeom prst="roundRect">
            <a:avLst>
              <a:gd name="adj" fmla="val 10661"/>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AF2D8B-EBEC-AF52-2298-9D158FBA72F9}"/>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D8CB3E53-2C74-C665-6609-A1CEC9A11615}"/>
              </a:ext>
            </a:extLst>
          </p:cNvPr>
          <p:cNvSpPr>
            <a:spLocks noGrp="1"/>
          </p:cNvSpPr>
          <p:nvPr>
            <p:ph type="sldNum" sz="quarter" idx="10"/>
          </p:nvPr>
        </p:nvSpPr>
        <p:spPr/>
        <p:txBody>
          <a:bodyPr/>
          <a:lstStyle/>
          <a:p>
            <a:fld id="{6C25B416-2A59-467F-9B4B-B66C83B82743}" type="slidenum">
              <a:rPr kumimoji="1" lang="ja-JP" altLang="en-US" smtClean="0"/>
              <a:pPr/>
              <a:t>6</a:t>
            </a:fld>
            <a:endParaRPr kumimoji="1" lang="ja-JP" altLang="en-US"/>
          </a:p>
        </p:txBody>
      </p:sp>
      <p:pic>
        <p:nvPicPr>
          <p:cNvPr id="7" name="コンテンツ プレースホルダー 6">
            <a:extLst>
              <a:ext uri="{FF2B5EF4-FFF2-40B4-BE49-F238E27FC236}">
                <a16:creationId xmlns:a16="http://schemas.microsoft.com/office/drawing/2014/main" id="{E209C91B-46F2-BD46-EFA8-F61B394B5897}"/>
              </a:ext>
            </a:extLst>
          </p:cNvPr>
          <p:cNvPicPr>
            <a:picLocks noGrp="1" noChangeAspect="1"/>
          </p:cNvPicPr>
          <p:nvPr>
            <p:ph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77922" y="4446532"/>
            <a:ext cx="476250" cy="476250"/>
          </a:xfrm>
        </p:spPr>
      </p:pic>
      <p:sp>
        <p:nvSpPr>
          <p:cNvPr id="5" name="テキスト プレースホルダー 4">
            <a:extLst>
              <a:ext uri="{FF2B5EF4-FFF2-40B4-BE49-F238E27FC236}">
                <a16:creationId xmlns:a16="http://schemas.microsoft.com/office/drawing/2014/main" id="{D895578A-5C30-BB06-C558-34A2EBD9CA0A}"/>
              </a:ext>
            </a:extLst>
          </p:cNvPr>
          <p:cNvSpPr>
            <a:spLocks noGrp="1"/>
          </p:cNvSpPr>
          <p:nvPr>
            <p:ph type="body" sz="quarter" idx="14"/>
          </p:nvPr>
        </p:nvSpPr>
        <p:spPr/>
        <p:txBody>
          <a:bodyPr/>
          <a:lstStyle/>
          <a:p>
            <a:endParaRPr kumimoji="1" lang="ja-JP" altLang="en-US"/>
          </a:p>
        </p:txBody>
      </p:sp>
      <p:pic>
        <p:nvPicPr>
          <p:cNvPr id="8" name="コンテンツ プレースホルダー 6">
            <a:extLst>
              <a:ext uri="{FF2B5EF4-FFF2-40B4-BE49-F238E27FC236}">
                <a16:creationId xmlns:a16="http://schemas.microsoft.com/office/drawing/2014/main" id="{659245DC-31D0-E9AE-2E56-588EDEB473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77922" y="3786827"/>
            <a:ext cx="476250" cy="476250"/>
          </a:xfrm>
          <a:prstGeom prst="rect">
            <a:avLst/>
          </a:prstGeom>
        </p:spPr>
      </p:pic>
      <p:pic>
        <p:nvPicPr>
          <p:cNvPr id="9" name="コンテンツ プレースホルダー 6">
            <a:extLst>
              <a:ext uri="{FF2B5EF4-FFF2-40B4-BE49-F238E27FC236}">
                <a16:creationId xmlns:a16="http://schemas.microsoft.com/office/drawing/2014/main" id="{58B64683-F245-77BE-FC88-2F4257A663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77922" y="3125092"/>
            <a:ext cx="476250" cy="476250"/>
          </a:xfrm>
          <a:prstGeom prst="rect">
            <a:avLst/>
          </a:prstGeom>
        </p:spPr>
      </p:pic>
      <p:pic>
        <p:nvPicPr>
          <p:cNvPr id="14" name="グラフィックス 13">
            <a:extLst>
              <a:ext uri="{FF2B5EF4-FFF2-40B4-BE49-F238E27FC236}">
                <a16:creationId xmlns:a16="http://schemas.microsoft.com/office/drawing/2014/main" id="{7D76AF30-29F5-6995-BB45-02DB4B5234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5396" y="3885169"/>
            <a:ext cx="820060" cy="279566"/>
          </a:xfrm>
          <a:prstGeom prst="rect">
            <a:avLst/>
          </a:prstGeom>
        </p:spPr>
      </p:pic>
      <p:sp>
        <p:nvSpPr>
          <p:cNvPr id="15" name="テキスト ボックス 14">
            <a:extLst>
              <a:ext uri="{FF2B5EF4-FFF2-40B4-BE49-F238E27FC236}">
                <a16:creationId xmlns:a16="http://schemas.microsoft.com/office/drawing/2014/main" id="{F7D155CC-517E-4BE4-627D-A25611D723F7}"/>
              </a:ext>
            </a:extLst>
          </p:cNvPr>
          <p:cNvSpPr txBox="1"/>
          <p:nvPr/>
        </p:nvSpPr>
        <p:spPr>
          <a:xfrm>
            <a:off x="4310966" y="4164735"/>
            <a:ext cx="663643" cy="153888"/>
          </a:xfrm>
          <a:prstGeom prst="rect">
            <a:avLst/>
          </a:prstGeom>
          <a:noFill/>
        </p:spPr>
        <p:txBody>
          <a:bodyPr wrap="none" lIns="0" tIns="0" rIns="0" bIns="0" rtlCol="0">
            <a:spAutoFit/>
          </a:bodyPr>
          <a:lstStyle/>
          <a:p>
            <a:pPr algn="ctr"/>
            <a:r>
              <a:rPr kumimoji="1" lang="en-US" altLang="ja-JP" sz="1000" dirty="0">
                <a:latin typeface="Meiryo UI" panose="020B0604030504040204" pitchFamily="50" charset="-128"/>
                <a:ea typeface="Meiryo UI" panose="020B0604030504040204" pitchFamily="50" charset="-128"/>
              </a:rPr>
              <a:t>SNAT </a:t>
            </a:r>
            <a:r>
              <a:rPr kumimoji="1" lang="ja-JP" altLang="en-US" sz="1000" dirty="0">
                <a:latin typeface="Meiryo UI" panose="020B0604030504040204" pitchFamily="50" charset="-128"/>
                <a:ea typeface="Meiryo UI" panose="020B0604030504040204" pitchFamily="50" charset="-128"/>
              </a:rPr>
              <a:t>装置</a:t>
            </a:r>
            <a:endParaRPr kumimoji="1" lang="en-US" altLang="ja-JP" sz="10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7FF7923E-19D5-007D-DE31-DA2B73E2DAD2}"/>
              </a:ext>
            </a:extLst>
          </p:cNvPr>
          <p:cNvSpPr txBox="1"/>
          <p:nvPr/>
        </p:nvSpPr>
        <p:spPr>
          <a:xfrm>
            <a:off x="2872597" y="4911392"/>
            <a:ext cx="970137" cy="261610"/>
          </a:xfrm>
          <a:prstGeom prst="rect">
            <a:avLst/>
          </a:prstGeom>
          <a:noFill/>
        </p:spPr>
        <p:txBody>
          <a:bodyPr wrap="none" rtlCol="0">
            <a:spAutoFit/>
          </a:bodyPr>
          <a:lstStyle/>
          <a:p>
            <a:pPr algn="ctr"/>
            <a:r>
              <a:rPr kumimoji="1" lang="ja-JP" altLang="en-US" sz="1100" dirty="0">
                <a:latin typeface="Meiryo UI" panose="020B0604030504040204" pitchFamily="50" charset="-128"/>
                <a:ea typeface="Meiryo UI" panose="020B0604030504040204" pitchFamily="50" charset="-128"/>
              </a:rPr>
              <a:t>アプリサーバー</a:t>
            </a:r>
          </a:p>
        </p:txBody>
      </p:sp>
      <p:pic>
        <p:nvPicPr>
          <p:cNvPr id="18" name="グラフィックス 17">
            <a:extLst>
              <a:ext uri="{FF2B5EF4-FFF2-40B4-BE49-F238E27FC236}">
                <a16:creationId xmlns:a16="http://schemas.microsoft.com/office/drawing/2014/main" id="{A93BBBC3-48EF-E1CE-D54E-AF16504AB8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94460" y="3786827"/>
            <a:ext cx="426697" cy="487654"/>
          </a:xfrm>
          <a:prstGeom prst="rect">
            <a:avLst/>
          </a:prstGeom>
        </p:spPr>
      </p:pic>
      <p:cxnSp>
        <p:nvCxnSpPr>
          <p:cNvPr id="20" name="直線矢印コネクタ 19">
            <a:extLst>
              <a:ext uri="{FF2B5EF4-FFF2-40B4-BE49-F238E27FC236}">
                <a16:creationId xmlns:a16="http://schemas.microsoft.com/office/drawing/2014/main" id="{801FA464-9C2F-8E7F-1755-FF14917E9FC1}"/>
              </a:ext>
            </a:extLst>
          </p:cNvPr>
          <p:cNvCxnSpPr>
            <a:stCxn id="9" idx="3"/>
            <a:endCxn id="14" idx="1"/>
          </p:cNvCxnSpPr>
          <p:nvPr/>
        </p:nvCxnSpPr>
        <p:spPr>
          <a:xfrm>
            <a:off x="3554172" y="3363217"/>
            <a:ext cx="731224" cy="661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4128C882-3721-7F7B-A3D1-1ACE7B3D899E}"/>
              </a:ext>
            </a:extLst>
          </p:cNvPr>
          <p:cNvCxnSpPr>
            <a:cxnSpLocks/>
            <a:stCxn id="8" idx="3"/>
            <a:endCxn id="14" idx="1"/>
          </p:cNvCxnSpPr>
          <p:nvPr/>
        </p:nvCxnSpPr>
        <p:spPr>
          <a:xfrm>
            <a:off x="3554172" y="4024952"/>
            <a:ext cx="731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6954BDFC-FB7C-25F8-D93E-945B681D7685}"/>
              </a:ext>
            </a:extLst>
          </p:cNvPr>
          <p:cNvCxnSpPr>
            <a:cxnSpLocks/>
            <a:stCxn id="7" idx="3"/>
            <a:endCxn id="14" idx="1"/>
          </p:cNvCxnSpPr>
          <p:nvPr/>
        </p:nvCxnSpPr>
        <p:spPr>
          <a:xfrm flipV="1">
            <a:off x="3554172" y="4024952"/>
            <a:ext cx="731224" cy="659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5C3CBDFD-8096-5EAA-C0F5-0E5DCC2A0C46}"/>
              </a:ext>
            </a:extLst>
          </p:cNvPr>
          <p:cNvCxnSpPr>
            <a:cxnSpLocks/>
            <a:stCxn id="14" idx="3"/>
            <a:endCxn id="18" idx="1"/>
          </p:cNvCxnSpPr>
          <p:nvPr/>
        </p:nvCxnSpPr>
        <p:spPr>
          <a:xfrm>
            <a:off x="5105456" y="4024952"/>
            <a:ext cx="889004" cy="5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四角形: メモ 31">
            <a:extLst>
              <a:ext uri="{FF2B5EF4-FFF2-40B4-BE49-F238E27FC236}">
                <a16:creationId xmlns:a16="http://schemas.microsoft.com/office/drawing/2014/main" id="{C9DA26F5-6B3B-F645-DE51-7EC5DC38E57E}"/>
              </a:ext>
            </a:extLst>
          </p:cNvPr>
          <p:cNvSpPr/>
          <p:nvPr/>
        </p:nvSpPr>
        <p:spPr>
          <a:xfrm>
            <a:off x="5348852" y="3154800"/>
            <a:ext cx="1223749" cy="416834"/>
          </a:xfrm>
          <a:prstGeom prst="foldedCorner">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72000" rIns="72000" bIns="72000" rtlCol="0" anchor="ctr"/>
          <a:lstStyle/>
          <a:p>
            <a:r>
              <a:rPr kumimoji="1" lang="en-US" altLang="ja-JP" sz="800" dirty="0">
                <a:solidFill>
                  <a:schemeClr val="tx1"/>
                </a:solidFill>
                <a:latin typeface="Meiryo UI" panose="020B0604030504040204" pitchFamily="50" charset="-128"/>
                <a:ea typeface="Meiryo UI" panose="020B0604030504040204" pitchFamily="50" charset="-128"/>
              </a:rPr>
              <a:t>SNAT </a:t>
            </a:r>
            <a:r>
              <a:rPr kumimoji="1" lang="ja-JP" altLang="en-US" sz="800" dirty="0">
                <a:solidFill>
                  <a:schemeClr val="tx1"/>
                </a:solidFill>
                <a:latin typeface="Meiryo UI" panose="020B0604030504040204" pitchFamily="50" charset="-128"/>
                <a:ea typeface="Meiryo UI" panose="020B0604030504040204" pitchFamily="50" charset="-128"/>
              </a:rPr>
              <a:t>装置のエフェメラルポートも、当然ながら有限</a:t>
            </a:r>
          </a:p>
        </p:txBody>
      </p:sp>
      <p:cxnSp>
        <p:nvCxnSpPr>
          <p:cNvPr id="33" name="直線矢印コネクタ 32">
            <a:extLst>
              <a:ext uri="{FF2B5EF4-FFF2-40B4-BE49-F238E27FC236}">
                <a16:creationId xmlns:a16="http://schemas.microsoft.com/office/drawing/2014/main" id="{A89C1ADE-099C-C499-AFF3-D3E3661C960D}"/>
              </a:ext>
            </a:extLst>
          </p:cNvPr>
          <p:cNvCxnSpPr>
            <a:cxnSpLocks/>
            <a:stCxn id="32" idx="2"/>
            <a:endCxn id="14" idx="3"/>
          </p:cNvCxnSpPr>
          <p:nvPr/>
        </p:nvCxnSpPr>
        <p:spPr>
          <a:xfrm flipH="1">
            <a:off x="5105456" y="3571634"/>
            <a:ext cx="855271" cy="453318"/>
          </a:xfrm>
          <a:prstGeom prst="straightConnector1">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B8A92EC9-8EE3-D023-C592-3034A1B453A1}"/>
              </a:ext>
            </a:extLst>
          </p:cNvPr>
          <p:cNvSpPr txBox="1"/>
          <p:nvPr/>
        </p:nvSpPr>
        <p:spPr>
          <a:xfrm>
            <a:off x="3567820" y="2800291"/>
            <a:ext cx="512961" cy="153888"/>
          </a:xfrm>
          <a:prstGeom prst="rect">
            <a:avLst/>
          </a:prstGeom>
          <a:noFill/>
        </p:spPr>
        <p:txBody>
          <a:bodyPr wrap="none" lIns="0" tIns="0" rIns="0" bIns="0" rtlCol="0">
            <a:spAutoFit/>
          </a:bodyPr>
          <a:lstStyle/>
          <a:p>
            <a:pPr algn="ctr"/>
            <a:r>
              <a:rPr kumimoji="1" lang="ja-JP" altLang="en-US" sz="1000" dirty="0">
                <a:latin typeface="Meiryo UI" panose="020B0604030504040204" pitchFamily="50" charset="-128"/>
                <a:ea typeface="Meiryo UI" panose="020B0604030504040204" pitchFamily="50" charset="-128"/>
              </a:rPr>
              <a:t>閉域環境</a:t>
            </a:r>
            <a:endParaRPr kumimoji="1" lang="en-US" altLang="ja-JP" sz="1000" dirty="0">
              <a:latin typeface="Meiryo UI" panose="020B0604030504040204" pitchFamily="50" charset="-128"/>
              <a:ea typeface="Meiryo UI" panose="020B0604030504040204" pitchFamily="50" charset="-128"/>
            </a:endParaRPr>
          </a:p>
        </p:txBody>
      </p:sp>
      <p:sp>
        <p:nvSpPr>
          <p:cNvPr id="44" name="テキスト ボックス 43">
            <a:extLst>
              <a:ext uri="{FF2B5EF4-FFF2-40B4-BE49-F238E27FC236}">
                <a16:creationId xmlns:a16="http://schemas.microsoft.com/office/drawing/2014/main" id="{51D06EEE-6773-B950-A003-B01AA54E525F}"/>
              </a:ext>
            </a:extLst>
          </p:cNvPr>
          <p:cNvSpPr txBox="1"/>
          <p:nvPr/>
        </p:nvSpPr>
        <p:spPr>
          <a:xfrm>
            <a:off x="5517555" y="4310981"/>
            <a:ext cx="1380507" cy="261610"/>
          </a:xfrm>
          <a:prstGeom prst="rect">
            <a:avLst/>
          </a:prstGeom>
          <a:noFill/>
        </p:spPr>
        <p:txBody>
          <a:bodyPr wrap="none" rtlCol="0">
            <a:spAutoFit/>
          </a:bodyPr>
          <a:lstStyle/>
          <a:p>
            <a:pPr algn="ctr"/>
            <a:r>
              <a:rPr kumimoji="1" lang="ja-JP" altLang="en-US" sz="1100" dirty="0">
                <a:latin typeface="Meiryo UI" panose="020B0604030504040204" pitchFamily="50" charset="-128"/>
                <a:ea typeface="Meiryo UI" panose="020B0604030504040204" pitchFamily="50" charset="-128"/>
              </a:rPr>
              <a:t>外部の </a:t>
            </a:r>
            <a:r>
              <a:rPr kumimoji="1" lang="en-US" altLang="ja-JP" sz="1100" dirty="0">
                <a:latin typeface="Meiryo UI" panose="020B0604030504040204" pitchFamily="50" charset="-128"/>
                <a:ea typeface="Meiryo UI" panose="020B0604030504040204" pitchFamily="50" charset="-128"/>
              </a:rPr>
              <a:t>API </a:t>
            </a:r>
            <a:r>
              <a:rPr kumimoji="1" lang="ja-JP" altLang="en-US" sz="1100" dirty="0">
                <a:latin typeface="Meiryo UI" panose="020B0604030504040204" pitchFamily="50" charset="-128"/>
                <a:ea typeface="Meiryo UI" panose="020B0604030504040204" pitchFamily="50" charset="-128"/>
              </a:rPr>
              <a:t>サーバー</a:t>
            </a:r>
          </a:p>
        </p:txBody>
      </p:sp>
    </p:spTree>
    <p:extLst>
      <p:ext uri="{BB962C8B-B14F-4D97-AF65-F5344CB8AC3E}">
        <p14:creationId xmlns:p14="http://schemas.microsoft.com/office/powerpoint/2010/main" val="3764065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E40319-CB15-50AA-17F2-3194C712A699}"/>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11F4163A-D89B-9893-C291-D17EFB9C1E9C}"/>
              </a:ext>
            </a:extLst>
          </p:cNvPr>
          <p:cNvSpPr>
            <a:spLocks noGrp="1"/>
          </p:cNvSpPr>
          <p:nvPr>
            <p:ph type="sldNum" sz="quarter" idx="10"/>
          </p:nvPr>
        </p:nvSpPr>
        <p:spPr/>
        <p:txBody>
          <a:bodyPr/>
          <a:lstStyle/>
          <a:p>
            <a:fld id="{6C25B416-2A59-467F-9B4B-B66C83B82743}" type="slidenum">
              <a:rPr kumimoji="1" lang="ja-JP" altLang="en-US" smtClean="0"/>
              <a:pPr/>
              <a:t>7</a:t>
            </a:fld>
            <a:endParaRPr kumimoji="1" lang="ja-JP" altLang="en-US"/>
          </a:p>
        </p:txBody>
      </p:sp>
      <p:sp>
        <p:nvSpPr>
          <p:cNvPr id="4" name="コンテンツ プレースホルダー 3">
            <a:extLst>
              <a:ext uri="{FF2B5EF4-FFF2-40B4-BE49-F238E27FC236}">
                <a16:creationId xmlns:a16="http://schemas.microsoft.com/office/drawing/2014/main" id="{AEBF59E0-196C-3F04-DC79-A138D7068965}"/>
              </a:ext>
            </a:extLst>
          </p:cNvPr>
          <p:cNvSpPr>
            <a:spLocks noGrp="1"/>
          </p:cNvSpPr>
          <p:nvPr>
            <p:ph sz="quarter" idx="13"/>
          </p:nvPr>
        </p:nvSpPr>
        <p:spPr/>
        <p:txBody>
          <a:bodyPr/>
          <a:lstStyle/>
          <a:p>
            <a:endParaRPr kumimoji="1" lang="ja-JP" altLang="en-US" dirty="0"/>
          </a:p>
        </p:txBody>
      </p:sp>
      <p:sp>
        <p:nvSpPr>
          <p:cNvPr id="5" name="テキスト プレースホルダー 4">
            <a:extLst>
              <a:ext uri="{FF2B5EF4-FFF2-40B4-BE49-F238E27FC236}">
                <a16:creationId xmlns:a16="http://schemas.microsoft.com/office/drawing/2014/main" id="{BD5B10DC-7F8D-E535-151D-149350E2F0F3}"/>
              </a:ext>
            </a:extLst>
          </p:cNvPr>
          <p:cNvSpPr>
            <a:spLocks noGrp="1"/>
          </p:cNvSpPr>
          <p:nvPr>
            <p:ph type="body" sz="quarter" idx="14"/>
          </p:nvPr>
        </p:nvSpPr>
        <p:spPr/>
        <p:txBody>
          <a:bodyPr/>
          <a:lstStyle/>
          <a:p>
            <a:endParaRPr kumimoji="1" lang="ja-JP" altLang="en-US"/>
          </a:p>
        </p:txBody>
      </p:sp>
      <p:pic>
        <p:nvPicPr>
          <p:cNvPr id="6" name="図 5" descr="ブルー, テーブル, 女性, ホワイト が含まれている画像&#10;&#10;自動的に生成された説明">
            <a:extLst>
              <a:ext uri="{FF2B5EF4-FFF2-40B4-BE49-F238E27FC236}">
                <a16:creationId xmlns:a16="http://schemas.microsoft.com/office/drawing/2014/main" id="{134E1F3E-3141-E8B5-5656-7AFD121C7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266" y="2897366"/>
            <a:ext cx="3851444" cy="2438909"/>
          </a:xfrm>
          <a:prstGeom prst="rect">
            <a:avLst/>
          </a:prstGeom>
        </p:spPr>
      </p:pic>
    </p:spTree>
    <p:extLst>
      <p:ext uri="{BB962C8B-B14F-4D97-AF65-F5344CB8AC3E}">
        <p14:creationId xmlns:p14="http://schemas.microsoft.com/office/powerpoint/2010/main" val="583659391"/>
      </p:ext>
    </p:extLst>
  </p:cSld>
  <p:clrMapOvr>
    <a:masterClrMapping/>
  </p:clrMapOvr>
</p:sld>
</file>

<file path=ppt/theme/theme1.xml><?xml version="1.0" encoding="utf-8"?>
<a:theme xmlns:a="http://schemas.openxmlformats.org/drawingml/2006/main" name="Default">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4950</TotalTime>
  <Words>207</Words>
  <Application>Microsoft Office PowerPoint</Application>
  <PresentationFormat>ワイド画面</PresentationFormat>
  <Paragraphs>67</Paragraphs>
  <Slides>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vt:i4>
      </vt:variant>
    </vt:vector>
  </HeadingPairs>
  <TitlesOfParts>
    <vt:vector size="14" baseType="lpstr">
      <vt:lpstr>Meiryo UI</vt:lpstr>
      <vt:lpstr>メイリオ</vt:lpstr>
      <vt:lpstr>游ゴシック</vt:lpstr>
      <vt:lpstr>Arial</vt:lpstr>
      <vt:lpstr>Wingdings</vt:lpstr>
      <vt:lpstr>Wingdings 2</vt:lpstr>
      <vt:lpstr>Default</vt:lpstr>
      <vt:lpstr>はじめに編</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Koyama</dc:creator>
  <cp:lastModifiedBy>Takashi Koyama</cp:lastModifiedBy>
  <cp:revision>77</cp:revision>
  <dcterms:created xsi:type="dcterms:W3CDTF">2016-10-19T06:55:50Z</dcterms:created>
  <dcterms:modified xsi:type="dcterms:W3CDTF">2023-10-29T06:35:31Z</dcterms:modified>
</cp:coreProperties>
</file>