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handoutMasterIdLst>
    <p:handoutMasterId r:id="rId18"/>
  </p:handoutMasterIdLst>
  <p:sldIdLst>
    <p:sldId id="256" r:id="rId2"/>
    <p:sldId id="257" r:id="rId3"/>
    <p:sldId id="258" r:id="rId4"/>
    <p:sldId id="264" r:id="rId5"/>
    <p:sldId id="266" r:id="rId6"/>
    <p:sldId id="267" r:id="rId7"/>
    <p:sldId id="334" r:id="rId8"/>
    <p:sldId id="335" r:id="rId9"/>
    <p:sldId id="329" r:id="rId10"/>
    <p:sldId id="294" r:id="rId11"/>
    <p:sldId id="330" r:id="rId12"/>
    <p:sldId id="331" r:id="rId13"/>
    <p:sldId id="333" r:id="rId14"/>
    <p:sldId id="268"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C8F352-836F-48B0-8486-B1DB9FF57662}" v="5" dt="2023-08-11T14:22:58.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70" autoAdjust="0"/>
    <p:restoredTop sz="94660"/>
  </p:normalViewPr>
  <p:slideViewPr>
    <p:cSldViewPr snapToGrid="0">
      <p:cViewPr varScale="1">
        <p:scale>
          <a:sx n="102" d="100"/>
          <a:sy n="102" d="100"/>
        </p:scale>
        <p:origin x="174" y="108"/>
      </p:cViewPr>
      <p:guideLst/>
    </p:cSldViewPr>
  </p:slideViewPr>
  <p:notesTextViewPr>
    <p:cViewPr>
      <p:scale>
        <a:sx n="1" d="1"/>
        <a:sy n="1" d="1"/>
      </p:scale>
      <p:origin x="0" y="0"/>
    </p:cViewPr>
  </p:notesTextViewPr>
  <p:notesViewPr>
    <p:cSldViewPr snapToGrid="0">
      <p:cViewPr varScale="1">
        <p:scale>
          <a:sx n="118" d="100"/>
          <a:sy n="118" d="100"/>
        </p:scale>
        <p:origin x="415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yama Takashi" userId="67047c8071e7c676" providerId="LiveId" clId="{025229B2-25A1-486E-ADB1-832C85A3A43A}"/>
    <pc:docChg chg="modSld">
      <pc:chgData name="Koyama Takashi" userId="67047c8071e7c676" providerId="LiveId" clId="{025229B2-25A1-486E-ADB1-832C85A3A43A}" dt="2023-02-08T09:10:12.759" v="5" actId="20577"/>
      <pc:docMkLst>
        <pc:docMk/>
      </pc:docMkLst>
      <pc:sldChg chg="modSp mod">
        <pc:chgData name="Koyama Takashi" userId="67047c8071e7c676" providerId="LiveId" clId="{025229B2-25A1-486E-ADB1-832C85A3A43A}" dt="2023-02-08T09:10:12.759" v="5" actId="20577"/>
        <pc:sldMkLst>
          <pc:docMk/>
          <pc:sldMk cId="2896813410" sldId="256"/>
        </pc:sldMkLst>
        <pc:spChg chg="mod">
          <ac:chgData name="Koyama Takashi" userId="67047c8071e7c676" providerId="LiveId" clId="{025229B2-25A1-486E-ADB1-832C85A3A43A}" dt="2023-02-08T09:10:12.759" v="5" actId="20577"/>
          <ac:spMkLst>
            <pc:docMk/>
            <pc:sldMk cId="2896813410" sldId="256"/>
            <ac:spMk id="2" creationId="{00000000-0000-0000-0000-000000000000}"/>
          </ac:spMkLst>
        </pc:spChg>
      </pc:sldChg>
    </pc:docChg>
  </pc:docChgLst>
  <pc:docChgLst>
    <pc:chgData name="Takashi Koyama" userId="67047c8071e7c676" providerId="LiveId" clId="{B4C8F352-836F-48B0-8486-B1DB9FF57662}"/>
    <pc:docChg chg="custSel addSld delSld modSld modMainMaster">
      <pc:chgData name="Takashi Koyama" userId="67047c8071e7c676" providerId="LiveId" clId="{B4C8F352-836F-48B0-8486-B1DB9FF57662}" dt="2023-08-11T14:30:52.919" v="57" actId="680"/>
      <pc:docMkLst>
        <pc:docMk/>
      </pc:docMkLst>
      <pc:sldChg chg="new">
        <pc:chgData name="Takashi Koyama" userId="67047c8071e7c676" providerId="LiveId" clId="{B4C8F352-836F-48B0-8486-B1DB9FF57662}" dt="2023-08-11T14:30:52.919" v="57" actId="680"/>
        <pc:sldMkLst>
          <pc:docMk/>
          <pc:sldMk cId="669702976" sldId="271"/>
        </pc:sldMkLst>
      </pc:sldChg>
      <pc:sldChg chg="addSp delSp modSp del mod modClrScheme chgLayout">
        <pc:chgData name="Takashi Koyama" userId="67047c8071e7c676" providerId="LiveId" clId="{B4C8F352-836F-48B0-8486-B1DB9FF57662}" dt="2023-08-11T14:23:46.770" v="56" actId="2696"/>
        <pc:sldMkLst>
          <pc:docMk/>
          <pc:sldMk cId="937317793" sldId="272"/>
        </pc:sldMkLst>
        <pc:spChg chg="del mod ord">
          <ac:chgData name="Takashi Koyama" userId="67047c8071e7c676" providerId="LiveId" clId="{B4C8F352-836F-48B0-8486-B1DB9FF57662}" dt="2023-08-11T14:22:45.693" v="38" actId="700"/>
          <ac:spMkLst>
            <pc:docMk/>
            <pc:sldMk cId="937317793" sldId="272"/>
            <ac:spMk id="2" creationId="{C8F4659E-6624-F919-3A4E-B9735330FFB6}"/>
          </ac:spMkLst>
        </pc:spChg>
        <pc:spChg chg="mod ord">
          <ac:chgData name="Takashi Koyama" userId="67047c8071e7c676" providerId="LiveId" clId="{B4C8F352-836F-48B0-8486-B1DB9FF57662}" dt="2023-08-11T14:22:45.693" v="38" actId="700"/>
          <ac:spMkLst>
            <pc:docMk/>
            <pc:sldMk cId="937317793" sldId="272"/>
            <ac:spMk id="3" creationId="{C8DFE563-F3B6-C7D1-2844-AFED67DE1868}"/>
          </ac:spMkLst>
        </pc:spChg>
        <pc:spChg chg="del mod ord">
          <ac:chgData name="Takashi Koyama" userId="67047c8071e7c676" providerId="LiveId" clId="{B4C8F352-836F-48B0-8486-B1DB9FF57662}" dt="2023-08-11T14:22:45.693" v="38" actId="700"/>
          <ac:spMkLst>
            <pc:docMk/>
            <pc:sldMk cId="937317793" sldId="272"/>
            <ac:spMk id="4" creationId="{7FA87356-4FA3-4600-440D-36D1AF5E41F5}"/>
          </ac:spMkLst>
        </pc:spChg>
        <pc:spChg chg="del mod ord">
          <ac:chgData name="Takashi Koyama" userId="67047c8071e7c676" providerId="LiveId" clId="{B4C8F352-836F-48B0-8486-B1DB9FF57662}" dt="2023-08-11T14:22:45.693" v="38" actId="700"/>
          <ac:spMkLst>
            <pc:docMk/>
            <pc:sldMk cId="937317793" sldId="272"/>
            <ac:spMk id="5" creationId="{57A83149-42BF-699C-9A80-1A9B54632420}"/>
          </ac:spMkLst>
        </pc:spChg>
        <pc:spChg chg="del mod ord">
          <ac:chgData name="Takashi Koyama" userId="67047c8071e7c676" providerId="LiveId" clId="{B4C8F352-836F-48B0-8486-B1DB9FF57662}" dt="2023-08-11T14:22:45.693" v="38" actId="700"/>
          <ac:spMkLst>
            <pc:docMk/>
            <pc:sldMk cId="937317793" sldId="272"/>
            <ac:spMk id="6" creationId="{CAB03175-61C5-57DC-B0D5-F08AA5B82CB1}"/>
          </ac:spMkLst>
        </pc:spChg>
        <pc:spChg chg="add mod ord">
          <ac:chgData name="Takashi Koyama" userId="67047c8071e7c676" providerId="LiveId" clId="{B4C8F352-836F-48B0-8486-B1DB9FF57662}" dt="2023-08-11T14:22:55.279" v="44" actId="20577"/>
          <ac:spMkLst>
            <pc:docMk/>
            <pc:sldMk cId="937317793" sldId="272"/>
            <ac:spMk id="7" creationId="{F3AE0398-33FA-1EB3-ABC9-CC82F08D40CE}"/>
          </ac:spMkLst>
        </pc:spChg>
        <pc:spChg chg="add mod ord">
          <ac:chgData name="Takashi Koyama" userId="67047c8071e7c676" providerId="LiveId" clId="{B4C8F352-836F-48B0-8486-B1DB9FF57662}" dt="2023-08-11T14:22:45.693" v="38" actId="700"/>
          <ac:spMkLst>
            <pc:docMk/>
            <pc:sldMk cId="937317793" sldId="272"/>
            <ac:spMk id="8" creationId="{96C8F99F-E549-45FC-AA6D-43B417DA1944}"/>
          </ac:spMkLst>
        </pc:spChg>
        <pc:spChg chg="add mod ord">
          <ac:chgData name="Takashi Koyama" userId="67047c8071e7c676" providerId="LiveId" clId="{B4C8F352-836F-48B0-8486-B1DB9FF57662}" dt="2023-08-11T14:22:58.599" v="50"/>
          <ac:spMkLst>
            <pc:docMk/>
            <pc:sldMk cId="937317793" sldId="272"/>
            <ac:spMk id="9" creationId="{6DEE3B18-D828-AFF7-0FCB-11BA2E29D235}"/>
          </ac:spMkLst>
        </pc:spChg>
        <pc:spChg chg="add mod ord">
          <ac:chgData name="Takashi Koyama" userId="67047c8071e7c676" providerId="LiveId" clId="{B4C8F352-836F-48B0-8486-B1DB9FF57662}" dt="2023-08-11T14:23:00.928" v="55" actId="5793"/>
          <ac:spMkLst>
            <pc:docMk/>
            <pc:sldMk cId="937317793" sldId="272"/>
            <ac:spMk id="10" creationId="{1518A8CB-809C-738D-1500-138E0007ECE9}"/>
          </ac:spMkLst>
        </pc:spChg>
      </pc:sldChg>
      <pc:sldChg chg="modSp new del mod">
        <pc:chgData name="Takashi Koyama" userId="67047c8071e7c676" providerId="LiveId" clId="{B4C8F352-836F-48B0-8486-B1DB9FF57662}" dt="2023-08-11T14:21:59.910" v="36" actId="2696"/>
        <pc:sldMkLst>
          <pc:docMk/>
          <pc:sldMk cId="25309029" sldId="273"/>
        </pc:sldMkLst>
        <pc:spChg chg="mod">
          <ac:chgData name="Takashi Koyama" userId="67047c8071e7c676" providerId="LiveId" clId="{B4C8F352-836F-48B0-8486-B1DB9FF57662}" dt="2023-08-11T14:21:24.806" v="20" actId="20577"/>
          <ac:spMkLst>
            <pc:docMk/>
            <pc:sldMk cId="25309029" sldId="273"/>
            <ac:spMk id="2" creationId="{56A5500B-2F5D-F39F-76DD-9C06096F31F9}"/>
          </ac:spMkLst>
        </pc:spChg>
        <pc:spChg chg="mod">
          <ac:chgData name="Takashi Koyama" userId="67047c8071e7c676" providerId="LiveId" clId="{B4C8F352-836F-48B0-8486-B1DB9FF57662}" dt="2023-08-11T14:21:30.957" v="35" actId="20577"/>
          <ac:spMkLst>
            <pc:docMk/>
            <pc:sldMk cId="25309029" sldId="273"/>
            <ac:spMk id="4" creationId="{85ECDF9F-AF15-16F2-AF3F-0C6DABC1E357}"/>
          </ac:spMkLst>
        </pc:spChg>
      </pc:sldChg>
      <pc:sldMasterChg chg="addSldLayout delSldLayout modSldLayout">
        <pc:chgData name="Takashi Koyama" userId="67047c8071e7c676" providerId="LiveId" clId="{B4C8F352-836F-48B0-8486-B1DB9FF57662}" dt="2023-08-11T14:22:12.752" v="37" actId="2696"/>
        <pc:sldMasterMkLst>
          <pc:docMk/>
          <pc:sldMasterMk cId="846470962" sldId="2147483660"/>
        </pc:sldMasterMkLst>
        <pc:sldLayoutChg chg="addSp delSp modSp">
          <pc:chgData name="Takashi Koyama" userId="67047c8071e7c676" providerId="LiveId" clId="{B4C8F352-836F-48B0-8486-B1DB9FF57662}" dt="2023-08-11T14:20:54.697" v="1"/>
          <pc:sldLayoutMkLst>
            <pc:docMk/>
            <pc:sldMasterMk cId="846470962" sldId="2147483660"/>
            <pc:sldLayoutMk cId="2484996900" sldId="2147483693"/>
          </pc:sldLayoutMkLst>
          <pc:cxnChg chg="add del mod">
            <ac:chgData name="Takashi Koyama" userId="67047c8071e7c676" providerId="LiveId" clId="{B4C8F352-836F-48B0-8486-B1DB9FF57662}" dt="2023-08-11T14:20:54.697" v="1"/>
            <ac:cxnSpMkLst>
              <pc:docMk/>
              <pc:sldMasterMk cId="846470962" sldId="2147483660"/>
              <pc:sldLayoutMk cId="2484996900" sldId="2147483693"/>
              <ac:cxnSpMk id="7" creationId="{D7B6F269-6633-1472-CA9C-2040B86C94BA}"/>
            </ac:cxnSpMkLst>
          </pc:cxnChg>
        </pc:sldLayoutChg>
        <pc:sldLayoutChg chg="addSp modSp add del mod modTransition">
          <pc:chgData name="Takashi Koyama" userId="67047c8071e7c676" providerId="LiveId" clId="{B4C8F352-836F-48B0-8486-B1DB9FF57662}" dt="2023-08-11T14:22:12.752" v="37" actId="2696"/>
          <pc:sldLayoutMkLst>
            <pc:docMk/>
            <pc:sldMasterMk cId="846470962" sldId="2147483660"/>
            <pc:sldLayoutMk cId="2527126576" sldId="2147483704"/>
          </pc:sldLayoutMkLst>
          <pc:cxnChg chg="add mod">
            <ac:chgData name="Takashi Koyama" userId="67047c8071e7c676" providerId="LiveId" clId="{B4C8F352-836F-48B0-8486-B1DB9FF57662}" dt="2023-08-11T14:21:06.772" v="3"/>
            <ac:cxnSpMkLst>
              <pc:docMk/>
              <pc:sldMasterMk cId="846470962" sldId="2147483660"/>
              <pc:sldLayoutMk cId="2527126576" sldId="2147483704"/>
              <ac:cxnSpMk id="7" creationId="{5630E293-E755-59C2-0C21-F5913AC7C126}"/>
            </ac:cxnSpMkLst>
          </pc:cxnChg>
        </pc:sldLayoutChg>
      </pc:sldMasterChg>
    </pc:docChg>
  </pc:docChgLst>
  <pc:docChgLst>
    <pc:chgData name="Takashi Koyama" userId="67047c8071e7c676" providerId="LiveId" clId="{23CC1577-85F8-4E8C-AB45-19ABF16060BE}"/>
    <pc:docChg chg="custSel modSld modMainMaster">
      <pc:chgData name="Takashi Koyama" userId="67047c8071e7c676" providerId="LiveId" clId="{23CC1577-85F8-4E8C-AB45-19ABF16060BE}" dt="2023-02-23T09:17:35.028" v="13" actId="6014"/>
      <pc:docMkLst>
        <pc:docMk/>
      </pc:docMkLst>
      <pc:sldMasterChg chg="addSldLayout modSldLayout sldLayoutOrd">
        <pc:chgData name="Takashi Koyama" userId="67047c8071e7c676" providerId="LiveId" clId="{23CC1577-85F8-4E8C-AB45-19ABF16060BE}" dt="2023-02-23T09:17:35.028" v="13" actId="6014"/>
        <pc:sldMasterMkLst>
          <pc:docMk/>
          <pc:sldMasterMk cId="846470962" sldId="2147483660"/>
        </pc:sldMasterMkLst>
        <pc:sldLayoutChg chg="mod">
          <pc:chgData name="Takashi Koyama" userId="67047c8071e7c676" providerId="LiveId" clId="{23CC1577-85F8-4E8C-AB45-19ABF16060BE}" dt="2023-02-23T09:17:35.028" v="13" actId="6014"/>
          <pc:sldLayoutMkLst>
            <pc:docMk/>
            <pc:sldMasterMk cId="846470962" sldId="2147483660"/>
            <pc:sldLayoutMk cId="2313137197" sldId="2147483672"/>
          </pc:sldLayoutMkLst>
        </pc:sldLayoutChg>
        <pc:sldLayoutChg chg="mod">
          <pc:chgData name="Takashi Koyama" userId="67047c8071e7c676" providerId="LiveId" clId="{23CC1577-85F8-4E8C-AB45-19ABF16060BE}" dt="2023-02-23T09:17:26.857" v="12" actId="6014"/>
          <pc:sldLayoutMkLst>
            <pc:docMk/>
            <pc:sldMasterMk cId="846470962" sldId="2147483660"/>
            <pc:sldLayoutMk cId="1007164016" sldId="2147483681"/>
          </pc:sldLayoutMkLst>
        </pc:sldLayoutChg>
        <pc:sldLayoutChg chg="addSp delSp modSp add mod ord modTransition">
          <pc:chgData name="Takashi Koyama" userId="67047c8071e7c676" providerId="LiveId" clId="{23CC1577-85F8-4E8C-AB45-19ABF16060BE}" dt="2023-02-23T09:16:59.413" v="11" actId="207"/>
          <pc:sldLayoutMkLst>
            <pc:docMk/>
            <pc:sldMasterMk cId="846470962" sldId="2147483660"/>
            <pc:sldLayoutMk cId="362078855" sldId="2147483688"/>
          </pc:sldLayoutMkLst>
          <pc:spChg chg="del">
            <ac:chgData name="Takashi Koyama" userId="67047c8071e7c676" providerId="LiveId" clId="{23CC1577-85F8-4E8C-AB45-19ABF16060BE}" dt="2023-02-23T09:15:38.386" v="2" actId="478"/>
            <ac:spMkLst>
              <pc:docMk/>
              <pc:sldMasterMk cId="846470962" sldId="2147483660"/>
              <pc:sldLayoutMk cId="362078855" sldId="2147483688"/>
              <ac:spMk id="2" creationId="{9407F942-994B-C39F-62D2-92A0F8E0C1EE}"/>
            </ac:spMkLst>
          </pc:spChg>
          <pc:spChg chg="add mod">
            <ac:chgData name="Takashi Koyama" userId="67047c8071e7c676" providerId="LiveId" clId="{23CC1577-85F8-4E8C-AB45-19ABF16060BE}" dt="2023-02-23T09:16:59.413" v="11" actId="207"/>
            <ac:spMkLst>
              <pc:docMk/>
              <pc:sldMasterMk cId="846470962" sldId="2147483660"/>
              <pc:sldLayoutMk cId="362078855" sldId="2147483688"/>
              <ac:spMk id="4" creationId="{D5E035FC-E207-CF2B-7B2E-D8C64FB09420}"/>
            </ac:spMkLst>
          </pc:spChg>
        </pc:sldLayoutChg>
        <pc:sldLayoutChg chg="delSp add mod ord modTransition">
          <pc:chgData name="Takashi Koyama" userId="67047c8071e7c676" providerId="LiveId" clId="{23CC1577-85F8-4E8C-AB45-19ABF16060BE}" dt="2023-02-23T09:16:29.005" v="9" actId="478"/>
          <pc:sldLayoutMkLst>
            <pc:docMk/>
            <pc:sldMasterMk cId="846470962" sldId="2147483660"/>
            <pc:sldLayoutMk cId="1948491457" sldId="2147483689"/>
          </pc:sldLayoutMkLst>
          <pc:spChg chg="del">
            <ac:chgData name="Takashi Koyama" userId="67047c8071e7c676" providerId="LiveId" clId="{23CC1577-85F8-4E8C-AB45-19ABF16060BE}" dt="2023-02-23T09:16:29.005" v="9" actId="478"/>
            <ac:spMkLst>
              <pc:docMk/>
              <pc:sldMasterMk cId="846470962" sldId="2147483660"/>
              <pc:sldLayoutMk cId="1948491457" sldId="2147483689"/>
              <ac:spMk id="2" creationId="{0A0B2A1F-656C-7A95-2881-3A34667DC657}"/>
            </ac:spMkLst>
          </pc:spChg>
        </pc:sldLayoutChg>
      </pc:sldMasterChg>
    </pc:docChg>
  </pc:docChgLst>
  <pc:docChgLst>
    <pc:chgData name="Takashi Koyama" userId="67047c8071e7c676" providerId="LiveId" clId="{60131A60-09A8-48C1-B2BE-6E7D4189E855}"/>
    <pc:docChg chg="undo custSel addSld delSld modSld addMainMaster delMainMaster modMainMaster">
      <pc:chgData name="Takashi Koyama" userId="67047c8071e7c676" providerId="LiveId" clId="{60131A60-09A8-48C1-B2BE-6E7D4189E855}" dt="2023-07-27T12:44:34.111" v="540" actId="20577"/>
      <pc:docMkLst>
        <pc:docMk/>
      </pc:docMkLst>
      <pc:sldChg chg="addSp delSp modSp mod modClrScheme chgLayout">
        <pc:chgData name="Takashi Koyama" userId="67047c8071e7c676" providerId="LiveId" clId="{60131A60-09A8-48C1-B2BE-6E7D4189E855}" dt="2023-07-27T12:21:20.161" v="349" actId="20577"/>
        <pc:sldMkLst>
          <pc:docMk/>
          <pc:sldMk cId="1710783314" sldId="267"/>
        </pc:sldMkLst>
        <pc:spChg chg="del mod ord">
          <ac:chgData name="Takashi Koyama" userId="67047c8071e7c676" providerId="LiveId" clId="{60131A60-09A8-48C1-B2BE-6E7D4189E855}" dt="2023-07-27T06:54:11.737" v="293" actId="700"/>
          <ac:spMkLst>
            <pc:docMk/>
            <pc:sldMk cId="1710783314" sldId="267"/>
            <ac:spMk id="2" creationId="{A15AA13D-4FEE-7F3C-E626-65774CB22E3B}"/>
          </ac:spMkLst>
        </pc:spChg>
        <pc:spChg chg="add mod ord">
          <ac:chgData name="Takashi Koyama" userId="67047c8071e7c676" providerId="LiveId" clId="{60131A60-09A8-48C1-B2BE-6E7D4189E855}" dt="2023-07-27T06:56:43.935" v="298" actId="700"/>
          <ac:spMkLst>
            <pc:docMk/>
            <pc:sldMk cId="1710783314" sldId="267"/>
            <ac:spMk id="2" creationId="{B2C72019-821C-A5C4-DEE9-BA65D440CC31}"/>
          </ac:spMkLst>
        </pc:spChg>
        <pc:spChg chg="mod ord">
          <ac:chgData name="Takashi Koyama" userId="67047c8071e7c676" providerId="LiveId" clId="{60131A60-09A8-48C1-B2BE-6E7D4189E855}" dt="2023-07-27T12:21:20.161" v="349" actId="20577"/>
          <ac:spMkLst>
            <pc:docMk/>
            <pc:sldMk cId="1710783314" sldId="267"/>
            <ac:spMk id="3" creationId="{C434DF66-EA1A-9EAB-CDFD-4B53D9EBB11E}"/>
          </ac:spMkLst>
        </pc:spChg>
        <pc:spChg chg="add del mod ord">
          <ac:chgData name="Takashi Koyama" userId="67047c8071e7c676" providerId="LiveId" clId="{60131A60-09A8-48C1-B2BE-6E7D4189E855}" dt="2023-07-27T06:56:43.935" v="298" actId="700"/>
          <ac:spMkLst>
            <pc:docMk/>
            <pc:sldMk cId="1710783314" sldId="267"/>
            <ac:spMk id="5" creationId="{03D686DD-254B-BB2D-FE5C-09913650025D}"/>
          </ac:spMkLst>
        </pc:spChg>
        <pc:spChg chg="mod">
          <ac:chgData name="Takashi Koyama" userId="67047c8071e7c676" providerId="LiveId" clId="{60131A60-09A8-48C1-B2BE-6E7D4189E855}" dt="2023-07-27T06:54:43.296" v="296" actId="207"/>
          <ac:spMkLst>
            <pc:docMk/>
            <pc:sldMk cId="1710783314" sldId="267"/>
            <ac:spMk id="6" creationId="{CE6B77A6-4D52-607F-3F6F-B37A85045536}"/>
          </ac:spMkLst>
        </pc:spChg>
        <pc:spChg chg="mod">
          <ac:chgData name="Takashi Koyama" userId="67047c8071e7c676" providerId="LiveId" clId="{60131A60-09A8-48C1-B2BE-6E7D4189E855}" dt="2023-07-22T02:19:17.692" v="183" actId="20577"/>
          <ac:spMkLst>
            <pc:docMk/>
            <pc:sldMk cId="1710783314" sldId="267"/>
            <ac:spMk id="7" creationId="{2A56AEE9-E4A3-846E-B84F-421BF23E8516}"/>
          </ac:spMkLst>
        </pc:spChg>
        <pc:picChg chg="del mod">
          <ac:chgData name="Takashi Koyama" userId="67047c8071e7c676" providerId="LiveId" clId="{60131A60-09A8-48C1-B2BE-6E7D4189E855}" dt="2023-07-27T06:54:03.134" v="291" actId="478"/>
          <ac:picMkLst>
            <pc:docMk/>
            <pc:sldMk cId="1710783314" sldId="267"/>
            <ac:picMk id="4" creationId="{AF4956C8-E299-0C5F-4403-EFEBD58587AE}"/>
          </ac:picMkLst>
        </pc:picChg>
      </pc:sldChg>
      <pc:sldChg chg="addSp delSp modSp mod chgLayout">
        <pc:chgData name="Takashi Koyama" userId="67047c8071e7c676" providerId="LiveId" clId="{60131A60-09A8-48C1-B2BE-6E7D4189E855}" dt="2023-07-27T12:36:25.590" v="508" actId="20577"/>
        <pc:sldMkLst>
          <pc:docMk/>
          <pc:sldMk cId="3132066509" sldId="268"/>
        </pc:sldMkLst>
        <pc:spChg chg="del">
          <ac:chgData name="Takashi Koyama" userId="67047c8071e7c676" providerId="LiveId" clId="{60131A60-09A8-48C1-B2BE-6E7D4189E855}" dt="2023-07-27T12:36:11.584" v="484" actId="700"/>
          <ac:spMkLst>
            <pc:docMk/>
            <pc:sldMk cId="3132066509" sldId="268"/>
            <ac:spMk id="2" creationId="{275CA949-D5B7-CC24-C78E-51926214F6E8}"/>
          </ac:spMkLst>
        </pc:spChg>
        <pc:spChg chg="mod ord">
          <ac:chgData name="Takashi Koyama" userId="67047c8071e7c676" providerId="LiveId" clId="{60131A60-09A8-48C1-B2BE-6E7D4189E855}" dt="2023-07-27T12:36:11.584" v="484" actId="700"/>
          <ac:spMkLst>
            <pc:docMk/>
            <pc:sldMk cId="3132066509" sldId="268"/>
            <ac:spMk id="3" creationId="{475A4767-5AFC-48D9-16F9-4BB626BEDCAA}"/>
          </ac:spMkLst>
        </pc:spChg>
        <pc:spChg chg="add mod ord">
          <ac:chgData name="Takashi Koyama" userId="67047c8071e7c676" providerId="LiveId" clId="{60131A60-09A8-48C1-B2BE-6E7D4189E855}" dt="2023-07-27T12:36:25.590" v="508" actId="20577"/>
          <ac:spMkLst>
            <pc:docMk/>
            <pc:sldMk cId="3132066509" sldId="268"/>
            <ac:spMk id="4" creationId="{EAF01426-6B8E-CD88-EC14-8B6FE62E2917}"/>
          </ac:spMkLst>
        </pc:spChg>
      </pc:sldChg>
      <pc:sldChg chg="addSp delSp modSp mod modClrScheme chgLayout">
        <pc:chgData name="Takashi Koyama" userId="67047c8071e7c676" providerId="LiveId" clId="{60131A60-09A8-48C1-B2BE-6E7D4189E855}" dt="2023-07-27T12:21:28.869" v="352" actId="20577"/>
        <pc:sldMkLst>
          <pc:docMk/>
          <pc:sldMk cId="503048579" sldId="269"/>
        </pc:sldMkLst>
        <pc:spChg chg="del mod ord">
          <ac:chgData name="Takashi Koyama" userId="67047c8071e7c676" providerId="LiveId" clId="{60131A60-09A8-48C1-B2BE-6E7D4189E855}" dt="2023-07-27T06:54:17.202" v="294" actId="700"/>
          <ac:spMkLst>
            <pc:docMk/>
            <pc:sldMk cId="503048579" sldId="269"/>
            <ac:spMk id="2" creationId="{4227F81C-2F1F-7A72-35DF-FEFF7FDB85EF}"/>
          </ac:spMkLst>
        </pc:spChg>
        <pc:spChg chg="add del mod ord">
          <ac:chgData name="Takashi Koyama" userId="67047c8071e7c676" providerId="LiveId" clId="{60131A60-09A8-48C1-B2BE-6E7D4189E855}" dt="2023-07-27T06:56:52.151" v="300" actId="700"/>
          <ac:spMkLst>
            <pc:docMk/>
            <pc:sldMk cId="503048579" sldId="269"/>
            <ac:spMk id="2" creationId="{B440D90E-4166-3367-9489-94CF677AADB3}"/>
          </ac:spMkLst>
        </pc:spChg>
        <pc:spChg chg="mod ord">
          <ac:chgData name="Takashi Koyama" userId="67047c8071e7c676" providerId="LiveId" clId="{60131A60-09A8-48C1-B2BE-6E7D4189E855}" dt="2023-07-27T12:21:28.869" v="352" actId="20577"/>
          <ac:spMkLst>
            <pc:docMk/>
            <pc:sldMk cId="503048579" sldId="269"/>
            <ac:spMk id="3" creationId="{6E8212F3-26FB-1B10-8D02-920C86164E07}"/>
          </ac:spMkLst>
        </pc:spChg>
        <pc:spChg chg="add del mod ord">
          <ac:chgData name="Takashi Koyama" userId="67047c8071e7c676" providerId="LiveId" clId="{60131A60-09A8-48C1-B2BE-6E7D4189E855}" dt="2023-07-27T06:56:48.180" v="299" actId="700"/>
          <ac:spMkLst>
            <pc:docMk/>
            <pc:sldMk cId="503048579" sldId="269"/>
            <ac:spMk id="4" creationId="{6D5F5EF4-C562-6855-672D-77B9C2161E65}"/>
          </ac:spMkLst>
        </pc:spChg>
        <pc:spChg chg="del mod">
          <ac:chgData name="Takashi Koyama" userId="67047c8071e7c676" providerId="LiveId" clId="{60131A60-09A8-48C1-B2BE-6E7D4189E855}" dt="2023-06-26T08:42:04.950" v="35" actId="478"/>
          <ac:spMkLst>
            <pc:docMk/>
            <pc:sldMk cId="503048579" sldId="269"/>
            <ac:spMk id="4" creationId="{C7B79C08-D32C-AC64-5753-7BA42DEF71BF}"/>
          </ac:spMkLst>
        </pc:spChg>
        <pc:spChg chg="add mod ord">
          <ac:chgData name="Takashi Koyama" userId="67047c8071e7c676" providerId="LiveId" clId="{60131A60-09A8-48C1-B2BE-6E7D4189E855}" dt="2023-07-27T06:56:52.151" v="300" actId="700"/>
          <ac:spMkLst>
            <pc:docMk/>
            <pc:sldMk cId="503048579" sldId="269"/>
            <ac:spMk id="5" creationId="{4E672CEB-295D-CED0-5359-D1D90D035F95}"/>
          </ac:spMkLst>
        </pc:spChg>
        <pc:spChg chg="add mod">
          <ac:chgData name="Takashi Koyama" userId="67047c8071e7c676" providerId="LiveId" clId="{60131A60-09A8-48C1-B2BE-6E7D4189E855}" dt="2023-07-22T02:19:06.999" v="172" actId="20577"/>
          <ac:spMkLst>
            <pc:docMk/>
            <pc:sldMk cId="503048579" sldId="269"/>
            <ac:spMk id="6" creationId="{A2F7016A-FF2D-BE21-61C8-362E9A28A01D}"/>
          </ac:spMkLst>
        </pc:spChg>
        <pc:spChg chg="mod">
          <ac:chgData name="Takashi Koyama" userId="67047c8071e7c676" providerId="LiveId" clId="{60131A60-09A8-48C1-B2BE-6E7D4189E855}" dt="2023-07-27T06:54:33.326" v="295" actId="207"/>
          <ac:spMkLst>
            <pc:docMk/>
            <pc:sldMk cId="503048579" sldId="269"/>
            <ac:spMk id="8" creationId="{19F1F0AE-378C-935B-5499-783E29088957}"/>
          </ac:spMkLst>
        </pc:spChg>
        <pc:picChg chg="del">
          <ac:chgData name="Takashi Koyama" userId="67047c8071e7c676" providerId="LiveId" clId="{60131A60-09A8-48C1-B2BE-6E7D4189E855}" dt="2023-07-27T06:54:06.270" v="292" actId="478"/>
          <ac:picMkLst>
            <pc:docMk/>
            <pc:sldMk cId="503048579" sldId="269"/>
            <ac:picMk id="5" creationId="{555115A0-443D-F3E2-0636-288C2CB455B3}"/>
          </ac:picMkLst>
        </pc:picChg>
      </pc:sldChg>
      <pc:sldChg chg="del">
        <pc:chgData name="Takashi Koyama" userId="67047c8071e7c676" providerId="LiveId" clId="{60131A60-09A8-48C1-B2BE-6E7D4189E855}" dt="2023-07-27T06:54:57.325" v="297" actId="47"/>
        <pc:sldMkLst>
          <pc:docMk/>
          <pc:sldMk cId="165508926" sldId="271"/>
        </pc:sldMkLst>
      </pc:sldChg>
      <pc:sldChg chg="new">
        <pc:chgData name="Takashi Koyama" userId="67047c8071e7c676" providerId="LiveId" clId="{60131A60-09A8-48C1-B2BE-6E7D4189E855}" dt="2023-07-22T02:19:49.152" v="184" actId="680"/>
        <pc:sldMkLst>
          <pc:docMk/>
          <pc:sldMk cId="937317793" sldId="272"/>
        </pc:sldMkLst>
      </pc:sldChg>
      <pc:sldChg chg="new del">
        <pc:chgData name="Takashi Koyama" userId="67047c8071e7c676" providerId="LiveId" clId="{60131A60-09A8-48C1-B2BE-6E7D4189E855}" dt="2023-07-27T12:33:52.690" v="469" actId="2696"/>
        <pc:sldMkLst>
          <pc:docMk/>
          <pc:sldMk cId="236059437" sldId="273"/>
        </pc:sldMkLst>
      </pc:sldChg>
      <pc:sldChg chg="new del">
        <pc:chgData name="Takashi Koyama" userId="67047c8071e7c676" providerId="LiveId" clId="{60131A60-09A8-48C1-B2BE-6E7D4189E855}" dt="2023-07-27T12:33:35.938" v="467" actId="2696"/>
        <pc:sldMkLst>
          <pc:docMk/>
          <pc:sldMk cId="816277747" sldId="273"/>
        </pc:sldMkLst>
      </pc:sldChg>
      <pc:sldChg chg="new del">
        <pc:chgData name="Takashi Koyama" userId="67047c8071e7c676" providerId="LiveId" clId="{60131A60-09A8-48C1-B2BE-6E7D4189E855}" dt="2023-07-27T12:43:54.322" v="530" actId="2696"/>
        <pc:sldMkLst>
          <pc:docMk/>
          <pc:sldMk cId="3377868086" sldId="273"/>
        </pc:sldMkLst>
      </pc:sldChg>
      <pc:sldMasterChg chg="addSldLayout delSldLayout modSldLayout sldLayoutOrd">
        <pc:chgData name="Takashi Koyama" userId="67047c8071e7c676" providerId="LiveId" clId="{60131A60-09A8-48C1-B2BE-6E7D4189E855}" dt="2023-07-27T12:44:34.111" v="540" actId="20577"/>
        <pc:sldMasterMkLst>
          <pc:docMk/>
          <pc:sldMasterMk cId="846470962" sldId="2147483660"/>
        </pc:sldMasterMkLst>
        <pc:sldLayoutChg chg="addSp delSp modSp mod">
          <pc:chgData name="Takashi Koyama" userId="67047c8071e7c676" providerId="LiveId" clId="{60131A60-09A8-48C1-B2BE-6E7D4189E855}" dt="2023-07-27T06:57:15.489" v="305"/>
          <pc:sldLayoutMkLst>
            <pc:docMk/>
            <pc:sldMasterMk cId="846470962" sldId="2147483660"/>
            <pc:sldLayoutMk cId="3827884282" sldId="2147483661"/>
          </pc:sldLayoutMkLst>
          <pc:spChg chg="mod">
            <ac:chgData name="Takashi Koyama" userId="67047c8071e7c676" providerId="LiveId" clId="{60131A60-09A8-48C1-B2BE-6E7D4189E855}" dt="2023-07-27T06:34:31.183" v="252" actId="207"/>
            <ac:spMkLst>
              <pc:docMk/>
              <pc:sldMasterMk cId="846470962" sldId="2147483660"/>
              <pc:sldLayoutMk cId="3827884282" sldId="2147483661"/>
              <ac:spMk id="2" creationId="{00000000-0000-0000-0000-000000000000}"/>
            </ac:spMkLst>
          </pc:spChg>
          <pc:spChg chg="mod">
            <ac:chgData name="Takashi Koyama" userId="67047c8071e7c676" providerId="LiveId" clId="{60131A60-09A8-48C1-B2BE-6E7D4189E855}" dt="2023-07-27T06:34:31.183" v="252" actId="207"/>
            <ac:spMkLst>
              <pc:docMk/>
              <pc:sldMasterMk cId="846470962" sldId="2147483660"/>
              <pc:sldLayoutMk cId="3827884282" sldId="2147483661"/>
              <ac:spMk id="3" creationId="{00000000-0000-0000-0000-000000000000}"/>
            </ac:spMkLst>
          </pc:spChg>
          <pc:spChg chg="add del mod">
            <ac:chgData name="Takashi Koyama" userId="67047c8071e7c676" providerId="LiveId" clId="{60131A60-09A8-48C1-B2BE-6E7D4189E855}" dt="2023-07-22T02:07:01.913" v="53" actId="21"/>
            <ac:spMkLst>
              <pc:docMk/>
              <pc:sldMasterMk cId="846470962" sldId="2147483660"/>
              <pc:sldLayoutMk cId="3827884282" sldId="2147483661"/>
              <ac:spMk id="4" creationId="{44B8694C-9DE4-5213-12FE-24AE357C2995}"/>
            </ac:spMkLst>
          </pc:spChg>
          <pc:picChg chg="add mod">
            <ac:chgData name="Takashi Koyama" userId="67047c8071e7c676" providerId="LiveId" clId="{60131A60-09A8-48C1-B2BE-6E7D4189E855}" dt="2023-07-27T06:57:15.489" v="305"/>
            <ac:picMkLst>
              <pc:docMk/>
              <pc:sldMasterMk cId="846470962" sldId="2147483660"/>
              <pc:sldLayoutMk cId="3827884282" sldId="2147483661"/>
              <ac:picMk id="4" creationId="{4069149B-5DC8-4034-2E07-EE7EFB298B47}"/>
            </ac:picMkLst>
          </pc:picChg>
          <pc:picChg chg="add del mod">
            <ac:chgData name="Takashi Koyama" userId="67047c8071e7c676" providerId="LiveId" clId="{60131A60-09A8-48C1-B2BE-6E7D4189E855}" dt="2023-07-27T06:49:08.679" v="266" actId="478"/>
            <ac:picMkLst>
              <pc:docMk/>
              <pc:sldMasterMk cId="846470962" sldId="2147483660"/>
              <pc:sldLayoutMk cId="3827884282" sldId="2147483661"/>
              <ac:picMk id="4" creationId="{7A82EBA0-6F69-93DC-0D10-0482E4D7BEE7}"/>
            </ac:picMkLst>
          </pc:picChg>
        </pc:sldLayoutChg>
        <pc:sldLayoutChg chg="mod">
          <pc:chgData name="Takashi Koyama" userId="67047c8071e7c676" providerId="LiveId" clId="{60131A60-09A8-48C1-B2BE-6E7D4189E855}" dt="2023-07-27T12:41:40.018" v="512" actId="6014"/>
          <pc:sldLayoutMkLst>
            <pc:docMk/>
            <pc:sldMasterMk cId="846470962" sldId="2147483660"/>
            <pc:sldLayoutMk cId="2251829526" sldId="2147483663"/>
          </pc:sldLayoutMkLst>
        </pc:sldLayoutChg>
        <pc:sldLayoutChg chg="ord">
          <pc:chgData name="Takashi Koyama" userId="67047c8071e7c676" providerId="LiveId" clId="{60131A60-09A8-48C1-B2BE-6E7D4189E855}" dt="2023-07-27T12:40:43.882" v="510" actId="20578"/>
          <pc:sldLayoutMkLst>
            <pc:docMk/>
            <pc:sldMasterMk cId="846470962" sldId="2147483660"/>
            <pc:sldLayoutMk cId="1295931142" sldId="2147483669"/>
          </pc:sldLayoutMkLst>
        </pc:sldLayoutChg>
        <pc:sldLayoutChg chg="modSp mod">
          <pc:chgData name="Takashi Koyama" userId="67047c8071e7c676" providerId="LiveId" clId="{60131A60-09A8-48C1-B2BE-6E7D4189E855}" dt="2023-07-27T12:44:34.111" v="540" actId="20577"/>
          <pc:sldLayoutMkLst>
            <pc:docMk/>
            <pc:sldMasterMk cId="846470962" sldId="2147483660"/>
            <pc:sldLayoutMk cId="2697714700" sldId="2147483673"/>
          </pc:sldLayoutMkLst>
          <pc:spChg chg="mod">
            <ac:chgData name="Takashi Koyama" userId="67047c8071e7c676" providerId="LiveId" clId="{60131A60-09A8-48C1-B2BE-6E7D4189E855}" dt="2023-07-27T12:44:34.111" v="540" actId="20577"/>
            <ac:spMkLst>
              <pc:docMk/>
              <pc:sldMasterMk cId="846470962" sldId="2147483660"/>
              <pc:sldLayoutMk cId="2697714700" sldId="2147483673"/>
              <ac:spMk id="2" creationId="{00000000-0000-0000-0000-000000000000}"/>
            </ac:spMkLst>
          </pc:spChg>
        </pc:sldLayoutChg>
        <pc:sldLayoutChg chg="modSp mod">
          <pc:chgData name="Takashi Koyama" userId="67047c8071e7c676" providerId="LiveId" clId="{60131A60-09A8-48C1-B2BE-6E7D4189E855}" dt="2023-07-27T12:43:37.843" v="528" actId="20577"/>
          <pc:sldLayoutMkLst>
            <pc:docMk/>
            <pc:sldMasterMk cId="846470962" sldId="2147483660"/>
            <pc:sldLayoutMk cId="313906689" sldId="2147483691"/>
          </pc:sldLayoutMkLst>
          <pc:spChg chg="mod">
            <ac:chgData name="Takashi Koyama" userId="67047c8071e7c676" providerId="LiveId" clId="{60131A60-09A8-48C1-B2BE-6E7D4189E855}" dt="2023-07-27T12:43:37.843" v="528" actId="20577"/>
            <ac:spMkLst>
              <pc:docMk/>
              <pc:sldMasterMk cId="846470962" sldId="2147483660"/>
              <pc:sldLayoutMk cId="313906689" sldId="2147483691"/>
              <ac:spMk id="2" creationId="{00000000-0000-0000-0000-000000000000}"/>
            </ac:spMkLst>
          </pc:spChg>
        </pc:sldLayoutChg>
        <pc:sldLayoutChg chg="addSp delSp modSp mod">
          <pc:chgData name="Takashi Koyama" userId="67047c8071e7c676" providerId="LiveId" clId="{60131A60-09A8-48C1-B2BE-6E7D4189E855}" dt="2023-07-27T12:35:55.584" v="483" actId="1076"/>
          <pc:sldLayoutMkLst>
            <pc:docMk/>
            <pc:sldMasterMk cId="846470962" sldId="2147483660"/>
            <pc:sldLayoutMk cId="3139815741" sldId="2147483692"/>
          </pc:sldLayoutMkLst>
          <pc:spChg chg="add mod">
            <ac:chgData name="Takashi Koyama" userId="67047c8071e7c676" providerId="LiveId" clId="{60131A60-09A8-48C1-B2BE-6E7D4189E855}" dt="2023-07-22T12:20:52.767" v="185"/>
            <ac:spMkLst>
              <pc:docMk/>
              <pc:sldMasterMk cId="846470962" sldId="2147483660"/>
              <pc:sldLayoutMk cId="3139815741" sldId="2147483692"/>
              <ac:spMk id="2" creationId="{D7512B16-DAB0-A478-B447-B71BD7F6C194}"/>
            </ac:spMkLst>
          </pc:spChg>
          <pc:spChg chg="add del">
            <ac:chgData name="Takashi Koyama" userId="67047c8071e7c676" providerId="LiveId" clId="{60131A60-09A8-48C1-B2BE-6E7D4189E855}" dt="2023-07-27T12:35:14.727" v="477" actId="11529"/>
            <ac:spMkLst>
              <pc:docMk/>
              <pc:sldMasterMk cId="846470962" sldId="2147483660"/>
              <pc:sldLayoutMk cId="3139815741" sldId="2147483692"/>
              <ac:spMk id="4" creationId="{E8336D81-5F1B-73A9-6558-D431DEFE5576}"/>
            </ac:spMkLst>
          </pc:spChg>
          <pc:spChg chg="del mod">
            <ac:chgData name="Takashi Koyama" userId="67047c8071e7c676" providerId="LiveId" clId="{60131A60-09A8-48C1-B2BE-6E7D4189E855}" dt="2023-07-27T12:34:57.042" v="476" actId="478"/>
            <ac:spMkLst>
              <pc:docMk/>
              <pc:sldMasterMk cId="846470962" sldId="2147483660"/>
              <pc:sldLayoutMk cId="3139815741" sldId="2147483692"/>
              <ac:spMk id="5" creationId="{B156B6FA-79F5-5B90-2386-4A3C2FB31759}"/>
            </ac:spMkLst>
          </pc:spChg>
          <pc:spChg chg="add mod">
            <ac:chgData name="Takashi Koyama" userId="67047c8071e7c676" providerId="LiveId" clId="{60131A60-09A8-48C1-B2BE-6E7D4189E855}" dt="2023-07-27T12:35:55.584" v="483" actId="1076"/>
            <ac:spMkLst>
              <pc:docMk/>
              <pc:sldMasterMk cId="846470962" sldId="2147483660"/>
              <pc:sldLayoutMk cId="3139815741" sldId="2147483692"/>
              <ac:spMk id="6" creationId="{9E1370E3-3A5D-96DA-9F0E-3D6710EED428}"/>
            </ac:spMkLst>
          </pc:spChg>
        </pc:sldLayoutChg>
        <pc:sldLayoutChg chg="addSp delSp modSp mod setBg">
          <pc:chgData name="Takashi Koyama" userId="67047c8071e7c676" providerId="LiveId" clId="{60131A60-09A8-48C1-B2BE-6E7D4189E855}" dt="2023-07-27T06:57:02.103" v="302"/>
          <pc:sldLayoutMkLst>
            <pc:docMk/>
            <pc:sldMasterMk cId="846470962" sldId="2147483660"/>
            <pc:sldLayoutMk cId="4035212570" sldId="2147483696"/>
          </pc:sldLayoutMkLst>
          <pc:spChg chg="mod">
            <ac:chgData name="Takashi Koyama" userId="67047c8071e7c676" providerId="LiveId" clId="{60131A60-09A8-48C1-B2BE-6E7D4189E855}" dt="2023-07-27T06:36:10.308" v="261" actId="207"/>
            <ac:spMkLst>
              <pc:docMk/>
              <pc:sldMasterMk cId="846470962" sldId="2147483660"/>
              <pc:sldLayoutMk cId="4035212570" sldId="2147483696"/>
              <ac:spMk id="2" creationId="{00000000-0000-0000-0000-000000000000}"/>
            </ac:spMkLst>
          </pc:spChg>
          <pc:spChg chg="mod">
            <ac:chgData name="Takashi Koyama" userId="67047c8071e7c676" providerId="LiveId" clId="{60131A60-09A8-48C1-B2BE-6E7D4189E855}" dt="2023-07-27T06:36:10.308" v="261" actId="207"/>
            <ac:spMkLst>
              <pc:docMk/>
              <pc:sldMasterMk cId="846470962" sldId="2147483660"/>
              <pc:sldLayoutMk cId="4035212570" sldId="2147483696"/>
              <ac:spMk id="3" creationId="{00000000-0000-0000-0000-000000000000}"/>
            </ac:spMkLst>
          </pc:spChg>
          <pc:spChg chg="add del mod">
            <ac:chgData name="Takashi Koyama" userId="67047c8071e7c676" providerId="LiveId" clId="{60131A60-09A8-48C1-B2BE-6E7D4189E855}" dt="2023-07-22T02:07:14.825" v="57" actId="478"/>
            <ac:spMkLst>
              <pc:docMk/>
              <pc:sldMasterMk cId="846470962" sldId="2147483660"/>
              <pc:sldLayoutMk cId="4035212570" sldId="2147483696"/>
              <ac:spMk id="4" creationId="{78ABF169-0832-EF77-7106-C4606E506161}"/>
            </ac:spMkLst>
          </pc:spChg>
          <pc:picChg chg="add mod">
            <ac:chgData name="Takashi Koyama" userId="67047c8071e7c676" providerId="LiveId" clId="{60131A60-09A8-48C1-B2BE-6E7D4189E855}" dt="2023-07-27T06:57:02.103" v="302"/>
            <ac:picMkLst>
              <pc:docMk/>
              <pc:sldMasterMk cId="846470962" sldId="2147483660"/>
              <pc:sldLayoutMk cId="4035212570" sldId="2147483696"/>
              <ac:picMk id="4" creationId="{384C1E94-7A78-1026-5248-67E9D6DBF684}"/>
            </ac:picMkLst>
          </pc:picChg>
          <pc:picChg chg="add del mod">
            <ac:chgData name="Takashi Koyama" userId="67047c8071e7c676" providerId="LiveId" clId="{60131A60-09A8-48C1-B2BE-6E7D4189E855}" dt="2023-07-27T06:49:46.936" v="269" actId="478"/>
            <ac:picMkLst>
              <pc:docMk/>
              <pc:sldMasterMk cId="846470962" sldId="2147483660"/>
              <pc:sldLayoutMk cId="4035212570" sldId="2147483696"/>
              <ac:picMk id="4" creationId="{9741F461-43AD-A8A3-C3D9-69AF2B14915D}"/>
            </ac:picMkLst>
          </pc:picChg>
        </pc:sldLayoutChg>
        <pc:sldLayoutChg chg="mod">
          <pc:chgData name="Takashi Koyama" userId="67047c8071e7c676" providerId="LiveId" clId="{60131A60-09A8-48C1-B2BE-6E7D4189E855}" dt="2023-07-27T12:42:39.521" v="515" actId="6014"/>
          <pc:sldLayoutMkLst>
            <pc:docMk/>
            <pc:sldMasterMk cId="846470962" sldId="2147483660"/>
            <pc:sldLayoutMk cId="1775877559" sldId="2147483697"/>
          </pc:sldLayoutMkLst>
        </pc:sldLayoutChg>
        <pc:sldLayoutChg chg="addSp delSp modSp mod">
          <pc:chgData name="Takashi Koyama" userId="67047c8071e7c676" providerId="LiveId" clId="{60131A60-09A8-48C1-B2BE-6E7D4189E855}" dt="2023-07-27T12:43:30.530" v="522" actId="20577"/>
          <pc:sldLayoutMkLst>
            <pc:docMk/>
            <pc:sldMasterMk cId="846470962" sldId="2147483660"/>
            <pc:sldLayoutMk cId="693070294" sldId="2147483698"/>
          </pc:sldLayoutMkLst>
          <pc:spChg chg="mod">
            <ac:chgData name="Takashi Koyama" userId="67047c8071e7c676" providerId="LiveId" clId="{60131A60-09A8-48C1-B2BE-6E7D4189E855}" dt="2023-07-27T12:43:30.530" v="522" actId="20577"/>
            <ac:spMkLst>
              <pc:docMk/>
              <pc:sldMasterMk cId="846470962" sldId="2147483660"/>
              <pc:sldLayoutMk cId="693070294" sldId="2147483698"/>
              <ac:spMk id="2" creationId="{00000000-0000-0000-0000-000000000000}"/>
            </ac:spMkLst>
          </pc:spChg>
          <pc:spChg chg="add del mod">
            <ac:chgData name="Takashi Koyama" userId="67047c8071e7c676" providerId="LiveId" clId="{60131A60-09A8-48C1-B2BE-6E7D4189E855}" dt="2023-07-22T12:21:48.795" v="191"/>
            <ac:spMkLst>
              <pc:docMk/>
              <pc:sldMasterMk cId="846470962" sldId="2147483660"/>
              <pc:sldLayoutMk cId="693070294" sldId="2147483698"/>
              <ac:spMk id="4" creationId="{C3588833-D4A7-2941-FAB3-48BB393E2A67}"/>
            </ac:spMkLst>
          </pc:spChg>
        </pc:sldLayoutChg>
        <pc:sldLayoutChg chg="ord">
          <pc:chgData name="Takashi Koyama" userId="67047c8071e7c676" providerId="LiveId" clId="{60131A60-09A8-48C1-B2BE-6E7D4189E855}" dt="2023-07-27T12:40:46.824" v="511" actId="20578"/>
          <pc:sldLayoutMkLst>
            <pc:docMk/>
            <pc:sldMasterMk cId="846470962" sldId="2147483660"/>
            <pc:sldLayoutMk cId="2476523693" sldId="2147483699"/>
          </pc:sldLayoutMkLst>
        </pc:sldLayoutChg>
        <pc:sldLayoutChg chg="modSp mod">
          <pc:chgData name="Takashi Koyama" userId="67047c8071e7c676" providerId="LiveId" clId="{60131A60-09A8-48C1-B2BE-6E7D4189E855}" dt="2023-07-27T12:44:21.706" v="535" actId="20577"/>
          <pc:sldLayoutMkLst>
            <pc:docMk/>
            <pc:sldMasterMk cId="846470962" sldId="2147483660"/>
            <pc:sldLayoutMk cId="1351513454" sldId="2147483700"/>
          </pc:sldLayoutMkLst>
          <pc:spChg chg="mod">
            <ac:chgData name="Takashi Koyama" userId="67047c8071e7c676" providerId="LiveId" clId="{60131A60-09A8-48C1-B2BE-6E7D4189E855}" dt="2023-07-27T12:44:21.706" v="535" actId="20577"/>
            <ac:spMkLst>
              <pc:docMk/>
              <pc:sldMasterMk cId="846470962" sldId="2147483660"/>
              <pc:sldLayoutMk cId="1351513454" sldId="2147483700"/>
              <ac:spMk id="2" creationId="{00000000-0000-0000-0000-000000000000}"/>
            </ac:spMkLst>
          </pc:spChg>
        </pc:sldLayoutChg>
        <pc:sldLayoutChg chg="delSp add del mod modTransition">
          <pc:chgData name="Takashi Koyama" userId="67047c8071e7c676" providerId="LiveId" clId="{60131A60-09A8-48C1-B2BE-6E7D4189E855}" dt="2023-07-27T06:57:20.803" v="306" actId="2696"/>
          <pc:sldLayoutMkLst>
            <pc:docMk/>
            <pc:sldMasterMk cId="846470962" sldId="2147483660"/>
            <pc:sldLayoutMk cId="370523982" sldId="2147483701"/>
          </pc:sldLayoutMkLst>
          <pc:picChg chg="del">
            <ac:chgData name="Takashi Koyama" userId="67047c8071e7c676" providerId="LiveId" clId="{60131A60-09A8-48C1-B2BE-6E7D4189E855}" dt="2023-07-27T06:57:13.807" v="304" actId="21"/>
            <ac:picMkLst>
              <pc:docMk/>
              <pc:sldMasterMk cId="846470962" sldId="2147483660"/>
              <pc:sldLayoutMk cId="370523982" sldId="2147483701"/>
              <ac:picMk id="4" creationId="{7A82EBA0-6F69-93DC-0D10-0482E4D7BEE7}"/>
            </ac:picMkLst>
          </pc:picChg>
        </pc:sldLayoutChg>
        <pc:sldLayoutChg chg="modSp add mod modTransition setBg">
          <pc:chgData name="Takashi Koyama" userId="67047c8071e7c676" providerId="LiveId" clId="{60131A60-09A8-48C1-B2BE-6E7D4189E855}" dt="2023-07-27T12:26:10.474" v="359"/>
          <pc:sldLayoutMkLst>
            <pc:docMk/>
            <pc:sldMasterMk cId="846470962" sldId="2147483660"/>
            <pc:sldLayoutMk cId="2381335604" sldId="2147483701"/>
          </pc:sldLayoutMkLst>
          <pc:spChg chg="mod">
            <ac:chgData name="Takashi Koyama" userId="67047c8071e7c676" providerId="LiveId" clId="{60131A60-09A8-48C1-B2BE-6E7D4189E855}" dt="2023-07-27T12:25:48.214" v="355" actId="207"/>
            <ac:spMkLst>
              <pc:docMk/>
              <pc:sldMasterMk cId="846470962" sldId="2147483660"/>
              <pc:sldLayoutMk cId="2381335604" sldId="2147483701"/>
              <ac:spMk id="4" creationId="{DA9A34A1-7491-6730-CD68-E0C81E34B3EE}"/>
            </ac:spMkLst>
          </pc:spChg>
        </pc:sldLayoutChg>
        <pc:sldLayoutChg chg="delSp add del mod modTransition">
          <pc:chgData name="Takashi Koyama" userId="67047c8071e7c676" providerId="LiveId" clId="{60131A60-09A8-48C1-B2BE-6E7D4189E855}" dt="2023-07-27T06:57:09.596" v="303" actId="2696"/>
          <pc:sldLayoutMkLst>
            <pc:docMk/>
            <pc:sldMasterMk cId="846470962" sldId="2147483660"/>
            <pc:sldLayoutMk cId="1651231202" sldId="2147483702"/>
          </pc:sldLayoutMkLst>
          <pc:picChg chg="del">
            <ac:chgData name="Takashi Koyama" userId="67047c8071e7c676" providerId="LiveId" clId="{60131A60-09A8-48C1-B2BE-6E7D4189E855}" dt="2023-07-27T06:56:59.685" v="301" actId="21"/>
            <ac:picMkLst>
              <pc:docMk/>
              <pc:sldMasterMk cId="846470962" sldId="2147483660"/>
              <pc:sldLayoutMk cId="1651231202" sldId="2147483702"/>
              <ac:picMk id="4" creationId="{9741F461-43AD-A8A3-C3D9-69AF2B14915D}"/>
            </ac:picMkLst>
          </pc:picChg>
        </pc:sldLayoutChg>
        <pc:sldLayoutChg chg="addSp delSp modSp del mod">
          <pc:chgData name="Takashi Koyama" userId="67047c8071e7c676" providerId="LiveId" clId="{60131A60-09A8-48C1-B2BE-6E7D4189E855}" dt="2023-07-27T12:34:04.774" v="470" actId="2696"/>
          <pc:sldLayoutMkLst>
            <pc:docMk/>
            <pc:sldMasterMk cId="846470962" sldId="2147483660"/>
            <pc:sldLayoutMk cId="1737557153" sldId="2147483702"/>
          </pc:sldLayoutMkLst>
          <pc:spChg chg="del mod">
            <ac:chgData name="Takashi Koyama" userId="67047c8071e7c676" providerId="LiveId" clId="{60131A60-09A8-48C1-B2BE-6E7D4189E855}" dt="2023-07-27T12:29:09.764" v="416" actId="478"/>
            <ac:spMkLst>
              <pc:docMk/>
              <pc:sldMasterMk cId="846470962" sldId="2147483660"/>
              <pc:sldLayoutMk cId="1737557153" sldId="2147483702"/>
              <ac:spMk id="2" creationId="{A8919CFA-0E6F-975D-8CC6-E27315F1257E}"/>
            </ac:spMkLst>
          </pc:spChg>
          <pc:spChg chg="del">
            <ac:chgData name="Takashi Koyama" userId="67047c8071e7c676" providerId="LiveId" clId="{60131A60-09A8-48C1-B2BE-6E7D4189E855}" dt="2023-07-27T12:28:09.201" v="378" actId="478"/>
            <ac:spMkLst>
              <pc:docMk/>
              <pc:sldMasterMk cId="846470962" sldId="2147483660"/>
              <pc:sldLayoutMk cId="1737557153" sldId="2147483702"/>
              <ac:spMk id="5" creationId="{AEC3B3B8-CDD6-7821-3EFD-45D399D70FE3}"/>
            </ac:spMkLst>
          </pc:spChg>
          <pc:spChg chg="add mod">
            <ac:chgData name="Takashi Koyama" userId="67047c8071e7c676" providerId="LiveId" clId="{60131A60-09A8-48C1-B2BE-6E7D4189E855}" dt="2023-07-27T12:29:24.444" v="436" actId="1076"/>
            <ac:spMkLst>
              <pc:docMk/>
              <pc:sldMasterMk cId="846470962" sldId="2147483660"/>
              <pc:sldLayoutMk cId="1737557153" sldId="2147483702"/>
              <ac:spMk id="10" creationId="{61467FB6-7C53-91EE-59B7-043B2A8E212E}"/>
            </ac:spMkLst>
          </pc:spChg>
          <pc:spChg chg="add del mod">
            <ac:chgData name="Takashi Koyama" userId="67047c8071e7c676" providerId="LiveId" clId="{60131A60-09A8-48C1-B2BE-6E7D4189E855}" dt="2023-07-27T12:30:01.725" v="443"/>
            <ac:spMkLst>
              <pc:docMk/>
              <pc:sldMasterMk cId="846470962" sldId="2147483660"/>
              <pc:sldLayoutMk cId="1737557153" sldId="2147483702"/>
              <ac:spMk id="11" creationId="{5B22DEC0-AF58-460E-606B-7ADE21729AD0}"/>
            </ac:spMkLst>
          </pc:spChg>
          <pc:spChg chg="add del mod">
            <ac:chgData name="Takashi Koyama" userId="67047c8071e7c676" providerId="LiveId" clId="{60131A60-09A8-48C1-B2BE-6E7D4189E855}" dt="2023-07-27T12:30:11.715" v="447"/>
            <ac:spMkLst>
              <pc:docMk/>
              <pc:sldMasterMk cId="846470962" sldId="2147483660"/>
              <pc:sldLayoutMk cId="1737557153" sldId="2147483702"/>
              <ac:spMk id="12" creationId="{07658AC2-F688-A01F-3F33-3E4AF9BAA917}"/>
            </ac:spMkLst>
          </pc:spChg>
          <pc:spChg chg="add del mod">
            <ac:chgData name="Takashi Koyama" userId="67047c8071e7c676" providerId="LiveId" clId="{60131A60-09A8-48C1-B2BE-6E7D4189E855}" dt="2023-07-27T12:30:11.715" v="447"/>
            <ac:spMkLst>
              <pc:docMk/>
              <pc:sldMasterMk cId="846470962" sldId="2147483660"/>
              <pc:sldLayoutMk cId="1737557153" sldId="2147483702"/>
              <ac:spMk id="13" creationId="{9F381ECD-6B14-D1C9-9D40-88CA33D31FE0}"/>
            </ac:spMkLst>
          </pc:spChg>
          <pc:spChg chg="add mod">
            <ac:chgData name="Takashi Koyama" userId="67047c8071e7c676" providerId="LiveId" clId="{60131A60-09A8-48C1-B2BE-6E7D4189E855}" dt="2023-07-27T12:30:16.609" v="449" actId="1076"/>
            <ac:spMkLst>
              <pc:docMk/>
              <pc:sldMasterMk cId="846470962" sldId="2147483660"/>
              <pc:sldLayoutMk cId="1737557153" sldId="2147483702"/>
              <ac:spMk id="14" creationId="{993A87F9-D374-AFDA-5F85-30726402A246}"/>
            </ac:spMkLst>
          </pc:spChg>
          <pc:spChg chg="add mod">
            <ac:chgData name="Takashi Koyama" userId="67047c8071e7c676" providerId="LiveId" clId="{60131A60-09A8-48C1-B2BE-6E7D4189E855}" dt="2023-07-27T12:30:16.609" v="449" actId="1076"/>
            <ac:spMkLst>
              <pc:docMk/>
              <pc:sldMasterMk cId="846470962" sldId="2147483660"/>
              <pc:sldLayoutMk cId="1737557153" sldId="2147483702"/>
              <ac:spMk id="15" creationId="{558388DE-13AC-79FD-3661-24F0719FED7B}"/>
            </ac:spMkLst>
          </pc:spChg>
          <pc:spChg chg="add del mod">
            <ac:chgData name="Takashi Koyama" userId="67047c8071e7c676" providerId="LiveId" clId="{60131A60-09A8-48C1-B2BE-6E7D4189E855}" dt="2023-07-27T12:30:27.723" v="451" actId="478"/>
            <ac:spMkLst>
              <pc:docMk/>
              <pc:sldMasterMk cId="846470962" sldId="2147483660"/>
              <pc:sldLayoutMk cId="1737557153" sldId="2147483702"/>
              <ac:spMk id="16" creationId="{7320309D-7ED3-A3F2-1A6A-CBB447C5B940}"/>
            </ac:spMkLst>
          </pc:spChg>
          <pc:spChg chg="add del">
            <ac:chgData name="Takashi Koyama" userId="67047c8071e7c676" providerId="LiveId" clId="{60131A60-09A8-48C1-B2BE-6E7D4189E855}" dt="2023-07-27T12:30:40.782" v="452" actId="11529"/>
            <ac:spMkLst>
              <pc:docMk/>
              <pc:sldMasterMk cId="846470962" sldId="2147483660"/>
              <pc:sldLayoutMk cId="1737557153" sldId="2147483702"/>
              <ac:spMk id="17" creationId="{30226269-98CC-A392-3E90-70336ED9ED15}"/>
            </ac:spMkLst>
          </pc:spChg>
          <pc:spChg chg="add mod">
            <ac:chgData name="Takashi Koyama" userId="67047c8071e7c676" providerId="LiveId" clId="{60131A60-09A8-48C1-B2BE-6E7D4189E855}" dt="2023-07-27T12:32:01.571" v="459" actId="179"/>
            <ac:spMkLst>
              <pc:docMk/>
              <pc:sldMasterMk cId="846470962" sldId="2147483660"/>
              <pc:sldLayoutMk cId="1737557153" sldId="2147483702"/>
              <ac:spMk id="18" creationId="{A9B0E389-9480-730A-CB0A-F3F5FA9371AC}"/>
            </ac:spMkLst>
          </pc:spChg>
          <pc:spChg chg="add mod">
            <ac:chgData name="Takashi Koyama" userId="67047c8071e7c676" providerId="LiveId" clId="{60131A60-09A8-48C1-B2BE-6E7D4189E855}" dt="2023-07-27T12:32:14.438" v="462" actId="1076"/>
            <ac:spMkLst>
              <pc:docMk/>
              <pc:sldMasterMk cId="846470962" sldId="2147483660"/>
              <pc:sldLayoutMk cId="1737557153" sldId="2147483702"/>
              <ac:spMk id="19" creationId="{4FCB331C-8937-62DC-99D8-E35CE539F5B4}"/>
            </ac:spMkLst>
          </pc:spChg>
          <pc:cxnChg chg="add mod">
            <ac:chgData name="Takashi Koyama" userId="67047c8071e7c676" providerId="LiveId" clId="{60131A60-09A8-48C1-B2BE-6E7D4189E855}" dt="2023-07-27T12:28:45.112" v="414" actId="14100"/>
            <ac:cxnSpMkLst>
              <pc:docMk/>
              <pc:sldMasterMk cId="846470962" sldId="2147483660"/>
              <pc:sldLayoutMk cId="1737557153" sldId="2147483702"/>
              <ac:cxnSpMk id="7" creationId="{13A05F95-557B-D222-3C09-FFA7B16AE8A5}"/>
            </ac:cxnSpMkLst>
          </pc:cxnChg>
        </pc:sldLayoutChg>
        <pc:sldLayoutChg chg="modSp add del mod ord modTransition">
          <pc:chgData name="Takashi Koyama" userId="67047c8071e7c676" providerId="LiveId" clId="{60131A60-09A8-48C1-B2BE-6E7D4189E855}" dt="2023-07-27T12:27:56.289" v="377" actId="2696"/>
          <pc:sldLayoutMkLst>
            <pc:docMk/>
            <pc:sldMasterMk cId="846470962" sldId="2147483660"/>
            <pc:sldLayoutMk cId="3826501212" sldId="2147483702"/>
          </pc:sldLayoutMkLst>
          <pc:spChg chg="mod">
            <ac:chgData name="Takashi Koyama" userId="67047c8071e7c676" providerId="LiveId" clId="{60131A60-09A8-48C1-B2BE-6E7D4189E855}" dt="2023-07-27T12:27:46.822" v="376" actId="20577"/>
            <ac:spMkLst>
              <pc:docMk/>
              <pc:sldMasterMk cId="846470962" sldId="2147483660"/>
              <pc:sldLayoutMk cId="3826501212" sldId="2147483702"/>
              <ac:spMk id="10" creationId="{BD828827-5CC1-0DDB-039D-BA156CCE4E61}"/>
            </ac:spMkLst>
          </pc:spChg>
        </pc:sldLayoutChg>
        <pc:sldLayoutChg chg="addSp delSp modSp mod ord">
          <pc:chgData name="Takashi Koyama" userId="67047c8071e7c676" providerId="LiveId" clId="{60131A60-09A8-48C1-B2BE-6E7D4189E855}" dt="2023-07-27T12:34:38.410" v="471" actId="6014"/>
          <pc:sldLayoutMkLst>
            <pc:docMk/>
            <pc:sldMasterMk cId="846470962" sldId="2147483660"/>
            <pc:sldLayoutMk cId="1748664538" sldId="2147483703"/>
          </pc:sldLayoutMkLst>
          <pc:spChg chg="del">
            <ac:chgData name="Takashi Koyama" userId="67047c8071e7c676" providerId="LiveId" clId="{60131A60-09A8-48C1-B2BE-6E7D4189E855}" dt="2023-07-27T12:32:51.026" v="464" actId="478"/>
            <ac:spMkLst>
              <pc:docMk/>
              <pc:sldMasterMk cId="846470962" sldId="2147483660"/>
              <pc:sldLayoutMk cId="1748664538" sldId="2147483703"/>
              <ac:spMk id="5" creationId="{AEC3B3B8-CDD6-7821-3EFD-45D399D70FE3}"/>
            </ac:spMkLst>
          </pc:spChg>
          <pc:spChg chg="del">
            <ac:chgData name="Takashi Koyama" userId="67047c8071e7c676" providerId="LiveId" clId="{60131A60-09A8-48C1-B2BE-6E7D4189E855}" dt="2023-07-27T12:32:51.026" v="464" actId="478"/>
            <ac:spMkLst>
              <pc:docMk/>
              <pc:sldMasterMk cId="846470962" sldId="2147483660"/>
              <pc:sldLayoutMk cId="1748664538" sldId="2147483703"/>
              <ac:spMk id="7" creationId="{45DD669E-BF66-696A-8607-A47E26405FB8}"/>
            </ac:spMkLst>
          </pc:spChg>
          <pc:spChg chg="add mod">
            <ac:chgData name="Takashi Koyama" userId="67047c8071e7c676" providerId="LiveId" clId="{60131A60-09A8-48C1-B2BE-6E7D4189E855}" dt="2023-07-27T12:32:58.409" v="465"/>
            <ac:spMkLst>
              <pc:docMk/>
              <pc:sldMasterMk cId="846470962" sldId="2147483660"/>
              <pc:sldLayoutMk cId="1748664538" sldId="2147483703"/>
              <ac:spMk id="9" creationId="{21152968-1B04-F2B2-46C5-896AB211F0EC}"/>
            </ac:spMkLst>
          </pc:spChg>
          <pc:spChg chg="add mod">
            <ac:chgData name="Takashi Koyama" userId="67047c8071e7c676" providerId="LiveId" clId="{60131A60-09A8-48C1-B2BE-6E7D4189E855}" dt="2023-07-27T12:32:58.409" v="465"/>
            <ac:spMkLst>
              <pc:docMk/>
              <pc:sldMasterMk cId="846470962" sldId="2147483660"/>
              <pc:sldLayoutMk cId="1748664538" sldId="2147483703"/>
              <ac:spMk id="10" creationId="{C1BC70E9-A7C1-B12D-6A48-EB03194A8F11}"/>
            </ac:spMkLst>
          </pc:spChg>
          <pc:cxnChg chg="add mod">
            <ac:chgData name="Takashi Koyama" userId="67047c8071e7c676" providerId="LiveId" clId="{60131A60-09A8-48C1-B2BE-6E7D4189E855}" dt="2023-07-27T12:32:47.013" v="463"/>
            <ac:cxnSpMkLst>
              <pc:docMk/>
              <pc:sldMasterMk cId="846470962" sldId="2147483660"/>
              <pc:sldLayoutMk cId="1748664538" sldId="2147483703"/>
              <ac:cxnSpMk id="8" creationId="{3CE2195F-C94A-CC0B-EFE9-5E94E362A26B}"/>
            </ac:cxnSpMkLst>
          </pc:cxnChg>
        </pc:sldLayoutChg>
      </pc:sldMasterChg>
      <pc:sldMasterChg chg="new del mod addSldLayout delSldLayout">
        <pc:chgData name="Takashi Koyama" userId="67047c8071e7c676" providerId="LiveId" clId="{60131A60-09A8-48C1-B2BE-6E7D4189E855}" dt="2023-07-27T06:50:48.949" v="282" actId="2696"/>
        <pc:sldMasterMkLst>
          <pc:docMk/>
          <pc:sldMasterMk cId="1084864620" sldId="2147483703"/>
        </pc:sldMasterMkLst>
        <pc:sldLayoutChg chg="new del replId">
          <pc:chgData name="Takashi Koyama" userId="67047c8071e7c676" providerId="LiveId" clId="{60131A60-09A8-48C1-B2BE-6E7D4189E855}" dt="2023-07-27T06:50:30.768" v="271" actId="2696"/>
          <pc:sldLayoutMkLst>
            <pc:docMk/>
            <pc:sldMasterMk cId="1084864620" sldId="2147483703"/>
            <pc:sldLayoutMk cId="3247079767" sldId="2147483704"/>
          </pc:sldLayoutMkLst>
        </pc:sldLayoutChg>
        <pc:sldLayoutChg chg="new del replId">
          <pc:chgData name="Takashi Koyama" userId="67047c8071e7c676" providerId="LiveId" clId="{60131A60-09A8-48C1-B2BE-6E7D4189E855}" dt="2023-07-27T06:50:30.790" v="272" actId="2696"/>
          <pc:sldLayoutMkLst>
            <pc:docMk/>
            <pc:sldMasterMk cId="1084864620" sldId="2147483703"/>
            <pc:sldLayoutMk cId="4273275922" sldId="2147483705"/>
          </pc:sldLayoutMkLst>
        </pc:sldLayoutChg>
        <pc:sldLayoutChg chg="new del replId">
          <pc:chgData name="Takashi Koyama" userId="67047c8071e7c676" providerId="LiveId" clId="{60131A60-09A8-48C1-B2BE-6E7D4189E855}" dt="2023-07-27T06:50:30.804" v="273" actId="2696"/>
          <pc:sldLayoutMkLst>
            <pc:docMk/>
            <pc:sldMasterMk cId="1084864620" sldId="2147483703"/>
            <pc:sldLayoutMk cId="1444377158" sldId="2147483706"/>
          </pc:sldLayoutMkLst>
        </pc:sldLayoutChg>
        <pc:sldLayoutChg chg="new del replId">
          <pc:chgData name="Takashi Koyama" userId="67047c8071e7c676" providerId="LiveId" clId="{60131A60-09A8-48C1-B2BE-6E7D4189E855}" dt="2023-07-27T06:50:30.829" v="274" actId="2696"/>
          <pc:sldLayoutMkLst>
            <pc:docMk/>
            <pc:sldMasterMk cId="1084864620" sldId="2147483703"/>
            <pc:sldLayoutMk cId="315810511" sldId="2147483707"/>
          </pc:sldLayoutMkLst>
        </pc:sldLayoutChg>
        <pc:sldLayoutChg chg="new del replId">
          <pc:chgData name="Takashi Koyama" userId="67047c8071e7c676" providerId="LiveId" clId="{60131A60-09A8-48C1-B2BE-6E7D4189E855}" dt="2023-07-27T06:50:30.856" v="275" actId="2696"/>
          <pc:sldLayoutMkLst>
            <pc:docMk/>
            <pc:sldMasterMk cId="1084864620" sldId="2147483703"/>
            <pc:sldLayoutMk cId="161594707" sldId="2147483708"/>
          </pc:sldLayoutMkLst>
        </pc:sldLayoutChg>
        <pc:sldLayoutChg chg="new del replId">
          <pc:chgData name="Takashi Koyama" userId="67047c8071e7c676" providerId="LiveId" clId="{60131A60-09A8-48C1-B2BE-6E7D4189E855}" dt="2023-07-27T06:50:30.867" v="276" actId="2696"/>
          <pc:sldLayoutMkLst>
            <pc:docMk/>
            <pc:sldMasterMk cId="1084864620" sldId="2147483703"/>
            <pc:sldLayoutMk cId="1933769020" sldId="2147483709"/>
          </pc:sldLayoutMkLst>
        </pc:sldLayoutChg>
        <pc:sldLayoutChg chg="new del replId">
          <pc:chgData name="Takashi Koyama" userId="67047c8071e7c676" providerId="LiveId" clId="{60131A60-09A8-48C1-B2BE-6E7D4189E855}" dt="2023-07-27T06:50:30.880" v="277" actId="2696"/>
          <pc:sldLayoutMkLst>
            <pc:docMk/>
            <pc:sldMasterMk cId="1084864620" sldId="2147483703"/>
            <pc:sldLayoutMk cId="3479823009" sldId="2147483710"/>
          </pc:sldLayoutMkLst>
        </pc:sldLayoutChg>
        <pc:sldLayoutChg chg="new del replId">
          <pc:chgData name="Takashi Koyama" userId="67047c8071e7c676" providerId="LiveId" clId="{60131A60-09A8-48C1-B2BE-6E7D4189E855}" dt="2023-07-27T06:50:30.895" v="278" actId="2696"/>
          <pc:sldLayoutMkLst>
            <pc:docMk/>
            <pc:sldMasterMk cId="1084864620" sldId="2147483703"/>
            <pc:sldLayoutMk cId="3854174502" sldId="2147483711"/>
          </pc:sldLayoutMkLst>
        </pc:sldLayoutChg>
        <pc:sldLayoutChg chg="new del replId">
          <pc:chgData name="Takashi Koyama" userId="67047c8071e7c676" providerId="LiveId" clId="{60131A60-09A8-48C1-B2BE-6E7D4189E855}" dt="2023-07-27T06:50:30.909" v="279" actId="2696"/>
          <pc:sldLayoutMkLst>
            <pc:docMk/>
            <pc:sldMasterMk cId="1084864620" sldId="2147483703"/>
            <pc:sldLayoutMk cId="541138099" sldId="2147483712"/>
          </pc:sldLayoutMkLst>
        </pc:sldLayoutChg>
        <pc:sldLayoutChg chg="new del replId">
          <pc:chgData name="Takashi Koyama" userId="67047c8071e7c676" providerId="LiveId" clId="{60131A60-09A8-48C1-B2BE-6E7D4189E855}" dt="2023-07-27T06:50:30.930" v="280" actId="2696"/>
          <pc:sldLayoutMkLst>
            <pc:docMk/>
            <pc:sldMasterMk cId="1084864620" sldId="2147483703"/>
            <pc:sldLayoutMk cId="2076493897" sldId="2147483713"/>
          </pc:sldLayoutMkLst>
        </pc:sldLayoutChg>
        <pc:sldLayoutChg chg="new del replId">
          <pc:chgData name="Takashi Koyama" userId="67047c8071e7c676" providerId="LiveId" clId="{60131A60-09A8-48C1-B2BE-6E7D4189E855}" dt="2023-07-27T06:50:30.947" v="281" actId="2696"/>
          <pc:sldLayoutMkLst>
            <pc:docMk/>
            <pc:sldMasterMk cId="1084864620" sldId="2147483703"/>
            <pc:sldLayoutMk cId="1780152669" sldId="2147483714"/>
          </pc:sldLayoutMkLst>
        </pc:sldLayoutChg>
      </pc:sldMasterChg>
    </pc:docChg>
  </pc:docChgLst>
  <pc:docChgLst>
    <pc:chgData name="Takashi Koyama" userId="67047c8071e7c676" providerId="LiveId" clId="{70DA9CE5-EBBB-429B-9C28-0ABF89B2DB45}"/>
    <pc:docChg chg="undo custSel addSld delSld modSld delMainMaster modMainMaster">
      <pc:chgData name="Takashi Koyama" userId="67047c8071e7c676" providerId="LiveId" clId="{70DA9CE5-EBBB-429B-9C28-0ABF89B2DB45}" dt="2023-06-09T04:07:24.556" v="1655" actId="16037"/>
      <pc:docMkLst>
        <pc:docMk/>
      </pc:docMkLst>
      <pc:sldChg chg="del">
        <pc:chgData name="Takashi Koyama" userId="67047c8071e7c676" providerId="LiveId" clId="{70DA9CE5-EBBB-429B-9C28-0ABF89B2DB45}" dt="2023-05-24T08:52:55.645" v="460" actId="2696"/>
        <pc:sldMkLst>
          <pc:docMk/>
          <pc:sldMk cId="2896813410" sldId="256"/>
        </pc:sldMkLst>
      </pc:sldChg>
      <pc:sldChg chg="add del">
        <pc:chgData name="Takashi Koyama" userId="67047c8071e7c676" providerId="LiveId" clId="{70DA9CE5-EBBB-429B-9C28-0ABF89B2DB45}" dt="2023-06-08T11:14:14.111" v="1608" actId="2696"/>
        <pc:sldMkLst>
          <pc:docMk/>
          <pc:sldMk cId="1720123674" sldId="266"/>
        </pc:sldMkLst>
      </pc:sldChg>
      <pc:sldChg chg="addSp delSp modSp new add del mod">
        <pc:chgData name="Takashi Koyama" userId="67047c8071e7c676" providerId="LiveId" clId="{70DA9CE5-EBBB-429B-9C28-0ABF89B2DB45}" dt="2023-06-08T11:14:14.724" v="1609" actId="2696"/>
        <pc:sldMkLst>
          <pc:docMk/>
          <pc:sldMk cId="1710783314" sldId="267"/>
        </pc:sldMkLst>
        <pc:spChg chg="mod">
          <ac:chgData name="Takashi Koyama" userId="67047c8071e7c676" providerId="LiveId" clId="{70DA9CE5-EBBB-429B-9C28-0ABF89B2DB45}" dt="2023-05-24T11:33:51.267" v="904" actId="20577"/>
          <ac:spMkLst>
            <pc:docMk/>
            <pc:sldMk cId="1710783314" sldId="267"/>
            <ac:spMk id="2" creationId="{A15AA13D-4FEE-7F3C-E626-65774CB22E3B}"/>
          </ac:spMkLst>
        </pc:spChg>
        <pc:spChg chg="mod">
          <ac:chgData name="Takashi Koyama" userId="67047c8071e7c676" providerId="LiveId" clId="{70DA9CE5-EBBB-429B-9C28-0ABF89B2DB45}" dt="2023-05-24T11:46:52.940" v="1125"/>
          <ac:spMkLst>
            <pc:docMk/>
            <pc:sldMk cId="1710783314" sldId="267"/>
            <ac:spMk id="3" creationId="{C434DF66-EA1A-9EAB-CDFD-4B53D9EBB11E}"/>
          </ac:spMkLst>
        </pc:spChg>
        <pc:spChg chg="add del mod">
          <ac:chgData name="Takashi Koyama" userId="67047c8071e7c676" providerId="LiveId" clId="{70DA9CE5-EBBB-429B-9C28-0ABF89B2DB45}" dt="2023-05-24T11:49:27.670" v="1393" actId="478"/>
          <ac:spMkLst>
            <pc:docMk/>
            <pc:sldMk cId="1710783314" sldId="267"/>
            <ac:spMk id="5" creationId="{9FA510A8-1439-A8A6-9036-FEE733126C56}"/>
          </ac:spMkLst>
        </pc:spChg>
        <pc:spChg chg="add mod">
          <ac:chgData name="Takashi Koyama" userId="67047c8071e7c676" providerId="LiveId" clId="{70DA9CE5-EBBB-429B-9C28-0ABF89B2DB45}" dt="2023-05-24T11:49:33.036" v="1394" actId="207"/>
          <ac:spMkLst>
            <pc:docMk/>
            <pc:sldMk cId="1710783314" sldId="267"/>
            <ac:spMk id="6" creationId="{CE6B77A6-4D52-607F-3F6F-B37A85045536}"/>
          </ac:spMkLst>
        </pc:spChg>
        <pc:spChg chg="add mod">
          <ac:chgData name="Takashi Koyama" userId="67047c8071e7c676" providerId="LiveId" clId="{70DA9CE5-EBBB-429B-9C28-0ABF89B2DB45}" dt="2023-06-08T10:32:01.957" v="1503"/>
          <ac:spMkLst>
            <pc:docMk/>
            <pc:sldMk cId="1710783314" sldId="267"/>
            <ac:spMk id="7" creationId="{2A56AEE9-E4A3-846E-B84F-421BF23E8516}"/>
          </ac:spMkLst>
        </pc:spChg>
        <pc:picChg chg="add mod">
          <ac:chgData name="Takashi Koyama" userId="67047c8071e7c676" providerId="LiveId" clId="{70DA9CE5-EBBB-429B-9C28-0ABF89B2DB45}" dt="2023-05-24T10:26:51.323" v="553" actId="1076"/>
          <ac:picMkLst>
            <pc:docMk/>
            <pc:sldMk cId="1710783314" sldId="267"/>
            <ac:picMk id="4" creationId="{AF4956C8-E299-0C5F-4403-EFEBD58587AE}"/>
          </ac:picMkLst>
        </pc:picChg>
      </pc:sldChg>
      <pc:sldChg chg="addSp delSp modSp new">
        <pc:chgData name="Takashi Koyama" userId="67047c8071e7c676" providerId="LiveId" clId="{70DA9CE5-EBBB-429B-9C28-0ABF89B2DB45}" dt="2023-05-24T10:42:16.283" v="641" actId="931"/>
        <pc:sldMkLst>
          <pc:docMk/>
          <pc:sldMk cId="3132066509" sldId="268"/>
        </pc:sldMkLst>
        <pc:picChg chg="add del mod">
          <ac:chgData name="Takashi Koyama" userId="67047c8071e7c676" providerId="LiveId" clId="{70DA9CE5-EBBB-429B-9C28-0ABF89B2DB45}" dt="2023-05-24T10:42:16.283" v="641" actId="931"/>
          <ac:picMkLst>
            <pc:docMk/>
            <pc:sldMk cId="3132066509" sldId="268"/>
            <ac:picMk id="4" creationId="{93021A53-5B5C-1CE8-80E5-9896DBC054A6}"/>
          </ac:picMkLst>
        </pc:picChg>
      </pc:sldChg>
      <pc:sldChg chg="new del">
        <pc:chgData name="Takashi Koyama" userId="67047c8071e7c676" providerId="LiveId" clId="{70DA9CE5-EBBB-429B-9C28-0ABF89B2DB45}" dt="2023-05-24T10:29:57.776" v="573" actId="47"/>
        <pc:sldMkLst>
          <pc:docMk/>
          <pc:sldMk cId="328966383" sldId="269"/>
        </pc:sldMkLst>
      </pc:sldChg>
      <pc:sldChg chg="addSp delSp modSp new mod">
        <pc:chgData name="Takashi Koyama" userId="67047c8071e7c676" providerId="LiveId" clId="{70DA9CE5-EBBB-429B-9C28-0ABF89B2DB45}" dt="2023-06-08T10:32:46.413" v="1509" actId="14100"/>
        <pc:sldMkLst>
          <pc:docMk/>
          <pc:sldMk cId="503048579" sldId="269"/>
        </pc:sldMkLst>
        <pc:spChg chg="mod">
          <ac:chgData name="Takashi Koyama" userId="67047c8071e7c676" providerId="LiveId" clId="{70DA9CE5-EBBB-429B-9C28-0ABF89B2DB45}" dt="2023-05-24T11:46:23.028" v="1074" actId="20577"/>
          <ac:spMkLst>
            <pc:docMk/>
            <pc:sldMk cId="503048579" sldId="269"/>
            <ac:spMk id="2" creationId="{4227F81C-2F1F-7A72-35DF-FEFF7FDB85EF}"/>
          </ac:spMkLst>
        </pc:spChg>
        <pc:spChg chg="mod">
          <ac:chgData name="Takashi Koyama" userId="67047c8071e7c676" providerId="LiveId" clId="{70DA9CE5-EBBB-429B-9C28-0ABF89B2DB45}" dt="2023-05-24T11:46:42.943" v="1124" actId="20577"/>
          <ac:spMkLst>
            <pc:docMk/>
            <pc:sldMk cId="503048579" sldId="269"/>
            <ac:spMk id="3" creationId="{6E8212F3-26FB-1B10-8D02-920C86164E07}"/>
          </ac:spMkLst>
        </pc:spChg>
        <pc:spChg chg="add mod">
          <ac:chgData name="Takashi Koyama" userId="67047c8071e7c676" providerId="LiveId" clId="{70DA9CE5-EBBB-429B-9C28-0ABF89B2DB45}" dt="2023-06-08T10:32:46.413" v="1509" actId="14100"/>
          <ac:spMkLst>
            <pc:docMk/>
            <pc:sldMk cId="503048579" sldId="269"/>
            <ac:spMk id="4" creationId="{C7B79C08-D32C-AC64-5753-7BA42DEF71BF}"/>
          </ac:spMkLst>
        </pc:spChg>
        <pc:spChg chg="add del mod ord">
          <ac:chgData name="Takashi Koyama" userId="67047c8071e7c676" providerId="LiveId" clId="{70DA9CE5-EBBB-429B-9C28-0ABF89B2DB45}" dt="2023-05-25T00:49:53.180" v="1488" actId="478"/>
          <ac:spMkLst>
            <pc:docMk/>
            <pc:sldMk cId="503048579" sldId="269"/>
            <ac:spMk id="7" creationId="{1E6F9ADB-48F3-F0B5-F3AE-FEEF791BA027}"/>
          </ac:spMkLst>
        </pc:spChg>
        <pc:spChg chg="add mod">
          <ac:chgData name="Takashi Koyama" userId="67047c8071e7c676" providerId="LiveId" clId="{70DA9CE5-EBBB-429B-9C28-0ABF89B2DB45}" dt="2023-05-24T11:49:12.771" v="1389" actId="14100"/>
          <ac:spMkLst>
            <pc:docMk/>
            <pc:sldMk cId="503048579" sldId="269"/>
            <ac:spMk id="8" creationId="{19F1F0AE-378C-935B-5499-783E29088957}"/>
          </ac:spMkLst>
        </pc:spChg>
        <pc:picChg chg="add mod">
          <ac:chgData name="Takashi Koyama" userId="67047c8071e7c676" providerId="LiveId" clId="{70DA9CE5-EBBB-429B-9C28-0ABF89B2DB45}" dt="2023-05-24T11:45:50.514" v="1071" actId="1038"/>
          <ac:picMkLst>
            <pc:docMk/>
            <pc:sldMk cId="503048579" sldId="269"/>
            <ac:picMk id="5" creationId="{555115A0-443D-F3E2-0636-288C2CB455B3}"/>
          </ac:picMkLst>
        </pc:picChg>
        <pc:picChg chg="add del mod">
          <ac:chgData name="Takashi Koyama" userId="67047c8071e7c676" providerId="LiveId" clId="{70DA9CE5-EBBB-429B-9C28-0ABF89B2DB45}" dt="2023-05-24T11:45:41.097" v="1069" actId="478"/>
          <ac:picMkLst>
            <pc:docMk/>
            <pc:sldMk cId="503048579" sldId="269"/>
            <ac:picMk id="6" creationId="{1A591D3B-B20E-16C1-2B53-A827E3802EDF}"/>
          </ac:picMkLst>
        </pc:picChg>
      </pc:sldChg>
      <pc:sldChg chg="addSp delSp modSp new del mod">
        <pc:chgData name="Takashi Koyama" userId="67047c8071e7c676" providerId="LiveId" clId="{70DA9CE5-EBBB-429B-9C28-0ABF89B2DB45}" dt="2023-05-24T11:38:31.689" v="982" actId="47"/>
        <pc:sldMkLst>
          <pc:docMk/>
          <pc:sldMk cId="1995033141" sldId="269"/>
        </pc:sldMkLst>
        <pc:spChg chg="mod">
          <ac:chgData name="Takashi Koyama" userId="67047c8071e7c676" providerId="LiveId" clId="{70DA9CE5-EBBB-429B-9C28-0ABF89B2DB45}" dt="2023-05-24T11:33:47.460" v="903" actId="20577"/>
          <ac:spMkLst>
            <pc:docMk/>
            <pc:sldMk cId="1995033141" sldId="269"/>
            <ac:spMk id="2" creationId="{7BB014ED-3003-7514-99AC-937C0AAB2010}"/>
          </ac:spMkLst>
        </pc:spChg>
        <pc:spChg chg="mod">
          <ac:chgData name="Takashi Koyama" userId="67047c8071e7c676" providerId="LiveId" clId="{70DA9CE5-EBBB-429B-9C28-0ABF89B2DB45}" dt="2023-05-24T11:34:09.298" v="963"/>
          <ac:spMkLst>
            <pc:docMk/>
            <pc:sldMk cId="1995033141" sldId="269"/>
            <ac:spMk id="3" creationId="{F4506348-975F-49A1-0C54-81D761FBBDB5}"/>
          </ac:spMkLst>
        </pc:spChg>
        <pc:picChg chg="add mod">
          <ac:chgData name="Takashi Koyama" userId="67047c8071e7c676" providerId="LiveId" clId="{70DA9CE5-EBBB-429B-9C28-0ABF89B2DB45}" dt="2023-05-24T11:35:08.738" v="981" actId="1035"/>
          <ac:picMkLst>
            <pc:docMk/>
            <pc:sldMk cId="1995033141" sldId="269"/>
            <ac:picMk id="5" creationId="{A8A7AEC0-99F1-D081-EDD6-08D96651AAF9}"/>
          </ac:picMkLst>
        </pc:picChg>
        <pc:picChg chg="add del mod">
          <ac:chgData name="Takashi Koyama" userId="67047c8071e7c676" providerId="LiveId" clId="{70DA9CE5-EBBB-429B-9C28-0ABF89B2DB45}" dt="2023-05-24T11:34:56.232" v="976" actId="478"/>
          <ac:picMkLst>
            <pc:docMk/>
            <pc:sldMk cId="1995033141" sldId="269"/>
            <ac:picMk id="6" creationId="{EA77C547-86D9-9188-8026-78F8F667DE97}"/>
          </ac:picMkLst>
        </pc:picChg>
      </pc:sldChg>
      <pc:sldChg chg="addSp delSp modSp new mod">
        <pc:chgData name="Takashi Koyama" userId="67047c8071e7c676" providerId="LiveId" clId="{70DA9CE5-EBBB-429B-9C28-0ABF89B2DB45}" dt="2023-06-08T10:44:58.815" v="1565" actId="478"/>
        <pc:sldMkLst>
          <pc:docMk/>
          <pc:sldMk cId="587496371" sldId="270"/>
        </pc:sldMkLst>
        <pc:spChg chg="add del mod">
          <ac:chgData name="Takashi Koyama" userId="67047c8071e7c676" providerId="LiveId" clId="{70DA9CE5-EBBB-429B-9C28-0ABF89B2DB45}" dt="2023-06-08T10:44:58.815" v="1565" actId="478"/>
          <ac:spMkLst>
            <pc:docMk/>
            <pc:sldMk cId="587496371" sldId="270"/>
            <ac:spMk id="6" creationId="{5DA3D430-D1CE-934B-8186-9B00FB864E5B}"/>
          </ac:spMkLst>
        </pc:spChg>
        <pc:spChg chg="add del mod">
          <ac:chgData name="Takashi Koyama" userId="67047c8071e7c676" providerId="LiveId" clId="{70DA9CE5-EBBB-429B-9C28-0ABF89B2DB45}" dt="2023-06-08T10:44:58.815" v="1565" actId="478"/>
          <ac:spMkLst>
            <pc:docMk/>
            <pc:sldMk cId="587496371" sldId="270"/>
            <ac:spMk id="7" creationId="{8D6BD7FE-35DB-C86B-6A49-4A33D097A5E2}"/>
          </ac:spMkLst>
        </pc:spChg>
        <pc:spChg chg="mod">
          <ac:chgData name="Takashi Koyama" userId="67047c8071e7c676" providerId="LiveId" clId="{70DA9CE5-EBBB-429B-9C28-0ABF89B2DB45}" dt="2023-06-08T10:36:57.723" v="1545" actId="13822"/>
          <ac:spMkLst>
            <pc:docMk/>
            <pc:sldMk cId="587496371" sldId="270"/>
            <ac:spMk id="9" creationId="{C663BB3A-E498-7C89-2D08-3DD226CADBA9}"/>
          </ac:spMkLst>
        </pc:spChg>
        <pc:spChg chg="mod">
          <ac:chgData name="Takashi Koyama" userId="67047c8071e7c676" providerId="LiveId" clId="{70DA9CE5-EBBB-429B-9C28-0ABF89B2DB45}" dt="2023-06-08T10:36:57.723" v="1545" actId="13822"/>
          <ac:spMkLst>
            <pc:docMk/>
            <pc:sldMk cId="587496371" sldId="270"/>
            <ac:spMk id="10" creationId="{D7D243EF-8451-E7CC-1FC0-78F276DE690B}"/>
          </ac:spMkLst>
        </pc:spChg>
        <pc:spChg chg="add del mod">
          <ac:chgData name="Takashi Koyama" userId="67047c8071e7c676" providerId="LiveId" clId="{70DA9CE5-EBBB-429B-9C28-0ABF89B2DB45}" dt="2023-06-08T10:40:26.806" v="1557" actId="478"/>
          <ac:spMkLst>
            <pc:docMk/>
            <pc:sldMk cId="587496371" sldId="270"/>
            <ac:spMk id="11" creationId="{E4DA3043-23AD-1297-1E72-847CFE912BFD}"/>
          </ac:spMkLst>
        </pc:spChg>
        <pc:spChg chg="add del mod">
          <ac:chgData name="Takashi Koyama" userId="67047c8071e7c676" providerId="LiveId" clId="{70DA9CE5-EBBB-429B-9C28-0ABF89B2DB45}" dt="2023-06-08T10:44:58.815" v="1565" actId="478"/>
          <ac:spMkLst>
            <pc:docMk/>
            <pc:sldMk cId="587496371" sldId="270"/>
            <ac:spMk id="12" creationId="{DE22217E-94AB-68D0-DC56-DDD7F05EF853}"/>
          </ac:spMkLst>
        </pc:spChg>
        <pc:grpChg chg="add del mod">
          <ac:chgData name="Takashi Koyama" userId="67047c8071e7c676" providerId="LiveId" clId="{70DA9CE5-EBBB-429B-9C28-0ABF89B2DB45}" dt="2023-06-08T10:44:58.815" v="1565" actId="478"/>
          <ac:grpSpMkLst>
            <pc:docMk/>
            <pc:sldMk cId="587496371" sldId="270"/>
            <ac:grpSpMk id="8" creationId="{B8B27F3F-D555-D9A0-F021-BD9D936BCD7B}"/>
          </ac:grpSpMkLst>
        </pc:grpChg>
      </pc:sldChg>
      <pc:sldChg chg="new">
        <pc:chgData name="Takashi Koyama" userId="67047c8071e7c676" providerId="LiveId" clId="{70DA9CE5-EBBB-429B-9C28-0ABF89B2DB45}" dt="2023-06-08T11:20:02.361" v="1630" actId="680"/>
        <pc:sldMkLst>
          <pc:docMk/>
          <pc:sldMk cId="165508926" sldId="271"/>
        </pc:sldMkLst>
      </pc:sldChg>
      <pc:sldChg chg="new del">
        <pc:chgData name="Takashi Koyama" userId="67047c8071e7c676" providerId="LiveId" clId="{70DA9CE5-EBBB-429B-9C28-0ABF89B2DB45}" dt="2023-06-08T11:14:13.318" v="1607" actId="680"/>
        <pc:sldMkLst>
          <pc:docMk/>
          <pc:sldMk cId="614059206" sldId="271"/>
        </pc:sldMkLst>
      </pc:sldChg>
      <pc:sldChg chg="del">
        <pc:chgData name="Takashi Koyama" userId="67047c8071e7c676" providerId="LiveId" clId="{70DA9CE5-EBBB-429B-9C28-0ABF89B2DB45}" dt="2023-05-08T01:25:48.194" v="5" actId="47"/>
        <pc:sldMkLst>
          <pc:docMk/>
          <pc:sldMk cId="70636353" sldId="290"/>
        </pc:sldMkLst>
      </pc:sldChg>
      <pc:sldChg chg="del">
        <pc:chgData name="Takashi Koyama" userId="67047c8071e7c676" providerId="LiveId" clId="{70DA9CE5-EBBB-429B-9C28-0ABF89B2DB45}" dt="2023-05-24T08:34:19.379" v="292" actId="47"/>
        <pc:sldMkLst>
          <pc:docMk/>
          <pc:sldMk cId="1391279711" sldId="302"/>
        </pc:sldMkLst>
      </pc:sldChg>
      <pc:sldChg chg="new del">
        <pc:chgData name="Takashi Koyama" userId="67047c8071e7c676" providerId="LiveId" clId="{70DA9CE5-EBBB-429B-9C28-0ABF89B2DB45}" dt="2023-05-10T13:17:32.049" v="195" actId="47"/>
        <pc:sldMkLst>
          <pc:docMk/>
          <pc:sldMk cId="1703150457" sldId="303"/>
        </pc:sldMkLst>
      </pc:sldChg>
      <pc:sldChg chg="modSp new del mod">
        <pc:chgData name="Takashi Koyama" userId="67047c8071e7c676" providerId="LiveId" clId="{70DA9CE5-EBBB-429B-9C28-0ABF89B2DB45}" dt="2023-05-10T13:17:52.648" v="258" actId="2696"/>
        <pc:sldMkLst>
          <pc:docMk/>
          <pc:sldMk cId="3665527553" sldId="303"/>
        </pc:sldMkLst>
        <pc:spChg chg="mod">
          <ac:chgData name="Takashi Koyama" userId="67047c8071e7c676" providerId="LiveId" clId="{70DA9CE5-EBBB-429B-9C28-0ABF89B2DB45}" dt="2023-05-10T13:17:45.944" v="257" actId="20577"/>
          <ac:spMkLst>
            <pc:docMk/>
            <pc:sldMk cId="3665527553" sldId="303"/>
            <ac:spMk id="5" creationId="{E46AD952-67C6-A1FD-3FBC-D91A4FA73BDD}"/>
          </ac:spMkLst>
        </pc:spChg>
      </pc:sldChg>
      <pc:sldMasterChg chg="addSp delSp modSp mod addSldLayout delSldLayout modSldLayout sldLayoutOrd">
        <pc:chgData name="Takashi Koyama" userId="67047c8071e7c676" providerId="LiveId" clId="{70DA9CE5-EBBB-429B-9C28-0ABF89B2DB45}" dt="2023-06-09T04:07:24.556" v="1655" actId="16037"/>
        <pc:sldMasterMkLst>
          <pc:docMk/>
          <pc:sldMasterMk cId="846470962" sldId="2147483660"/>
        </pc:sldMasterMkLst>
        <pc:spChg chg="mod">
          <ac:chgData name="Takashi Koyama" userId="67047c8071e7c676" providerId="LiveId" clId="{70DA9CE5-EBBB-429B-9C28-0ABF89B2DB45}" dt="2023-05-24T08:49:50.024" v="434" actId="14100"/>
          <ac:spMkLst>
            <pc:docMk/>
            <pc:sldMasterMk cId="846470962" sldId="2147483660"/>
            <ac:spMk id="2" creationId="{00000000-0000-0000-0000-000000000000}"/>
          </ac:spMkLst>
        </pc:spChg>
        <pc:spChg chg="add del mod">
          <ac:chgData name="Takashi Koyama" userId="67047c8071e7c676" providerId="LiveId" clId="{70DA9CE5-EBBB-429B-9C28-0ABF89B2DB45}" dt="2023-05-24T08:49:53.259" v="435" actId="478"/>
          <ac:spMkLst>
            <pc:docMk/>
            <pc:sldMasterMk cId="846470962" sldId="2147483660"/>
            <ac:spMk id="3" creationId="{926A5C1C-C0FC-BA40-5456-5667FDFC8A75}"/>
          </ac:spMkLst>
        </pc:spChg>
        <pc:spChg chg="add del mod">
          <ac:chgData name="Takashi Koyama" userId="67047c8071e7c676" providerId="LiveId" clId="{70DA9CE5-EBBB-429B-9C28-0ABF89B2DB45}" dt="2023-05-24T08:50:08.413" v="438" actId="478"/>
          <ac:spMkLst>
            <pc:docMk/>
            <pc:sldMasterMk cId="846470962" sldId="2147483660"/>
            <ac:spMk id="4" creationId="{29BAE13A-86DA-D64A-7CF6-EEA056DF51A9}"/>
          </ac:spMkLst>
        </pc:spChg>
        <pc:spChg chg="mod">
          <ac:chgData name="Takashi Koyama" userId="67047c8071e7c676" providerId="LiveId" clId="{70DA9CE5-EBBB-429B-9C28-0ABF89B2DB45}" dt="2023-05-24T10:28:23.069" v="566" actId="1076"/>
          <ac:spMkLst>
            <pc:docMk/>
            <pc:sldMasterMk cId="846470962" sldId="2147483660"/>
            <ac:spMk id="6" creationId="{00000000-0000-0000-0000-000000000000}"/>
          </ac:spMkLst>
        </pc:spChg>
        <pc:sldLayoutChg chg="addSp delSp modSp mod setBg">
          <pc:chgData name="Takashi Koyama" userId="67047c8071e7c676" providerId="LiveId" clId="{70DA9CE5-EBBB-429B-9C28-0ABF89B2DB45}" dt="2023-06-09T04:04:32.873" v="1632"/>
          <pc:sldLayoutMkLst>
            <pc:docMk/>
            <pc:sldMasterMk cId="846470962" sldId="2147483660"/>
            <pc:sldLayoutMk cId="3827884282" sldId="2147483661"/>
          </pc:sldLayoutMkLst>
          <pc:spChg chg="mod">
            <ac:chgData name="Takashi Koyama" userId="67047c8071e7c676" providerId="LiveId" clId="{70DA9CE5-EBBB-429B-9C28-0ABF89B2DB45}" dt="2023-06-08T11:18:42.405" v="1616" actId="207"/>
            <ac:spMkLst>
              <pc:docMk/>
              <pc:sldMasterMk cId="846470962" sldId="2147483660"/>
              <pc:sldLayoutMk cId="3827884282" sldId="2147483661"/>
              <ac:spMk id="2" creationId="{00000000-0000-0000-0000-000000000000}"/>
            </ac:spMkLst>
          </pc:spChg>
          <pc:spChg chg="mod">
            <ac:chgData name="Takashi Koyama" userId="67047c8071e7c676" providerId="LiveId" clId="{70DA9CE5-EBBB-429B-9C28-0ABF89B2DB45}" dt="2023-06-08T11:18:42.405" v="1616" actId="207"/>
            <ac:spMkLst>
              <pc:docMk/>
              <pc:sldMasterMk cId="846470962" sldId="2147483660"/>
              <pc:sldLayoutMk cId="3827884282" sldId="2147483661"/>
              <ac:spMk id="3" creationId="{00000000-0000-0000-0000-000000000000}"/>
            </ac:spMkLst>
          </pc:spChg>
          <pc:spChg chg="add del mod">
            <ac:chgData name="Takashi Koyama" userId="67047c8071e7c676" providerId="LiveId" clId="{70DA9CE5-EBBB-429B-9C28-0ABF89B2DB45}" dt="2023-05-10T06:10:18.825" v="60"/>
            <ac:spMkLst>
              <pc:docMk/>
              <pc:sldMasterMk cId="846470962" sldId="2147483660"/>
              <pc:sldLayoutMk cId="3827884282" sldId="2147483661"/>
              <ac:spMk id="4" creationId="{F31B5AFC-29FA-54C8-AE4E-F3A8D357948B}"/>
            </ac:spMkLst>
          </pc:spChg>
          <pc:picChg chg="add del mod">
            <ac:chgData name="Takashi Koyama" userId="67047c8071e7c676" providerId="LiveId" clId="{70DA9CE5-EBBB-429B-9C28-0ABF89B2DB45}" dt="2023-05-24T10:11:14.857" v="493" actId="21"/>
            <ac:picMkLst>
              <pc:docMk/>
              <pc:sldMasterMk cId="846470962" sldId="2147483660"/>
              <pc:sldLayoutMk cId="3827884282" sldId="2147483661"/>
              <ac:picMk id="4" creationId="{BFD88ADE-087E-0A13-66E5-6707F107868B}"/>
            </ac:picMkLst>
          </pc:picChg>
          <pc:picChg chg="add del mod">
            <ac:chgData name="Takashi Koyama" userId="67047c8071e7c676" providerId="LiveId" clId="{70DA9CE5-EBBB-429B-9C28-0ABF89B2DB45}" dt="2023-05-24T10:20:23.327" v="499" actId="478"/>
            <ac:picMkLst>
              <pc:docMk/>
              <pc:sldMasterMk cId="846470962" sldId="2147483660"/>
              <pc:sldLayoutMk cId="3827884282" sldId="2147483661"/>
              <ac:picMk id="5" creationId="{A939BE86-8850-34B5-EB2F-4A46AC12C779}"/>
            </ac:picMkLst>
          </pc:picChg>
          <pc:picChg chg="add del mod ord">
            <ac:chgData name="Takashi Koyama" userId="67047c8071e7c676" providerId="LiveId" clId="{70DA9CE5-EBBB-429B-9C28-0ABF89B2DB45}" dt="2023-05-12T07:54:15.995" v="291"/>
            <ac:picMkLst>
              <pc:docMk/>
              <pc:sldMasterMk cId="846470962" sldId="2147483660"/>
              <pc:sldLayoutMk cId="3827884282" sldId="2147483661"/>
              <ac:picMk id="5" creationId="{FD30F7EA-F27B-ECBB-6C34-29C38ABB51AF}"/>
            </ac:picMkLst>
          </pc:picChg>
          <pc:picChg chg="add del mod">
            <ac:chgData name="Takashi Koyama" userId="67047c8071e7c676" providerId="LiveId" clId="{70DA9CE5-EBBB-429B-9C28-0ABF89B2DB45}" dt="2023-05-24T10:20:39.220" v="501"/>
            <ac:picMkLst>
              <pc:docMk/>
              <pc:sldMasterMk cId="846470962" sldId="2147483660"/>
              <pc:sldLayoutMk cId="3827884282" sldId="2147483661"/>
              <ac:picMk id="6" creationId="{5E8DEF85-B08F-2E9F-F492-CC5851CE5854}"/>
            </ac:picMkLst>
          </pc:picChg>
        </pc:sldLayoutChg>
        <pc:sldLayoutChg chg="del">
          <pc:chgData name="Takashi Koyama" userId="67047c8071e7c676" providerId="LiveId" clId="{70DA9CE5-EBBB-429B-9C28-0ABF89B2DB45}" dt="2023-05-08T01:25:59.931" v="6" actId="2696"/>
          <pc:sldLayoutMkLst>
            <pc:docMk/>
            <pc:sldMasterMk cId="846470962" sldId="2147483660"/>
            <pc:sldLayoutMk cId="3998883361" sldId="2147483662"/>
          </pc:sldLayoutMkLst>
        </pc:sldLayoutChg>
        <pc:sldLayoutChg chg="modSp mod setBg">
          <pc:chgData name="Takashi Koyama" userId="67047c8071e7c676" providerId="LiveId" clId="{70DA9CE5-EBBB-429B-9C28-0ABF89B2DB45}" dt="2023-06-09T04:05:10.903" v="1638" actId="207"/>
          <pc:sldLayoutMkLst>
            <pc:docMk/>
            <pc:sldMasterMk cId="846470962" sldId="2147483660"/>
            <pc:sldLayoutMk cId="2251829526" sldId="2147483663"/>
          </pc:sldLayoutMkLst>
          <pc:spChg chg="mod">
            <ac:chgData name="Takashi Koyama" userId="67047c8071e7c676" providerId="LiveId" clId="{70DA9CE5-EBBB-429B-9C28-0ABF89B2DB45}" dt="2023-05-24T11:39:33.820" v="989" actId="207"/>
            <ac:spMkLst>
              <pc:docMk/>
              <pc:sldMasterMk cId="846470962" sldId="2147483660"/>
              <pc:sldLayoutMk cId="2251829526" sldId="2147483663"/>
              <ac:spMk id="2" creationId="{00000000-0000-0000-0000-000000000000}"/>
            </ac:spMkLst>
          </pc:spChg>
          <pc:spChg chg="mod">
            <ac:chgData name="Takashi Koyama" userId="67047c8071e7c676" providerId="LiveId" clId="{70DA9CE5-EBBB-429B-9C28-0ABF89B2DB45}" dt="2023-05-24T11:39:33.820" v="989" actId="207"/>
            <ac:spMkLst>
              <pc:docMk/>
              <pc:sldMasterMk cId="846470962" sldId="2147483660"/>
              <pc:sldLayoutMk cId="2251829526" sldId="2147483663"/>
              <ac:spMk id="3" creationId="{00000000-0000-0000-0000-000000000000}"/>
            </ac:spMkLst>
          </pc:spChg>
          <pc:spChg chg="mod">
            <ac:chgData name="Takashi Koyama" userId="67047c8071e7c676" providerId="LiveId" clId="{70DA9CE5-EBBB-429B-9C28-0ABF89B2DB45}" dt="2023-06-09T04:05:10.903" v="1638" actId="207"/>
            <ac:spMkLst>
              <pc:docMk/>
              <pc:sldMasterMk cId="846470962" sldId="2147483660"/>
              <pc:sldLayoutMk cId="2251829526" sldId="2147483663"/>
              <ac:spMk id="7" creationId="{02F600E0-F6AA-4F11-EB25-D5018B2B9A91}"/>
            </ac:spMkLst>
          </pc:spChg>
        </pc:sldLayoutChg>
        <pc:sldLayoutChg chg="del">
          <pc:chgData name="Takashi Koyama" userId="67047c8071e7c676" providerId="LiveId" clId="{70DA9CE5-EBBB-429B-9C28-0ABF89B2DB45}" dt="2023-05-08T01:25:59.943" v="7" actId="2696"/>
          <pc:sldLayoutMkLst>
            <pc:docMk/>
            <pc:sldMasterMk cId="846470962" sldId="2147483660"/>
            <pc:sldLayoutMk cId="3154620267" sldId="2147483667"/>
          </pc:sldLayoutMkLst>
        </pc:sldLayoutChg>
        <pc:sldLayoutChg chg="addSp delSp modSp mod setBg">
          <pc:chgData name="Takashi Koyama" userId="67047c8071e7c676" providerId="LiveId" clId="{70DA9CE5-EBBB-429B-9C28-0ABF89B2DB45}" dt="2023-06-09T04:06:16.755" v="1651"/>
          <pc:sldLayoutMkLst>
            <pc:docMk/>
            <pc:sldMasterMk cId="846470962" sldId="2147483660"/>
            <pc:sldLayoutMk cId="1295931142" sldId="2147483669"/>
          </pc:sldLayoutMkLst>
          <pc:graphicFrameChg chg="add del mod">
            <ac:chgData name="Takashi Koyama" userId="67047c8071e7c676" providerId="LiveId" clId="{70DA9CE5-EBBB-429B-9C28-0ABF89B2DB45}" dt="2023-05-24T10:06:38.473" v="464" actId="478"/>
            <ac:graphicFrameMkLst>
              <pc:docMk/>
              <pc:sldMasterMk cId="846470962" sldId="2147483660"/>
              <pc:sldLayoutMk cId="1295931142" sldId="2147483669"/>
              <ac:graphicFrameMk id="2" creationId="{FF4F8D0F-F613-FDBE-5FB8-DB245FC39CC7}"/>
            </ac:graphicFrameMkLst>
          </pc:graphicFrameChg>
          <pc:picChg chg="add del mod">
            <ac:chgData name="Takashi Koyama" userId="67047c8071e7c676" providerId="LiveId" clId="{70DA9CE5-EBBB-429B-9C28-0ABF89B2DB45}" dt="2023-05-24T10:07:08.551" v="473" actId="478"/>
            <ac:picMkLst>
              <pc:docMk/>
              <pc:sldMasterMk cId="846470962" sldId="2147483660"/>
              <pc:sldLayoutMk cId="1295931142" sldId="2147483669"/>
              <ac:picMk id="4" creationId="{F9D5AE25-9539-AD49-BB6D-91E102B91914}"/>
            </ac:picMkLst>
          </pc:picChg>
          <pc:picChg chg="del">
            <ac:chgData name="Takashi Koyama" userId="67047c8071e7c676" providerId="LiveId" clId="{70DA9CE5-EBBB-429B-9C28-0ABF89B2DB45}" dt="2023-05-24T10:07:57.734" v="482" actId="478"/>
            <ac:picMkLst>
              <pc:docMk/>
              <pc:sldMasterMk cId="846470962" sldId="2147483660"/>
              <pc:sldLayoutMk cId="1295931142" sldId="2147483669"/>
              <ac:picMk id="5" creationId="{00000000-0000-0000-0000-000000000000}"/>
            </ac:picMkLst>
          </pc:picChg>
          <pc:picChg chg="add del mod">
            <ac:chgData name="Takashi Koyama" userId="67047c8071e7c676" providerId="LiveId" clId="{70DA9CE5-EBBB-429B-9C28-0ABF89B2DB45}" dt="2023-05-24T10:07:42.922" v="478"/>
            <ac:picMkLst>
              <pc:docMk/>
              <pc:sldMasterMk cId="846470962" sldId="2147483660"/>
              <pc:sldLayoutMk cId="1295931142" sldId="2147483669"/>
              <ac:picMk id="8" creationId="{DD0DC819-E852-7D5A-7C1C-3FED86F323F6}"/>
            </ac:picMkLst>
          </pc:picChg>
          <pc:picChg chg="add mod">
            <ac:chgData name="Takashi Koyama" userId="67047c8071e7c676" providerId="LiveId" clId="{70DA9CE5-EBBB-429B-9C28-0ABF89B2DB45}" dt="2023-05-24T10:11:49.464" v="495" actId="1076"/>
            <ac:picMkLst>
              <pc:docMk/>
              <pc:sldMasterMk cId="846470962" sldId="2147483660"/>
              <pc:sldLayoutMk cId="1295931142" sldId="2147483669"/>
              <ac:picMk id="10" creationId="{4BA43A34-CE70-723E-9FCF-881023DA1E86}"/>
            </ac:picMkLst>
          </pc:picChg>
        </pc:sldLayoutChg>
        <pc:sldLayoutChg chg="addSp delSp modSp del mod">
          <pc:chgData name="Takashi Koyama" userId="67047c8071e7c676" providerId="LiveId" clId="{70DA9CE5-EBBB-429B-9C28-0ABF89B2DB45}" dt="2023-05-24T10:33:20.498" v="595" actId="2696"/>
          <pc:sldLayoutMkLst>
            <pc:docMk/>
            <pc:sldMasterMk cId="846470962" sldId="2147483660"/>
            <pc:sldLayoutMk cId="2313137197" sldId="2147483672"/>
          </pc:sldLayoutMkLst>
          <pc:spChg chg="add del mod">
            <ac:chgData name="Takashi Koyama" userId="67047c8071e7c676" providerId="LiveId" clId="{70DA9CE5-EBBB-429B-9C28-0ABF89B2DB45}" dt="2023-05-10T13:13:56.800" v="131" actId="478"/>
            <ac:spMkLst>
              <pc:docMk/>
              <pc:sldMasterMk cId="846470962" sldId="2147483660"/>
              <pc:sldLayoutMk cId="2313137197" sldId="2147483672"/>
              <ac:spMk id="3" creationId="{18F7EFB5-4482-986E-096E-50F092FFB301}"/>
            </ac:spMkLst>
          </pc:spChg>
          <pc:spChg chg="add mod">
            <ac:chgData name="Takashi Koyama" userId="67047c8071e7c676" providerId="LiveId" clId="{70DA9CE5-EBBB-429B-9C28-0ABF89B2DB45}" dt="2023-05-24T08:50:58.793" v="452"/>
            <ac:spMkLst>
              <pc:docMk/>
              <pc:sldMasterMk cId="846470962" sldId="2147483660"/>
              <pc:sldLayoutMk cId="2313137197" sldId="2147483672"/>
              <ac:spMk id="3" creationId="{2A1F4018-98AA-1A54-A2FD-DC0CC9DDF7BC}"/>
            </ac:spMkLst>
          </pc:spChg>
          <pc:spChg chg="add mod">
            <ac:chgData name="Takashi Koyama" userId="67047c8071e7c676" providerId="LiveId" clId="{70DA9CE5-EBBB-429B-9C28-0ABF89B2DB45}" dt="2023-05-10T13:18:06.569" v="260"/>
            <ac:spMkLst>
              <pc:docMk/>
              <pc:sldMasterMk cId="846470962" sldId="2147483660"/>
              <pc:sldLayoutMk cId="2313137197" sldId="2147483672"/>
              <ac:spMk id="4" creationId="{0616B6F3-598A-65A1-5D4A-E57E7E509B9D}"/>
            </ac:spMkLst>
          </pc:spChg>
          <pc:spChg chg="del">
            <ac:chgData name="Takashi Koyama" userId="67047c8071e7c676" providerId="LiveId" clId="{70DA9CE5-EBBB-429B-9C28-0ABF89B2DB45}" dt="2023-05-24T08:50:58.332" v="451" actId="478"/>
            <ac:spMkLst>
              <pc:docMk/>
              <pc:sldMasterMk cId="846470962" sldId="2147483660"/>
              <pc:sldLayoutMk cId="2313137197" sldId="2147483672"/>
              <ac:spMk id="5" creationId="{00000000-0000-0000-0000-000000000000}"/>
            </ac:spMkLst>
          </pc:spChg>
        </pc:sldLayoutChg>
        <pc:sldLayoutChg chg="addSp delSp modSp mod ord">
          <pc:chgData name="Takashi Koyama" userId="67047c8071e7c676" providerId="LiveId" clId="{70DA9CE5-EBBB-429B-9C28-0ABF89B2DB45}" dt="2023-06-09T04:06:04.669" v="1649" actId="207"/>
          <pc:sldLayoutMkLst>
            <pc:docMk/>
            <pc:sldMasterMk cId="846470962" sldId="2147483660"/>
            <pc:sldLayoutMk cId="2697714700" sldId="2147483673"/>
          </pc:sldLayoutMkLst>
          <pc:spChg chg="mod">
            <ac:chgData name="Takashi Koyama" userId="67047c8071e7c676" providerId="LiveId" clId="{70DA9CE5-EBBB-429B-9C28-0ABF89B2DB45}" dt="2023-06-09T04:06:04.669" v="1649" actId="207"/>
            <ac:spMkLst>
              <pc:docMk/>
              <pc:sldMasterMk cId="846470962" sldId="2147483660"/>
              <pc:sldLayoutMk cId="2697714700" sldId="2147483673"/>
              <ac:spMk id="3" creationId="{00000000-0000-0000-0000-000000000000}"/>
            </ac:spMkLst>
          </pc:spChg>
          <pc:spChg chg="add mod">
            <ac:chgData name="Takashi Koyama" userId="67047c8071e7c676" providerId="LiveId" clId="{70DA9CE5-EBBB-429B-9C28-0ABF89B2DB45}" dt="2023-05-25T00:48:31.919" v="1465" actId="1076"/>
            <ac:spMkLst>
              <pc:docMk/>
              <pc:sldMasterMk cId="846470962" sldId="2147483660"/>
              <pc:sldLayoutMk cId="2697714700" sldId="2147483673"/>
              <ac:spMk id="4" creationId="{B5D785BA-A508-8242-CCB7-310EE2A392BB}"/>
            </ac:spMkLst>
          </pc:spChg>
          <pc:spChg chg="add del mod">
            <ac:chgData name="Takashi Koyama" userId="67047c8071e7c676" providerId="LiveId" clId="{70DA9CE5-EBBB-429B-9C28-0ABF89B2DB45}" dt="2023-05-10T13:14:08.252" v="134" actId="478"/>
            <ac:spMkLst>
              <pc:docMk/>
              <pc:sldMasterMk cId="846470962" sldId="2147483660"/>
              <pc:sldLayoutMk cId="2697714700" sldId="2147483673"/>
              <ac:spMk id="4" creationId="{CD337405-B767-9038-D538-DA0C218BF8F0}"/>
            </ac:spMkLst>
          </pc:spChg>
          <pc:spChg chg="add del mod">
            <ac:chgData name="Takashi Koyama" userId="67047c8071e7c676" providerId="LiveId" clId="{70DA9CE5-EBBB-429B-9C28-0ABF89B2DB45}" dt="2023-05-25T00:47:01.202" v="1458" actId="478"/>
            <ac:spMkLst>
              <pc:docMk/>
              <pc:sldMasterMk cId="846470962" sldId="2147483660"/>
              <pc:sldLayoutMk cId="2697714700" sldId="2147483673"/>
              <ac:spMk id="5" creationId="{65C79CE3-1CE2-9CCF-6279-949E958BF9D3}"/>
            </ac:spMkLst>
          </pc:spChg>
          <pc:spChg chg="mod">
            <ac:chgData name="Takashi Koyama" userId="67047c8071e7c676" providerId="LiveId" clId="{70DA9CE5-EBBB-429B-9C28-0ABF89B2DB45}" dt="2023-06-09T04:05:52.993" v="1647" actId="207"/>
            <ac:spMkLst>
              <pc:docMk/>
              <pc:sldMasterMk cId="846470962" sldId="2147483660"/>
              <pc:sldLayoutMk cId="2697714700" sldId="2147483673"/>
              <ac:spMk id="7" creationId="{00000000-0000-0000-0000-000000000000}"/>
            </ac:spMkLst>
          </pc:spChg>
        </pc:sldLayoutChg>
        <pc:sldLayoutChg chg="addSp delSp modSp del mod">
          <pc:chgData name="Takashi Koyama" userId="67047c8071e7c676" providerId="LiveId" clId="{70DA9CE5-EBBB-429B-9C28-0ABF89B2DB45}" dt="2023-05-24T10:30:35.417" v="577" actId="2696"/>
          <pc:sldLayoutMkLst>
            <pc:docMk/>
            <pc:sldMasterMk cId="846470962" sldId="2147483660"/>
            <pc:sldLayoutMk cId="1007164016" sldId="2147483681"/>
          </pc:sldLayoutMkLst>
          <pc:spChg chg="mod">
            <ac:chgData name="Takashi Koyama" userId="67047c8071e7c676" providerId="LiveId" clId="{70DA9CE5-EBBB-429B-9C28-0ABF89B2DB45}" dt="2023-05-24T08:48:36.336" v="391" actId="14100"/>
            <ac:spMkLst>
              <pc:docMk/>
              <pc:sldMasterMk cId="846470962" sldId="2147483660"/>
              <pc:sldLayoutMk cId="1007164016" sldId="2147483681"/>
              <ac:spMk id="3" creationId="{D1EB7616-18EB-D05D-8A1B-8685D6CD8406}"/>
            </ac:spMkLst>
          </pc:spChg>
          <pc:spChg chg="add del">
            <ac:chgData name="Takashi Koyama" userId="67047c8071e7c676" providerId="LiveId" clId="{70DA9CE5-EBBB-429B-9C28-0ABF89B2DB45}" dt="2023-05-08T01:30:06.444" v="11" actId="11529"/>
            <ac:spMkLst>
              <pc:docMk/>
              <pc:sldMasterMk cId="846470962" sldId="2147483660"/>
              <pc:sldLayoutMk cId="1007164016" sldId="2147483681"/>
              <ac:spMk id="4" creationId="{72249950-AA49-1FE4-FCE4-F9888A0D8D8A}"/>
            </ac:spMkLst>
          </pc:spChg>
          <pc:spChg chg="add del">
            <ac:chgData name="Takashi Koyama" userId="67047c8071e7c676" providerId="LiveId" clId="{70DA9CE5-EBBB-429B-9C28-0ABF89B2DB45}" dt="2023-05-10T13:14:38.534" v="136" actId="11529"/>
            <ac:spMkLst>
              <pc:docMk/>
              <pc:sldMasterMk cId="846470962" sldId="2147483660"/>
              <pc:sldLayoutMk cId="1007164016" sldId="2147483681"/>
              <ac:spMk id="4" creationId="{8B08F029-0400-B252-39C5-0A77E57A723A}"/>
            </ac:spMkLst>
          </pc:spChg>
          <pc:spChg chg="add del mod">
            <ac:chgData name="Takashi Koyama" userId="67047c8071e7c676" providerId="LiveId" clId="{70DA9CE5-EBBB-429B-9C28-0ABF89B2DB45}" dt="2023-05-24T08:48:38.927" v="392" actId="21"/>
            <ac:spMkLst>
              <pc:docMk/>
              <pc:sldMasterMk cId="846470962" sldId="2147483660"/>
              <pc:sldLayoutMk cId="1007164016" sldId="2147483681"/>
              <ac:spMk id="4" creationId="{A20F6F4F-B478-8E3B-2E8D-E8B6B731A87A}"/>
            </ac:spMkLst>
          </pc:spChg>
          <pc:spChg chg="add del mod">
            <ac:chgData name="Takashi Koyama" userId="67047c8071e7c676" providerId="LiveId" clId="{70DA9CE5-EBBB-429B-9C28-0ABF89B2DB45}" dt="2023-05-10T13:13:49.638" v="129" actId="478"/>
            <ac:spMkLst>
              <pc:docMk/>
              <pc:sldMasterMk cId="846470962" sldId="2147483660"/>
              <pc:sldLayoutMk cId="1007164016" sldId="2147483681"/>
              <ac:spMk id="5" creationId="{44338F47-4DE7-B2F6-DB34-7B5FA96BE2C3}"/>
            </ac:spMkLst>
          </pc:spChg>
          <pc:spChg chg="add mod">
            <ac:chgData name="Takashi Koyama" userId="67047c8071e7c676" providerId="LiveId" clId="{70DA9CE5-EBBB-429B-9C28-0ABF89B2DB45}" dt="2023-05-24T08:50:51.865" v="450"/>
            <ac:spMkLst>
              <pc:docMk/>
              <pc:sldMasterMk cId="846470962" sldId="2147483660"/>
              <pc:sldLayoutMk cId="1007164016" sldId="2147483681"/>
              <ac:spMk id="5" creationId="{7056B591-B5AA-7B3A-7BDD-FBB04B3AA6E5}"/>
            </ac:spMkLst>
          </pc:spChg>
          <pc:spChg chg="add del mod">
            <ac:chgData name="Takashi Koyama" userId="67047c8071e7c676" providerId="LiveId" clId="{70DA9CE5-EBBB-429B-9C28-0ABF89B2DB45}" dt="2023-05-10T13:15:00.197" v="140" actId="478"/>
            <ac:spMkLst>
              <pc:docMk/>
              <pc:sldMasterMk cId="846470962" sldId="2147483660"/>
              <pc:sldLayoutMk cId="1007164016" sldId="2147483681"/>
              <ac:spMk id="6" creationId="{5349B1A1-A665-5824-6E2F-1B050C638204}"/>
            </ac:spMkLst>
          </pc:spChg>
          <pc:spChg chg="add del">
            <ac:chgData name="Takashi Koyama" userId="67047c8071e7c676" providerId="LiveId" clId="{70DA9CE5-EBBB-429B-9C28-0ABF89B2DB45}" dt="2023-05-10T13:15:17.646" v="141" actId="11529"/>
            <ac:spMkLst>
              <pc:docMk/>
              <pc:sldMasterMk cId="846470962" sldId="2147483660"/>
              <pc:sldLayoutMk cId="1007164016" sldId="2147483681"/>
              <ac:spMk id="7" creationId="{EBA3C7AD-285A-8E09-7D72-366A1893DF8B}"/>
            </ac:spMkLst>
          </pc:spChg>
          <pc:spChg chg="mod">
            <ac:chgData name="Takashi Koyama" userId="67047c8071e7c676" providerId="LiveId" clId="{70DA9CE5-EBBB-429B-9C28-0ABF89B2DB45}" dt="2023-05-24T08:48:34.323" v="390" actId="14100"/>
            <ac:spMkLst>
              <pc:docMk/>
              <pc:sldMasterMk cId="846470962" sldId="2147483660"/>
              <pc:sldLayoutMk cId="1007164016" sldId="2147483681"/>
              <ac:spMk id="8" creationId="{00000000-0000-0000-0000-000000000000}"/>
            </ac:spMkLst>
          </pc:spChg>
          <pc:spChg chg="del">
            <ac:chgData name="Takashi Koyama" userId="67047c8071e7c676" providerId="LiveId" clId="{70DA9CE5-EBBB-429B-9C28-0ABF89B2DB45}" dt="2023-05-24T08:50:18.372" v="439" actId="478"/>
            <ac:spMkLst>
              <pc:docMk/>
              <pc:sldMasterMk cId="846470962" sldId="2147483660"/>
              <pc:sldLayoutMk cId="1007164016" sldId="2147483681"/>
              <ac:spMk id="9" creationId="{834CE976-3FAA-4BBF-A50A-404E175B087B}"/>
            </ac:spMkLst>
          </pc:spChg>
          <pc:spChg chg="add mod">
            <ac:chgData name="Takashi Koyama" userId="67047c8071e7c676" providerId="LiveId" clId="{70DA9CE5-EBBB-429B-9C28-0ABF89B2DB45}" dt="2023-05-10T13:17:13.576" v="194" actId="1035"/>
            <ac:spMkLst>
              <pc:docMk/>
              <pc:sldMasterMk cId="846470962" sldId="2147483660"/>
              <pc:sldLayoutMk cId="1007164016" sldId="2147483681"/>
              <ac:spMk id="10" creationId="{DAC6A4A3-D7B6-B763-FE6D-9F7F02C869C3}"/>
            </ac:spMkLst>
          </pc:spChg>
          <pc:spChg chg="add del mod">
            <ac:chgData name="Takashi Koyama" userId="67047c8071e7c676" providerId="LiveId" clId="{70DA9CE5-EBBB-429B-9C28-0ABF89B2DB45}" dt="2023-05-10T13:16:03.241" v="171" actId="478"/>
            <ac:spMkLst>
              <pc:docMk/>
              <pc:sldMasterMk cId="846470962" sldId="2147483660"/>
              <pc:sldLayoutMk cId="1007164016" sldId="2147483681"/>
              <ac:spMk id="11" creationId="{8EB2D117-2C84-CFFE-6CEC-9CE708362A2D}"/>
            </ac:spMkLst>
          </pc:spChg>
        </pc:sldLayoutChg>
        <pc:sldLayoutChg chg="modSp del setBg">
          <pc:chgData name="Takashi Koyama" userId="67047c8071e7c676" providerId="LiveId" clId="{70DA9CE5-EBBB-429B-9C28-0ABF89B2DB45}" dt="2023-05-24T08:34:30.887" v="293" actId="2696"/>
          <pc:sldLayoutMkLst>
            <pc:docMk/>
            <pc:sldMasterMk cId="846470962" sldId="2147483660"/>
            <pc:sldLayoutMk cId="1436589822" sldId="2147483682"/>
          </pc:sldLayoutMkLst>
          <pc:spChg chg="mod">
            <ac:chgData name="Takashi Koyama" userId="67047c8071e7c676" providerId="LiveId" clId="{70DA9CE5-EBBB-429B-9C28-0ABF89B2DB45}" dt="2023-05-10T06:10:43.799" v="68" actId="404"/>
            <ac:spMkLst>
              <pc:docMk/>
              <pc:sldMasterMk cId="846470962" sldId="2147483660"/>
              <pc:sldLayoutMk cId="1436589822" sldId="2147483682"/>
              <ac:spMk id="2" creationId="{00000000-0000-0000-0000-000000000000}"/>
            </ac:spMkLst>
          </pc:spChg>
          <pc:spChg chg="mod">
            <ac:chgData name="Takashi Koyama" userId="67047c8071e7c676" providerId="LiveId" clId="{70DA9CE5-EBBB-429B-9C28-0ABF89B2DB45}" dt="2023-05-10T06:10:50.414" v="72" actId="121"/>
            <ac:spMkLst>
              <pc:docMk/>
              <pc:sldMasterMk cId="846470962" sldId="2147483660"/>
              <pc:sldLayoutMk cId="1436589822" sldId="2147483682"/>
              <ac:spMk id="3" creationId="{00000000-0000-0000-0000-000000000000}"/>
            </ac:spMkLst>
          </pc:spChg>
        </pc:sldLayoutChg>
        <pc:sldLayoutChg chg="modSp del mod setBg">
          <pc:chgData name="Takashi Koyama" userId="67047c8071e7c676" providerId="LiveId" clId="{70DA9CE5-EBBB-429B-9C28-0ABF89B2DB45}" dt="2023-05-24T08:34:33.270" v="294" actId="2696"/>
          <pc:sldLayoutMkLst>
            <pc:docMk/>
            <pc:sldMasterMk cId="846470962" sldId="2147483660"/>
            <pc:sldLayoutMk cId="4064194209" sldId="2147483683"/>
          </pc:sldLayoutMkLst>
          <pc:spChg chg="mod">
            <ac:chgData name="Takashi Koyama" userId="67047c8071e7c676" providerId="LiveId" clId="{70DA9CE5-EBBB-429B-9C28-0ABF89B2DB45}" dt="2023-05-10T06:11:14.527" v="77" actId="404"/>
            <ac:spMkLst>
              <pc:docMk/>
              <pc:sldMasterMk cId="846470962" sldId="2147483660"/>
              <pc:sldLayoutMk cId="4064194209" sldId="2147483683"/>
              <ac:spMk id="2" creationId="{00000000-0000-0000-0000-000000000000}"/>
            </ac:spMkLst>
          </pc:spChg>
          <pc:spChg chg="mod">
            <ac:chgData name="Takashi Koyama" userId="67047c8071e7c676" providerId="LiveId" clId="{70DA9CE5-EBBB-429B-9C28-0ABF89B2DB45}" dt="2023-05-10T06:11:39.219" v="84" actId="404"/>
            <ac:spMkLst>
              <pc:docMk/>
              <pc:sldMasterMk cId="846470962" sldId="2147483660"/>
              <pc:sldLayoutMk cId="4064194209" sldId="2147483683"/>
              <ac:spMk id="3" creationId="{00000000-0000-0000-0000-000000000000}"/>
            </ac:spMkLst>
          </pc:spChg>
          <pc:spChg chg="mod">
            <ac:chgData name="Takashi Koyama" userId="67047c8071e7c676" providerId="LiveId" clId="{70DA9CE5-EBBB-429B-9C28-0ABF89B2DB45}" dt="2023-05-10T06:11:21.892" v="81" actId="403"/>
            <ac:spMkLst>
              <pc:docMk/>
              <pc:sldMasterMk cId="846470962" sldId="2147483660"/>
              <pc:sldLayoutMk cId="4064194209" sldId="2147483683"/>
              <ac:spMk id="7" creationId="{02F600E0-F6AA-4F11-EB25-D5018B2B9A91}"/>
            </ac:spMkLst>
          </pc:spChg>
        </pc:sldLayoutChg>
        <pc:sldLayoutChg chg="del">
          <pc:chgData name="Takashi Koyama" userId="67047c8071e7c676" providerId="LiveId" clId="{70DA9CE5-EBBB-429B-9C28-0ABF89B2DB45}" dt="2023-05-08T01:25:59.960" v="8" actId="2696"/>
          <pc:sldLayoutMkLst>
            <pc:docMk/>
            <pc:sldMasterMk cId="846470962" sldId="2147483660"/>
            <pc:sldLayoutMk cId="1804985526" sldId="2147483684"/>
          </pc:sldLayoutMkLst>
        </pc:sldLayoutChg>
        <pc:sldLayoutChg chg="del">
          <pc:chgData name="Takashi Koyama" userId="67047c8071e7c676" providerId="LiveId" clId="{70DA9CE5-EBBB-429B-9C28-0ABF89B2DB45}" dt="2023-05-08T01:25:59.970" v="9" actId="2696"/>
          <pc:sldLayoutMkLst>
            <pc:docMk/>
            <pc:sldMasterMk cId="846470962" sldId="2147483660"/>
            <pc:sldLayoutMk cId="3900728920" sldId="2147483685"/>
          </pc:sldLayoutMkLst>
        </pc:sldLayoutChg>
        <pc:sldLayoutChg chg="addSp delSp modSp add del mod">
          <pc:chgData name="Takashi Koyama" userId="67047c8071e7c676" providerId="LiveId" clId="{70DA9CE5-EBBB-429B-9C28-0ABF89B2DB45}" dt="2023-05-24T08:34:39.182" v="295" actId="2696"/>
          <pc:sldLayoutMkLst>
            <pc:docMk/>
            <pc:sldMasterMk cId="846470962" sldId="2147483660"/>
            <pc:sldLayoutMk cId="2374142933" sldId="2147483686"/>
          </pc:sldLayoutMkLst>
          <pc:spChg chg="add del mod">
            <ac:chgData name="Takashi Koyama" userId="67047c8071e7c676" providerId="LiveId" clId="{70DA9CE5-EBBB-429B-9C28-0ABF89B2DB45}" dt="2023-05-10T13:14:11.508" v="135" actId="478"/>
            <ac:spMkLst>
              <pc:docMk/>
              <pc:sldMasterMk cId="846470962" sldId="2147483660"/>
              <pc:sldLayoutMk cId="2374142933" sldId="2147483686"/>
              <ac:spMk id="4" creationId="{5FB98FAE-4302-F92E-E1A8-6A8F9B495C93}"/>
            </ac:spMkLst>
          </pc:spChg>
          <pc:spChg chg="add mod">
            <ac:chgData name="Takashi Koyama" userId="67047c8071e7c676" providerId="LiveId" clId="{70DA9CE5-EBBB-429B-9C28-0ABF89B2DB45}" dt="2023-05-10T13:19:48.522" v="265"/>
            <ac:spMkLst>
              <pc:docMk/>
              <pc:sldMasterMk cId="846470962" sldId="2147483660"/>
              <pc:sldLayoutMk cId="2374142933" sldId="2147483686"/>
              <ac:spMk id="5" creationId="{A18C9D94-5658-C897-57D6-25FA39221B69}"/>
            </ac:spMkLst>
          </pc:spChg>
        </pc:sldLayoutChg>
        <pc:sldLayoutChg chg="add del">
          <pc:chgData name="Takashi Koyama" userId="67047c8071e7c676" providerId="LiveId" clId="{70DA9CE5-EBBB-429B-9C28-0ABF89B2DB45}" dt="2023-05-24T08:34:41.348" v="296" actId="2696"/>
          <pc:sldLayoutMkLst>
            <pc:docMk/>
            <pc:sldMasterMk cId="846470962" sldId="2147483660"/>
            <pc:sldLayoutMk cId="1745827766" sldId="2147483687"/>
          </pc:sldLayoutMkLst>
        </pc:sldLayoutChg>
        <pc:sldLayoutChg chg="addSp delSp modSp del mod">
          <pc:chgData name="Takashi Koyama" userId="67047c8071e7c676" providerId="LiveId" clId="{70DA9CE5-EBBB-429B-9C28-0ABF89B2DB45}" dt="2023-05-24T10:33:55.889" v="597" actId="2696"/>
          <pc:sldLayoutMkLst>
            <pc:docMk/>
            <pc:sldMasterMk cId="846470962" sldId="2147483660"/>
            <pc:sldLayoutMk cId="362078855" sldId="2147483688"/>
          </pc:sldLayoutMkLst>
          <pc:spChg chg="add del mod">
            <ac:chgData name="Takashi Koyama" userId="67047c8071e7c676" providerId="LiveId" clId="{70DA9CE5-EBBB-429B-9C28-0ABF89B2DB45}" dt="2023-05-24T08:47:33.675" v="377" actId="478"/>
            <ac:spMkLst>
              <pc:docMk/>
              <pc:sldMasterMk cId="846470962" sldId="2147483660"/>
              <pc:sldLayoutMk cId="362078855" sldId="2147483688"/>
              <ac:spMk id="2" creationId="{39EBF8F9-BFB4-8C48-1FF7-2E5FEE5AC08D}"/>
            </ac:spMkLst>
          </pc:spChg>
          <pc:spChg chg="add del mod">
            <ac:chgData name="Takashi Koyama" userId="67047c8071e7c676" providerId="LiveId" clId="{70DA9CE5-EBBB-429B-9C28-0ABF89B2DB45}" dt="2023-05-10T13:14:00.207" v="132" actId="478"/>
            <ac:spMkLst>
              <pc:docMk/>
              <pc:sldMasterMk cId="846470962" sldId="2147483660"/>
              <pc:sldLayoutMk cId="362078855" sldId="2147483688"/>
              <ac:spMk id="2" creationId="{73D22C57-D28D-AF45-1690-C7067741EB50}"/>
            </ac:spMkLst>
          </pc:spChg>
          <pc:spChg chg="mod">
            <ac:chgData name="Takashi Koyama" userId="67047c8071e7c676" providerId="LiveId" clId="{70DA9CE5-EBBB-429B-9C28-0ABF89B2DB45}" dt="2023-05-24T08:49:18.143" v="406" actId="14100"/>
            <ac:spMkLst>
              <pc:docMk/>
              <pc:sldMasterMk cId="846470962" sldId="2147483660"/>
              <pc:sldLayoutMk cId="362078855" sldId="2147483688"/>
              <ac:spMk id="3" creationId="{D1EB7616-18EB-D05D-8A1B-8685D6CD8406}"/>
            </ac:spMkLst>
          </pc:spChg>
          <pc:spChg chg="add mod">
            <ac:chgData name="Takashi Koyama" userId="67047c8071e7c676" providerId="LiveId" clId="{70DA9CE5-EBBB-429B-9C28-0ABF89B2DB45}" dt="2023-05-10T13:18:08.471" v="261"/>
            <ac:spMkLst>
              <pc:docMk/>
              <pc:sldMasterMk cId="846470962" sldId="2147483660"/>
              <pc:sldLayoutMk cId="362078855" sldId="2147483688"/>
              <ac:spMk id="5" creationId="{DE344C38-5765-EC13-DB1B-6BD4E70EF544}"/>
            </ac:spMkLst>
          </pc:spChg>
          <pc:spChg chg="add del mod">
            <ac:chgData name="Takashi Koyama" userId="67047c8071e7c676" providerId="LiveId" clId="{70DA9CE5-EBBB-429B-9C28-0ABF89B2DB45}" dt="2023-05-24T08:49:20.173" v="407" actId="478"/>
            <ac:spMkLst>
              <pc:docMk/>
              <pc:sldMasterMk cId="846470962" sldId="2147483660"/>
              <pc:sldLayoutMk cId="362078855" sldId="2147483688"/>
              <ac:spMk id="6" creationId="{2BCAF6A7-47B8-0735-4807-205E395C951D}"/>
            </ac:spMkLst>
          </pc:spChg>
          <pc:spChg chg="mod">
            <ac:chgData name="Takashi Koyama" userId="67047c8071e7c676" providerId="LiveId" clId="{70DA9CE5-EBBB-429B-9C28-0ABF89B2DB45}" dt="2023-05-24T08:49:16.084" v="405" actId="14100"/>
            <ac:spMkLst>
              <pc:docMk/>
              <pc:sldMasterMk cId="846470962" sldId="2147483660"/>
              <pc:sldLayoutMk cId="362078855" sldId="2147483688"/>
              <ac:spMk id="8" creationId="{00000000-0000-0000-0000-000000000000}"/>
            </ac:spMkLst>
          </pc:spChg>
        </pc:sldLayoutChg>
        <pc:sldLayoutChg chg="addSp delSp modSp del mod">
          <pc:chgData name="Takashi Koyama" userId="67047c8071e7c676" providerId="LiveId" clId="{70DA9CE5-EBBB-429B-9C28-0ABF89B2DB45}" dt="2023-05-24T10:33:55.903" v="598" actId="2696"/>
          <pc:sldLayoutMkLst>
            <pc:docMk/>
            <pc:sldMasterMk cId="846470962" sldId="2147483660"/>
            <pc:sldLayoutMk cId="1948491457" sldId="2147483689"/>
          </pc:sldLayoutMkLst>
          <pc:spChg chg="add mod">
            <ac:chgData name="Takashi Koyama" userId="67047c8071e7c676" providerId="LiveId" clId="{70DA9CE5-EBBB-429B-9C28-0ABF89B2DB45}" dt="2023-05-08T01:28:31.507" v="10"/>
            <ac:spMkLst>
              <pc:docMk/>
              <pc:sldMasterMk cId="846470962" sldId="2147483660"/>
              <pc:sldLayoutMk cId="1948491457" sldId="2147483689"/>
              <ac:spMk id="2" creationId="{063B8821-652D-DD22-1283-7A7A29DC362B}"/>
            </ac:spMkLst>
          </pc:spChg>
          <pc:spChg chg="add del mod">
            <ac:chgData name="Takashi Koyama" userId="67047c8071e7c676" providerId="LiveId" clId="{70DA9CE5-EBBB-429B-9C28-0ABF89B2DB45}" dt="2023-05-10T13:14:03.473" v="133" actId="478"/>
            <ac:spMkLst>
              <pc:docMk/>
              <pc:sldMasterMk cId="846470962" sldId="2147483660"/>
              <pc:sldLayoutMk cId="1948491457" sldId="2147483689"/>
              <ac:spMk id="3" creationId="{353CE3B3-9FAE-E615-09E1-02C0F4FA1CF1}"/>
            </ac:spMkLst>
          </pc:spChg>
          <pc:spChg chg="add mod">
            <ac:chgData name="Takashi Koyama" userId="67047c8071e7c676" providerId="LiveId" clId="{70DA9CE5-EBBB-429B-9C28-0ABF89B2DB45}" dt="2023-05-24T08:51:10.134" v="454"/>
            <ac:spMkLst>
              <pc:docMk/>
              <pc:sldMasterMk cId="846470962" sldId="2147483660"/>
              <pc:sldLayoutMk cId="1948491457" sldId="2147483689"/>
              <ac:spMk id="3" creationId="{B5797803-2CB9-E034-2D83-9D8BDBE1EF3A}"/>
            </ac:spMkLst>
          </pc:spChg>
          <pc:spChg chg="add mod">
            <ac:chgData name="Takashi Koyama" userId="67047c8071e7c676" providerId="LiveId" clId="{70DA9CE5-EBBB-429B-9C28-0ABF89B2DB45}" dt="2023-05-10T13:18:10.779" v="262"/>
            <ac:spMkLst>
              <pc:docMk/>
              <pc:sldMasterMk cId="846470962" sldId="2147483660"/>
              <pc:sldLayoutMk cId="1948491457" sldId="2147483689"/>
              <ac:spMk id="4" creationId="{26F8DDCE-E349-C4C1-B6CE-C4C52FB38CFB}"/>
            </ac:spMkLst>
          </pc:spChg>
          <pc:spChg chg="del">
            <ac:chgData name="Takashi Koyama" userId="67047c8071e7c676" providerId="LiveId" clId="{70DA9CE5-EBBB-429B-9C28-0ABF89B2DB45}" dt="2023-05-24T08:51:09.216" v="453" actId="478"/>
            <ac:spMkLst>
              <pc:docMk/>
              <pc:sldMasterMk cId="846470962" sldId="2147483660"/>
              <pc:sldLayoutMk cId="1948491457" sldId="2147483689"/>
              <ac:spMk id="5" creationId="{00000000-0000-0000-0000-000000000000}"/>
            </ac:spMkLst>
          </pc:spChg>
        </pc:sldLayoutChg>
        <pc:sldLayoutChg chg="addSp delSp modSp del mod">
          <pc:chgData name="Takashi Koyama" userId="67047c8071e7c676" providerId="LiveId" clId="{70DA9CE5-EBBB-429B-9C28-0ABF89B2DB45}" dt="2023-05-24T10:31:57.672" v="588" actId="2696"/>
          <pc:sldLayoutMkLst>
            <pc:docMk/>
            <pc:sldMasterMk cId="846470962" sldId="2147483660"/>
            <pc:sldLayoutMk cId="1517759088" sldId="2147483690"/>
          </pc:sldLayoutMkLst>
          <pc:spChg chg="mod">
            <ac:chgData name="Takashi Koyama" userId="67047c8071e7c676" providerId="LiveId" clId="{70DA9CE5-EBBB-429B-9C28-0ABF89B2DB45}" dt="2023-05-24T08:48:55.701" v="398" actId="14100"/>
            <ac:spMkLst>
              <pc:docMk/>
              <pc:sldMasterMk cId="846470962" sldId="2147483660"/>
              <pc:sldLayoutMk cId="1517759088" sldId="2147483690"/>
              <ac:spMk id="3" creationId="{D1EB7616-18EB-D05D-8A1B-8685D6CD8406}"/>
            </ac:spMkLst>
          </pc:spChg>
          <pc:spChg chg="add mod">
            <ac:chgData name="Takashi Koyama" userId="67047c8071e7c676" providerId="LiveId" clId="{70DA9CE5-EBBB-429B-9C28-0ABF89B2DB45}" dt="2023-05-24T08:48:53.353" v="397" actId="14100"/>
            <ac:spMkLst>
              <pc:docMk/>
              <pc:sldMasterMk cId="846470962" sldId="2147483660"/>
              <pc:sldLayoutMk cId="1517759088" sldId="2147483690"/>
              <ac:spMk id="4" creationId="{72BDA656-4365-E9A1-BFF5-207D6B17509A}"/>
            </ac:spMkLst>
          </pc:spChg>
          <pc:spChg chg="add del mod">
            <ac:chgData name="Takashi Koyama" userId="67047c8071e7c676" providerId="LiveId" clId="{70DA9CE5-EBBB-429B-9C28-0ABF89B2DB45}" dt="2023-05-24T08:47:11.757" v="370" actId="21"/>
            <ac:spMkLst>
              <pc:docMk/>
              <pc:sldMasterMk cId="846470962" sldId="2147483660"/>
              <pc:sldLayoutMk cId="1517759088" sldId="2147483690"/>
              <ac:spMk id="5" creationId="{778D98A2-1670-BEC8-BBBA-C92AAE3CF281}"/>
            </ac:spMkLst>
          </pc:spChg>
          <pc:spChg chg="add del mod">
            <ac:chgData name="Takashi Koyama" userId="67047c8071e7c676" providerId="LiveId" clId="{70DA9CE5-EBBB-429B-9C28-0ABF89B2DB45}" dt="2023-05-10T13:13:53.126" v="130" actId="478"/>
            <ac:spMkLst>
              <pc:docMk/>
              <pc:sldMasterMk cId="846470962" sldId="2147483660"/>
              <pc:sldLayoutMk cId="1517759088" sldId="2147483690"/>
              <ac:spMk id="5" creationId="{F36DDF66-AE33-0E87-B0C7-6A5BB2BA93E5}"/>
            </ac:spMkLst>
          </pc:spChg>
          <pc:spChg chg="add mod">
            <ac:chgData name="Takashi Koyama" userId="67047c8071e7c676" providerId="LiveId" clId="{70DA9CE5-EBBB-429B-9C28-0ABF89B2DB45}" dt="2023-05-10T13:18:04.841" v="259"/>
            <ac:spMkLst>
              <pc:docMk/>
              <pc:sldMasterMk cId="846470962" sldId="2147483660"/>
              <pc:sldLayoutMk cId="1517759088" sldId="2147483690"/>
              <ac:spMk id="6" creationId="{EE346D88-80EF-62B5-6E5C-B47DAC00E867}"/>
            </ac:spMkLst>
          </pc:spChg>
          <pc:spChg chg="add del mod">
            <ac:chgData name="Takashi Koyama" userId="67047c8071e7c676" providerId="LiveId" clId="{70DA9CE5-EBBB-429B-9C28-0ABF89B2DB45}" dt="2023-05-24T08:48:56.947" v="399" actId="21"/>
            <ac:spMkLst>
              <pc:docMk/>
              <pc:sldMasterMk cId="846470962" sldId="2147483660"/>
              <pc:sldLayoutMk cId="1517759088" sldId="2147483690"/>
              <ac:spMk id="7" creationId="{8D4C7A87-5609-D22A-E06A-CCED7706C240}"/>
            </ac:spMkLst>
          </pc:spChg>
          <pc:spChg chg="mod">
            <ac:chgData name="Takashi Koyama" userId="67047c8071e7c676" providerId="LiveId" clId="{70DA9CE5-EBBB-429B-9C28-0ABF89B2DB45}" dt="2023-05-24T08:48:47.133" v="395" actId="14100"/>
            <ac:spMkLst>
              <pc:docMk/>
              <pc:sldMasterMk cId="846470962" sldId="2147483660"/>
              <pc:sldLayoutMk cId="1517759088" sldId="2147483690"/>
              <ac:spMk id="8" creationId="{00000000-0000-0000-0000-000000000000}"/>
            </ac:spMkLst>
          </pc:spChg>
        </pc:sldLayoutChg>
        <pc:sldLayoutChg chg="modSp mod setBg">
          <pc:chgData name="Takashi Koyama" userId="67047c8071e7c676" providerId="LiveId" clId="{70DA9CE5-EBBB-429B-9C28-0ABF89B2DB45}" dt="2023-06-09T04:05:38.729" v="1645" actId="207"/>
          <pc:sldLayoutMkLst>
            <pc:docMk/>
            <pc:sldMasterMk cId="846470962" sldId="2147483660"/>
            <pc:sldLayoutMk cId="313906689" sldId="2147483691"/>
          </pc:sldLayoutMkLst>
          <pc:spChg chg="mod">
            <ac:chgData name="Takashi Koyama" userId="67047c8071e7c676" providerId="LiveId" clId="{70DA9CE5-EBBB-429B-9C28-0ABF89B2DB45}" dt="2023-05-24T11:39:51.129" v="992" actId="207"/>
            <ac:spMkLst>
              <pc:docMk/>
              <pc:sldMasterMk cId="846470962" sldId="2147483660"/>
              <pc:sldLayoutMk cId="313906689" sldId="2147483691"/>
              <ac:spMk id="2" creationId="{00000000-0000-0000-0000-000000000000}"/>
            </ac:spMkLst>
          </pc:spChg>
          <pc:spChg chg="mod">
            <ac:chgData name="Takashi Koyama" userId="67047c8071e7c676" providerId="LiveId" clId="{70DA9CE5-EBBB-429B-9C28-0ABF89B2DB45}" dt="2023-05-24T11:39:51.129" v="992" actId="207"/>
            <ac:spMkLst>
              <pc:docMk/>
              <pc:sldMasterMk cId="846470962" sldId="2147483660"/>
              <pc:sldLayoutMk cId="313906689" sldId="2147483691"/>
              <ac:spMk id="3" creationId="{00000000-0000-0000-0000-000000000000}"/>
            </ac:spMkLst>
          </pc:spChg>
          <pc:spChg chg="mod">
            <ac:chgData name="Takashi Koyama" userId="67047c8071e7c676" providerId="LiveId" clId="{70DA9CE5-EBBB-429B-9C28-0ABF89B2DB45}" dt="2023-05-24T11:39:51.129" v="992" actId="207"/>
            <ac:spMkLst>
              <pc:docMk/>
              <pc:sldMasterMk cId="846470962" sldId="2147483660"/>
              <pc:sldLayoutMk cId="313906689" sldId="2147483691"/>
              <ac:spMk id="6" creationId="{00000000-0000-0000-0000-000000000000}"/>
            </ac:spMkLst>
          </pc:spChg>
          <pc:spChg chg="mod">
            <ac:chgData name="Takashi Koyama" userId="67047c8071e7c676" providerId="LiveId" clId="{70DA9CE5-EBBB-429B-9C28-0ABF89B2DB45}" dt="2023-06-09T04:05:38.729" v="1645" actId="207"/>
            <ac:spMkLst>
              <pc:docMk/>
              <pc:sldMasterMk cId="846470962" sldId="2147483660"/>
              <pc:sldLayoutMk cId="313906689" sldId="2147483691"/>
              <ac:spMk id="7" creationId="{02F600E0-F6AA-4F11-EB25-D5018B2B9A91}"/>
            </ac:spMkLst>
          </pc:spChg>
        </pc:sldLayoutChg>
        <pc:sldLayoutChg chg="setBg">
          <pc:chgData name="Takashi Koyama" userId="67047c8071e7c676" providerId="LiveId" clId="{70DA9CE5-EBBB-429B-9C28-0ABF89B2DB45}" dt="2023-05-10T13:22:18.848" v="275"/>
          <pc:sldLayoutMkLst>
            <pc:docMk/>
            <pc:sldMasterMk cId="846470962" sldId="2147483660"/>
            <pc:sldLayoutMk cId="2809727576" sldId="2147483691"/>
          </pc:sldLayoutMkLst>
        </pc:sldLayoutChg>
        <pc:sldLayoutChg chg="addSp delSp modSp new mod">
          <pc:chgData name="Takashi Koyama" userId="67047c8071e7c676" providerId="LiveId" clId="{70DA9CE5-EBBB-429B-9C28-0ABF89B2DB45}" dt="2023-06-09T04:07:24.556" v="1655" actId="16037"/>
          <pc:sldLayoutMkLst>
            <pc:docMk/>
            <pc:sldMasterMk cId="846470962" sldId="2147483660"/>
            <pc:sldLayoutMk cId="3139815741" sldId="2147483692"/>
          </pc:sldLayoutMkLst>
          <pc:spChg chg="del">
            <ac:chgData name="Takashi Koyama" userId="67047c8071e7c676" providerId="LiveId" clId="{70DA9CE5-EBBB-429B-9C28-0ABF89B2DB45}" dt="2023-05-24T10:21:17.802" v="503" actId="478"/>
            <ac:spMkLst>
              <pc:docMk/>
              <pc:sldMasterMk cId="846470962" sldId="2147483660"/>
              <pc:sldLayoutMk cId="3139815741" sldId="2147483692"/>
              <ac:spMk id="2" creationId="{8CC8A1B8-0ABA-7585-F549-5BD13D4A326D}"/>
            </ac:spMkLst>
          </pc:spChg>
          <pc:spChg chg="add del">
            <ac:chgData name="Takashi Koyama" userId="67047c8071e7c676" providerId="LiveId" clId="{70DA9CE5-EBBB-429B-9C28-0ABF89B2DB45}" dt="2023-05-24T10:21:30.505" v="504" actId="11529"/>
            <ac:spMkLst>
              <pc:docMk/>
              <pc:sldMasterMk cId="846470962" sldId="2147483660"/>
              <pc:sldLayoutMk cId="3139815741" sldId="2147483692"/>
              <ac:spMk id="4" creationId="{2FB4CCCF-B28D-8411-0C63-E4E229B5895F}"/>
            </ac:spMkLst>
          </pc:spChg>
          <pc:spChg chg="add mod">
            <ac:chgData name="Takashi Koyama" userId="67047c8071e7c676" providerId="LiveId" clId="{70DA9CE5-EBBB-429B-9C28-0ABF89B2DB45}" dt="2023-05-24T10:39:34.979" v="639" actId="1076"/>
            <ac:spMkLst>
              <pc:docMk/>
              <pc:sldMasterMk cId="846470962" sldId="2147483660"/>
              <pc:sldLayoutMk cId="3139815741" sldId="2147483692"/>
              <ac:spMk id="5" creationId="{B156B6FA-79F5-5B90-2386-4A3C2FB31759}"/>
            </ac:spMkLst>
          </pc:spChg>
          <pc:spChg chg="add mod">
            <ac:chgData name="Takashi Koyama" userId="67047c8071e7c676" providerId="LiveId" clId="{70DA9CE5-EBBB-429B-9C28-0ABF89B2DB45}" dt="2023-05-24T10:39:34.979" v="639" actId="1076"/>
            <ac:spMkLst>
              <pc:docMk/>
              <pc:sldMasterMk cId="846470962" sldId="2147483660"/>
              <pc:sldLayoutMk cId="3139815741" sldId="2147483692"/>
              <ac:spMk id="10" creationId="{BD828827-5CC1-0DDB-039D-BA156CCE4E61}"/>
            </ac:spMkLst>
          </pc:spChg>
          <pc:spChg chg="add del mod">
            <ac:chgData name="Takashi Koyama" userId="67047c8071e7c676" providerId="LiveId" clId="{70DA9CE5-EBBB-429B-9C28-0ABF89B2DB45}" dt="2023-05-24T10:39:14.953" v="632" actId="478"/>
            <ac:spMkLst>
              <pc:docMk/>
              <pc:sldMasterMk cId="846470962" sldId="2147483660"/>
              <pc:sldLayoutMk cId="3139815741" sldId="2147483692"/>
              <ac:spMk id="12" creationId="{052C9997-44E4-3393-63F4-EC82D65DE94C}"/>
            </ac:spMkLst>
          </pc:spChg>
          <pc:spChg chg="add del mod">
            <ac:chgData name="Takashi Koyama" userId="67047c8071e7c676" providerId="LiveId" clId="{70DA9CE5-EBBB-429B-9C28-0ABF89B2DB45}" dt="2023-05-24T10:38:41.649" v="620" actId="478"/>
            <ac:spMkLst>
              <pc:docMk/>
              <pc:sldMasterMk cId="846470962" sldId="2147483660"/>
              <pc:sldLayoutMk cId="3139815741" sldId="2147483692"/>
              <ac:spMk id="13" creationId="{8B32046A-938E-3991-ADD4-F0251851F3D4}"/>
            </ac:spMkLst>
          </pc:spChg>
          <pc:spChg chg="add del mod">
            <ac:chgData name="Takashi Koyama" userId="67047c8071e7c676" providerId="LiveId" clId="{70DA9CE5-EBBB-429B-9C28-0ABF89B2DB45}" dt="2023-05-24T10:39:11.899" v="631" actId="478"/>
            <ac:spMkLst>
              <pc:docMk/>
              <pc:sldMasterMk cId="846470962" sldId="2147483660"/>
              <pc:sldLayoutMk cId="3139815741" sldId="2147483692"/>
              <ac:spMk id="14" creationId="{7347FDEA-8AEE-CF44-8C2E-11076C62ED81}"/>
            </ac:spMkLst>
          </pc:spChg>
          <pc:cxnChg chg="add mod">
            <ac:chgData name="Takashi Koyama" userId="67047c8071e7c676" providerId="LiveId" clId="{70DA9CE5-EBBB-429B-9C28-0ABF89B2DB45}" dt="2023-06-09T04:07:24.556" v="1655" actId="16037"/>
            <ac:cxnSpMkLst>
              <pc:docMk/>
              <pc:sldMasterMk cId="846470962" sldId="2147483660"/>
              <pc:sldLayoutMk cId="3139815741" sldId="2147483692"/>
              <ac:cxnSpMk id="7" creationId="{46976E2D-CD4B-E273-3F71-A4249D5CCC48}"/>
            </ac:cxnSpMkLst>
          </pc:cxnChg>
          <pc:cxnChg chg="add mod">
            <ac:chgData name="Takashi Koyama" userId="67047c8071e7c676" providerId="LiveId" clId="{70DA9CE5-EBBB-429B-9C28-0ABF89B2DB45}" dt="2023-06-09T04:07:08.803" v="1652" actId="692"/>
            <ac:cxnSpMkLst>
              <pc:docMk/>
              <pc:sldMasterMk cId="846470962" sldId="2147483660"/>
              <pc:sldLayoutMk cId="3139815741" sldId="2147483692"/>
              <ac:cxnSpMk id="8" creationId="{B7F9B793-2D65-BE3E-58DD-19947EE019C2}"/>
            </ac:cxnSpMkLst>
          </pc:cxnChg>
        </pc:sldLayoutChg>
        <pc:sldLayoutChg chg="addSp delSp modSp new del mod">
          <pc:chgData name="Takashi Koyama" userId="67047c8071e7c676" providerId="LiveId" clId="{70DA9CE5-EBBB-429B-9C28-0ABF89B2DB45}" dt="2023-05-24T10:29:39.262" v="572" actId="11236"/>
          <pc:sldLayoutMkLst>
            <pc:docMk/>
            <pc:sldMasterMk cId="846470962" sldId="2147483660"/>
            <pc:sldLayoutMk cId="916464689" sldId="2147483693"/>
          </pc:sldLayoutMkLst>
          <pc:spChg chg="add del mod">
            <ac:chgData name="Takashi Koyama" userId="67047c8071e7c676" providerId="LiveId" clId="{70DA9CE5-EBBB-429B-9C28-0ABF89B2DB45}" dt="2023-05-24T10:29:38.649" v="571"/>
            <ac:spMkLst>
              <pc:docMk/>
              <pc:sldMasterMk cId="846470962" sldId="2147483660"/>
              <pc:sldLayoutMk cId="916464689" sldId="2147483693"/>
              <ac:spMk id="4" creationId="{74F17893-0291-29CC-2338-57E989773F62}"/>
            </ac:spMkLst>
          </pc:spChg>
          <pc:spChg chg="add del mod">
            <ac:chgData name="Takashi Koyama" userId="67047c8071e7c676" providerId="LiveId" clId="{70DA9CE5-EBBB-429B-9C28-0ABF89B2DB45}" dt="2023-05-24T10:29:37.969" v="570"/>
            <ac:spMkLst>
              <pc:docMk/>
              <pc:sldMasterMk cId="846470962" sldId="2147483660"/>
              <pc:sldLayoutMk cId="916464689" sldId="2147483693"/>
              <ac:spMk id="5" creationId="{7E6413BC-9B6E-D444-A9D9-F5D0D1904703}"/>
            </ac:spMkLst>
          </pc:spChg>
        </pc:sldLayoutChg>
        <pc:sldLayoutChg chg="addSp delSp modSp new mod">
          <pc:chgData name="Takashi Koyama" userId="67047c8071e7c676" providerId="LiveId" clId="{70DA9CE5-EBBB-429B-9C28-0ABF89B2DB45}" dt="2023-05-25T00:47:46.237" v="1461" actId="3064"/>
          <pc:sldLayoutMkLst>
            <pc:docMk/>
            <pc:sldMasterMk cId="846470962" sldId="2147483660"/>
            <pc:sldLayoutMk cId="2484996900" sldId="2147483693"/>
          </pc:sldLayoutMkLst>
          <pc:spChg chg="add mod">
            <ac:chgData name="Takashi Koyama" userId="67047c8071e7c676" providerId="LiveId" clId="{70DA9CE5-EBBB-429B-9C28-0ABF89B2DB45}" dt="2023-05-24T10:30:21.430" v="575"/>
            <ac:spMkLst>
              <pc:docMk/>
              <pc:sldMasterMk cId="846470962" sldId="2147483660"/>
              <pc:sldLayoutMk cId="2484996900" sldId="2147483693"/>
              <ac:spMk id="4" creationId="{DA9A34A1-7491-6730-CD68-E0C81E34B3EE}"/>
            </ac:spMkLst>
          </pc:spChg>
          <pc:spChg chg="add mod">
            <ac:chgData name="Takashi Koyama" userId="67047c8071e7c676" providerId="LiveId" clId="{70DA9CE5-EBBB-429B-9C28-0ABF89B2DB45}" dt="2023-05-24T10:30:25.969" v="576"/>
            <ac:spMkLst>
              <pc:docMk/>
              <pc:sldMasterMk cId="846470962" sldId="2147483660"/>
              <pc:sldLayoutMk cId="2484996900" sldId="2147483693"/>
              <ac:spMk id="5" creationId="{AEC3B3B8-CDD6-7821-3EFD-45D399D70FE3}"/>
            </ac:spMkLst>
          </pc:spChg>
          <pc:spChg chg="add mod">
            <ac:chgData name="Takashi Koyama" userId="67047c8071e7c676" providerId="LiveId" clId="{70DA9CE5-EBBB-429B-9C28-0ABF89B2DB45}" dt="2023-05-25T00:47:46.237" v="1461" actId="3064"/>
            <ac:spMkLst>
              <pc:docMk/>
              <pc:sldMasterMk cId="846470962" sldId="2147483660"/>
              <pc:sldLayoutMk cId="2484996900" sldId="2147483693"/>
              <ac:spMk id="6" creationId="{42951A4B-E2BD-D5F0-A105-4546DECDDDC3}"/>
            </ac:spMkLst>
          </pc:spChg>
          <pc:spChg chg="add del mod">
            <ac:chgData name="Takashi Koyama" userId="67047c8071e7c676" providerId="LiveId" clId="{70DA9CE5-EBBB-429B-9C28-0ABF89B2DB45}" dt="2023-05-24T10:38:02.639" v="610" actId="21"/>
            <ac:spMkLst>
              <pc:docMk/>
              <pc:sldMasterMk cId="846470962" sldId="2147483660"/>
              <pc:sldLayoutMk cId="2484996900" sldId="2147483693"/>
              <ac:spMk id="7" creationId="{9C151EB9-45F0-6832-AA3C-44FFE35F2501}"/>
            </ac:spMkLst>
          </pc:spChg>
        </pc:sldLayoutChg>
        <pc:sldLayoutChg chg="addSp delSp modSp add mod modTransition">
          <pc:chgData name="Takashi Koyama" userId="67047c8071e7c676" providerId="LiveId" clId="{70DA9CE5-EBBB-429B-9C28-0ABF89B2DB45}" dt="2023-05-25T00:48:23.357" v="1462"/>
          <pc:sldLayoutMkLst>
            <pc:docMk/>
            <pc:sldMasterMk cId="846470962" sldId="2147483660"/>
            <pc:sldLayoutMk cId="590873258" sldId="2147483694"/>
          </pc:sldLayoutMkLst>
          <pc:spChg chg="mod">
            <ac:chgData name="Takashi Koyama" userId="67047c8071e7c676" providerId="LiveId" clId="{70DA9CE5-EBBB-429B-9C28-0ABF89B2DB45}" dt="2023-05-24T10:31:19.718" v="582" actId="14100"/>
            <ac:spMkLst>
              <pc:docMk/>
              <pc:sldMasterMk cId="846470962" sldId="2147483660"/>
              <pc:sldLayoutMk cId="590873258" sldId="2147483694"/>
              <ac:spMk id="5" creationId="{AEC3B3B8-CDD6-7821-3EFD-45D399D70FE3}"/>
            </ac:spMkLst>
          </pc:spChg>
          <pc:spChg chg="add mod">
            <ac:chgData name="Takashi Koyama" userId="67047c8071e7c676" providerId="LiveId" clId="{70DA9CE5-EBBB-429B-9C28-0ABF89B2DB45}" dt="2023-05-25T00:48:23.357" v="1462"/>
            <ac:spMkLst>
              <pc:docMk/>
              <pc:sldMasterMk cId="846470962" sldId="2147483660"/>
              <pc:sldLayoutMk cId="590873258" sldId="2147483694"/>
              <ac:spMk id="6" creationId="{0964FBEB-75A0-C4D7-579E-C43570DDB681}"/>
            </ac:spMkLst>
          </pc:spChg>
          <pc:spChg chg="add del mod">
            <ac:chgData name="Takashi Koyama" userId="67047c8071e7c676" providerId="LiveId" clId="{70DA9CE5-EBBB-429B-9C28-0ABF89B2DB45}" dt="2023-05-24T10:31:24.466" v="583" actId="478"/>
            <ac:spMkLst>
              <pc:docMk/>
              <pc:sldMasterMk cId="846470962" sldId="2147483660"/>
              <pc:sldLayoutMk cId="590873258" sldId="2147483694"/>
              <ac:spMk id="6" creationId="{B0B9B568-A408-8071-C9D8-F5AD5947E692}"/>
            </ac:spMkLst>
          </pc:spChg>
          <pc:spChg chg="add mod">
            <ac:chgData name="Takashi Koyama" userId="67047c8071e7c676" providerId="LiveId" clId="{70DA9CE5-EBBB-429B-9C28-0ABF89B2DB45}" dt="2023-05-24T10:31:33.292" v="586" actId="1076"/>
            <ac:spMkLst>
              <pc:docMk/>
              <pc:sldMasterMk cId="846470962" sldId="2147483660"/>
              <pc:sldLayoutMk cId="590873258" sldId="2147483694"/>
              <ac:spMk id="7" creationId="{45DD669E-BF66-696A-8607-A47E26405FB8}"/>
            </ac:spMkLst>
          </pc:spChg>
          <pc:spChg chg="add del mod">
            <ac:chgData name="Takashi Koyama" userId="67047c8071e7c676" providerId="LiveId" clId="{70DA9CE5-EBBB-429B-9C28-0ABF89B2DB45}" dt="2023-05-25T00:46:52.930" v="1454" actId="478"/>
            <ac:spMkLst>
              <pc:docMk/>
              <pc:sldMasterMk cId="846470962" sldId="2147483660"/>
              <pc:sldLayoutMk cId="590873258" sldId="2147483694"/>
              <ac:spMk id="8" creationId="{8B25E5A4-A461-EE51-FD9F-6DEA9423BA2B}"/>
            </ac:spMkLst>
          </pc:spChg>
        </pc:sldLayoutChg>
        <pc:sldLayoutChg chg="addSp delSp modSp new mod">
          <pc:chgData name="Takashi Koyama" userId="67047c8071e7c676" providerId="LiveId" clId="{70DA9CE5-EBBB-429B-9C28-0ABF89B2DB45}" dt="2023-05-25T00:48:25.111" v="1463"/>
          <pc:sldLayoutMkLst>
            <pc:docMk/>
            <pc:sldMasterMk cId="846470962" sldId="2147483660"/>
            <pc:sldLayoutMk cId="4216140355" sldId="2147483695"/>
          </pc:sldLayoutMkLst>
          <pc:spChg chg="del">
            <ac:chgData name="Takashi Koyama" userId="67047c8071e7c676" providerId="LiveId" clId="{70DA9CE5-EBBB-429B-9C28-0ABF89B2DB45}" dt="2023-05-24T10:33:04.702" v="593" actId="478"/>
            <ac:spMkLst>
              <pc:docMk/>
              <pc:sldMasterMk cId="846470962" sldId="2147483660"/>
              <pc:sldLayoutMk cId="4216140355" sldId="2147483695"/>
              <ac:spMk id="2" creationId="{3BFB18D3-E146-073B-BDCD-32E629D43834}"/>
            </ac:spMkLst>
          </pc:spChg>
          <pc:spChg chg="add mod">
            <ac:chgData name="Takashi Koyama" userId="67047c8071e7c676" providerId="LiveId" clId="{70DA9CE5-EBBB-429B-9C28-0ABF89B2DB45}" dt="2023-05-25T00:48:25.111" v="1463"/>
            <ac:spMkLst>
              <pc:docMk/>
              <pc:sldMasterMk cId="846470962" sldId="2147483660"/>
              <pc:sldLayoutMk cId="4216140355" sldId="2147483695"/>
              <ac:spMk id="2" creationId="{677710EF-BAF6-8D2F-CA5B-22B83A7934AF}"/>
            </ac:spMkLst>
          </pc:spChg>
          <pc:spChg chg="add mod">
            <ac:chgData name="Takashi Koyama" userId="67047c8071e7c676" providerId="LiveId" clId="{70DA9CE5-EBBB-429B-9C28-0ABF89B2DB45}" dt="2023-05-24T10:37:17.180" v="605" actId="207"/>
            <ac:spMkLst>
              <pc:docMk/>
              <pc:sldMasterMk cId="846470962" sldId="2147483660"/>
              <pc:sldLayoutMk cId="4216140355" sldId="2147483695"/>
              <ac:spMk id="4" creationId="{75D7CDFD-E80E-749E-3025-755F160B29E7}"/>
            </ac:spMkLst>
          </pc:spChg>
          <pc:spChg chg="add del mod">
            <ac:chgData name="Takashi Koyama" userId="67047c8071e7c676" providerId="LiveId" clId="{70DA9CE5-EBBB-429B-9C28-0ABF89B2DB45}" dt="2023-05-25T00:46:56.132" v="1455" actId="478"/>
            <ac:spMkLst>
              <pc:docMk/>
              <pc:sldMasterMk cId="846470962" sldId="2147483660"/>
              <pc:sldLayoutMk cId="4216140355" sldId="2147483695"/>
              <ac:spMk id="5" creationId="{7E9423B0-AEB9-048D-CE6E-4A3B13B2BEEB}"/>
            </ac:spMkLst>
          </pc:spChg>
        </pc:sldLayoutChg>
        <pc:sldLayoutChg chg="delSp add del mod modTransition">
          <pc:chgData name="Takashi Koyama" userId="67047c8071e7c676" providerId="LiveId" clId="{70DA9CE5-EBBB-429B-9C28-0ABF89B2DB45}" dt="2023-05-24T10:36:53.852" v="604" actId="2696"/>
          <pc:sldLayoutMkLst>
            <pc:docMk/>
            <pc:sldMasterMk cId="846470962" sldId="2147483660"/>
            <pc:sldLayoutMk cId="3824569096" sldId="2147483696"/>
          </pc:sldLayoutMkLst>
          <pc:spChg chg="del">
            <ac:chgData name="Takashi Koyama" userId="67047c8071e7c676" providerId="LiveId" clId="{70DA9CE5-EBBB-429B-9C28-0ABF89B2DB45}" dt="2023-05-24T10:34:26.885" v="601" actId="478"/>
            <ac:spMkLst>
              <pc:docMk/>
              <pc:sldMasterMk cId="846470962" sldId="2147483660"/>
              <pc:sldLayoutMk cId="3824569096" sldId="2147483696"/>
              <ac:spMk id="4" creationId="{75D7CDFD-E80E-749E-3025-755F160B29E7}"/>
            </ac:spMkLst>
          </pc:spChg>
          <pc:spChg chg="del">
            <ac:chgData name="Takashi Koyama" userId="67047c8071e7c676" providerId="LiveId" clId="{70DA9CE5-EBBB-429B-9C28-0ABF89B2DB45}" dt="2023-05-24T10:34:29.881" v="602" actId="478"/>
            <ac:spMkLst>
              <pc:docMk/>
              <pc:sldMasterMk cId="846470962" sldId="2147483660"/>
              <pc:sldLayoutMk cId="3824569096" sldId="2147483696"/>
              <ac:spMk id="5" creationId="{7E9423B0-AEB9-048D-CE6E-4A3B13B2BEEB}"/>
            </ac:spMkLst>
          </pc:spChg>
        </pc:sldLayoutChg>
        <pc:sldLayoutChg chg="modSp add mod ord modTransition setBg">
          <pc:chgData name="Takashi Koyama" userId="67047c8071e7c676" providerId="LiveId" clId="{70DA9CE5-EBBB-429B-9C28-0ABF89B2DB45}" dt="2023-06-08T11:19:28.770" v="1629" actId="207"/>
          <pc:sldLayoutMkLst>
            <pc:docMk/>
            <pc:sldMasterMk cId="846470962" sldId="2147483660"/>
            <pc:sldLayoutMk cId="4035212570" sldId="2147483696"/>
          </pc:sldLayoutMkLst>
          <pc:spChg chg="mod">
            <ac:chgData name="Takashi Koyama" userId="67047c8071e7c676" providerId="LiveId" clId="{70DA9CE5-EBBB-429B-9C28-0ABF89B2DB45}" dt="2023-06-08T11:19:28.770" v="1629" actId="207"/>
            <ac:spMkLst>
              <pc:docMk/>
              <pc:sldMasterMk cId="846470962" sldId="2147483660"/>
              <pc:sldLayoutMk cId="4035212570" sldId="2147483696"/>
              <ac:spMk id="2" creationId="{00000000-0000-0000-0000-000000000000}"/>
            </ac:spMkLst>
          </pc:spChg>
          <pc:spChg chg="mod">
            <ac:chgData name="Takashi Koyama" userId="67047c8071e7c676" providerId="LiveId" clId="{70DA9CE5-EBBB-429B-9C28-0ABF89B2DB45}" dt="2023-06-08T11:19:28.770" v="1629" actId="207"/>
            <ac:spMkLst>
              <pc:docMk/>
              <pc:sldMasterMk cId="846470962" sldId="2147483660"/>
              <pc:sldLayoutMk cId="4035212570" sldId="2147483696"/>
              <ac:spMk id="3" creationId="{00000000-0000-0000-0000-000000000000}"/>
            </ac:spMkLst>
          </pc:spChg>
        </pc:sldLayoutChg>
        <pc:sldLayoutChg chg="modSp add del mod ord modTransition setBg">
          <pc:chgData name="Takashi Koyama" userId="67047c8071e7c676" providerId="LiveId" clId="{70DA9CE5-EBBB-429B-9C28-0ABF89B2DB45}" dt="2023-05-24T11:40:15.716" v="996" actId="2696"/>
          <pc:sldLayoutMkLst>
            <pc:docMk/>
            <pc:sldMasterMk cId="846470962" sldId="2147483660"/>
            <pc:sldLayoutMk cId="1775877559" sldId="2147483697"/>
          </pc:sldLayoutMkLst>
          <pc:spChg chg="mod">
            <ac:chgData name="Takashi Koyama" userId="67047c8071e7c676" providerId="LiveId" clId="{70DA9CE5-EBBB-429B-9C28-0ABF89B2DB45}" dt="2023-05-24T11:27:52.210" v="670" actId="207"/>
            <ac:spMkLst>
              <pc:docMk/>
              <pc:sldMasterMk cId="846470962" sldId="2147483660"/>
              <pc:sldLayoutMk cId="1775877559" sldId="2147483697"/>
              <ac:spMk id="2" creationId="{00000000-0000-0000-0000-000000000000}"/>
            </ac:spMkLst>
          </pc:spChg>
          <pc:spChg chg="mod">
            <ac:chgData name="Takashi Koyama" userId="67047c8071e7c676" providerId="LiveId" clId="{70DA9CE5-EBBB-429B-9C28-0ABF89B2DB45}" dt="2023-05-24T11:27:52.210" v="670" actId="207"/>
            <ac:spMkLst>
              <pc:docMk/>
              <pc:sldMasterMk cId="846470962" sldId="2147483660"/>
              <pc:sldLayoutMk cId="1775877559" sldId="2147483697"/>
              <ac:spMk id="3" creationId="{00000000-0000-0000-0000-000000000000}"/>
            </ac:spMkLst>
          </pc:spChg>
          <pc:spChg chg="mod">
            <ac:chgData name="Takashi Koyama" userId="67047c8071e7c676" providerId="LiveId" clId="{70DA9CE5-EBBB-429B-9C28-0ABF89B2DB45}" dt="2023-05-24T11:28:29.622" v="673" actId="207"/>
            <ac:spMkLst>
              <pc:docMk/>
              <pc:sldMasterMk cId="846470962" sldId="2147483660"/>
              <pc:sldLayoutMk cId="1775877559" sldId="2147483697"/>
              <ac:spMk id="6" creationId="{00000000-0000-0000-0000-000000000000}"/>
            </ac:spMkLst>
          </pc:spChg>
          <pc:spChg chg="mod">
            <ac:chgData name="Takashi Koyama" userId="67047c8071e7c676" providerId="LiveId" clId="{70DA9CE5-EBBB-429B-9C28-0ABF89B2DB45}" dt="2023-05-24T11:27:35.280" v="669" actId="207"/>
            <ac:spMkLst>
              <pc:docMk/>
              <pc:sldMasterMk cId="846470962" sldId="2147483660"/>
              <pc:sldLayoutMk cId="1775877559" sldId="2147483697"/>
              <ac:spMk id="7" creationId="{02F600E0-F6AA-4F11-EB25-D5018B2B9A91}"/>
            </ac:spMkLst>
          </pc:spChg>
        </pc:sldLayoutChg>
        <pc:sldLayoutChg chg="modSp add del mod ord modTransition setBg">
          <pc:chgData name="Takashi Koyama" userId="67047c8071e7c676" providerId="LiveId" clId="{70DA9CE5-EBBB-429B-9C28-0ABF89B2DB45}" dt="2023-05-24T11:40:15.699" v="995" actId="2696"/>
          <pc:sldLayoutMkLst>
            <pc:docMk/>
            <pc:sldMasterMk cId="846470962" sldId="2147483660"/>
            <pc:sldLayoutMk cId="693070294" sldId="2147483698"/>
          </pc:sldLayoutMkLst>
          <pc:spChg chg="mod">
            <ac:chgData name="Takashi Koyama" userId="67047c8071e7c676" providerId="LiveId" clId="{70DA9CE5-EBBB-429B-9C28-0ABF89B2DB45}" dt="2023-05-24T11:28:21.898" v="672" actId="207"/>
            <ac:spMkLst>
              <pc:docMk/>
              <pc:sldMasterMk cId="846470962" sldId="2147483660"/>
              <pc:sldLayoutMk cId="693070294" sldId="2147483698"/>
              <ac:spMk id="2" creationId="{00000000-0000-0000-0000-000000000000}"/>
            </ac:spMkLst>
          </pc:spChg>
          <pc:spChg chg="mod">
            <ac:chgData name="Takashi Koyama" userId="67047c8071e7c676" providerId="LiveId" clId="{70DA9CE5-EBBB-429B-9C28-0ABF89B2DB45}" dt="2023-05-24T11:28:21.898" v="672" actId="207"/>
            <ac:spMkLst>
              <pc:docMk/>
              <pc:sldMasterMk cId="846470962" sldId="2147483660"/>
              <pc:sldLayoutMk cId="693070294" sldId="2147483698"/>
              <ac:spMk id="3" creationId="{00000000-0000-0000-0000-000000000000}"/>
            </ac:spMkLst>
          </pc:spChg>
          <pc:spChg chg="mod">
            <ac:chgData name="Takashi Koyama" userId="67047c8071e7c676" providerId="LiveId" clId="{70DA9CE5-EBBB-429B-9C28-0ABF89B2DB45}" dt="2023-05-24T11:28:21.898" v="672" actId="207"/>
            <ac:spMkLst>
              <pc:docMk/>
              <pc:sldMasterMk cId="846470962" sldId="2147483660"/>
              <pc:sldLayoutMk cId="693070294" sldId="2147483698"/>
              <ac:spMk id="6" creationId="{00000000-0000-0000-0000-000000000000}"/>
            </ac:spMkLst>
          </pc:spChg>
          <pc:spChg chg="mod">
            <ac:chgData name="Takashi Koyama" userId="67047c8071e7c676" providerId="LiveId" clId="{70DA9CE5-EBBB-429B-9C28-0ABF89B2DB45}" dt="2023-05-24T11:27:59.974" v="671" actId="207"/>
            <ac:spMkLst>
              <pc:docMk/>
              <pc:sldMasterMk cId="846470962" sldId="2147483660"/>
              <pc:sldLayoutMk cId="693070294" sldId="2147483698"/>
              <ac:spMk id="7" creationId="{02F600E0-F6AA-4F11-EB25-D5018B2B9A91}"/>
            </ac:spMkLst>
          </pc:spChg>
        </pc:sldLayoutChg>
        <pc:sldLayoutChg chg="addSp delSp modSp add mod modTransition setBg">
          <pc:chgData name="Takashi Koyama" userId="67047c8071e7c676" providerId="LiveId" clId="{70DA9CE5-EBBB-429B-9C28-0ABF89B2DB45}" dt="2023-05-24T11:31:42.888" v="764" actId="207"/>
          <pc:sldLayoutMkLst>
            <pc:docMk/>
            <pc:sldMasterMk cId="846470962" sldId="2147483660"/>
            <pc:sldLayoutMk cId="2476523693" sldId="2147483699"/>
          </pc:sldLayoutMkLst>
          <pc:spChg chg="mod">
            <ac:chgData name="Takashi Koyama" userId="67047c8071e7c676" providerId="LiveId" clId="{70DA9CE5-EBBB-429B-9C28-0ABF89B2DB45}" dt="2023-05-24T11:31:42.888" v="764" actId="207"/>
            <ac:spMkLst>
              <pc:docMk/>
              <pc:sldMasterMk cId="846470962" sldId="2147483660"/>
              <pc:sldLayoutMk cId="2476523693" sldId="2147483699"/>
              <ac:spMk id="7" creationId="{00000000-0000-0000-0000-000000000000}"/>
            </ac:spMkLst>
          </pc:spChg>
          <pc:picChg chg="add mod">
            <ac:chgData name="Takashi Koyama" userId="67047c8071e7c676" providerId="LiveId" clId="{70DA9CE5-EBBB-429B-9C28-0ABF89B2DB45}" dt="2023-05-24T11:31:35.870" v="763" actId="1037"/>
            <ac:picMkLst>
              <pc:docMk/>
              <pc:sldMasterMk cId="846470962" sldId="2147483660"/>
              <pc:sldLayoutMk cId="2476523693" sldId="2147483699"/>
              <ac:picMk id="3" creationId="{5A0F88E6-2FE8-2462-B2BB-BC6F2436346A}"/>
            </ac:picMkLst>
          </pc:picChg>
          <pc:picChg chg="del">
            <ac:chgData name="Takashi Koyama" userId="67047c8071e7c676" providerId="LiveId" clId="{70DA9CE5-EBBB-429B-9C28-0ABF89B2DB45}" dt="2023-05-24T11:31:22.917" v="754" actId="478"/>
            <ac:picMkLst>
              <pc:docMk/>
              <pc:sldMasterMk cId="846470962" sldId="2147483660"/>
              <pc:sldLayoutMk cId="2476523693" sldId="2147483699"/>
              <ac:picMk id="10" creationId="{4BA43A34-CE70-723E-9FCF-881023DA1E86}"/>
            </ac:picMkLst>
          </pc:picChg>
        </pc:sldLayoutChg>
        <pc:sldLayoutChg chg="addSp delSp modSp add mod ord modTransition">
          <pc:chgData name="Takashi Koyama" userId="67047c8071e7c676" providerId="LiveId" clId="{70DA9CE5-EBBB-429B-9C28-0ABF89B2DB45}" dt="2023-06-08T11:17:48.925" v="1615" actId="6014"/>
          <pc:sldLayoutMkLst>
            <pc:docMk/>
            <pc:sldMasterMk cId="846470962" sldId="2147483660"/>
            <pc:sldLayoutMk cId="1351513454" sldId="2147483700"/>
          </pc:sldLayoutMkLst>
          <pc:spChg chg="mod">
            <ac:chgData name="Takashi Koyama" userId="67047c8071e7c676" providerId="LiveId" clId="{70DA9CE5-EBBB-429B-9C28-0ABF89B2DB45}" dt="2023-05-24T11:42:39.784" v="1007" actId="207"/>
            <ac:spMkLst>
              <pc:docMk/>
              <pc:sldMasterMk cId="846470962" sldId="2147483660"/>
              <pc:sldLayoutMk cId="1351513454" sldId="2147483700"/>
              <ac:spMk id="2" creationId="{00000000-0000-0000-0000-000000000000}"/>
            </ac:spMkLst>
          </pc:spChg>
          <pc:spChg chg="mod">
            <ac:chgData name="Takashi Koyama" userId="67047c8071e7c676" providerId="LiveId" clId="{70DA9CE5-EBBB-429B-9C28-0ABF89B2DB45}" dt="2023-05-24T11:42:31.985" v="1006" actId="207"/>
            <ac:spMkLst>
              <pc:docMk/>
              <pc:sldMasterMk cId="846470962" sldId="2147483660"/>
              <pc:sldLayoutMk cId="1351513454" sldId="2147483700"/>
              <ac:spMk id="3" creationId="{00000000-0000-0000-0000-000000000000}"/>
            </ac:spMkLst>
          </pc:spChg>
          <pc:spChg chg="add mod">
            <ac:chgData name="Takashi Koyama" userId="67047c8071e7c676" providerId="LiveId" clId="{70DA9CE5-EBBB-429B-9C28-0ABF89B2DB45}" dt="2023-05-25T00:48:38.813" v="1466"/>
            <ac:spMkLst>
              <pc:docMk/>
              <pc:sldMasterMk cId="846470962" sldId="2147483660"/>
              <pc:sldLayoutMk cId="1351513454" sldId="2147483700"/>
              <ac:spMk id="4" creationId="{9B378FD2-3443-222B-DC0D-4F970E4ECA2A}"/>
            </ac:spMkLst>
          </pc:spChg>
          <pc:spChg chg="del">
            <ac:chgData name="Takashi Koyama" userId="67047c8071e7c676" providerId="LiveId" clId="{70DA9CE5-EBBB-429B-9C28-0ABF89B2DB45}" dt="2023-05-25T00:47:04.910" v="1459" actId="478"/>
            <ac:spMkLst>
              <pc:docMk/>
              <pc:sldMasterMk cId="846470962" sldId="2147483660"/>
              <pc:sldLayoutMk cId="1351513454" sldId="2147483700"/>
              <ac:spMk id="5" creationId="{65C79CE3-1CE2-9CCF-6279-949E958BF9D3}"/>
            </ac:spMkLst>
          </pc:spChg>
          <pc:spChg chg="mod">
            <ac:chgData name="Takashi Koyama" userId="67047c8071e7c676" providerId="LiveId" clId="{70DA9CE5-EBBB-429B-9C28-0ABF89B2DB45}" dt="2023-05-24T11:42:10.798" v="1003" actId="207"/>
            <ac:spMkLst>
              <pc:docMk/>
              <pc:sldMasterMk cId="846470962" sldId="2147483660"/>
              <pc:sldLayoutMk cId="1351513454" sldId="2147483700"/>
              <ac:spMk id="7" creationId="{00000000-0000-0000-0000-000000000000}"/>
            </ac:spMkLst>
          </pc:spChg>
        </pc:sldLayoutChg>
        <pc:sldLayoutChg chg="addSp modSp add del mod ord modTransition setBg">
          <pc:chgData name="Takashi Koyama" userId="67047c8071e7c676" providerId="LiveId" clId="{70DA9CE5-EBBB-429B-9C28-0ABF89B2DB45}" dt="2023-06-08T11:14:48.151" v="1610" actId="2696"/>
          <pc:sldLayoutMkLst>
            <pc:docMk/>
            <pc:sldMasterMk cId="846470962" sldId="2147483660"/>
            <pc:sldLayoutMk cId="2184212703" sldId="2147483701"/>
          </pc:sldLayoutMkLst>
          <pc:spChg chg="mod">
            <ac:chgData name="Takashi Koyama" userId="67047c8071e7c676" providerId="LiveId" clId="{70DA9CE5-EBBB-429B-9C28-0ABF89B2DB45}" dt="2023-06-08T10:54:29.862" v="1576" actId="207"/>
            <ac:spMkLst>
              <pc:docMk/>
              <pc:sldMasterMk cId="846470962" sldId="2147483660"/>
              <pc:sldLayoutMk cId="2184212703" sldId="2147483701"/>
              <ac:spMk id="4" creationId="{DA9A34A1-7491-6730-CD68-E0C81E34B3EE}"/>
            </ac:spMkLst>
          </pc:spChg>
          <pc:spChg chg="add mod">
            <ac:chgData name="Takashi Koyama" userId="67047c8071e7c676" providerId="LiveId" clId="{70DA9CE5-EBBB-429B-9C28-0ABF89B2DB45}" dt="2023-06-08T10:56:07.647" v="1603" actId="1076"/>
            <ac:spMkLst>
              <pc:docMk/>
              <pc:sldMasterMk cId="846470962" sldId="2147483660"/>
              <pc:sldLayoutMk cId="2184212703" sldId="2147483701"/>
              <ac:spMk id="7" creationId="{3C35C09E-58F9-833A-96EF-5DFF4CA53457}"/>
            </ac:spMkLst>
          </pc:spChg>
        </pc:sldLayoutChg>
      </pc:sldMasterChg>
      <pc:sldMasterChg chg="del delSldLayout">
        <pc:chgData name="Takashi Koyama" userId="67047c8071e7c676" providerId="LiveId" clId="{70DA9CE5-EBBB-429B-9C28-0ABF89B2DB45}" dt="2023-05-24T08:36:25.592" v="310" actId="2696"/>
        <pc:sldMasterMkLst>
          <pc:docMk/>
          <pc:sldMasterMk cId="886332108" sldId="2147483691"/>
        </pc:sldMasterMkLst>
        <pc:sldLayoutChg chg="del">
          <pc:chgData name="Takashi Koyama" userId="67047c8071e7c676" providerId="LiveId" clId="{70DA9CE5-EBBB-429B-9C28-0ABF89B2DB45}" dt="2023-05-24T08:34:44.933" v="297" actId="2696"/>
          <pc:sldLayoutMkLst>
            <pc:docMk/>
            <pc:sldMasterMk cId="886332108" sldId="2147483691"/>
            <pc:sldLayoutMk cId="2788691182" sldId="2147483692"/>
          </pc:sldLayoutMkLst>
        </pc:sldLayoutChg>
        <pc:sldLayoutChg chg="del">
          <pc:chgData name="Takashi Koyama" userId="67047c8071e7c676" providerId="LiveId" clId="{70DA9CE5-EBBB-429B-9C28-0ABF89B2DB45}" dt="2023-05-24T08:36:25.578" v="306" actId="2696"/>
          <pc:sldLayoutMkLst>
            <pc:docMk/>
            <pc:sldMasterMk cId="886332108" sldId="2147483691"/>
            <pc:sldLayoutMk cId="395093636" sldId="2147483693"/>
          </pc:sldLayoutMkLst>
        </pc:sldLayoutChg>
        <pc:sldLayoutChg chg="del">
          <pc:chgData name="Takashi Koyama" userId="67047c8071e7c676" providerId="LiveId" clId="{70DA9CE5-EBBB-429B-9C28-0ABF89B2DB45}" dt="2023-05-24T08:34:49.105" v="298" actId="2696"/>
          <pc:sldLayoutMkLst>
            <pc:docMk/>
            <pc:sldMasterMk cId="886332108" sldId="2147483691"/>
            <pc:sldLayoutMk cId="3556652050" sldId="2147483694"/>
          </pc:sldLayoutMkLst>
        </pc:sldLayoutChg>
        <pc:sldLayoutChg chg="del">
          <pc:chgData name="Takashi Koyama" userId="67047c8071e7c676" providerId="LiveId" clId="{70DA9CE5-EBBB-429B-9C28-0ABF89B2DB45}" dt="2023-05-24T08:36:25.582" v="307" actId="2696"/>
          <pc:sldLayoutMkLst>
            <pc:docMk/>
            <pc:sldMasterMk cId="886332108" sldId="2147483691"/>
            <pc:sldLayoutMk cId="2245102271" sldId="2147483695"/>
          </pc:sldLayoutMkLst>
        </pc:sldLayoutChg>
        <pc:sldLayoutChg chg="del">
          <pc:chgData name="Takashi Koyama" userId="67047c8071e7c676" providerId="LiveId" clId="{70DA9CE5-EBBB-429B-9C28-0ABF89B2DB45}" dt="2023-05-24T08:35:00.122" v="299" actId="2696"/>
          <pc:sldLayoutMkLst>
            <pc:docMk/>
            <pc:sldMasterMk cId="886332108" sldId="2147483691"/>
            <pc:sldLayoutMk cId="1523499046" sldId="2147483696"/>
          </pc:sldLayoutMkLst>
        </pc:sldLayoutChg>
        <pc:sldLayoutChg chg="del">
          <pc:chgData name="Takashi Koyama" userId="67047c8071e7c676" providerId="LiveId" clId="{70DA9CE5-EBBB-429B-9C28-0ABF89B2DB45}" dt="2023-05-24T08:35:00.149" v="300" actId="2696"/>
          <pc:sldLayoutMkLst>
            <pc:docMk/>
            <pc:sldMasterMk cId="886332108" sldId="2147483691"/>
            <pc:sldLayoutMk cId="3213135085" sldId="2147483697"/>
          </pc:sldLayoutMkLst>
        </pc:sldLayoutChg>
        <pc:sldLayoutChg chg="del">
          <pc:chgData name="Takashi Koyama" userId="67047c8071e7c676" providerId="LiveId" clId="{70DA9CE5-EBBB-429B-9C28-0ABF89B2DB45}" dt="2023-05-24T08:35:00.160" v="301" actId="2696"/>
          <pc:sldLayoutMkLst>
            <pc:docMk/>
            <pc:sldMasterMk cId="886332108" sldId="2147483691"/>
            <pc:sldLayoutMk cId="871443650" sldId="2147483698"/>
          </pc:sldLayoutMkLst>
        </pc:sldLayoutChg>
        <pc:sldLayoutChg chg="del">
          <pc:chgData name="Takashi Koyama" userId="67047c8071e7c676" providerId="LiveId" clId="{70DA9CE5-EBBB-429B-9C28-0ABF89B2DB45}" dt="2023-05-24T08:35:00.174" v="302" actId="2696"/>
          <pc:sldLayoutMkLst>
            <pc:docMk/>
            <pc:sldMasterMk cId="886332108" sldId="2147483691"/>
            <pc:sldLayoutMk cId="1024233787" sldId="2147483699"/>
          </pc:sldLayoutMkLst>
        </pc:sldLayoutChg>
        <pc:sldLayoutChg chg="del">
          <pc:chgData name="Takashi Koyama" userId="67047c8071e7c676" providerId="LiveId" clId="{70DA9CE5-EBBB-429B-9C28-0ABF89B2DB45}" dt="2023-05-24T08:35:00.187" v="303" actId="2696"/>
          <pc:sldLayoutMkLst>
            <pc:docMk/>
            <pc:sldMasterMk cId="886332108" sldId="2147483691"/>
            <pc:sldLayoutMk cId="2383276189" sldId="2147483700"/>
          </pc:sldLayoutMkLst>
        </pc:sldLayoutChg>
        <pc:sldLayoutChg chg="del">
          <pc:chgData name="Takashi Koyama" userId="67047c8071e7c676" providerId="LiveId" clId="{70DA9CE5-EBBB-429B-9C28-0ABF89B2DB45}" dt="2023-05-24T08:35:00.205" v="304" actId="2696"/>
          <pc:sldLayoutMkLst>
            <pc:docMk/>
            <pc:sldMasterMk cId="886332108" sldId="2147483691"/>
            <pc:sldLayoutMk cId="3233739519" sldId="2147483701"/>
          </pc:sldLayoutMkLst>
        </pc:sldLayoutChg>
        <pc:sldLayoutChg chg="del">
          <pc:chgData name="Takashi Koyama" userId="67047c8071e7c676" providerId="LiveId" clId="{70DA9CE5-EBBB-429B-9C28-0ABF89B2DB45}" dt="2023-05-24T08:36:25.585" v="308" actId="2696"/>
          <pc:sldLayoutMkLst>
            <pc:docMk/>
            <pc:sldMasterMk cId="886332108" sldId="2147483691"/>
            <pc:sldLayoutMk cId="2124334148" sldId="2147483702"/>
          </pc:sldLayoutMkLst>
        </pc:sldLayoutChg>
        <pc:sldLayoutChg chg="del">
          <pc:chgData name="Takashi Koyama" userId="67047c8071e7c676" providerId="LiveId" clId="{70DA9CE5-EBBB-429B-9C28-0ABF89B2DB45}" dt="2023-05-24T08:35:02.911" v="305" actId="2696"/>
          <pc:sldLayoutMkLst>
            <pc:docMk/>
            <pc:sldMasterMk cId="886332108" sldId="2147483691"/>
            <pc:sldLayoutMk cId="1538026551" sldId="2147483703"/>
          </pc:sldLayoutMkLst>
        </pc:sldLayoutChg>
        <pc:sldLayoutChg chg="del">
          <pc:chgData name="Takashi Koyama" userId="67047c8071e7c676" providerId="LiveId" clId="{70DA9CE5-EBBB-429B-9C28-0ABF89B2DB45}" dt="2023-05-24T08:36:25.588" v="309" actId="2696"/>
          <pc:sldLayoutMkLst>
            <pc:docMk/>
            <pc:sldMasterMk cId="886332108" sldId="2147483691"/>
            <pc:sldLayoutMk cId="1825568055" sldId="214748370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D4B91C4-C97C-B535-359D-D1B8586AFA5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68E58C32-AFF1-8090-3A12-29D2EA6C9B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5D4287-1D99-49D4-AA6C-95EF48356629}" type="datetimeFigureOut">
              <a:rPr kumimoji="1" lang="ja-JP" altLang="en-US" smtClean="0"/>
              <a:t>2023/8/16</a:t>
            </a:fld>
            <a:endParaRPr kumimoji="1" lang="ja-JP" altLang="en-US"/>
          </a:p>
        </p:txBody>
      </p:sp>
      <p:sp>
        <p:nvSpPr>
          <p:cNvPr id="4" name="フッター プレースホルダー 3">
            <a:extLst>
              <a:ext uri="{FF2B5EF4-FFF2-40B4-BE49-F238E27FC236}">
                <a16:creationId xmlns:a16="http://schemas.microsoft.com/office/drawing/2014/main" id="{FCDA83BA-7DD1-9740-2FA6-EC94EEAADB6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77A13B6-190F-1086-0984-476EFFEC89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8F3B7F-0F6A-4468-8031-79896AB1AF8D}" type="slidenum">
              <a:rPr kumimoji="1" lang="ja-JP" altLang="en-US" smtClean="0"/>
              <a:t>‹#›</a:t>
            </a:fld>
            <a:endParaRPr kumimoji="1" lang="ja-JP" altLang="en-US"/>
          </a:p>
        </p:txBody>
      </p:sp>
    </p:spTree>
    <p:extLst>
      <p:ext uri="{BB962C8B-B14F-4D97-AF65-F5344CB8AC3E}">
        <p14:creationId xmlns:p14="http://schemas.microsoft.com/office/powerpoint/2010/main" val="2814336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57513-95C8-4B4B-820D-6615D9B50A5E}" type="datetimeFigureOut">
              <a:rPr kumimoji="1" lang="ja-JP" altLang="en-US" smtClean="0"/>
              <a:t>2023/8/16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7D944-6B05-4AFD-8420-88E7483292F6}" type="slidenum">
              <a:rPr kumimoji="1" lang="ja-JP" altLang="en-US" smtClean="0"/>
              <a:t>‹#›</a:t>
            </a:fld>
            <a:endParaRPr kumimoji="1" lang="ja-JP" altLang="en-US"/>
          </a:p>
        </p:txBody>
      </p:sp>
    </p:spTree>
    <p:extLst>
      <p:ext uri="{BB962C8B-B14F-4D97-AF65-F5344CB8AC3E}">
        <p14:creationId xmlns:p14="http://schemas.microsoft.com/office/powerpoint/2010/main" val="18335594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257D944-6B05-4AFD-8420-88E7483292F6}" type="slidenum">
              <a:rPr kumimoji="1" lang="ja-JP" altLang="en-US" smtClean="0"/>
              <a:t>4</a:t>
            </a:fld>
            <a:endParaRPr kumimoji="1" lang="ja-JP" altLang="en-US"/>
          </a:p>
        </p:txBody>
      </p:sp>
    </p:spTree>
    <p:extLst>
      <p:ext uri="{BB962C8B-B14F-4D97-AF65-F5344CB8AC3E}">
        <p14:creationId xmlns:p14="http://schemas.microsoft.com/office/powerpoint/2010/main" val="2177182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257D944-6B05-4AFD-8420-88E7483292F6}" type="slidenum">
              <a:rPr kumimoji="1" lang="ja-JP" altLang="en-US" smtClean="0"/>
              <a:t>7</a:t>
            </a:fld>
            <a:endParaRPr kumimoji="1" lang="ja-JP" altLang="en-US"/>
          </a:p>
        </p:txBody>
      </p:sp>
    </p:spTree>
    <p:extLst>
      <p:ext uri="{BB962C8B-B14F-4D97-AF65-F5344CB8AC3E}">
        <p14:creationId xmlns:p14="http://schemas.microsoft.com/office/powerpoint/2010/main" val="401629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257D944-6B05-4AFD-8420-88E7483292F6}" type="slidenum">
              <a:rPr kumimoji="1" lang="ja-JP" altLang="en-US" smtClean="0"/>
              <a:t>9</a:t>
            </a:fld>
            <a:endParaRPr kumimoji="1" lang="ja-JP" altLang="en-US"/>
          </a:p>
        </p:txBody>
      </p:sp>
    </p:spTree>
    <p:extLst>
      <p:ext uri="{BB962C8B-B14F-4D97-AF65-F5344CB8AC3E}">
        <p14:creationId xmlns:p14="http://schemas.microsoft.com/office/powerpoint/2010/main" val="2642356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257D944-6B05-4AFD-8420-88E7483292F6}" type="slidenum">
              <a:rPr kumimoji="1" lang="ja-JP" altLang="en-US" smtClean="0"/>
              <a:t>11</a:t>
            </a:fld>
            <a:endParaRPr kumimoji="1" lang="ja-JP" altLang="en-US"/>
          </a:p>
        </p:txBody>
      </p:sp>
    </p:spTree>
    <p:extLst>
      <p:ext uri="{BB962C8B-B14F-4D97-AF65-F5344CB8AC3E}">
        <p14:creationId xmlns:p14="http://schemas.microsoft.com/office/powerpoint/2010/main" val="2642356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257D944-6B05-4AFD-8420-88E7483292F6}" type="slidenum">
              <a:rPr kumimoji="1" lang="ja-JP" altLang="en-US" smtClean="0"/>
              <a:t>12</a:t>
            </a:fld>
            <a:endParaRPr kumimoji="1" lang="ja-JP" altLang="en-US"/>
          </a:p>
        </p:txBody>
      </p:sp>
    </p:spTree>
    <p:extLst>
      <p:ext uri="{BB962C8B-B14F-4D97-AF65-F5344CB8AC3E}">
        <p14:creationId xmlns:p14="http://schemas.microsoft.com/office/powerpoint/2010/main" val="3484839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257D944-6B05-4AFD-8420-88E7483292F6}" type="slidenum">
              <a:rPr kumimoji="1" lang="ja-JP" altLang="en-US" smtClean="0"/>
              <a:t>13</a:t>
            </a:fld>
            <a:endParaRPr kumimoji="1" lang="ja-JP" altLang="en-US"/>
          </a:p>
        </p:txBody>
      </p:sp>
    </p:spTree>
    <p:extLst>
      <p:ext uri="{BB962C8B-B14F-4D97-AF65-F5344CB8AC3E}">
        <p14:creationId xmlns:p14="http://schemas.microsoft.com/office/powerpoint/2010/main" val="3484839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_light">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3629" y="1124530"/>
            <a:ext cx="5842371" cy="2387600"/>
          </a:xfrm>
          <a:solidFill>
            <a:schemeClr val="accent1">
              <a:alpha val="88000"/>
            </a:schemeClr>
          </a:solidFill>
        </p:spPr>
        <p:txBody>
          <a:bodyPr anchor="b">
            <a:normAutofit/>
          </a:bodyPr>
          <a:lstStyle>
            <a:lvl1pPr algn="l">
              <a:defRPr sz="2400">
                <a:solidFill>
                  <a:schemeClr val="bg2"/>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53629" y="3602038"/>
            <a:ext cx="5842371" cy="1655762"/>
          </a:xfrm>
          <a:prstGeom prst="rect">
            <a:avLst/>
          </a:prstGeom>
          <a:solidFill>
            <a:schemeClr val="accent1">
              <a:alpha val="88000"/>
            </a:schemeClr>
          </a:solidFill>
        </p:spPr>
        <p:txBody>
          <a:bodyPr>
            <a:normAutofit/>
          </a:bodyPr>
          <a:lstStyle>
            <a:lvl1pPr marL="0" indent="0" algn="r">
              <a:buNone/>
              <a:defRPr sz="1600">
                <a:solidFill>
                  <a:schemeClr val="bg2"/>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a:t>マスター サブタイトルの書式設定</a:t>
            </a:r>
            <a:endParaRPr lang="en-US" dirty="0"/>
          </a:p>
        </p:txBody>
      </p:sp>
      <p:pic>
        <p:nvPicPr>
          <p:cNvPr id="4" name="図 3" descr="ロゴ&#10;&#10;自動的に生成された説明">
            <a:extLst>
              <a:ext uri="{FF2B5EF4-FFF2-40B4-BE49-F238E27FC236}">
                <a16:creationId xmlns:a16="http://schemas.microsoft.com/office/drawing/2014/main" id="{4069149B-5DC8-4034-2E07-EE7EFB298B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12441" y="-155787"/>
            <a:ext cx="3462440" cy="1551891"/>
          </a:xfrm>
          <a:prstGeom prst="rect">
            <a:avLst/>
          </a:prstGeom>
        </p:spPr>
      </p:pic>
    </p:spTree>
    <p:extLst>
      <p:ext uri="{BB962C8B-B14F-4D97-AF65-F5344CB8AC3E}">
        <p14:creationId xmlns:p14="http://schemas.microsoft.com/office/powerpoint/2010/main" val="3827884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_title_light">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02F600E0-F6AA-4F11-EB25-D5018B2B9A91}"/>
              </a:ext>
            </a:extLst>
          </p:cNvPr>
          <p:cNvSpPr/>
          <p:nvPr userDrawn="1"/>
        </p:nvSpPr>
        <p:spPr>
          <a:xfrm>
            <a:off x="0" y="0"/>
            <a:ext cx="6096000"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hasCustomPrompt="1"/>
          </p:nvPr>
        </p:nvSpPr>
        <p:spPr>
          <a:xfrm>
            <a:off x="297894" y="1986082"/>
            <a:ext cx="5422112" cy="2520000"/>
          </a:xfrm>
          <a:noFill/>
        </p:spPr>
        <p:txBody>
          <a:bodyPr anchor="b">
            <a:normAutofit/>
          </a:bodyPr>
          <a:lstStyle>
            <a:lvl1pPr>
              <a:defRPr sz="2400" b="0"/>
            </a:lvl1pPr>
          </a:lstStyle>
          <a:p>
            <a:r>
              <a:rPr lang="ja-JP" altLang="en-US" dirty="0"/>
              <a:t>セクションタイトルの書式設定</a:t>
            </a:r>
            <a:endParaRPr lang="en-US" dirty="0"/>
          </a:p>
        </p:txBody>
      </p:sp>
      <p:sp>
        <p:nvSpPr>
          <p:cNvPr id="3" name="Text Placeholder 2"/>
          <p:cNvSpPr>
            <a:spLocks noGrp="1"/>
          </p:cNvSpPr>
          <p:nvPr>
            <p:ph type="body" idx="1" hasCustomPrompt="1"/>
          </p:nvPr>
        </p:nvSpPr>
        <p:spPr>
          <a:xfrm>
            <a:off x="297894" y="4612704"/>
            <a:ext cx="5422112" cy="1500187"/>
          </a:xfrm>
          <a:prstGeom prst="rect">
            <a:avLst/>
          </a:prstGeom>
          <a:noFill/>
        </p:spPr>
        <p:txBody>
          <a:bodyPr anchor="t">
            <a:normAutofit/>
          </a:bodyPr>
          <a:lstStyle>
            <a:lvl1pPr marL="0" indent="0">
              <a:buNone/>
              <a:defRPr sz="16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セクションサブタイトルの書式設定</a:t>
            </a:r>
          </a:p>
        </p:txBody>
      </p:sp>
      <p:sp>
        <p:nvSpPr>
          <p:cNvPr id="6" name="Slide Number Placeholder 5"/>
          <p:cNvSpPr>
            <a:spLocks noGrp="1"/>
          </p:cNvSpPr>
          <p:nvPr>
            <p:ph type="sldNum" sz="quarter" idx="12"/>
          </p:nvPr>
        </p:nvSpPr>
        <p:spPr/>
        <p:txBody>
          <a:bodyPr/>
          <a:lstStyle/>
          <a:p>
            <a:fld id="{6C25B416-2A59-467F-9B4B-B66C83B82743}" type="slidenum">
              <a:rPr kumimoji="1" lang="ja-JP" altLang="en-US" smtClean="0"/>
              <a:t>‹#›</a:t>
            </a:fld>
            <a:endParaRPr kumimoji="1" lang="ja-JP" altLang="en-US"/>
          </a:p>
        </p:txBody>
      </p:sp>
    </p:spTree>
    <p:extLst>
      <p:ext uri="{BB962C8B-B14F-4D97-AF65-F5344CB8AC3E}">
        <p14:creationId xmlns:p14="http://schemas.microsoft.com/office/powerpoint/2010/main" val="225182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d_contents">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19CFA-0E6F-975D-8CC6-E27315F1257E}"/>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92C36BF6-BA12-E3C0-919B-FE782F328429}"/>
              </a:ext>
            </a:extLst>
          </p:cNvPr>
          <p:cNvSpPr>
            <a:spLocks noGrp="1"/>
          </p:cNvSpPr>
          <p:nvPr>
            <p:ph type="sldNum" sz="quarter" idx="10"/>
          </p:nvPr>
        </p:nvSpPr>
        <p:spPr/>
        <p:txBody>
          <a:bodyPr/>
          <a:lstStyle/>
          <a:p>
            <a:fld id="{6C25B416-2A59-467F-9B4B-B66C83B82743}" type="slidenum">
              <a:rPr kumimoji="1" lang="ja-JP" altLang="en-US" smtClean="0"/>
              <a:pPr/>
              <a:t>‹#›</a:t>
            </a:fld>
            <a:endParaRPr kumimoji="1" lang="ja-JP" altLang="en-US"/>
          </a:p>
        </p:txBody>
      </p:sp>
      <p:sp>
        <p:nvSpPr>
          <p:cNvPr id="4" name="正方形/長方形 3">
            <a:extLst>
              <a:ext uri="{FF2B5EF4-FFF2-40B4-BE49-F238E27FC236}">
                <a16:creationId xmlns:a16="http://schemas.microsoft.com/office/drawing/2014/main" id="{DA9A34A1-7491-6730-CD68-E0C81E34B3EE}"/>
              </a:ext>
            </a:extLst>
          </p:cNvPr>
          <p:cNvSpPr/>
          <p:nvPr userDrawn="1"/>
        </p:nvSpPr>
        <p:spPr>
          <a:xfrm>
            <a:off x="-1" y="0"/>
            <a:ext cx="144000" cy="6858000"/>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1800"/>
          </a:p>
        </p:txBody>
      </p:sp>
      <p:sp>
        <p:nvSpPr>
          <p:cNvPr id="5" name="コンテンツ プレースホルダー 7">
            <a:extLst>
              <a:ext uri="{FF2B5EF4-FFF2-40B4-BE49-F238E27FC236}">
                <a16:creationId xmlns:a16="http://schemas.microsoft.com/office/drawing/2014/main" id="{AEC3B3B8-CDD6-7821-3EFD-45D399D70FE3}"/>
              </a:ext>
            </a:extLst>
          </p:cNvPr>
          <p:cNvSpPr>
            <a:spLocks noGrp="1"/>
          </p:cNvSpPr>
          <p:nvPr>
            <p:ph sz="quarter" idx="13"/>
          </p:nvPr>
        </p:nvSpPr>
        <p:spPr>
          <a:xfrm>
            <a:off x="288885" y="945829"/>
            <a:ext cx="11615116" cy="2160000"/>
          </a:xfrm>
          <a:prstGeom prst="rect">
            <a:avLst/>
          </a:prstGeom>
        </p:spPr>
        <p:txBody>
          <a:bodyPr/>
          <a:lstStyle>
            <a:lvl1pPr>
              <a:defRPr sz="2000"/>
            </a:lvl1pPr>
            <a:lvl2pPr marL="715963" indent="-258763">
              <a:buFont typeface="Wingdings" panose="05000000000000000000" pitchFamily="2" charset="2"/>
              <a:buChar char="l"/>
              <a:defRPr sz="1800"/>
            </a:lvl2pPr>
            <a:lvl3pPr marL="1168400" indent="-254000">
              <a:buFont typeface="Wingdings" panose="05000000000000000000" pitchFamily="2" charset="2"/>
              <a:buChar char="Ø"/>
              <a:defRPr sz="1600"/>
            </a:lvl3pPr>
            <a:lvl4pPr marL="1600200" indent="-228600">
              <a:buFont typeface="Arial" panose="020B0604020202020204" pitchFamily="34" charset="0"/>
              <a:buChar char="•"/>
              <a:defRPr sz="1400"/>
            </a:lvl4pPr>
            <a:lvl5pPr marL="2057400" indent="-228600">
              <a:buFont typeface="メイリオ" panose="020B0604030504040204" pitchFamily="50" charset="-128"/>
              <a:buChar char="‐"/>
              <a:defRPr sz="1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テキスト プレースホルダー 9">
            <a:extLst>
              <a:ext uri="{FF2B5EF4-FFF2-40B4-BE49-F238E27FC236}">
                <a16:creationId xmlns:a16="http://schemas.microsoft.com/office/drawing/2014/main" id="{42951A4B-E2BD-D5F0-A105-4546DECDDDC3}"/>
              </a:ext>
            </a:extLst>
          </p:cNvPr>
          <p:cNvSpPr>
            <a:spLocks noGrp="1"/>
          </p:cNvSpPr>
          <p:nvPr>
            <p:ph type="body" sz="quarter" idx="14" hasCustomPrompt="1"/>
          </p:nvPr>
        </p:nvSpPr>
        <p:spPr>
          <a:xfrm>
            <a:off x="143999" y="6674146"/>
            <a:ext cx="117587" cy="183503"/>
          </a:xfrm>
          <a:prstGeom prst="rect">
            <a:avLst/>
          </a:prstGeom>
          <a:noFill/>
        </p:spPr>
        <p:txBody>
          <a:bodyPr wrap="none" lIns="36000" tIns="36000" rIns="36000" bIns="36000" rtlCol="0" anchor="b">
            <a:spAutoFit/>
          </a:bodyPr>
          <a:lstStyle>
            <a:lvl1pPr marL="0" indent="0">
              <a:spcBef>
                <a:spcPts val="0"/>
              </a:spcBef>
              <a:buNone/>
              <a:defRPr lang="ja-JP" altLang="en-US" sz="800" dirty="0">
                <a:latin typeface="Meiryo UI" panose="020B0604030504040204" pitchFamily="50" charset="-128"/>
                <a:ea typeface="Meiryo UI" panose="020B0604030504040204" pitchFamily="50" charset="-128"/>
              </a:defRPr>
            </a:lvl1pPr>
          </a:lstStyle>
          <a:p>
            <a:pPr marL="0" lvl="0"/>
            <a:r>
              <a:rPr kumimoji="1" lang="en-US" altLang="ja-JP" dirty="0"/>
              <a:t>-</a:t>
            </a:r>
            <a:endParaRPr kumimoji="1" lang="ja-JP" altLang="en-US" dirty="0"/>
          </a:p>
        </p:txBody>
      </p:sp>
    </p:spTree>
    <p:extLst>
      <p:ext uri="{BB962C8B-B14F-4D97-AF65-F5344CB8AC3E}">
        <p14:creationId xmlns:p14="http://schemas.microsoft.com/office/powerpoint/2010/main" val="248499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_Title">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7" name="Text Box 3"/>
          <p:cNvSpPr txBox="1">
            <a:spLocks noChangeArrowheads="1"/>
          </p:cNvSpPr>
          <p:nvPr userDrawn="1"/>
        </p:nvSpPr>
        <p:spPr bwMode="blackWhite">
          <a:xfrm>
            <a:off x="304800" y="6204194"/>
            <a:ext cx="11770936"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7F7F7F"/>
                </a:solidFill>
                <a:effectLst/>
                <a:uLnTx/>
                <a:uFillTx/>
                <a:latin typeface="+mn-ea"/>
                <a:cs typeface="Segoe UI" pitchFamily="34" charset="0"/>
              </a:rPr>
              <a:t>© 2023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7F7F7F"/>
                </a:solidFill>
                <a:effectLst/>
                <a:uLnTx/>
                <a:uFillTx/>
                <a:latin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kumimoji="0" lang="en-US" sz="700" b="0" i="0" u="none" strike="noStrike" kern="1200" cap="none" spc="0" normalizeH="0" baseline="0" noProof="0" dirty="0">
                <a:ln>
                  <a:noFill/>
                </a:ln>
                <a:solidFill>
                  <a:srgbClr val="7F7F7F"/>
                </a:solidFill>
                <a:effectLst/>
                <a:uLnTx/>
                <a:uFillTx/>
                <a:latin typeface="+mn-ea"/>
                <a:cs typeface="Segoe UI" pitchFamily="34" charset="0"/>
              </a:rPr>
            </a:br>
            <a:r>
              <a:rPr kumimoji="0" lang="en-US" sz="700" b="0" i="0" u="none" strike="noStrike" kern="1200" cap="none" spc="0" normalizeH="0" baseline="0" noProof="0" dirty="0">
                <a:ln>
                  <a:noFill/>
                </a:ln>
                <a:solidFill>
                  <a:srgbClr val="7F7F7F"/>
                </a:solidFill>
                <a:effectLst/>
                <a:uLnTx/>
                <a:uFillTx/>
                <a:latin typeface="+mn-ea"/>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10" name="図 9" descr="ロゴ&#10;&#10;自動的に生成された説明">
            <a:extLst>
              <a:ext uri="{FF2B5EF4-FFF2-40B4-BE49-F238E27FC236}">
                <a16:creationId xmlns:a16="http://schemas.microsoft.com/office/drawing/2014/main" id="{4BA43A34-CE70-723E-9FCF-881023DA1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67907"/>
            <a:ext cx="6120396" cy="2743206"/>
          </a:xfrm>
          <a:prstGeom prst="rect">
            <a:avLst/>
          </a:prstGeom>
        </p:spPr>
      </p:pic>
    </p:spTree>
    <p:extLst>
      <p:ext uri="{BB962C8B-B14F-4D97-AF65-F5344CB8AC3E}">
        <p14:creationId xmlns:p14="http://schemas.microsoft.com/office/powerpoint/2010/main" val="12959311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6309" y="48459"/>
            <a:ext cx="11599382" cy="864000"/>
          </a:xfrm>
          <a:prstGeom prst="rect">
            <a:avLst/>
          </a:prstGeom>
        </p:spPr>
        <p:txBody>
          <a:bodyPr vert="horz" lIns="86400" tIns="43200" rIns="86400" bIns="43200" rtlCol="0" anchor="ctr">
            <a:noAutofit/>
          </a:bodyPr>
          <a:lstStyle/>
          <a:p>
            <a:r>
              <a:rPr lang="ja-JP" altLang="en-US" dirty="0"/>
              <a:t>マスター タイトルの書式設定</a:t>
            </a:r>
            <a:endParaRPr lang="en-US" dirty="0"/>
          </a:p>
        </p:txBody>
      </p:sp>
      <p:sp>
        <p:nvSpPr>
          <p:cNvPr id="6" name="Slide Number Placeholder 5"/>
          <p:cNvSpPr>
            <a:spLocks noGrp="1"/>
          </p:cNvSpPr>
          <p:nvPr>
            <p:ph type="sldNum" sz="quarter" idx="4"/>
          </p:nvPr>
        </p:nvSpPr>
        <p:spPr>
          <a:xfrm>
            <a:off x="11182583" y="6563477"/>
            <a:ext cx="1009417" cy="289045"/>
          </a:xfrm>
          <a:prstGeom prst="rect">
            <a:avLst/>
          </a:prstGeom>
        </p:spPr>
        <p:txBody>
          <a:bodyPr vert="horz" lIns="72000" tIns="72000" rIns="72000" bIns="72000" rtlCol="0" anchor="ctr"/>
          <a:lstStyle>
            <a:lvl1pPr algn="r">
              <a:defRPr sz="1000">
                <a:solidFill>
                  <a:schemeClr val="tx1">
                    <a:tint val="75000"/>
                  </a:schemeClr>
                </a:solidFill>
                <a:latin typeface="+mn-ea"/>
                <a:ea typeface="+mn-ea"/>
              </a:defRPr>
            </a:lvl1pPr>
          </a:lstStyle>
          <a:p>
            <a:fld id="{6C25B416-2A59-467F-9B4B-B66C83B82743}" type="slidenum">
              <a:rPr kumimoji="1" lang="ja-JP" altLang="en-US" smtClean="0"/>
              <a:pPr/>
              <a:t>‹#›</a:t>
            </a:fld>
            <a:endParaRPr kumimoji="1" lang="ja-JP" altLang="en-US"/>
          </a:p>
        </p:txBody>
      </p:sp>
    </p:spTree>
    <p:extLst>
      <p:ext uri="{BB962C8B-B14F-4D97-AF65-F5344CB8AC3E}">
        <p14:creationId xmlns:p14="http://schemas.microsoft.com/office/powerpoint/2010/main" val="846470962"/>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93" r:id="rId3"/>
    <p:sldLayoutId id="2147483669" r:id="rId4"/>
  </p:sldLayoutIdLst>
  <p:hf hdr="0" ftr="0" dt="0"/>
  <p:txStyles>
    <p:titleStyle>
      <a:lvl1pPr algn="l" defTabSz="914400" rtl="0" eaLnBrk="1" latinLnBrk="0" hangingPunct="1">
        <a:lnSpc>
          <a:spcPct val="90000"/>
        </a:lnSpc>
        <a:spcBef>
          <a:spcPct val="0"/>
        </a:spcBef>
        <a:buNone/>
        <a:defRPr kumimoji="1" sz="2400" kern="1200">
          <a:solidFill>
            <a:schemeClr val="tx1"/>
          </a:solidFill>
          <a:latin typeface="+mj-lt"/>
          <a:ea typeface="+mj-ea"/>
          <a:cs typeface="+mj-cs"/>
        </a:defRPr>
      </a:lvl1pPr>
    </p:titleStyle>
    <p:bodyStyle>
      <a:lvl1pPr marL="269875" indent="-269875" algn="l" defTabSz="914400" rtl="0" eaLnBrk="1" latinLnBrk="0" hangingPunct="1">
        <a:lnSpc>
          <a:spcPct val="90000"/>
        </a:lnSpc>
        <a:spcBef>
          <a:spcPts val="1000"/>
        </a:spcBef>
        <a:buFont typeface="Wingdings" panose="05000000000000000000" pitchFamily="2" charset="2"/>
        <a:buChar char="n"/>
        <a:defRPr kumimoji="1" sz="2400" kern="1200">
          <a:solidFill>
            <a:schemeClr val="tx1"/>
          </a:solidFill>
          <a:latin typeface="+mn-ea"/>
          <a:ea typeface="+mn-ea"/>
          <a:cs typeface="+mn-cs"/>
        </a:defRPr>
      </a:lvl1pPr>
      <a:lvl2pPr marL="715963" indent="-258763" algn="l" defTabSz="914400" rtl="0" eaLnBrk="1" latinLnBrk="0" hangingPunct="1">
        <a:lnSpc>
          <a:spcPct val="90000"/>
        </a:lnSpc>
        <a:spcBef>
          <a:spcPts val="500"/>
        </a:spcBef>
        <a:buFont typeface="Wingdings" panose="05000000000000000000" pitchFamily="2" charset="2"/>
        <a:buChar char="Ø"/>
        <a:defRPr kumimoji="1" sz="2000" kern="1200">
          <a:solidFill>
            <a:schemeClr val="tx1"/>
          </a:solidFill>
          <a:latin typeface="+mn-ea"/>
          <a:ea typeface="+mn-ea"/>
          <a:cs typeface="+mn-cs"/>
        </a:defRPr>
      </a:lvl2pPr>
      <a:lvl3pPr marL="1168400" indent="-254000" algn="l" defTabSz="914400" rtl="0" eaLnBrk="1" latinLnBrk="0" hangingPunct="1">
        <a:lnSpc>
          <a:spcPct val="90000"/>
        </a:lnSpc>
        <a:spcBef>
          <a:spcPts val="500"/>
        </a:spcBef>
        <a:buFont typeface="メイリオ" panose="020B0604030504040204" pitchFamily="50" charset="-128"/>
        <a:buChar char="－"/>
        <a:defRPr kumimoji="1" sz="18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D8596-CFCE-AD5E-8991-0ED65ADC69C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E715D270-A5E4-DB0D-EEF0-9F931D88F13F}"/>
              </a:ext>
            </a:extLst>
          </p:cNvPr>
          <p:cNvSpPr>
            <a:spLocks noGrp="1"/>
          </p:cNvSpPr>
          <p:nvPr>
            <p:ph type="sldNum" sz="quarter" idx="10"/>
          </p:nvPr>
        </p:nvSpPr>
        <p:spPr/>
        <p:txBody>
          <a:bodyPr/>
          <a:lstStyle/>
          <a:p>
            <a:fld id="{6C25B416-2A59-467F-9B4B-B66C83B82743}" type="slidenum">
              <a:rPr kumimoji="1" lang="ja-JP" altLang="en-US" smtClean="0"/>
              <a:pPr/>
              <a:t>1</a:t>
            </a:fld>
            <a:endParaRPr kumimoji="1" lang="ja-JP" altLang="en-US"/>
          </a:p>
        </p:txBody>
      </p:sp>
      <p:sp>
        <p:nvSpPr>
          <p:cNvPr id="4" name="コンテンツ プレースホルダー 3">
            <a:extLst>
              <a:ext uri="{FF2B5EF4-FFF2-40B4-BE49-F238E27FC236}">
                <a16:creationId xmlns:a16="http://schemas.microsoft.com/office/drawing/2014/main" id="{5AA9D77F-FB09-BCB8-2EE9-C55F579F8B75}"/>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3A24FF30-266A-D131-4A81-75EC00F97727}"/>
              </a:ext>
            </a:extLst>
          </p:cNvPr>
          <p:cNvSpPr>
            <a:spLocks noGrp="1"/>
          </p:cNvSpPr>
          <p:nvPr>
            <p:ph type="body" sz="quarter" idx="14"/>
          </p:nvPr>
        </p:nvSpPr>
        <p:spPr/>
        <p:txBody>
          <a:bodyPr/>
          <a:lstStyle/>
          <a:p>
            <a:endParaRPr kumimoji="1" lang="ja-JP" altLang="en-US"/>
          </a:p>
        </p:txBody>
      </p:sp>
      <p:sp>
        <p:nvSpPr>
          <p:cNvPr id="6" name="正方形/長方形 5">
            <a:extLst>
              <a:ext uri="{FF2B5EF4-FFF2-40B4-BE49-F238E27FC236}">
                <a16:creationId xmlns:a16="http://schemas.microsoft.com/office/drawing/2014/main" id="{D98E7745-EB49-F8C4-5991-7263022D6F54}"/>
              </a:ext>
            </a:extLst>
          </p:cNvPr>
          <p:cNvSpPr/>
          <p:nvPr/>
        </p:nvSpPr>
        <p:spPr>
          <a:xfrm>
            <a:off x="1121260" y="3605395"/>
            <a:ext cx="9949479" cy="2708119"/>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7FE307E-0DFE-CA80-AD91-4C476BED3789}"/>
              </a:ext>
            </a:extLst>
          </p:cNvPr>
          <p:cNvSpPr/>
          <p:nvPr/>
        </p:nvSpPr>
        <p:spPr>
          <a:xfrm>
            <a:off x="4753308" y="4384379"/>
            <a:ext cx="750498" cy="240541"/>
          </a:xfrm>
          <a:prstGeom prst="rect">
            <a:avLst/>
          </a:prstGeom>
          <a:solidFill>
            <a:schemeClr val="accent2">
              <a:lumMod val="20000"/>
              <a:lumOff val="80000"/>
            </a:schemeClr>
          </a:solidFill>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1000" dirty="0"/>
              <a:t>改札</a:t>
            </a:r>
          </a:p>
        </p:txBody>
      </p:sp>
      <p:sp>
        <p:nvSpPr>
          <p:cNvPr id="8" name="正方形/長方形 7">
            <a:extLst>
              <a:ext uri="{FF2B5EF4-FFF2-40B4-BE49-F238E27FC236}">
                <a16:creationId xmlns:a16="http://schemas.microsoft.com/office/drawing/2014/main" id="{9311D23F-B249-F2B8-FD43-5084105FB3DF}"/>
              </a:ext>
            </a:extLst>
          </p:cNvPr>
          <p:cNvSpPr/>
          <p:nvPr/>
        </p:nvSpPr>
        <p:spPr>
          <a:xfrm>
            <a:off x="4753308" y="4769692"/>
            <a:ext cx="750498" cy="240541"/>
          </a:xfrm>
          <a:prstGeom prst="rect">
            <a:avLst/>
          </a:prstGeom>
          <a:solidFill>
            <a:schemeClr val="accent2">
              <a:lumMod val="20000"/>
              <a:lumOff val="80000"/>
            </a:schemeClr>
          </a:solidFill>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1000" dirty="0"/>
              <a:t>改札</a:t>
            </a:r>
          </a:p>
        </p:txBody>
      </p:sp>
      <p:sp>
        <p:nvSpPr>
          <p:cNvPr id="9" name="正方形/長方形 8">
            <a:extLst>
              <a:ext uri="{FF2B5EF4-FFF2-40B4-BE49-F238E27FC236}">
                <a16:creationId xmlns:a16="http://schemas.microsoft.com/office/drawing/2014/main" id="{879010E0-FC6C-A52B-290A-1FF2901B3A20}"/>
              </a:ext>
            </a:extLst>
          </p:cNvPr>
          <p:cNvSpPr/>
          <p:nvPr/>
        </p:nvSpPr>
        <p:spPr>
          <a:xfrm>
            <a:off x="4753308" y="5155005"/>
            <a:ext cx="750498" cy="240541"/>
          </a:xfrm>
          <a:prstGeom prst="rect">
            <a:avLst/>
          </a:prstGeom>
          <a:solidFill>
            <a:schemeClr val="accent2">
              <a:lumMod val="20000"/>
              <a:lumOff val="80000"/>
            </a:schemeClr>
          </a:solidFill>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000" dirty="0"/>
              <a:t>改札</a:t>
            </a:r>
          </a:p>
        </p:txBody>
      </p:sp>
      <p:sp>
        <p:nvSpPr>
          <p:cNvPr id="10" name="正方形/長方形 9">
            <a:extLst>
              <a:ext uri="{FF2B5EF4-FFF2-40B4-BE49-F238E27FC236}">
                <a16:creationId xmlns:a16="http://schemas.microsoft.com/office/drawing/2014/main" id="{D3406786-BF53-BD65-744D-6563A878F1CD}"/>
              </a:ext>
            </a:extLst>
          </p:cNvPr>
          <p:cNvSpPr/>
          <p:nvPr/>
        </p:nvSpPr>
        <p:spPr>
          <a:xfrm>
            <a:off x="4753308" y="5540318"/>
            <a:ext cx="750498" cy="240541"/>
          </a:xfrm>
          <a:prstGeom prst="rect">
            <a:avLst/>
          </a:prstGeom>
          <a:solidFill>
            <a:schemeClr val="accent2">
              <a:lumMod val="20000"/>
              <a:lumOff val="80000"/>
            </a:schemeClr>
          </a:solidFill>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000" dirty="0"/>
              <a:t>改札</a:t>
            </a:r>
          </a:p>
        </p:txBody>
      </p:sp>
      <p:cxnSp>
        <p:nvCxnSpPr>
          <p:cNvPr id="11" name="直線矢印コネクタ 10">
            <a:extLst>
              <a:ext uri="{FF2B5EF4-FFF2-40B4-BE49-F238E27FC236}">
                <a16:creationId xmlns:a16="http://schemas.microsoft.com/office/drawing/2014/main" id="{035EBCF7-52B5-0A0E-CC69-67FF1D92D7C0}"/>
              </a:ext>
            </a:extLst>
          </p:cNvPr>
          <p:cNvCxnSpPr>
            <a:cxnSpLocks/>
          </p:cNvCxnSpPr>
          <p:nvPr/>
        </p:nvCxnSpPr>
        <p:spPr>
          <a:xfrm>
            <a:off x="3539860" y="5478638"/>
            <a:ext cx="248503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4822FF3A-F446-D637-C41F-5E2C4905D17C}"/>
              </a:ext>
            </a:extLst>
          </p:cNvPr>
          <p:cNvCxnSpPr>
            <a:cxnSpLocks/>
          </p:cNvCxnSpPr>
          <p:nvPr/>
        </p:nvCxnSpPr>
        <p:spPr>
          <a:xfrm>
            <a:off x="3539861" y="5091390"/>
            <a:ext cx="435346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40048E1-3D43-02ED-3880-3CE9454AC74B}"/>
              </a:ext>
            </a:extLst>
          </p:cNvPr>
          <p:cNvCxnSpPr>
            <a:cxnSpLocks/>
          </p:cNvCxnSpPr>
          <p:nvPr/>
        </p:nvCxnSpPr>
        <p:spPr>
          <a:xfrm>
            <a:off x="3539861" y="4692544"/>
            <a:ext cx="33873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4" name="図 13">
            <a:extLst>
              <a:ext uri="{FF2B5EF4-FFF2-40B4-BE49-F238E27FC236}">
                <a16:creationId xmlns:a16="http://schemas.microsoft.com/office/drawing/2014/main" id="{7B4D3AB0-0DB2-65CE-2269-6CDA17C169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16185" y="4270624"/>
            <a:ext cx="234226" cy="314399"/>
          </a:xfrm>
          <a:prstGeom prst="rect">
            <a:avLst/>
          </a:prstGeom>
        </p:spPr>
      </p:pic>
      <p:pic>
        <p:nvPicPr>
          <p:cNvPr id="15" name="図 14">
            <a:extLst>
              <a:ext uri="{FF2B5EF4-FFF2-40B4-BE49-F238E27FC236}">
                <a16:creationId xmlns:a16="http://schemas.microsoft.com/office/drawing/2014/main" id="{61C45E74-B885-2B43-223B-08C4203E79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8585" y="4423024"/>
            <a:ext cx="234226" cy="314399"/>
          </a:xfrm>
          <a:prstGeom prst="rect">
            <a:avLst/>
          </a:prstGeom>
        </p:spPr>
      </p:pic>
      <p:pic>
        <p:nvPicPr>
          <p:cNvPr id="16" name="図 15">
            <a:extLst>
              <a:ext uri="{FF2B5EF4-FFF2-40B4-BE49-F238E27FC236}">
                <a16:creationId xmlns:a16="http://schemas.microsoft.com/office/drawing/2014/main" id="{F17136E0-A9F9-D697-0D22-3D00D97FB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20985" y="4575424"/>
            <a:ext cx="234226" cy="314399"/>
          </a:xfrm>
          <a:prstGeom prst="rect">
            <a:avLst/>
          </a:prstGeom>
        </p:spPr>
      </p:pic>
      <p:pic>
        <p:nvPicPr>
          <p:cNvPr id="17" name="図 16">
            <a:extLst>
              <a:ext uri="{FF2B5EF4-FFF2-40B4-BE49-F238E27FC236}">
                <a16:creationId xmlns:a16="http://schemas.microsoft.com/office/drawing/2014/main" id="{405D7B15-B5B2-0D5A-68A5-974AC80047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3385" y="4727824"/>
            <a:ext cx="234226" cy="314399"/>
          </a:xfrm>
          <a:prstGeom prst="rect">
            <a:avLst/>
          </a:prstGeom>
        </p:spPr>
      </p:pic>
      <p:pic>
        <p:nvPicPr>
          <p:cNvPr id="18" name="図 17">
            <a:extLst>
              <a:ext uri="{FF2B5EF4-FFF2-40B4-BE49-F238E27FC236}">
                <a16:creationId xmlns:a16="http://schemas.microsoft.com/office/drawing/2014/main" id="{DCD73782-A291-B358-C25F-831D599F44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25785" y="4880224"/>
            <a:ext cx="234226" cy="314399"/>
          </a:xfrm>
          <a:prstGeom prst="rect">
            <a:avLst/>
          </a:prstGeom>
        </p:spPr>
      </p:pic>
      <p:pic>
        <p:nvPicPr>
          <p:cNvPr id="19" name="図 18">
            <a:extLst>
              <a:ext uri="{FF2B5EF4-FFF2-40B4-BE49-F238E27FC236}">
                <a16:creationId xmlns:a16="http://schemas.microsoft.com/office/drawing/2014/main" id="{620055DF-FAB6-DA50-5892-44F05F4BF4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8185" y="5032624"/>
            <a:ext cx="234226" cy="314399"/>
          </a:xfrm>
          <a:prstGeom prst="rect">
            <a:avLst/>
          </a:prstGeom>
        </p:spPr>
      </p:pic>
      <p:pic>
        <p:nvPicPr>
          <p:cNvPr id="20" name="図 19">
            <a:extLst>
              <a:ext uri="{FF2B5EF4-FFF2-40B4-BE49-F238E27FC236}">
                <a16:creationId xmlns:a16="http://schemas.microsoft.com/office/drawing/2014/main" id="{774200FA-EE6A-48A0-9FF7-1C66DAC475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30585" y="5185024"/>
            <a:ext cx="234226" cy="314399"/>
          </a:xfrm>
          <a:prstGeom prst="rect">
            <a:avLst/>
          </a:prstGeom>
        </p:spPr>
      </p:pic>
      <p:pic>
        <p:nvPicPr>
          <p:cNvPr id="21" name="図 20">
            <a:extLst>
              <a:ext uri="{FF2B5EF4-FFF2-40B4-BE49-F238E27FC236}">
                <a16:creationId xmlns:a16="http://schemas.microsoft.com/office/drawing/2014/main" id="{487375B5-B9C3-8C2F-7CFC-C0BF5D934D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0287" y="5118075"/>
            <a:ext cx="234226" cy="314399"/>
          </a:xfrm>
          <a:prstGeom prst="rect">
            <a:avLst/>
          </a:prstGeom>
        </p:spPr>
      </p:pic>
      <p:pic>
        <p:nvPicPr>
          <p:cNvPr id="22" name="図 21">
            <a:extLst>
              <a:ext uri="{FF2B5EF4-FFF2-40B4-BE49-F238E27FC236}">
                <a16:creationId xmlns:a16="http://schemas.microsoft.com/office/drawing/2014/main" id="{004F4090-39D8-308D-0549-E8AC634D1F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39158" y="4271219"/>
            <a:ext cx="234226" cy="314399"/>
          </a:xfrm>
          <a:prstGeom prst="rect">
            <a:avLst/>
          </a:prstGeom>
        </p:spPr>
      </p:pic>
      <p:pic>
        <p:nvPicPr>
          <p:cNvPr id="23" name="図 22">
            <a:extLst>
              <a:ext uri="{FF2B5EF4-FFF2-40B4-BE49-F238E27FC236}">
                <a16:creationId xmlns:a16="http://schemas.microsoft.com/office/drawing/2014/main" id="{2123D2F9-97F8-A714-D353-015486CFEB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1558" y="4423619"/>
            <a:ext cx="234226" cy="314399"/>
          </a:xfrm>
          <a:prstGeom prst="rect">
            <a:avLst/>
          </a:prstGeom>
        </p:spPr>
      </p:pic>
      <p:pic>
        <p:nvPicPr>
          <p:cNvPr id="24" name="図 23">
            <a:extLst>
              <a:ext uri="{FF2B5EF4-FFF2-40B4-BE49-F238E27FC236}">
                <a16:creationId xmlns:a16="http://schemas.microsoft.com/office/drawing/2014/main" id="{A979FEBA-7A81-344C-6A42-03B2629E02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3958" y="4576019"/>
            <a:ext cx="234226" cy="314399"/>
          </a:xfrm>
          <a:prstGeom prst="rect">
            <a:avLst/>
          </a:prstGeom>
        </p:spPr>
      </p:pic>
      <p:pic>
        <p:nvPicPr>
          <p:cNvPr id="25" name="図 24">
            <a:extLst>
              <a:ext uri="{FF2B5EF4-FFF2-40B4-BE49-F238E27FC236}">
                <a16:creationId xmlns:a16="http://schemas.microsoft.com/office/drawing/2014/main" id="{FFE9E307-D481-C534-A523-A439199128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6358" y="4728419"/>
            <a:ext cx="234226" cy="314399"/>
          </a:xfrm>
          <a:prstGeom prst="rect">
            <a:avLst/>
          </a:prstGeom>
        </p:spPr>
      </p:pic>
      <p:pic>
        <p:nvPicPr>
          <p:cNvPr id="26" name="図 25">
            <a:extLst>
              <a:ext uri="{FF2B5EF4-FFF2-40B4-BE49-F238E27FC236}">
                <a16:creationId xmlns:a16="http://schemas.microsoft.com/office/drawing/2014/main" id="{EA4C6D9F-3B7E-72B5-53FF-817EE07D94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48758" y="4880819"/>
            <a:ext cx="234226" cy="314399"/>
          </a:xfrm>
          <a:prstGeom prst="rect">
            <a:avLst/>
          </a:prstGeom>
        </p:spPr>
      </p:pic>
      <p:pic>
        <p:nvPicPr>
          <p:cNvPr id="27" name="図 26">
            <a:extLst>
              <a:ext uri="{FF2B5EF4-FFF2-40B4-BE49-F238E27FC236}">
                <a16:creationId xmlns:a16="http://schemas.microsoft.com/office/drawing/2014/main" id="{7915B818-1512-6285-8A2E-1DE43DB314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1158" y="5033219"/>
            <a:ext cx="234226" cy="314399"/>
          </a:xfrm>
          <a:prstGeom prst="rect">
            <a:avLst/>
          </a:prstGeom>
        </p:spPr>
      </p:pic>
      <p:pic>
        <p:nvPicPr>
          <p:cNvPr id="28" name="図 27">
            <a:extLst>
              <a:ext uri="{FF2B5EF4-FFF2-40B4-BE49-F238E27FC236}">
                <a16:creationId xmlns:a16="http://schemas.microsoft.com/office/drawing/2014/main" id="{712E0EB8-B852-B410-317B-81150C0849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3558" y="5185619"/>
            <a:ext cx="234226" cy="314399"/>
          </a:xfrm>
          <a:prstGeom prst="rect">
            <a:avLst/>
          </a:prstGeom>
        </p:spPr>
      </p:pic>
      <p:pic>
        <p:nvPicPr>
          <p:cNvPr id="29" name="図 28">
            <a:extLst>
              <a:ext uri="{FF2B5EF4-FFF2-40B4-BE49-F238E27FC236}">
                <a16:creationId xmlns:a16="http://schemas.microsoft.com/office/drawing/2014/main" id="{EE32236D-F62D-AA8A-1892-6F819CFCA8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3174" y="5421572"/>
            <a:ext cx="234226" cy="314399"/>
          </a:xfrm>
          <a:prstGeom prst="rect">
            <a:avLst/>
          </a:prstGeom>
        </p:spPr>
      </p:pic>
      <p:pic>
        <p:nvPicPr>
          <p:cNvPr id="30" name="図 29">
            <a:extLst>
              <a:ext uri="{FF2B5EF4-FFF2-40B4-BE49-F238E27FC236}">
                <a16:creationId xmlns:a16="http://schemas.microsoft.com/office/drawing/2014/main" id="{FE6FD46B-ADA9-A62A-AA5B-D2D3D27AFF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4474" y="4270624"/>
            <a:ext cx="234226" cy="314399"/>
          </a:xfrm>
          <a:prstGeom prst="rect">
            <a:avLst/>
          </a:prstGeom>
        </p:spPr>
      </p:pic>
      <p:pic>
        <p:nvPicPr>
          <p:cNvPr id="31" name="図 30">
            <a:extLst>
              <a:ext uri="{FF2B5EF4-FFF2-40B4-BE49-F238E27FC236}">
                <a16:creationId xmlns:a16="http://schemas.microsoft.com/office/drawing/2014/main" id="{78F627F5-7066-05BC-12BD-481D13FEA5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6874" y="4423024"/>
            <a:ext cx="234226" cy="314399"/>
          </a:xfrm>
          <a:prstGeom prst="rect">
            <a:avLst/>
          </a:prstGeom>
        </p:spPr>
      </p:pic>
      <p:pic>
        <p:nvPicPr>
          <p:cNvPr id="32" name="図 31">
            <a:extLst>
              <a:ext uri="{FF2B5EF4-FFF2-40B4-BE49-F238E27FC236}">
                <a16:creationId xmlns:a16="http://schemas.microsoft.com/office/drawing/2014/main" id="{5102F8A1-8DC9-5572-1772-307BD1DA26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19274" y="4575424"/>
            <a:ext cx="234226" cy="314399"/>
          </a:xfrm>
          <a:prstGeom prst="rect">
            <a:avLst/>
          </a:prstGeom>
        </p:spPr>
      </p:pic>
      <p:pic>
        <p:nvPicPr>
          <p:cNvPr id="33" name="図 32">
            <a:extLst>
              <a:ext uri="{FF2B5EF4-FFF2-40B4-BE49-F238E27FC236}">
                <a16:creationId xmlns:a16="http://schemas.microsoft.com/office/drawing/2014/main" id="{CB27190E-3B9E-30D6-9DE8-1B6FA116E2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1674" y="4727824"/>
            <a:ext cx="234226" cy="314399"/>
          </a:xfrm>
          <a:prstGeom prst="rect">
            <a:avLst/>
          </a:prstGeom>
        </p:spPr>
      </p:pic>
      <p:pic>
        <p:nvPicPr>
          <p:cNvPr id="34" name="図 33">
            <a:extLst>
              <a:ext uri="{FF2B5EF4-FFF2-40B4-BE49-F238E27FC236}">
                <a16:creationId xmlns:a16="http://schemas.microsoft.com/office/drawing/2014/main" id="{0AC2509A-7270-C5DB-00B2-24851790A9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4074" y="4880224"/>
            <a:ext cx="234226" cy="314399"/>
          </a:xfrm>
          <a:prstGeom prst="rect">
            <a:avLst/>
          </a:prstGeom>
        </p:spPr>
      </p:pic>
      <p:pic>
        <p:nvPicPr>
          <p:cNvPr id="35" name="図 34">
            <a:extLst>
              <a:ext uri="{FF2B5EF4-FFF2-40B4-BE49-F238E27FC236}">
                <a16:creationId xmlns:a16="http://schemas.microsoft.com/office/drawing/2014/main" id="{B50EBB10-AB20-CFDA-B359-71704EA852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6474" y="5032624"/>
            <a:ext cx="234226" cy="314399"/>
          </a:xfrm>
          <a:prstGeom prst="rect">
            <a:avLst/>
          </a:prstGeom>
        </p:spPr>
      </p:pic>
      <p:pic>
        <p:nvPicPr>
          <p:cNvPr id="36" name="図 35">
            <a:extLst>
              <a:ext uri="{FF2B5EF4-FFF2-40B4-BE49-F238E27FC236}">
                <a16:creationId xmlns:a16="http://schemas.microsoft.com/office/drawing/2014/main" id="{970180F2-17A8-B850-DEA4-43FC2B8323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8874" y="5185024"/>
            <a:ext cx="234226" cy="314399"/>
          </a:xfrm>
          <a:prstGeom prst="rect">
            <a:avLst/>
          </a:prstGeom>
        </p:spPr>
      </p:pic>
      <p:pic>
        <p:nvPicPr>
          <p:cNvPr id="37" name="図 36">
            <a:extLst>
              <a:ext uri="{FF2B5EF4-FFF2-40B4-BE49-F238E27FC236}">
                <a16:creationId xmlns:a16="http://schemas.microsoft.com/office/drawing/2014/main" id="{2DB9BA64-18C7-B428-E424-5C6E3C1902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0082" y="4619837"/>
            <a:ext cx="234226" cy="314399"/>
          </a:xfrm>
          <a:prstGeom prst="rect">
            <a:avLst/>
          </a:prstGeom>
        </p:spPr>
      </p:pic>
      <p:pic>
        <p:nvPicPr>
          <p:cNvPr id="38" name="図 37">
            <a:extLst>
              <a:ext uri="{FF2B5EF4-FFF2-40B4-BE49-F238E27FC236}">
                <a16:creationId xmlns:a16="http://schemas.microsoft.com/office/drawing/2014/main" id="{0AF6DB9D-5861-3968-9042-D16BC194C2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3855" y="5048497"/>
            <a:ext cx="234226" cy="314399"/>
          </a:xfrm>
          <a:prstGeom prst="rect">
            <a:avLst/>
          </a:prstGeom>
        </p:spPr>
      </p:pic>
      <p:sp>
        <p:nvSpPr>
          <p:cNvPr id="39" name="テキスト ボックス 38">
            <a:extLst>
              <a:ext uri="{FF2B5EF4-FFF2-40B4-BE49-F238E27FC236}">
                <a16:creationId xmlns:a16="http://schemas.microsoft.com/office/drawing/2014/main" id="{4AE80D5B-16BC-61E6-8AD7-FFA399FDD65C}"/>
              </a:ext>
            </a:extLst>
          </p:cNvPr>
          <p:cNvSpPr txBox="1"/>
          <p:nvPr/>
        </p:nvSpPr>
        <p:spPr>
          <a:xfrm>
            <a:off x="5735083" y="5930763"/>
            <a:ext cx="4917359" cy="307777"/>
          </a:xfrm>
          <a:prstGeom prst="rect">
            <a:avLst/>
          </a:prstGeom>
          <a:noFill/>
        </p:spPr>
        <p:txBody>
          <a:bodyPr wrap="square" rtlCol="0">
            <a:spAutoFit/>
          </a:bodyPr>
          <a:lstStyle/>
          <a:p>
            <a:r>
              <a:rPr lang="ja-JP" altLang="en-US" sz="1400" dirty="0"/>
              <a:t>「スループット」は「単位時間に通過した人の数」に対応</a:t>
            </a:r>
            <a:endParaRPr kumimoji="1" lang="ja-JP" altLang="en-US" sz="1400" dirty="0"/>
          </a:p>
        </p:txBody>
      </p:sp>
      <p:sp>
        <p:nvSpPr>
          <p:cNvPr id="40" name="テキスト ボックス 39">
            <a:extLst>
              <a:ext uri="{FF2B5EF4-FFF2-40B4-BE49-F238E27FC236}">
                <a16:creationId xmlns:a16="http://schemas.microsoft.com/office/drawing/2014/main" id="{F5E129CD-CA88-BD73-31F3-6F235718317F}"/>
              </a:ext>
            </a:extLst>
          </p:cNvPr>
          <p:cNvSpPr txBox="1"/>
          <p:nvPr/>
        </p:nvSpPr>
        <p:spPr>
          <a:xfrm>
            <a:off x="2384885" y="3829315"/>
            <a:ext cx="5895010" cy="307777"/>
          </a:xfrm>
          <a:prstGeom prst="rect">
            <a:avLst/>
          </a:prstGeom>
          <a:noFill/>
        </p:spPr>
        <p:txBody>
          <a:bodyPr wrap="square" rtlCol="0">
            <a:spAutoFit/>
          </a:bodyPr>
          <a:lstStyle/>
          <a:p>
            <a:r>
              <a:rPr lang="ja-JP" altLang="en-US" sz="1400" dirty="0"/>
              <a:t>「レスポンスタイム」は改札を通過する人の通過スピードに対応</a:t>
            </a:r>
            <a:endParaRPr kumimoji="1" lang="ja-JP" altLang="en-US" sz="1400" dirty="0"/>
          </a:p>
        </p:txBody>
      </p:sp>
      <p:pic>
        <p:nvPicPr>
          <p:cNvPr id="41" name="図 40">
            <a:extLst>
              <a:ext uri="{FF2B5EF4-FFF2-40B4-BE49-F238E27FC236}">
                <a16:creationId xmlns:a16="http://schemas.microsoft.com/office/drawing/2014/main" id="{F1617A08-C57D-6752-3804-B9BD16A7D7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366" y="4751461"/>
            <a:ext cx="234226" cy="314399"/>
          </a:xfrm>
          <a:prstGeom prst="rect">
            <a:avLst/>
          </a:prstGeom>
        </p:spPr>
      </p:pic>
      <p:pic>
        <p:nvPicPr>
          <p:cNvPr id="42" name="図 41">
            <a:extLst>
              <a:ext uri="{FF2B5EF4-FFF2-40B4-BE49-F238E27FC236}">
                <a16:creationId xmlns:a16="http://schemas.microsoft.com/office/drawing/2014/main" id="{69EDD600-A23F-DB94-583A-B13C138716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4766" y="4903861"/>
            <a:ext cx="234226" cy="314399"/>
          </a:xfrm>
          <a:prstGeom prst="rect">
            <a:avLst/>
          </a:prstGeom>
        </p:spPr>
      </p:pic>
      <p:pic>
        <p:nvPicPr>
          <p:cNvPr id="43" name="図 42">
            <a:extLst>
              <a:ext uri="{FF2B5EF4-FFF2-40B4-BE49-F238E27FC236}">
                <a16:creationId xmlns:a16="http://schemas.microsoft.com/office/drawing/2014/main" id="{531DC6B6-C4EB-587C-B4BA-9B782F1CF3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7166" y="5056261"/>
            <a:ext cx="234226" cy="314399"/>
          </a:xfrm>
          <a:prstGeom prst="rect">
            <a:avLst/>
          </a:prstGeom>
        </p:spPr>
      </p:pic>
      <p:pic>
        <p:nvPicPr>
          <p:cNvPr id="44" name="図 43">
            <a:extLst>
              <a:ext uri="{FF2B5EF4-FFF2-40B4-BE49-F238E27FC236}">
                <a16:creationId xmlns:a16="http://schemas.microsoft.com/office/drawing/2014/main" id="{2F0A3B25-6DB3-2260-2254-7288678601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9566" y="5208661"/>
            <a:ext cx="234226" cy="314399"/>
          </a:xfrm>
          <a:prstGeom prst="rect">
            <a:avLst/>
          </a:prstGeom>
        </p:spPr>
      </p:pic>
      <p:pic>
        <p:nvPicPr>
          <p:cNvPr id="45" name="図 44">
            <a:extLst>
              <a:ext uri="{FF2B5EF4-FFF2-40B4-BE49-F238E27FC236}">
                <a16:creationId xmlns:a16="http://schemas.microsoft.com/office/drawing/2014/main" id="{65F0971F-D730-BACA-B223-DCCE5857F0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1966" y="5361061"/>
            <a:ext cx="234226" cy="314399"/>
          </a:xfrm>
          <a:prstGeom prst="rect">
            <a:avLst/>
          </a:prstGeom>
        </p:spPr>
      </p:pic>
      <p:pic>
        <p:nvPicPr>
          <p:cNvPr id="46" name="図 45">
            <a:extLst>
              <a:ext uri="{FF2B5EF4-FFF2-40B4-BE49-F238E27FC236}">
                <a16:creationId xmlns:a16="http://schemas.microsoft.com/office/drawing/2014/main" id="{D6A2E849-50F4-ADED-8C39-AE8558FCD4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366" y="5513461"/>
            <a:ext cx="234226" cy="314399"/>
          </a:xfrm>
          <a:prstGeom prst="rect">
            <a:avLst/>
          </a:prstGeom>
        </p:spPr>
      </p:pic>
      <p:pic>
        <p:nvPicPr>
          <p:cNvPr id="47" name="図 46">
            <a:extLst>
              <a:ext uri="{FF2B5EF4-FFF2-40B4-BE49-F238E27FC236}">
                <a16:creationId xmlns:a16="http://schemas.microsoft.com/office/drawing/2014/main" id="{81C1A4CD-0839-04CF-62F2-3CCD341546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034" y="5407866"/>
            <a:ext cx="234226" cy="314399"/>
          </a:xfrm>
          <a:prstGeom prst="rect">
            <a:avLst/>
          </a:prstGeom>
        </p:spPr>
      </p:pic>
      <p:pic>
        <p:nvPicPr>
          <p:cNvPr id="48" name="図 47">
            <a:extLst>
              <a:ext uri="{FF2B5EF4-FFF2-40B4-BE49-F238E27FC236}">
                <a16:creationId xmlns:a16="http://schemas.microsoft.com/office/drawing/2014/main" id="{0F65CFC2-0C15-EB4B-D8D7-57227BCEF3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5265" y="4576715"/>
            <a:ext cx="234226" cy="314399"/>
          </a:xfrm>
          <a:prstGeom prst="rect">
            <a:avLst/>
          </a:prstGeom>
        </p:spPr>
      </p:pic>
      <p:pic>
        <p:nvPicPr>
          <p:cNvPr id="49" name="図 48">
            <a:extLst>
              <a:ext uri="{FF2B5EF4-FFF2-40B4-BE49-F238E27FC236}">
                <a16:creationId xmlns:a16="http://schemas.microsoft.com/office/drawing/2014/main" id="{97229BF4-6D51-B5F6-92BD-8612134DE2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4958" y="4954308"/>
            <a:ext cx="234226" cy="314399"/>
          </a:xfrm>
          <a:prstGeom prst="rect">
            <a:avLst/>
          </a:prstGeom>
        </p:spPr>
      </p:pic>
      <p:pic>
        <p:nvPicPr>
          <p:cNvPr id="50" name="図 49">
            <a:extLst>
              <a:ext uri="{FF2B5EF4-FFF2-40B4-BE49-F238E27FC236}">
                <a16:creationId xmlns:a16="http://schemas.microsoft.com/office/drawing/2014/main" id="{126788FF-78C2-EC4B-B663-3CE5A16ACB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255" y="4599061"/>
            <a:ext cx="234226" cy="314399"/>
          </a:xfrm>
          <a:prstGeom prst="rect">
            <a:avLst/>
          </a:prstGeom>
        </p:spPr>
      </p:pic>
      <p:pic>
        <p:nvPicPr>
          <p:cNvPr id="51" name="図 50">
            <a:extLst>
              <a:ext uri="{FF2B5EF4-FFF2-40B4-BE49-F238E27FC236}">
                <a16:creationId xmlns:a16="http://schemas.microsoft.com/office/drawing/2014/main" id="{8E758CDC-A3BE-E7A2-6CE0-D436287306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0655" y="4751461"/>
            <a:ext cx="234226" cy="314399"/>
          </a:xfrm>
          <a:prstGeom prst="rect">
            <a:avLst/>
          </a:prstGeom>
        </p:spPr>
      </p:pic>
      <p:pic>
        <p:nvPicPr>
          <p:cNvPr id="52" name="図 51">
            <a:extLst>
              <a:ext uri="{FF2B5EF4-FFF2-40B4-BE49-F238E27FC236}">
                <a16:creationId xmlns:a16="http://schemas.microsoft.com/office/drawing/2014/main" id="{2BE8FC71-E5A1-B124-8D4F-84B31C7E58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055" y="4903861"/>
            <a:ext cx="234226" cy="314399"/>
          </a:xfrm>
          <a:prstGeom prst="rect">
            <a:avLst/>
          </a:prstGeom>
        </p:spPr>
      </p:pic>
      <p:pic>
        <p:nvPicPr>
          <p:cNvPr id="53" name="図 52">
            <a:extLst>
              <a:ext uri="{FF2B5EF4-FFF2-40B4-BE49-F238E27FC236}">
                <a16:creationId xmlns:a16="http://schemas.microsoft.com/office/drawing/2014/main" id="{38535C60-1C30-6B18-B77D-A623E579D0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455" y="5056261"/>
            <a:ext cx="234226" cy="314399"/>
          </a:xfrm>
          <a:prstGeom prst="rect">
            <a:avLst/>
          </a:prstGeom>
        </p:spPr>
      </p:pic>
      <p:pic>
        <p:nvPicPr>
          <p:cNvPr id="54" name="図 53">
            <a:extLst>
              <a:ext uri="{FF2B5EF4-FFF2-40B4-BE49-F238E27FC236}">
                <a16:creationId xmlns:a16="http://schemas.microsoft.com/office/drawing/2014/main" id="{20D126C7-D59F-94AD-FB3E-4967E1EEA0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7855" y="5208661"/>
            <a:ext cx="234226" cy="314399"/>
          </a:xfrm>
          <a:prstGeom prst="rect">
            <a:avLst/>
          </a:prstGeom>
        </p:spPr>
      </p:pic>
      <p:pic>
        <p:nvPicPr>
          <p:cNvPr id="55" name="図 54">
            <a:extLst>
              <a:ext uri="{FF2B5EF4-FFF2-40B4-BE49-F238E27FC236}">
                <a16:creationId xmlns:a16="http://schemas.microsoft.com/office/drawing/2014/main" id="{1C2E0777-997B-3E22-B01C-D0C1124D3E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255" y="5361061"/>
            <a:ext cx="234226" cy="314399"/>
          </a:xfrm>
          <a:prstGeom prst="rect">
            <a:avLst/>
          </a:prstGeom>
        </p:spPr>
      </p:pic>
      <p:pic>
        <p:nvPicPr>
          <p:cNvPr id="56" name="図 55">
            <a:extLst>
              <a:ext uri="{FF2B5EF4-FFF2-40B4-BE49-F238E27FC236}">
                <a16:creationId xmlns:a16="http://schemas.microsoft.com/office/drawing/2014/main" id="{7E9554AF-F937-3ACA-D0C6-8E5F8EB23A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3442" y="4584663"/>
            <a:ext cx="234226" cy="314399"/>
          </a:xfrm>
          <a:prstGeom prst="rect">
            <a:avLst/>
          </a:prstGeom>
        </p:spPr>
      </p:pic>
      <p:cxnSp>
        <p:nvCxnSpPr>
          <p:cNvPr id="57" name="直線コネクタ 56">
            <a:extLst>
              <a:ext uri="{FF2B5EF4-FFF2-40B4-BE49-F238E27FC236}">
                <a16:creationId xmlns:a16="http://schemas.microsoft.com/office/drawing/2014/main" id="{E0118398-0318-FB6E-AD62-5D4D3B59A7B4}"/>
              </a:ext>
            </a:extLst>
          </p:cNvPr>
          <p:cNvCxnSpPr>
            <a:cxnSpLocks/>
            <a:stCxn id="40" idx="2"/>
            <a:endCxn id="61" idx="1"/>
          </p:cNvCxnSpPr>
          <p:nvPr/>
        </p:nvCxnSpPr>
        <p:spPr>
          <a:xfrm>
            <a:off x="5332390" y="4137092"/>
            <a:ext cx="1257431" cy="360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388D2C3-67F7-57D0-B59C-93715A6FE604}"/>
              </a:ext>
            </a:extLst>
          </p:cNvPr>
          <p:cNvCxnSpPr>
            <a:cxnSpLocks/>
            <a:stCxn id="39" idx="0"/>
            <a:endCxn id="28" idx="2"/>
          </p:cNvCxnSpPr>
          <p:nvPr/>
        </p:nvCxnSpPr>
        <p:spPr>
          <a:xfrm flipV="1">
            <a:off x="8193763" y="5500018"/>
            <a:ext cx="976908" cy="430745"/>
          </a:xfrm>
          <a:prstGeom prst="line">
            <a:avLst/>
          </a:prstGeom>
        </p:spPr>
        <p:style>
          <a:lnRef idx="1">
            <a:schemeClr val="accent1"/>
          </a:lnRef>
          <a:fillRef idx="0">
            <a:schemeClr val="accent1"/>
          </a:fillRef>
          <a:effectRef idx="0">
            <a:schemeClr val="accent1"/>
          </a:effectRef>
          <a:fontRef idx="minor">
            <a:schemeClr val="tx1"/>
          </a:fontRef>
        </p:style>
      </p:cxnSp>
      <p:pic>
        <p:nvPicPr>
          <p:cNvPr id="59" name="図 58">
            <a:extLst>
              <a:ext uri="{FF2B5EF4-FFF2-40B4-BE49-F238E27FC236}">
                <a16:creationId xmlns:a16="http://schemas.microsoft.com/office/drawing/2014/main" id="{78FAEF35-DB85-747C-BC7F-5780588A6C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0691" y="5130802"/>
            <a:ext cx="234226" cy="314399"/>
          </a:xfrm>
          <a:prstGeom prst="rect">
            <a:avLst/>
          </a:prstGeom>
        </p:spPr>
      </p:pic>
      <p:pic>
        <p:nvPicPr>
          <p:cNvPr id="60" name="図 59">
            <a:extLst>
              <a:ext uri="{FF2B5EF4-FFF2-40B4-BE49-F238E27FC236}">
                <a16:creationId xmlns:a16="http://schemas.microsoft.com/office/drawing/2014/main" id="{0AC71A6E-3C43-78BE-7493-BAEB71F31B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7822" y="4741862"/>
            <a:ext cx="234226" cy="314399"/>
          </a:xfrm>
          <a:prstGeom prst="rect">
            <a:avLst/>
          </a:prstGeom>
        </p:spPr>
      </p:pic>
      <p:pic>
        <p:nvPicPr>
          <p:cNvPr id="61" name="図 60">
            <a:extLst>
              <a:ext uri="{FF2B5EF4-FFF2-40B4-BE49-F238E27FC236}">
                <a16:creationId xmlns:a16="http://schemas.microsoft.com/office/drawing/2014/main" id="{3DA33D5A-46C0-85BA-F772-4288F63182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9821" y="4340881"/>
            <a:ext cx="234226" cy="314399"/>
          </a:xfrm>
          <a:prstGeom prst="rect">
            <a:avLst/>
          </a:prstGeom>
        </p:spPr>
      </p:pic>
    </p:spTree>
    <p:extLst>
      <p:ext uri="{BB962C8B-B14F-4D97-AF65-F5344CB8AC3E}">
        <p14:creationId xmlns:p14="http://schemas.microsoft.com/office/powerpoint/2010/main" val="3000976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A4AE42-3F2B-4777-A772-3211BC67828C}"/>
              </a:ext>
            </a:extLst>
          </p:cNvPr>
          <p:cNvSpPr>
            <a:spLocks noGrp="1"/>
          </p:cNvSpPr>
          <p:nvPr>
            <p:ph type="title"/>
          </p:nvPr>
        </p:nvSpPr>
        <p:spPr/>
        <p:txBody>
          <a:bodyPr/>
          <a:lstStyle/>
          <a:p>
            <a:r>
              <a:rPr lang="ja-JP" altLang="en-US" dirty="0"/>
              <a:t>スループットの改善戦略</a:t>
            </a:r>
            <a:endParaRPr kumimoji="1" lang="ja-JP" altLang="en-US" dirty="0"/>
          </a:p>
        </p:txBody>
      </p:sp>
      <p:sp>
        <p:nvSpPr>
          <p:cNvPr id="5" name="スライド番号プレースホルダー 4">
            <a:extLst>
              <a:ext uri="{FF2B5EF4-FFF2-40B4-BE49-F238E27FC236}">
                <a16:creationId xmlns:a16="http://schemas.microsoft.com/office/drawing/2014/main" id="{9C8CA48A-8CB3-F0E3-25AE-6332903EC276}"/>
              </a:ext>
            </a:extLst>
          </p:cNvPr>
          <p:cNvSpPr>
            <a:spLocks noGrp="1"/>
          </p:cNvSpPr>
          <p:nvPr>
            <p:ph type="sldNum" sz="quarter" idx="10"/>
          </p:nvPr>
        </p:nvSpPr>
        <p:spPr/>
        <p:txBody>
          <a:bodyPr/>
          <a:lstStyle/>
          <a:p>
            <a:fld id="{6C25B416-2A59-467F-9B4B-B66C83B82743}" type="slidenum">
              <a:rPr kumimoji="1" lang="ja-JP" altLang="en-US" smtClean="0"/>
              <a:t>10</a:t>
            </a:fld>
            <a:endParaRPr kumimoji="1" lang="ja-JP" altLang="en-US"/>
          </a:p>
        </p:txBody>
      </p:sp>
      <p:sp>
        <p:nvSpPr>
          <p:cNvPr id="3" name="コンテンツ プレースホルダー 2">
            <a:extLst>
              <a:ext uri="{FF2B5EF4-FFF2-40B4-BE49-F238E27FC236}">
                <a16:creationId xmlns:a16="http://schemas.microsoft.com/office/drawing/2014/main" id="{902EBE06-89B9-4AB2-99A8-69148BBED690}"/>
              </a:ext>
            </a:extLst>
          </p:cNvPr>
          <p:cNvSpPr>
            <a:spLocks noGrp="1"/>
          </p:cNvSpPr>
          <p:nvPr>
            <p:ph sz="quarter" idx="13"/>
          </p:nvPr>
        </p:nvSpPr>
        <p:spPr/>
        <p:txBody>
          <a:bodyPr/>
          <a:lstStyle/>
          <a:p>
            <a:r>
              <a:rPr lang="ja-JP" altLang="en-US" dirty="0"/>
              <a:t>リソースの節約による改善</a:t>
            </a:r>
            <a:endParaRPr lang="en-US" altLang="ja-JP" dirty="0"/>
          </a:p>
          <a:p>
            <a:pPr lvl="1"/>
            <a:r>
              <a:rPr lang="ja-JP" altLang="en-US" dirty="0"/>
              <a:t>共有リソースの共有方法を効率化</a:t>
            </a:r>
            <a:endParaRPr lang="en-US" altLang="ja-JP" dirty="0"/>
          </a:p>
          <a:p>
            <a:pPr lvl="2"/>
            <a:r>
              <a:rPr lang="ja-JP" altLang="en-US" dirty="0"/>
              <a:t>接続プール等を利用して、無駄にリソースを確保せずにリソースを共有する方法を検討する</a:t>
            </a:r>
          </a:p>
          <a:p>
            <a:pPr lvl="1"/>
            <a:r>
              <a:rPr lang="ja-JP" altLang="en-US" dirty="0"/>
              <a:t>リソースの即時解放</a:t>
            </a:r>
            <a:endParaRPr lang="en-US" altLang="ja-JP" dirty="0"/>
          </a:p>
          <a:p>
            <a:pPr lvl="2"/>
            <a:r>
              <a:rPr lang="ja-JP" altLang="en-US" dirty="0"/>
              <a:t>使わなくなったリソースは即時に他のスレッドに譲り渡す</a:t>
            </a:r>
          </a:p>
          <a:p>
            <a:pPr lvl="1"/>
            <a:r>
              <a:rPr lang="ja-JP" altLang="en-US" dirty="0"/>
              <a:t>メモリなどのリソースを大量に使用するロジックの効率化</a:t>
            </a:r>
          </a:p>
          <a:p>
            <a:pPr lvl="1"/>
            <a:endParaRPr lang="en-US" altLang="ja-JP" dirty="0"/>
          </a:p>
          <a:p>
            <a:r>
              <a:rPr lang="ja-JP" altLang="en-US" dirty="0"/>
              <a:t>リソースの増強による改善（スケールアウト）</a:t>
            </a:r>
          </a:p>
          <a:p>
            <a:pPr lvl="1"/>
            <a:r>
              <a:rPr lang="ja-JP" altLang="en-US" dirty="0"/>
              <a:t>サーバー台数を増やす、並列化（</a:t>
            </a:r>
            <a:r>
              <a:rPr lang="en-US" altLang="ja-JP" dirty="0"/>
              <a:t>CPU</a:t>
            </a:r>
            <a:r>
              <a:rPr lang="ja-JP" altLang="en-US" dirty="0"/>
              <a:t>を増やす）する</a:t>
            </a:r>
            <a:endParaRPr lang="en-US" altLang="ja-JP" dirty="0"/>
          </a:p>
          <a:p>
            <a:pPr lvl="2"/>
            <a:r>
              <a:rPr lang="ja-JP" altLang="en-US" dirty="0"/>
              <a:t>ただし、あらかじめアプリケーションがスケールアウト（並列動作）できるように設計にしておく必要がある</a:t>
            </a:r>
            <a:endParaRPr lang="en-US" altLang="ja-JP" dirty="0"/>
          </a:p>
          <a:p>
            <a:pPr lvl="1"/>
            <a:r>
              <a:rPr lang="ja-JP" altLang="en-US" dirty="0"/>
              <a:t>メモリやネットワーク帯域などの容量を増やす</a:t>
            </a:r>
          </a:p>
          <a:p>
            <a:pPr lvl="1"/>
            <a:endParaRPr lang="ja-JP" altLang="en-US" dirty="0"/>
          </a:p>
          <a:p>
            <a:endParaRPr kumimoji="1" lang="ja-JP" altLang="en-US" dirty="0"/>
          </a:p>
        </p:txBody>
      </p:sp>
      <p:sp>
        <p:nvSpPr>
          <p:cNvPr id="4" name="テキスト プレースホルダー 3">
            <a:extLst>
              <a:ext uri="{FF2B5EF4-FFF2-40B4-BE49-F238E27FC236}">
                <a16:creationId xmlns:a16="http://schemas.microsoft.com/office/drawing/2014/main" id="{F4EA7C99-BBBE-AFA9-5F45-D01A084613E5}"/>
              </a:ext>
            </a:extLst>
          </p:cNvPr>
          <p:cNvSpPr>
            <a:spLocks noGrp="1"/>
          </p:cNvSpPr>
          <p:nvPr>
            <p:ph type="body" sz="quarter" idx="14"/>
          </p:nvPr>
        </p:nvSpPr>
        <p:spPr/>
        <p:txBody>
          <a:bodyPr/>
          <a:lstStyle/>
          <a:p>
            <a:endParaRPr lang="ja-JP" altLang="en-US"/>
          </a:p>
        </p:txBody>
      </p:sp>
    </p:spTree>
    <p:extLst>
      <p:ext uri="{BB962C8B-B14F-4D97-AF65-F5344CB8AC3E}">
        <p14:creationId xmlns:p14="http://schemas.microsoft.com/office/powerpoint/2010/main" val="3683564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4BC7F-6B50-4DC9-80BE-0574F858CF7F}"/>
              </a:ext>
            </a:extLst>
          </p:cNvPr>
          <p:cNvSpPr>
            <a:spLocks noGrp="1"/>
          </p:cNvSpPr>
          <p:nvPr>
            <p:ph type="title"/>
          </p:nvPr>
        </p:nvSpPr>
        <p:spPr/>
        <p:txBody>
          <a:bodyPr/>
          <a:lstStyle/>
          <a:p>
            <a:r>
              <a:rPr lang="ja-JP" altLang="en-US" dirty="0"/>
              <a:t>レスポンスタイムの特性と改善方針</a:t>
            </a:r>
            <a:endParaRPr kumimoji="1" lang="ja-JP" altLang="en-US" dirty="0"/>
          </a:p>
        </p:txBody>
      </p:sp>
      <p:sp>
        <p:nvSpPr>
          <p:cNvPr id="7" name="スライド番号プレースホルダー 6">
            <a:extLst>
              <a:ext uri="{FF2B5EF4-FFF2-40B4-BE49-F238E27FC236}">
                <a16:creationId xmlns:a16="http://schemas.microsoft.com/office/drawing/2014/main" id="{569DD34F-DB19-637A-56EB-B62E7743D4CB}"/>
              </a:ext>
            </a:extLst>
          </p:cNvPr>
          <p:cNvSpPr>
            <a:spLocks noGrp="1"/>
          </p:cNvSpPr>
          <p:nvPr>
            <p:ph type="sldNum" sz="quarter" idx="10"/>
          </p:nvPr>
        </p:nvSpPr>
        <p:spPr/>
        <p:txBody>
          <a:bodyPr/>
          <a:lstStyle/>
          <a:p>
            <a:fld id="{6C25B416-2A59-467F-9B4B-B66C83B82743}" type="slidenum">
              <a:rPr kumimoji="1" lang="ja-JP" altLang="en-US" smtClean="0"/>
              <a:t>11</a:t>
            </a:fld>
            <a:endParaRPr kumimoji="1" lang="ja-JP" altLang="en-US"/>
          </a:p>
        </p:txBody>
      </p:sp>
      <p:sp>
        <p:nvSpPr>
          <p:cNvPr id="10" name="コンテンツ プレースホルダー 9">
            <a:extLst>
              <a:ext uri="{FF2B5EF4-FFF2-40B4-BE49-F238E27FC236}">
                <a16:creationId xmlns:a16="http://schemas.microsoft.com/office/drawing/2014/main" id="{3043B65C-47D4-09E7-C6EF-4305F9193D47}"/>
              </a:ext>
            </a:extLst>
          </p:cNvPr>
          <p:cNvSpPr>
            <a:spLocks noGrp="1"/>
          </p:cNvSpPr>
          <p:nvPr>
            <p:ph sz="quarter" idx="13"/>
          </p:nvPr>
        </p:nvSpPr>
        <p:spPr/>
        <p:txBody>
          <a:bodyPr/>
          <a:lstStyle/>
          <a:p>
            <a:endParaRPr lang="ja-JP" altLang="en-US"/>
          </a:p>
        </p:txBody>
      </p:sp>
      <p:sp>
        <p:nvSpPr>
          <p:cNvPr id="12" name="テキスト プレースホルダー 11">
            <a:extLst>
              <a:ext uri="{FF2B5EF4-FFF2-40B4-BE49-F238E27FC236}">
                <a16:creationId xmlns:a16="http://schemas.microsoft.com/office/drawing/2014/main" id="{A86CFDB6-7BB5-0A79-693E-242F642569E7}"/>
              </a:ext>
            </a:extLst>
          </p:cNvPr>
          <p:cNvSpPr>
            <a:spLocks noGrp="1"/>
          </p:cNvSpPr>
          <p:nvPr>
            <p:ph type="body" sz="quarter" idx="14"/>
          </p:nvPr>
        </p:nvSpPr>
        <p:spPr/>
        <p:txBody>
          <a:bodyPr/>
          <a:lstStyle/>
          <a:p>
            <a:endParaRPr lang="ja-JP" altLang="en-US"/>
          </a:p>
        </p:txBody>
      </p:sp>
      <p:sp>
        <p:nvSpPr>
          <p:cNvPr id="11" name="正方形/長方形 10">
            <a:extLst>
              <a:ext uri="{FF2B5EF4-FFF2-40B4-BE49-F238E27FC236}">
                <a16:creationId xmlns:a16="http://schemas.microsoft.com/office/drawing/2014/main" id="{4D244775-6F88-4543-820F-8A227482F1CB}"/>
              </a:ext>
            </a:extLst>
          </p:cNvPr>
          <p:cNvSpPr/>
          <p:nvPr/>
        </p:nvSpPr>
        <p:spPr>
          <a:xfrm>
            <a:off x="237064" y="1375091"/>
            <a:ext cx="3600000" cy="506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レスポンスタイムの特性</a:t>
            </a:r>
          </a:p>
        </p:txBody>
      </p:sp>
      <p:sp>
        <p:nvSpPr>
          <p:cNvPr id="13" name="正方形/長方形 12">
            <a:extLst>
              <a:ext uri="{FF2B5EF4-FFF2-40B4-BE49-F238E27FC236}">
                <a16:creationId xmlns:a16="http://schemas.microsoft.com/office/drawing/2014/main" id="{246DD5FE-BEE8-417D-B6D9-47A951D3B518}"/>
              </a:ext>
            </a:extLst>
          </p:cNvPr>
          <p:cNvSpPr/>
          <p:nvPr/>
        </p:nvSpPr>
        <p:spPr>
          <a:xfrm>
            <a:off x="4216397" y="1375091"/>
            <a:ext cx="3600000" cy="506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レスポンスタイム低下の主要因</a:t>
            </a:r>
          </a:p>
        </p:txBody>
      </p:sp>
      <p:sp>
        <p:nvSpPr>
          <p:cNvPr id="15" name="正方形/長方形 14">
            <a:extLst>
              <a:ext uri="{FF2B5EF4-FFF2-40B4-BE49-F238E27FC236}">
                <a16:creationId xmlns:a16="http://schemas.microsoft.com/office/drawing/2014/main" id="{8E31E4B3-68F4-40FB-9960-2B30B6AC29C6}"/>
              </a:ext>
            </a:extLst>
          </p:cNvPr>
          <p:cNvSpPr/>
          <p:nvPr/>
        </p:nvSpPr>
        <p:spPr>
          <a:xfrm>
            <a:off x="8195730" y="1375091"/>
            <a:ext cx="3600000" cy="506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レスポンスタイム改善の方針</a:t>
            </a:r>
          </a:p>
        </p:txBody>
      </p:sp>
      <p:sp>
        <p:nvSpPr>
          <p:cNvPr id="16" name="矢印: 右 15">
            <a:extLst>
              <a:ext uri="{FF2B5EF4-FFF2-40B4-BE49-F238E27FC236}">
                <a16:creationId xmlns:a16="http://schemas.microsoft.com/office/drawing/2014/main" id="{FA2FD702-5183-4124-9A15-20737E6F7923}"/>
              </a:ext>
            </a:extLst>
          </p:cNvPr>
          <p:cNvSpPr/>
          <p:nvPr/>
        </p:nvSpPr>
        <p:spPr>
          <a:xfrm>
            <a:off x="3826661" y="2781458"/>
            <a:ext cx="489204" cy="762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A0BB039D-97FE-4998-A232-04CA43F1AB27}"/>
              </a:ext>
            </a:extLst>
          </p:cNvPr>
          <p:cNvSpPr/>
          <p:nvPr/>
        </p:nvSpPr>
        <p:spPr>
          <a:xfrm>
            <a:off x="7761461" y="2781457"/>
            <a:ext cx="489204" cy="762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36F1AA1-3847-4E07-8798-25600F04F870}"/>
              </a:ext>
            </a:extLst>
          </p:cNvPr>
          <p:cNvSpPr/>
          <p:nvPr/>
        </p:nvSpPr>
        <p:spPr>
          <a:xfrm>
            <a:off x="381064" y="2672079"/>
            <a:ext cx="33120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アプリの実装やアーキテクチャに依存する</a:t>
            </a:r>
          </a:p>
        </p:txBody>
      </p:sp>
      <p:sp>
        <p:nvSpPr>
          <p:cNvPr id="21" name="正方形/長方形 20">
            <a:extLst>
              <a:ext uri="{FF2B5EF4-FFF2-40B4-BE49-F238E27FC236}">
                <a16:creationId xmlns:a16="http://schemas.microsoft.com/office/drawing/2014/main" id="{52671D04-4366-4B14-9017-ECB79B7F8069}"/>
              </a:ext>
            </a:extLst>
          </p:cNvPr>
          <p:cNvSpPr/>
          <p:nvPr/>
        </p:nvSpPr>
        <p:spPr>
          <a:xfrm>
            <a:off x="4360397" y="2125134"/>
            <a:ext cx="33120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処理量が多い</a:t>
            </a:r>
          </a:p>
        </p:txBody>
      </p:sp>
      <p:sp>
        <p:nvSpPr>
          <p:cNvPr id="23" name="正方形/長方形 22">
            <a:extLst>
              <a:ext uri="{FF2B5EF4-FFF2-40B4-BE49-F238E27FC236}">
                <a16:creationId xmlns:a16="http://schemas.microsoft.com/office/drawing/2014/main" id="{9C40679C-9D81-420D-9F7C-D41495B74AB6}"/>
              </a:ext>
            </a:extLst>
          </p:cNvPr>
          <p:cNvSpPr/>
          <p:nvPr/>
        </p:nvSpPr>
        <p:spPr>
          <a:xfrm>
            <a:off x="8339730" y="2125134"/>
            <a:ext cx="33120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処理量を削減する</a:t>
            </a:r>
          </a:p>
        </p:txBody>
      </p:sp>
      <p:sp>
        <p:nvSpPr>
          <p:cNvPr id="25" name="正方形/長方形 24">
            <a:extLst>
              <a:ext uri="{FF2B5EF4-FFF2-40B4-BE49-F238E27FC236}">
                <a16:creationId xmlns:a16="http://schemas.microsoft.com/office/drawing/2014/main" id="{BA51E115-3067-4059-8978-8B565EB6C4A3}"/>
              </a:ext>
            </a:extLst>
          </p:cNvPr>
          <p:cNvSpPr/>
          <p:nvPr/>
        </p:nvSpPr>
        <p:spPr>
          <a:xfrm>
            <a:off x="8339730" y="3238658"/>
            <a:ext cx="33120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待機時間を削減する</a:t>
            </a:r>
          </a:p>
        </p:txBody>
      </p:sp>
      <p:sp>
        <p:nvSpPr>
          <p:cNvPr id="3" name="四角形: メモ 2">
            <a:extLst>
              <a:ext uri="{FF2B5EF4-FFF2-40B4-BE49-F238E27FC236}">
                <a16:creationId xmlns:a16="http://schemas.microsoft.com/office/drawing/2014/main" id="{E9723FDF-85ED-4112-92BE-489BD525DABA}"/>
              </a:ext>
            </a:extLst>
          </p:cNvPr>
          <p:cNvSpPr/>
          <p:nvPr/>
        </p:nvSpPr>
        <p:spPr>
          <a:xfrm>
            <a:off x="237064" y="4859866"/>
            <a:ext cx="3600000" cy="1797713"/>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buFont typeface="Arial" panose="020B0604020202020204" pitchFamily="34" charset="0"/>
              <a:buChar char="•"/>
            </a:pPr>
            <a:r>
              <a:rPr kumimoji="1" lang="ja-JP" altLang="en-US" sz="1200" dirty="0">
                <a:solidFill>
                  <a:schemeClr val="tx1"/>
                </a:solidFill>
                <a:latin typeface="+mn-ea"/>
              </a:rPr>
              <a:t>アプリケーションの物理的な処理量や待機時間に大きく左右される。つまり、アプリケーションの設計やアルゴリズムに左右され、後から改善するのが困難</a:t>
            </a:r>
            <a:endParaRPr kumimoji="1" lang="en-US" altLang="ja-JP" sz="1200" dirty="0">
              <a:solidFill>
                <a:schemeClr val="tx1"/>
              </a:solidFill>
              <a:latin typeface="+mn-ea"/>
            </a:endParaRPr>
          </a:p>
          <a:p>
            <a:pPr marL="285750" indent="-285750">
              <a:buFont typeface="Arial" panose="020B0604020202020204" pitchFamily="34" charset="0"/>
              <a:buChar char="•"/>
            </a:pPr>
            <a:r>
              <a:rPr kumimoji="1" lang="ja-JP" altLang="en-US" sz="1200" dirty="0">
                <a:solidFill>
                  <a:schemeClr val="tx1"/>
                </a:solidFill>
                <a:latin typeface="+mn-ea"/>
              </a:rPr>
              <a:t>リソース追加による改善はあまり期待できない（まったく効果ないわけではないが、改善幅が比較的小さい）</a:t>
            </a:r>
          </a:p>
        </p:txBody>
      </p:sp>
      <p:sp>
        <p:nvSpPr>
          <p:cNvPr id="6" name="四角形: メモ 5">
            <a:extLst>
              <a:ext uri="{FF2B5EF4-FFF2-40B4-BE49-F238E27FC236}">
                <a16:creationId xmlns:a16="http://schemas.microsoft.com/office/drawing/2014/main" id="{82D643DB-6D00-48CA-86BB-FD5B52841614}"/>
              </a:ext>
            </a:extLst>
          </p:cNvPr>
          <p:cNvSpPr/>
          <p:nvPr/>
        </p:nvSpPr>
        <p:spPr>
          <a:xfrm>
            <a:off x="4216397" y="4859866"/>
            <a:ext cx="3600000" cy="1797713"/>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buFont typeface="Arial" panose="020B0604020202020204" pitchFamily="34" charset="0"/>
              <a:buChar char="•"/>
            </a:pPr>
            <a:r>
              <a:rPr kumimoji="1" lang="ja-JP" altLang="en-US" sz="1200" dirty="0">
                <a:solidFill>
                  <a:schemeClr val="tx1"/>
                </a:solidFill>
                <a:latin typeface="+mn-ea"/>
              </a:rPr>
              <a:t>処理時間は物理的な処理量、つまり「命令数」に比例する。処理する命令が多ければ、レスポンスタイム低下につながる</a:t>
            </a:r>
            <a:br>
              <a:rPr kumimoji="1" lang="en-US" altLang="ja-JP" sz="1200" dirty="0">
                <a:solidFill>
                  <a:schemeClr val="tx1"/>
                </a:solidFill>
                <a:latin typeface="+mn-ea"/>
              </a:rPr>
            </a:br>
            <a:r>
              <a:rPr kumimoji="1" lang="ja-JP" altLang="en-US" sz="1200" dirty="0">
                <a:solidFill>
                  <a:schemeClr val="tx1"/>
                </a:solidFill>
                <a:latin typeface="+mn-ea"/>
              </a:rPr>
              <a:t>⇒データ量が多い、非効率なアルゴリズム等</a:t>
            </a:r>
            <a:endParaRPr kumimoji="1" lang="en-US" altLang="ja-JP" sz="1200" dirty="0">
              <a:solidFill>
                <a:schemeClr val="tx1"/>
              </a:solidFill>
              <a:latin typeface="+mn-ea"/>
            </a:endParaRPr>
          </a:p>
          <a:p>
            <a:pPr marL="285750" indent="-285750">
              <a:buFont typeface="Arial" panose="020B0604020202020204" pitchFamily="34" charset="0"/>
              <a:buChar char="•"/>
            </a:pPr>
            <a:r>
              <a:rPr lang="ja-JP" altLang="en-US" sz="1200" dirty="0"/>
              <a:t>アプリケーションは、その処理の中で、ディスク </a:t>
            </a:r>
            <a:r>
              <a:rPr lang="en-US" altLang="ja-JP" sz="1200" dirty="0"/>
              <a:t>IO </a:t>
            </a:r>
            <a:r>
              <a:rPr lang="ja-JP" altLang="en-US" sz="1200" dirty="0"/>
              <a:t>待ち、ネットワーク通信待ち、リソースの順番待ちなど、様々な「待ち」が発生する。無駄な待機時間はレスポンスタイム低下の原因になる</a:t>
            </a:r>
            <a:endParaRPr lang="en-US" altLang="ja-JP" sz="1200" dirty="0"/>
          </a:p>
          <a:p>
            <a:pPr marL="285750" indent="-285750">
              <a:buFont typeface="Arial" panose="020B0604020202020204" pitchFamily="34" charset="0"/>
              <a:buChar char="•"/>
            </a:pPr>
            <a:endParaRPr kumimoji="1" lang="ja-JP" altLang="en-US" sz="1200" dirty="0">
              <a:solidFill>
                <a:schemeClr val="tx1"/>
              </a:solidFill>
              <a:latin typeface="+mn-ea"/>
            </a:endParaRPr>
          </a:p>
          <a:p>
            <a:pPr marL="285750" indent="-285750">
              <a:buFont typeface="Arial" panose="020B0604020202020204" pitchFamily="34" charset="0"/>
              <a:buChar char="•"/>
            </a:pPr>
            <a:endParaRPr kumimoji="1" lang="ja-JP" altLang="en-US" sz="1200" dirty="0">
              <a:solidFill>
                <a:schemeClr val="tx1"/>
              </a:solidFill>
              <a:latin typeface="+mn-ea"/>
            </a:endParaRPr>
          </a:p>
        </p:txBody>
      </p:sp>
      <p:sp>
        <p:nvSpPr>
          <p:cNvPr id="5" name="正方形/長方形 4">
            <a:extLst>
              <a:ext uri="{FF2B5EF4-FFF2-40B4-BE49-F238E27FC236}">
                <a16:creationId xmlns:a16="http://schemas.microsoft.com/office/drawing/2014/main" id="{F7554EBE-91D3-494A-BD4F-47FBCD03DA2E}"/>
              </a:ext>
            </a:extLst>
          </p:cNvPr>
          <p:cNvSpPr/>
          <p:nvPr/>
        </p:nvSpPr>
        <p:spPr>
          <a:xfrm>
            <a:off x="4360397" y="3243461"/>
            <a:ext cx="33120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待機時間が多い</a:t>
            </a:r>
            <a:endParaRPr kumimoji="1" lang="en-US" altLang="ja-JP" dirty="0"/>
          </a:p>
          <a:p>
            <a:pPr algn="ctr"/>
            <a:r>
              <a:rPr kumimoji="1" lang="ja-JP" altLang="en-US" dirty="0"/>
              <a:t>（</a:t>
            </a:r>
            <a:r>
              <a:rPr kumimoji="1" lang="en-US" altLang="ja-JP" dirty="0"/>
              <a:t>IO</a:t>
            </a:r>
            <a:r>
              <a:rPr kumimoji="1" lang="ja-JP" altLang="en-US" dirty="0"/>
              <a:t>待ち等）</a:t>
            </a:r>
          </a:p>
        </p:txBody>
      </p:sp>
      <p:cxnSp>
        <p:nvCxnSpPr>
          <p:cNvPr id="8" name="直線コネクタ 7">
            <a:extLst>
              <a:ext uri="{FF2B5EF4-FFF2-40B4-BE49-F238E27FC236}">
                <a16:creationId xmlns:a16="http://schemas.microsoft.com/office/drawing/2014/main" id="{C9CCA3E6-C7A7-408D-8A99-AD0FB96D4254}"/>
              </a:ext>
            </a:extLst>
          </p:cNvPr>
          <p:cNvCxnSpPr>
            <a:cxnSpLocks/>
            <a:stCxn id="6" idx="0"/>
            <a:endCxn id="5" idx="2"/>
          </p:cNvCxnSpPr>
          <p:nvPr/>
        </p:nvCxnSpPr>
        <p:spPr>
          <a:xfrm flipV="1">
            <a:off x="6016397" y="4157861"/>
            <a:ext cx="0" cy="702005"/>
          </a:xfrm>
          <a:prstGeom prst="line">
            <a:avLst/>
          </a:prstGeom>
          <a:ln>
            <a:tailEnd type="oval"/>
          </a:ln>
        </p:spPr>
        <p:style>
          <a:lnRef idx="1">
            <a:schemeClr val="accent4"/>
          </a:lnRef>
          <a:fillRef idx="0">
            <a:schemeClr val="accent4"/>
          </a:fillRef>
          <a:effectRef idx="0">
            <a:schemeClr val="accent4"/>
          </a:effectRef>
          <a:fontRef idx="minor">
            <a:schemeClr val="tx1"/>
          </a:fontRef>
        </p:style>
      </p:cxnSp>
      <p:cxnSp>
        <p:nvCxnSpPr>
          <p:cNvPr id="14" name="直線コネクタ 13">
            <a:extLst>
              <a:ext uri="{FF2B5EF4-FFF2-40B4-BE49-F238E27FC236}">
                <a16:creationId xmlns:a16="http://schemas.microsoft.com/office/drawing/2014/main" id="{76302216-46BD-4E94-89D6-A3F326999F05}"/>
              </a:ext>
            </a:extLst>
          </p:cNvPr>
          <p:cNvCxnSpPr>
            <a:cxnSpLocks/>
            <a:stCxn id="3" idx="0"/>
            <a:endCxn id="19" idx="2"/>
          </p:cNvCxnSpPr>
          <p:nvPr/>
        </p:nvCxnSpPr>
        <p:spPr>
          <a:xfrm flipV="1">
            <a:off x="2037064" y="3586479"/>
            <a:ext cx="0" cy="1273387"/>
          </a:xfrm>
          <a:prstGeom prst="line">
            <a:avLst/>
          </a:prstGeom>
          <a:ln>
            <a:tailEnd type="oval"/>
          </a:ln>
        </p:spPr>
        <p:style>
          <a:lnRef idx="1">
            <a:schemeClr val="accent4"/>
          </a:lnRef>
          <a:fillRef idx="0">
            <a:schemeClr val="accent4"/>
          </a:fillRef>
          <a:effectRef idx="0">
            <a:schemeClr val="accent4"/>
          </a:effectRef>
          <a:fontRef idx="minor">
            <a:schemeClr val="tx1"/>
          </a:fontRef>
        </p:style>
      </p:cxnSp>
      <p:sp>
        <p:nvSpPr>
          <p:cNvPr id="9" name="正方形/長方形 8">
            <a:extLst>
              <a:ext uri="{FF2B5EF4-FFF2-40B4-BE49-F238E27FC236}">
                <a16:creationId xmlns:a16="http://schemas.microsoft.com/office/drawing/2014/main" id="{41D3BF82-044E-4351-9015-90DC764B2813}"/>
              </a:ext>
            </a:extLst>
          </p:cNvPr>
          <p:cNvSpPr/>
          <p:nvPr/>
        </p:nvSpPr>
        <p:spPr>
          <a:xfrm>
            <a:off x="8339730" y="4410660"/>
            <a:ext cx="33120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ハードウエア性能を向上する</a:t>
            </a:r>
            <a:endParaRPr kumimoji="1" lang="en-US" altLang="ja-JP" dirty="0"/>
          </a:p>
          <a:p>
            <a:pPr algn="ctr"/>
            <a:r>
              <a:rPr kumimoji="1" lang="ja-JP" altLang="en-US" dirty="0"/>
              <a:t>（スケールアップ）</a:t>
            </a:r>
          </a:p>
        </p:txBody>
      </p:sp>
    </p:spTree>
    <p:extLst>
      <p:ext uri="{BB962C8B-B14F-4D97-AF65-F5344CB8AC3E}">
        <p14:creationId xmlns:p14="http://schemas.microsoft.com/office/powerpoint/2010/main" val="3578244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23B3B5-072E-4C77-B8A6-7D4B5B695C7B}"/>
              </a:ext>
            </a:extLst>
          </p:cNvPr>
          <p:cNvSpPr>
            <a:spLocks noGrp="1"/>
          </p:cNvSpPr>
          <p:nvPr>
            <p:ph type="title"/>
          </p:nvPr>
        </p:nvSpPr>
        <p:spPr/>
        <p:txBody>
          <a:bodyPr/>
          <a:lstStyle/>
          <a:p>
            <a:r>
              <a:rPr lang="ja-JP" altLang="en-US" dirty="0"/>
              <a:t>レスポンスタイムの改善戦略</a:t>
            </a:r>
            <a:endParaRPr kumimoji="1" lang="ja-JP" altLang="en-US" dirty="0"/>
          </a:p>
        </p:txBody>
      </p:sp>
      <p:sp>
        <p:nvSpPr>
          <p:cNvPr id="5" name="スライド番号プレースホルダー 4">
            <a:extLst>
              <a:ext uri="{FF2B5EF4-FFF2-40B4-BE49-F238E27FC236}">
                <a16:creationId xmlns:a16="http://schemas.microsoft.com/office/drawing/2014/main" id="{0E1213FC-9CE9-3DD5-41AA-75A541A9FA15}"/>
              </a:ext>
            </a:extLst>
          </p:cNvPr>
          <p:cNvSpPr>
            <a:spLocks noGrp="1"/>
          </p:cNvSpPr>
          <p:nvPr>
            <p:ph type="sldNum" sz="quarter" idx="10"/>
          </p:nvPr>
        </p:nvSpPr>
        <p:spPr/>
        <p:txBody>
          <a:bodyPr/>
          <a:lstStyle/>
          <a:p>
            <a:fld id="{6C25B416-2A59-467F-9B4B-B66C83B82743}" type="slidenum">
              <a:rPr kumimoji="1" lang="ja-JP" altLang="en-US" smtClean="0"/>
              <a:t>12</a:t>
            </a:fld>
            <a:endParaRPr kumimoji="1" lang="ja-JP" altLang="en-US"/>
          </a:p>
        </p:txBody>
      </p:sp>
      <p:sp>
        <p:nvSpPr>
          <p:cNvPr id="3" name="コンテンツ プレースホルダー 2">
            <a:extLst>
              <a:ext uri="{FF2B5EF4-FFF2-40B4-BE49-F238E27FC236}">
                <a16:creationId xmlns:a16="http://schemas.microsoft.com/office/drawing/2014/main" id="{EFFA79D1-0945-47B3-9447-EAB46CC37833}"/>
              </a:ext>
            </a:extLst>
          </p:cNvPr>
          <p:cNvSpPr>
            <a:spLocks noGrp="1"/>
          </p:cNvSpPr>
          <p:nvPr>
            <p:ph sz="quarter" idx="13"/>
          </p:nvPr>
        </p:nvSpPr>
        <p:spPr/>
        <p:txBody>
          <a:bodyPr/>
          <a:lstStyle/>
          <a:p>
            <a:r>
              <a:rPr kumimoji="1" lang="ja-JP" altLang="en-US" sz="1800" dirty="0"/>
              <a:t>処理量を削減することによる改善</a:t>
            </a:r>
          </a:p>
          <a:p>
            <a:pPr lvl="1"/>
            <a:r>
              <a:rPr kumimoji="1" lang="ja-JP" altLang="en-US" sz="1600" dirty="0"/>
              <a:t>アプリケーションのロジックを見直して、より効率的なアルゴリズム（少ないステップ）を採用する。</a:t>
            </a:r>
            <a:endParaRPr kumimoji="1" lang="en-US" altLang="ja-JP" sz="1600" dirty="0"/>
          </a:p>
          <a:p>
            <a:pPr lvl="2"/>
            <a:r>
              <a:rPr lang="ja-JP" altLang="en-US" sz="1400" dirty="0"/>
              <a:t>チューニングの領域の話になる為、業務アプリケーションではあまり現実的な解ではない</a:t>
            </a:r>
            <a:endParaRPr lang="en-US" altLang="ja-JP" sz="1400" dirty="0"/>
          </a:p>
          <a:p>
            <a:pPr lvl="3"/>
            <a:r>
              <a:rPr lang="ja-JP" altLang="en-US" sz="1200" dirty="0"/>
              <a:t>例えば</a:t>
            </a:r>
            <a:r>
              <a:rPr lang="en-US" altLang="ja-JP" sz="1200" dirty="0"/>
              <a:t>『π</a:t>
            </a:r>
            <a:r>
              <a:rPr lang="ja-JP" altLang="en-US" sz="1200" dirty="0"/>
              <a:t>をいかに早く計算するか</a:t>
            </a:r>
            <a:r>
              <a:rPr lang="en-US" altLang="ja-JP" sz="1200" dirty="0"/>
              <a:t>』</a:t>
            </a:r>
            <a:r>
              <a:rPr lang="ja-JP" altLang="en-US" sz="1200" dirty="0"/>
              <a:t>などのテーマではこの方針が重要かもしれないが、通常の業務アプリケーションはむしろメンテナンス性や、わかりやすさ重視でアルゴリズムを設計すべき</a:t>
            </a:r>
            <a:endParaRPr lang="en-US" altLang="ja-JP" sz="1200" dirty="0"/>
          </a:p>
          <a:p>
            <a:pPr lvl="2"/>
            <a:r>
              <a:rPr kumimoji="1" lang="ja-JP" altLang="en-US" sz="1400" dirty="0"/>
              <a:t>ただし、例外を多用しているなど、そもそもアプリの作りが不適切で処理量が多い場合には</a:t>
            </a:r>
            <a:r>
              <a:rPr lang="ja-JP" altLang="en-US" sz="1400" dirty="0"/>
              <a:t>検討すべき</a:t>
            </a:r>
            <a:endParaRPr kumimoji="1" lang="en-US" altLang="ja-JP" sz="1400" dirty="0"/>
          </a:p>
          <a:p>
            <a:pPr lvl="1"/>
            <a:r>
              <a:rPr lang="ja-JP" altLang="en-US" sz="1600" dirty="0"/>
              <a:t>処理量を減らせないならば並列化も検討</a:t>
            </a:r>
            <a:endParaRPr lang="en-US" altLang="ja-JP" sz="1600" dirty="0"/>
          </a:p>
          <a:p>
            <a:pPr lvl="2"/>
            <a:r>
              <a:rPr kumimoji="1" lang="ja-JP" altLang="en-US" sz="1400" dirty="0"/>
              <a:t>全体の処理量の和が減らせなくても、複数のスレッドで分担して処理する事で、</a:t>
            </a:r>
            <a:r>
              <a:rPr lang="ja-JP" altLang="en-US" sz="1400" dirty="0"/>
              <a:t>１</a:t>
            </a:r>
            <a:r>
              <a:rPr kumimoji="1" lang="ja-JP" altLang="en-US" sz="1400" dirty="0"/>
              <a:t>スレッドあたりの処理量が削減され、結果的に全体の処理時間を短くする（データで並列、タスクで並列）</a:t>
            </a:r>
            <a:endParaRPr kumimoji="1" lang="en-US" altLang="ja-JP" sz="1400" dirty="0"/>
          </a:p>
          <a:p>
            <a:r>
              <a:rPr kumimoji="1" lang="ja-JP" altLang="en-US" sz="1800" dirty="0"/>
              <a:t>待機時間を削減することによる改善</a:t>
            </a:r>
          </a:p>
          <a:p>
            <a:pPr lvl="1"/>
            <a:r>
              <a:rPr kumimoji="1" lang="ja-JP" altLang="en-US" sz="1600" dirty="0"/>
              <a:t>ユーザーからの入力待ち、共有リソースの空き待ち、ネットワークからの応答待ち、デッドロックなどの「待ち」時間を減らすことで改善する</a:t>
            </a:r>
            <a:endParaRPr kumimoji="1" lang="en-US" altLang="ja-JP" sz="1600" dirty="0"/>
          </a:p>
          <a:p>
            <a:pPr lvl="2"/>
            <a:r>
              <a:rPr lang="ja-JP" altLang="en-US" sz="1400" dirty="0"/>
              <a:t>データベース更新処理において競合が発生しずらいクエリの検討（デッドロック対策など）</a:t>
            </a:r>
            <a:endParaRPr lang="en-US" altLang="ja-JP" sz="1400" dirty="0"/>
          </a:p>
          <a:p>
            <a:pPr lvl="2"/>
            <a:r>
              <a:rPr lang="ja-JP" altLang="en-US" sz="1400" dirty="0"/>
              <a:t>ネットワーク通信方式の見直し（通信量を減らす、通信回数を減らす、ネットワークホップ数を少なくする）</a:t>
            </a:r>
            <a:endParaRPr kumimoji="1" lang="en-US" altLang="ja-JP" sz="1400" dirty="0"/>
          </a:p>
          <a:p>
            <a:pPr lvl="1"/>
            <a:r>
              <a:rPr kumimoji="1" lang="ja-JP" altLang="en-US" sz="1600" dirty="0"/>
              <a:t>待機時間を減らせないなら並列化も検討</a:t>
            </a:r>
            <a:endParaRPr kumimoji="1" lang="en-US" altLang="ja-JP" sz="1600" dirty="0"/>
          </a:p>
          <a:p>
            <a:pPr lvl="2"/>
            <a:r>
              <a:rPr kumimoji="1" lang="ja-JP" altLang="en-US" sz="1400" dirty="0"/>
              <a:t>どうしても減らせない「待ち」処理がある場合、待機中に別の処理を並行実行することで全体としてのレスポンスタイムを改善する</a:t>
            </a:r>
            <a:endParaRPr kumimoji="1" lang="en-US" altLang="ja-JP" sz="1400" dirty="0"/>
          </a:p>
          <a:p>
            <a:r>
              <a:rPr lang="ja-JP" altLang="en-US" sz="1800" dirty="0"/>
              <a:t>ハードウエアの性能を向上する（スケールアップ）ことによる改善</a:t>
            </a:r>
            <a:endParaRPr lang="en-US" altLang="ja-JP" sz="1800" dirty="0"/>
          </a:p>
          <a:p>
            <a:pPr lvl="1"/>
            <a:r>
              <a:rPr lang="en-US" altLang="ja-JP" sz="1600" dirty="0"/>
              <a:t>CPU</a:t>
            </a:r>
            <a:r>
              <a:rPr lang="ja-JP" altLang="en-US" sz="1600" dirty="0"/>
              <a:t>の性能を向上するなど、マシン全体のスペックを上げる</a:t>
            </a:r>
            <a:endParaRPr lang="en-US" altLang="ja-JP" sz="1600" dirty="0"/>
          </a:p>
          <a:p>
            <a:pPr lvl="2"/>
            <a:r>
              <a:rPr lang="ja-JP" altLang="en-US" sz="1400" dirty="0"/>
              <a:t>ハードウエアのスペックを上げることでレスポンスタイムの改善は期待できる。ただし高スペックのハードウエアは価格も高い</a:t>
            </a:r>
            <a:endParaRPr lang="en-US" altLang="ja-JP" sz="1400" dirty="0"/>
          </a:p>
          <a:p>
            <a:pPr lvl="2"/>
            <a:r>
              <a:rPr lang="ja-JP" altLang="en-US" sz="1400" dirty="0"/>
              <a:t>一般的にはアプリケーションアーキテクチャの見直しの方が費用対効果が高い</a:t>
            </a:r>
            <a:endParaRPr lang="en-US" altLang="ja-JP" sz="1400" dirty="0"/>
          </a:p>
        </p:txBody>
      </p:sp>
      <p:sp>
        <p:nvSpPr>
          <p:cNvPr id="4" name="テキスト プレースホルダー 3">
            <a:extLst>
              <a:ext uri="{FF2B5EF4-FFF2-40B4-BE49-F238E27FC236}">
                <a16:creationId xmlns:a16="http://schemas.microsoft.com/office/drawing/2014/main" id="{E032071A-A828-D185-5AC5-BCCF6ADF4DE2}"/>
              </a:ext>
            </a:extLst>
          </p:cNvPr>
          <p:cNvSpPr>
            <a:spLocks noGrp="1"/>
          </p:cNvSpPr>
          <p:nvPr>
            <p:ph type="body" sz="quarter" idx="14"/>
          </p:nvPr>
        </p:nvSpPr>
        <p:spPr/>
        <p:txBody>
          <a:bodyPr/>
          <a:lstStyle/>
          <a:p>
            <a:endParaRPr lang="ja-JP" altLang="en-US"/>
          </a:p>
        </p:txBody>
      </p:sp>
    </p:spTree>
    <p:extLst>
      <p:ext uri="{BB962C8B-B14F-4D97-AF65-F5344CB8AC3E}">
        <p14:creationId xmlns:p14="http://schemas.microsoft.com/office/powerpoint/2010/main" val="3096361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23B3B5-072E-4C77-B8A6-7D4B5B695C7B}"/>
              </a:ext>
            </a:extLst>
          </p:cNvPr>
          <p:cNvSpPr>
            <a:spLocks noGrp="1"/>
          </p:cNvSpPr>
          <p:nvPr>
            <p:ph type="title"/>
          </p:nvPr>
        </p:nvSpPr>
        <p:spPr/>
        <p:txBody>
          <a:bodyPr/>
          <a:lstStyle/>
          <a:p>
            <a:r>
              <a:rPr lang="en-US" altLang="ja-JP" dirty="0"/>
              <a:t>Web </a:t>
            </a:r>
            <a:r>
              <a:rPr lang="ja-JP" altLang="en-US" dirty="0"/>
              <a:t>アプリのレスポンスタイム改善</a:t>
            </a:r>
            <a:endParaRPr kumimoji="1" lang="ja-JP" altLang="en-US" dirty="0"/>
          </a:p>
        </p:txBody>
      </p:sp>
      <p:sp>
        <p:nvSpPr>
          <p:cNvPr id="15" name="スライド番号プレースホルダー 14">
            <a:extLst>
              <a:ext uri="{FF2B5EF4-FFF2-40B4-BE49-F238E27FC236}">
                <a16:creationId xmlns:a16="http://schemas.microsoft.com/office/drawing/2014/main" id="{1D0DF6B4-0B6C-A231-9D82-C1E16C438F6E}"/>
              </a:ext>
            </a:extLst>
          </p:cNvPr>
          <p:cNvSpPr>
            <a:spLocks noGrp="1"/>
          </p:cNvSpPr>
          <p:nvPr>
            <p:ph type="sldNum" sz="quarter" idx="10"/>
          </p:nvPr>
        </p:nvSpPr>
        <p:spPr/>
        <p:txBody>
          <a:bodyPr/>
          <a:lstStyle/>
          <a:p>
            <a:fld id="{6C25B416-2A59-467F-9B4B-B66C83B82743}" type="slidenum">
              <a:rPr kumimoji="1" lang="ja-JP" altLang="en-US" smtClean="0"/>
              <a:t>13</a:t>
            </a:fld>
            <a:endParaRPr kumimoji="1" lang="ja-JP" altLang="en-US"/>
          </a:p>
        </p:txBody>
      </p:sp>
      <p:sp>
        <p:nvSpPr>
          <p:cNvPr id="3" name="コンテンツ プレースホルダー 2">
            <a:extLst>
              <a:ext uri="{FF2B5EF4-FFF2-40B4-BE49-F238E27FC236}">
                <a16:creationId xmlns:a16="http://schemas.microsoft.com/office/drawing/2014/main" id="{EFFA79D1-0945-47B3-9447-EAB46CC37833}"/>
              </a:ext>
            </a:extLst>
          </p:cNvPr>
          <p:cNvSpPr>
            <a:spLocks noGrp="1"/>
          </p:cNvSpPr>
          <p:nvPr>
            <p:ph sz="quarter" idx="13"/>
          </p:nvPr>
        </p:nvSpPr>
        <p:spPr/>
        <p:txBody>
          <a:bodyPr/>
          <a:lstStyle/>
          <a:p>
            <a:r>
              <a:rPr lang="en-US" altLang="ja-JP" dirty="0"/>
              <a:t>Web </a:t>
            </a:r>
            <a:r>
              <a:rPr lang="ja-JP" altLang="en-US" dirty="0"/>
              <a:t>アプリや類似するシステムでは、待機時間の削減が最も効果が高い改善策になる。特にネットワーク通信の見直しが効果的</a:t>
            </a:r>
            <a:endParaRPr lang="en-US" altLang="ja-JP" dirty="0"/>
          </a:p>
          <a:p>
            <a:pPr lvl="1"/>
            <a:endParaRPr lang="en-US" altLang="ja-JP" dirty="0"/>
          </a:p>
        </p:txBody>
      </p:sp>
      <p:sp>
        <p:nvSpPr>
          <p:cNvPr id="4" name="テキスト プレースホルダー 3">
            <a:extLst>
              <a:ext uri="{FF2B5EF4-FFF2-40B4-BE49-F238E27FC236}">
                <a16:creationId xmlns:a16="http://schemas.microsoft.com/office/drawing/2014/main" id="{7A291B54-E104-A21E-D81F-4EFE492A5802}"/>
              </a:ext>
            </a:extLst>
          </p:cNvPr>
          <p:cNvSpPr>
            <a:spLocks noGrp="1"/>
          </p:cNvSpPr>
          <p:nvPr>
            <p:ph type="body" sz="quarter" idx="14"/>
          </p:nvPr>
        </p:nvSpPr>
        <p:spPr/>
        <p:txBody>
          <a:bodyPr/>
          <a:lstStyle/>
          <a:p>
            <a:endParaRPr lang="ja-JP" altLang="en-US"/>
          </a:p>
        </p:txBody>
      </p:sp>
      <p:sp>
        <p:nvSpPr>
          <p:cNvPr id="8" name="四角形: 角を丸くする 7">
            <a:extLst>
              <a:ext uri="{FF2B5EF4-FFF2-40B4-BE49-F238E27FC236}">
                <a16:creationId xmlns:a16="http://schemas.microsoft.com/office/drawing/2014/main" id="{234FF869-5496-451E-8EA0-FA52327A620E}"/>
              </a:ext>
            </a:extLst>
          </p:cNvPr>
          <p:cNvSpPr/>
          <p:nvPr/>
        </p:nvSpPr>
        <p:spPr>
          <a:xfrm>
            <a:off x="583533" y="2055820"/>
            <a:ext cx="2880000" cy="1375379"/>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挿絵 が含まれている画像&#10;&#10;自動的に生成された説明">
            <a:extLst>
              <a:ext uri="{FF2B5EF4-FFF2-40B4-BE49-F238E27FC236}">
                <a16:creationId xmlns:a16="http://schemas.microsoft.com/office/drawing/2014/main" id="{5AC3C9EB-EBBE-4F36-A9B1-3E74A3EAD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9668" y="2382301"/>
            <a:ext cx="780290" cy="780290"/>
          </a:xfrm>
          <a:prstGeom prst="rect">
            <a:avLst/>
          </a:prstGeom>
        </p:spPr>
      </p:pic>
      <p:cxnSp>
        <p:nvCxnSpPr>
          <p:cNvPr id="12" name="直線矢印コネクタ 11">
            <a:extLst>
              <a:ext uri="{FF2B5EF4-FFF2-40B4-BE49-F238E27FC236}">
                <a16:creationId xmlns:a16="http://schemas.microsoft.com/office/drawing/2014/main" id="{22A6D0CE-1DE5-4C85-84F1-3E2A5660097F}"/>
              </a:ext>
            </a:extLst>
          </p:cNvPr>
          <p:cNvCxnSpPr>
            <a:cxnSpLocks/>
            <a:stCxn id="36" idx="3"/>
            <a:endCxn id="10" idx="1"/>
          </p:cNvCxnSpPr>
          <p:nvPr/>
        </p:nvCxnSpPr>
        <p:spPr>
          <a:xfrm>
            <a:off x="1585762" y="2772446"/>
            <a:ext cx="973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矢印: 右 13">
            <a:extLst>
              <a:ext uri="{FF2B5EF4-FFF2-40B4-BE49-F238E27FC236}">
                <a16:creationId xmlns:a16="http://schemas.microsoft.com/office/drawing/2014/main" id="{974CA0DD-A7C1-463A-9838-3983DCEEA70A}"/>
              </a:ext>
            </a:extLst>
          </p:cNvPr>
          <p:cNvSpPr/>
          <p:nvPr/>
        </p:nvSpPr>
        <p:spPr>
          <a:xfrm>
            <a:off x="3580192" y="2462959"/>
            <a:ext cx="370294" cy="514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descr="挿絵 が含まれている画像&#10;&#10;自動的に生成された説明">
            <a:extLst>
              <a:ext uri="{FF2B5EF4-FFF2-40B4-BE49-F238E27FC236}">
                <a16:creationId xmlns:a16="http://schemas.microsoft.com/office/drawing/2014/main" id="{79153463-30C8-4839-95D6-64EB890E7F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5337" y="2619029"/>
            <a:ext cx="257244" cy="257244"/>
          </a:xfrm>
          <a:prstGeom prst="rect">
            <a:avLst/>
          </a:prstGeom>
        </p:spPr>
      </p:pic>
      <p:pic>
        <p:nvPicPr>
          <p:cNvPr id="26" name="図 25" descr="挿絵 が含まれている画像&#10;&#10;自動的に生成された説明">
            <a:extLst>
              <a:ext uri="{FF2B5EF4-FFF2-40B4-BE49-F238E27FC236}">
                <a16:creationId xmlns:a16="http://schemas.microsoft.com/office/drawing/2014/main" id="{79D5875D-ED72-4081-A636-E1E99A3865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4274" y="2484067"/>
            <a:ext cx="257244" cy="257244"/>
          </a:xfrm>
          <a:prstGeom prst="rect">
            <a:avLst/>
          </a:prstGeom>
        </p:spPr>
      </p:pic>
      <p:pic>
        <p:nvPicPr>
          <p:cNvPr id="28" name="図 27" descr="挿絵 が含まれている画像&#10;&#10;自動的に生成された説明">
            <a:extLst>
              <a:ext uri="{FF2B5EF4-FFF2-40B4-BE49-F238E27FC236}">
                <a16:creationId xmlns:a16="http://schemas.microsoft.com/office/drawing/2014/main" id="{9852703A-2F14-41DD-AFE9-5E6A63B6AD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923" y="2627034"/>
            <a:ext cx="257244" cy="257244"/>
          </a:xfrm>
          <a:prstGeom prst="rect">
            <a:avLst/>
          </a:prstGeom>
        </p:spPr>
      </p:pic>
      <p:pic>
        <p:nvPicPr>
          <p:cNvPr id="30" name="図 29" descr="挿絵 が含まれている画像&#10;&#10;自動的に生成された説明">
            <a:extLst>
              <a:ext uri="{FF2B5EF4-FFF2-40B4-BE49-F238E27FC236}">
                <a16:creationId xmlns:a16="http://schemas.microsoft.com/office/drawing/2014/main" id="{FA9BEDD7-89B1-48D5-A815-9206EFEB59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8688" y="2720341"/>
            <a:ext cx="257244" cy="257244"/>
          </a:xfrm>
          <a:prstGeom prst="rect">
            <a:avLst/>
          </a:prstGeom>
        </p:spPr>
      </p:pic>
      <p:pic>
        <p:nvPicPr>
          <p:cNvPr id="32" name="図 31" descr="挿絵 が含まれている画像&#10;&#10;自動的に生成された説明">
            <a:extLst>
              <a:ext uri="{FF2B5EF4-FFF2-40B4-BE49-F238E27FC236}">
                <a16:creationId xmlns:a16="http://schemas.microsoft.com/office/drawing/2014/main" id="{C48121D7-A2B3-43D3-A4CC-915F0C07A6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6400" y="2448752"/>
            <a:ext cx="257244" cy="257244"/>
          </a:xfrm>
          <a:prstGeom prst="rect">
            <a:avLst/>
          </a:prstGeom>
        </p:spPr>
      </p:pic>
      <p:pic>
        <p:nvPicPr>
          <p:cNvPr id="36" name="図 35" descr="挿絵 が含まれている画像&#10;&#10;自動的に生成された説明">
            <a:extLst>
              <a:ext uri="{FF2B5EF4-FFF2-40B4-BE49-F238E27FC236}">
                <a16:creationId xmlns:a16="http://schemas.microsoft.com/office/drawing/2014/main" id="{69BAC1A5-4D05-4244-B575-CEC62F995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472" y="2382301"/>
            <a:ext cx="780290" cy="780290"/>
          </a:xfrm>
          <a:prstGeom prst="rect">
            <a:avLst/>
          </a:prstGeom>
        </p:spPr>
      </p:pic>
      <p:sp>
        <p:nvSpPr>
          <p:cNvPr id="60" name="四角形: 角を丸くする 59">
            <a:extLst>
              <a:ext uri="{FF2B5EF4-FFF2-40B4-BE49-F238E27FC236}">
                <a16:creationId xmlns:a16="http://schemas.microsoft.com/office/drawing/2014/main" id="{1142D115-F8E2-4B25-963A-7CC9C18D702B}"/>
              </a:ext>
            </a:extLst>
          </p:cNvPr>
          <p:cNvSpPr/>
          <p:nvPr/>
        </p:nvSpPr>
        <p:spPr>
          <a:xfrm>
            <a:off x="4067145" y="2053621"/>
            <a:ext cx="2880000" cy="1375379"/>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2" name="図 61" descr="挿絵 が含まれている画像&#10;&#10;自動的に生成された説明">
            <a:extLst>
              <a:ext uri="{FF2B5EF4-FFF2-40B4-BE49-F238E27FC236}">
                <a16:creationId xmlns:a16="http://schemas.microsoft.com/office/drawing/2014/main" id="{A87FFB6B-32D5-47FF-B29E-36D1AFA76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280" y="2380102"/>
            <a:ext cx="780290" cy="780290"/>
          </a:xfrm>
          <a:prstGeom prst="rect">
            <a:avLst/>
          </a:prstGeom>
        </p:spPr>
      </p:pic>
      <p:cxnSp>
        <p:nvCxnSpPr>
          <p:cNvPr id="64" name="直線矢印コネクタ 63">
            <a:extLst>
              <a:ext uri="{FF2B5EF4-FFF2-40B4-BE49-F238E27FC236}">
                <a16:creationId xmlns:a16="http://schemas.microsoft.com/office/drawing/2014/main" id="{D1D2A5B7-26D0-4F68-A8EE-D61FC3924EDC}"/>
              </a:ext>
            </a:extLst>
          </p:cNvPr>
          <p:cNvCxnSpPr>
            <a:cxnSpLocks/>
            <a:stCxn id="76" idx="3"/>
            <a:endCxn id="62" idx="1"/>
          </p:cNvCxnSpPr>
          <p:nvPr/>
        </p:nvCxnSpPr>
        <p:spPr>
          <a:xfrm>
            <a:off x="5069374" y="2770247"/>
            <a:ext cx="973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4" name="図 73" descr="挿絵 が含まれている画像&#10;&#10;自動的に生成された説明">
            <a:extLst>
              <a:ext uri="{FF2B5EF4-FFF2-40B4-BE49-F238E27FC236}">
                <a16:creationId xmlns:a16="http://schemas.microsoft.com/office/drawing/2014/main" id="{62B24C5F-1F09-41F0-88AC-FB06758D97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8523" y="2498412"/>
            <a:ext cx="257244" cy="257244"/>
          </a:xfrm>
          <a:prstGeom prst="rect">
            <a:avLst/>
          </a:prstGeom>
        </p:spPr>
      </p:pic>
      <p:pic>
        <p:nvPicPr>
          <p:cNvPr id="76" name="図 75" descr="挿絵 が含まれている画像&#10;&#10;自動的に生成された説明">
            <a:extLst>
              <a:ext uri="{FF2B5EF4-FFF2-40B4-BE49-F238E27FC236}">
                <a16:creationId xmlns:a16="http://schemas.microsoft.com/office/drawing/2014/main" id="{5B84535B-66B9-478D-B420-44E9E63C6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9084" y="2380102"/>
            <a:ext cx="780290" cy="780290"/>
          </a:xfrm>
          <a:prstGeom prst="rect">
            <a:avLst/>
          </a:prstGeom>
        </p:spPr>
      </p:pic>
      <p:sp>
        <p:nvSpPr>
          <p:cNvPr id="44" name="四角形: 角を丸くする 43">
            <a:extLst>
              <a:ext uri="{FF2B5EF4-FFF2-40B4-BE49-F238E27FC236}">
                <a16:creationId xmlns:a16="http://schemas.microsoft.com/office/drawing/2014/main" id="{1CE5F9C2-922E-4734-A080-33F3AB04C3F4}"/>
              </a:ext>
            </a:extLst>
          </p:cNvPr>
          <p:cNvSpPr/>
          <p:nvPr/>
        </p:nvSpPr>
        <p:spPr>
          <a:xfrm>
            <a:off x="590923" y="3548937"/>
            <a:ext cx="2880000" cy="1375379"/>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6" name="図 45" descr="挿絵 が含まれている画像&#10;&#10;自動的に生成された説明">
            <a:extLst>
              <a:ext uri="{FF2B5EF4-FFF2-40B4-BE49-F238E27FC236}">
                <a16:creationId xmlns:a16="http://schemas.microsoft.com/office/drawing/2014/main" id="{AC69CCE9-E205-4684-8CB0-4A97698FBC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7058" y="3875418"/>
            <a:ext cx="780290" cy="780290"/>
          </a:xfrm>
          <a:prstGeom prst="rect">
            <a:avLst/>
          </a:prstGeom>
        </p:spPr>
      </p:pic>
      <p:cxnSp>
        <p:nvCxnSpPr>
          <p:cNvPr id="48" name="直線矢印コネクタ 47">
            <a:extLst>
              <a:ext uri="{FF2B5EF4-FFF2-40B4-BE49-F238E27FC236}">
                <a16:creationId xmlns:a16="http://schemas.microsoft.com/office/drawing/2014/main" id="{3C10ED6C-42A7-439D-81A6-63ECC53723BB}"/>
              </a:ext>
            </a:extLst>
          </p:cNvPr>
          <p:cNvCxnSpPr>
            <a:cxnSpLocks/>
            <a:stCxn id="68" idx="3"/>
            <a:endCxn id="46" idx="1"/>
          </p:cNvCxnSpPr>
          <p:nvPr/>
        </p:nvCxnSpPr>
        <p:spPr>
          <a:xfrm>
            <a:off x="1593152" y="4265563"/>
            <a:ext cx="973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矢印: 右 49">
            <a:extLst>
              <a:ext uri="{FF2B5EF4-FFF2-40B4-BE49-F238E27FC236}">
                <a16:creationId xmlns:a16="http://schemas.microsoft.com/office/drawing/2014/main" id="{7BC5F35E-CB13-497B-94EC-A91D58DC8BB5}"/>
              </a:ext>
            </a:extLst>
          </p:cNvPr>
          <p:cNvSpPr/>
          <p:nvPr/>
        </p:nvSpPr>
        <p:spPr>
          <a:xfrm>
            <a:off x="3587582" y="3956076"/>
            <a:ext cx="370294" cy="514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8" name="図 67" descr="挿絵 が含まれている画像&#10;&#10;自動的に生成された説明">
            <a:extLst>
              <a:ext uri="{FF2B5EF4-FFF2-40B4-BE49-F238E27FC236}">
                <a16:creationId xmlns:a16="http://schemas.microsoft.com/office/drawing/2014/main" id="{12980FD5-59A6-4D95-8EA9-597424B457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62" y="3875418"/>
            <a:ext cx="780290" cy="780290"/>
          </a:xfrm>
          <a:prstGeom prst="rect">
            <a:avLst/>
          </a:prstGeom>
        </p:spPr>
      </p:pic>
      <p:sp>
        <p:nvSpPr>
          <p:cNvPr id="70" name="四角形: 角を丸くする 69">
            <a:extLst>
              <a:ext uri="{FF2B5EF4-FFF2-40B4-BE49-F238E27FC236}">
                <a16:creationId xmlns:a16="http://schemas.microsoft.com/office/drawing/2014/main" id="{32EA9B8A-7CFE-42FC-8EF4-F92F7B1E771E}"/>
              </a:ext>
            </a:extLst>
          </p:cNvPr>
          <p:cNvSpPr/>
          <p:nvPr/>
        </p:nvSpPr>
        <p:spPr>
          <a:xfrm>
            <a:off x="4074535" y="3546738"/>
            <a:ext cx="2880000" cy="1375379"/>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2" name="図 71" descr="挿絵 が含まれている画像&#10;&#10;自動的に生成された説明">
            <a:extLst>
              <a:ext uri="{FF2B5EF4-FFF2-40B4-BE49-F238E27FC236}">
                <a16:creationId xmlns:a16="http://schemas.microsoft.com/office/drawing/2014/main" id="{8205E938-9B73-42C0-9273-E9FB36A46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670" y="3873219"/>
            <a:ext cx="780290" cy="780290"/>
          </a:xfrm>
          <a:prstGeom prst="rect">
            <a:avLst/>
          </a:prstGeom>
        </p:spPr>
      </p:pic>
      <p:cxnSp>
        <p:nvCxnSpPr>
          <p:cNvPr id="108" name="直線矢印コネクタ 107">
            <a:extLst>
              <a:ext uri="{FF2B5EF4-FFF2-40B4-BE49-F238E27FC236}">
                <a16:creationId xmlns:a16="http://schemas.microsoft.com/office/drawing/2014/main" id="{DF301DC7-4A40-4FA3-8CE2-0238DF8A00CA}"/>
              </a:ext>
            </a:extLst>
          </p:cNvPr>
          <p:cNvCxnSpPr>
            <a:cxnSpLocks/>
            <a:stCxn id="112" idx="3"/>
            <a:endCxn id="72" idx="1"/>
          </p:cNvCxnSpPr>
          <p:nvPr/>
        </p:nvCxnSpPr>
        <p:spPr>
          <a:xfrm>
            <a:off x="5076764" y="4263364"/>
            <a:ext cx="973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0" name="図 109" descr="挿絵 が含まれている画像&#10;&#10;自動的に生成された説明">
            <a:extLst>
              <a:ext uri="{FF2B5EF4-FFF2-40B4-BE49-F238E27FC236}">
                <a16:creationId xmlns:a16="http://schemas.microsoft.com/office/drawing/2014/main" id="{42A37701-EB5F-42D1-A023-1ADB16C25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5913" y="3991529"/>
            <a:ext cx="257244" cy="257244"/>
          </a:xfrm>
          <a:prstGeom prst="rect">
            <a:avLst/>
          </a:prstGeom>
        </p:spPr>
      </p:pic>
      <p:pic>
        <p:nvPicPr>
          <p:cNvPr id="112" name="図 111" descr="挿絵 が含まれている画像&#10;&#10;自動的に生成された説明">
            <a:extLst>
              <a:ext uri="{FF2B5EF4-FFF2-40B4-BE49-F238E27FC236}">
                <a16:creationId xmlns:a16="http://schemas.microsoft.com/office/drawing/2014/main" id="{5D222926-64D1-4474-AC25-4A6A3FA79B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6474" y="3873219"/>
            <a:ext cx="780290" cy="780290"/>
          </a:xfrm>
          <a:prstGeom prst="rect">
            <a:avLst/>
          </a:prstGeom>
        </p:spPr>
      </p:pic>
      <p:cxnSp>
        <p:nvCxnSpPr>
          <p:cNvPr id="114" name="直線矢印コネクタ 113">
            <a:extLst>
              <a:ext uri="{FF2B5EF4-FFF2-40B4-BE49-F238E27FC236}">
                <a16:creationId xmlns:a16="http://schemas.microsoft.com/office/drawing/2014/main" id="{7140A581-3249-4D06-BD53-63712CF7049B}"/>
              </a:ext>
            </a:extLst>
          </p:cNvPr>
          <p:cNvCxnSpPr>
            <a:cxnSpLocks/>
          </p:cNvCxnSpPr>
          <p:nvPr/>
        </p:nvCxnSpPr>
        <p:spPr>
          <a:xfrm>
            <a:off x="1593152" y="4367163"/>
            <a:ext cx="973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8BCAF8CD-C492-40EF-90B9-613459C08835}"/>
              </a:ext>
            </a:extLst>
          </p:cNvPr>
          <p:cNvCxnSpPr>
            <a:cxnSpLocks/>
          </p:cNvCxnSpPr>
          <p:nvPr/>
        </p:nvCxnSpPr>
        <p:spPr>
          <a:xfrm>
            <a:off x="1593152" y="4460296"/>
            <a:ext cx="973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07B6A3D1-F224-44AA-BD0C-62022409C42C}"/>
              </a:ext>
            </a:extLst>
          </p:cNvPr>
          <p:cNvCxnSpPr>
            <a:cxnSpLocks/>
          </p:cNvCxnSpPr>
          <p:nvPr/>
        </p:nvCxnSpPr>
        <p:spPr>
          <a:xfrm>
            <a:off x="1593152" y="4163963"/>
            <a:ext cx="973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4" name="図 123" descr="挿絵 が含まれている画像&#10;&#10;自動的に生成された説明">
            <a:extLst>
              <a:ext uri="{FF2B5EF4-FFF2-40B4-BE49-F238E27FC236}">
                <a16:creationId xmlns:a16="http://schemas.microsoft.com/office/drawing/2014/main" id="{FAA1497D-5186-4BBF-97A1-5ED4AEEACA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3357" y="4062363"/>
            <a:ext cx="257244" cy="257244"/>
          </a:xfrm>
          <a:prstGeom prst="rect">
            <a:avLst/>
          </a:prstGeom>
        </p:spPr>
      </p:pic>
      <p:pic>
        <p:nvPicPr>
          <p:cNvPr id="126" name="図 125" descr="挿絵 が含まれている画像&#10;&#10;自動的に生成された説明">
            <a:extLst>
              <a:ext uri="{FF2B5EF4-FFF2-40B4-BE49-F238E27FC236}">
                <a16:creationId xmlns:a16="http://schemas.microsoft.com/office/drawing/2014/main" id="{62F52DEE-2A5D-49BE-A20A-6CB84B712F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8313" y="4143929"/>
            <a:ext cx="257244" cy="257244"/>
          </a:xfrm>
          <a:prstGeom prst="rect">
            <a:avLst/>
          </a:prstGeom>
        </p:spPr>
      </p:pic>
      <p:pic>
        <p:nvPicPr>
          <p:cNvPr id="128" name="図 127" descr="挿絵 が含まれている画像&#10;&#10;自動的に生成された説明">
            <a:extLst>
              <a:ext uri="{FF2B5EF4-FFF2-40B4-BE49-F238E27FC236}">
                <a16:creationId xmlns:a16="http://schemas.microsoft.com/office/drawing/2014/main" id="{B2C3CD2F-1DBC-4864-87A7-36B70C4483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757" y="4214763"/>
            <a:ext cx="257244" cy="257244"/>
          </a:xfrm>
          <a:prstGeom prst="rect">
            <a:avLst/>
          </a:prstGeom>
        </p:spPr>
      </p:pic>
      <p:pic>
        <p:nvPicPr>
          <p:cNvPr id="138" name="図 137" descr="挿絵 が含まれている画像&#10;&#10;自動的に生成された説明">
            <a:extLst>
              <a:ext uri="{FF2B5EF4-FFF2-40B4-BE49-F238E27FC236}">
                <a16:creationId xmlns:a16="http://schemas.microsoft.com/office/drawing/2014/main" id="{71BAB9E9-9DAF-4DB4-82FB-567DF4666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1079" y="4096373"/>
            <a:ext cx="257244" cy="257244"/>
          </a:xfrm>
          <a:prstGeom prst="rect">
            <a:avLst/>
          </a:prstGeom>
        </p:spPr>
      </p:pic>
      <p:pic>
        <p:nvPicPr>
          <p:cNvPr id="140" name="図 139" descr="挿絵 が含まれている画像&#10;&#10;自動的に生成された説明">
            <a:extLst>
              <a:ext uri="{FF2B5EF4-FFF2-40B4-BE49-F238E27FC236}">
                <a16:creationId xmlns:a16="http://schemas.microsoft.com/office/drawing/2014/main" id="{F66CA8FE-84B4-4FCB-9900-CDA08A0B1F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8523" y="4167207"/>
            <a:ext cx="257244" cy="257244"/>
          </a:xfrm>
          <a:prstGeom prst="rect">
            <a:avLst/>
          </a:prstGeom>
        </p:spPr>
      </p:pic>
      <p:pic>
        <p:nvPicPr>
          <p:cNvPr id="142" name="図 141" descr="挿絵 が含まれている画像&#10;&#10;自動的に生成された説明">
            <a:extLst>
              <a:ext uri="{FF2B5EF4-FFF2-40B4-BE49-F238E27FC236}">
                <a16:creationId xmlns:a16="http://schemas.microsoft.com/office/drawing/2014/main" id="{8FC68249-7A5F-4935-8098-BE5B2111F3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3479" y="4248773"/>
            <a:ext cx="257244" cy="257244"/>
          </a:xfrm>
          <a:prstGeom prst="rect">
            <a:avLst/>
          </a:prstGeom>
        </p:spPr>
      </p:pic>
      <p:pic>
        <p:nvPicPr>
          <p:cNvPr id="144" name="図 143" descr="挿絵 が含まれている画像&#10;&#10;自動的に生成された説明">
            <a:extLst>
              <a:ext uri="{FF2B5EF4-FFF2-40B4-BE49-F238E27FC236}">
                <a16:creationId xmlns:a16="http://schemas.microsoft.com/office/drawing/2014/main" id="{09D4A9AC-DB03-4FE2-9FFF-15FDCBC15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923" y="4319607"/>
            <a:ext cx="257244" cy="257244"/>
          </a:xfrm>
          <a:prstGeom prst="rect">
            <a:avLst/>
          </a:prstGeom>
        </p:spPr>
      </p:pic>
      <p:sp>
        <p:nvSpPr>
          <p:cNvPr id="146" name="四角形: 角を丸くする 145">
            <a:extLst>
              <a:ext uri="{FF2B5EF4-FFF2-40B4-BE49-F238E27FC236}">
                <a16:creationId xmlns:a16="http://schemas.microsoft.com/office/drawing/2014/main" id="{F7B1FF1C-2637-494D-9FDD-73358813CBD9}"/>
              </a:ext>
            </a:extLst>
          </p:cNvPr>
          <p:cNvSpPr/>
          <p:nvPr/>
        </p:nvSpPr>
        <p:spPr>
          <a:xfrm>
            <a:off x="625932" y="5070983"/>
            <a:ext cx="2880000" cy="1375379"/>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8" name="図 147" descr="挿絵 が含まれている画像&#10;&#10;自動的に生成された説明">
            <a:extLst>
              <a:ext uri="{FF2B5EF4-FFF2-40B4-BE49-F238E27FC236}">
                <a16:creationId xmlns:a16="http://schemas.microsoft.com/office/drawing/2014/main" id="{3A32563F-369F-471F-9904-41EC24ADE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8688" y="5397464"/>
            <a:ext cx="780290" cy="780290"/>
          </a:xfrm>
          <a:prstGeom prst="rect">
            <a:avLst/>
          </a:prstGeom>
        </p:spPr>
      </p:pic>
      <p:cxnSp>
        <p:nvCxnSpPr>
          <p:cNvPr id="150" name="直線矢印コネクタ 149">
            <a:extLst>
              <a:ext uri="{FF2B5EF4-FFF2-40B4-BE49-F238E27FC236}">
                <a16:creationId xmlns:a16="http://schemas.microsoft.com/office/drawing/2014/main" id="{FA6F3746-C1BE-43DF-B988-2960FCDB8DC2}"/>
              </a:ext>
            </a:extLst>
          </p:cNvPr>
          <p:cNvCxnSpPr>
            <a:cxnSpLocks/>
            <a:stCxn id="154" idx="3"/>
            <a:endCxn id="148" idx="1"/>
          </p:cNvCxnSpPr>
          <p:nvPr/>
        </p:nvCxnSpPr>
        <p:spPr>
          <a:xfrm>
            <a:off x="1628161" y="5787609"/>
            <a:ext cx="180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矢印: 右 151">
            <a:extLst>
              <a:ext uri="{FF2B5EF4-FFF2-40B4-BE49-F238E27FC236}">
                <a16:creationId xmlns:a16="http://schemas.microsoft.com/office/drawing/2014/main" id="{58A076C0-0732-464C-B538-FABC207463DB}"/>
              </a:ext>
            </a:extLst>
          </p:cNvPr>
          <p:cNvSpPr/>
          <p:nvPr/>
        </p:nvSpPr>
        <p:spPr>
          <a:xfrm>
            <a:off x="3622591" y="5478122"/>
            <a:ext cx="370294" cy="514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4" name="図 153" descr="挿絵 が含まれている画像&#10;&#10;自動的に生成された説明">
            <a:extLst>
              <a:ext uri="{FF2B5EF4-FFF2-40B4-BE49-F238E27FC236}">
                <a16:creationId xmlns:a16="http://schemas.microsoft.com/office/drawing/2014/main" id="{E1FD8FB3-6309-4B6D-8EED-90003060F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71" y="5397464"/>
            <a:ext cx="780290" cy="780290"/>
          </a:xfrm>
          <a:prstGeom prst="rect">
            <a:avLst/>
          </a:prstGeom>
        </p:spPr>
      </p:pic>
      <p:sp>
        <p:nvSpPr>
          <p:cNvPr id="156" name="四角形: 角を丸くする 155">
            <a:extLst>
              <a:ext uri="{FF2B5EF4-FFF2-40B4-BE49-F238E27FC236}">
                <a16:creationId xmlns:a16="http://schemas.microsoft.com/office/drawing/2014/main" id="{329DE303-8E07-4F5E-AEDA-B88DCEB211B3}"/>
              </a:ext>
            </a:extLst>
          </p:cNvPr>
          <p:cNvSpPr/>
          <p:nvPr/>
        </p:nvSpPr>
        <p:spPr>
          <a:xfrm>
            <a:off x="4109544" y="5068784"/>
            <a:ext cx="2880000" cy="1375379"/>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8" name="図 157" descr="挿絵 が含まれている画像&#10;&#10;自動的に生成された説明">
            <a:extLst>
              <a:ext uri="{FF2B5EF4-FFF2-40B4-BE49-F238E27FC236}">
                <a16:creationId xmlns:a16="http://schemas.microsoft.com/office/drawing/2014/main" id="{F94A4799-7F9E-4F43-8428-D078FE43B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5679" y="5395265"/>
            <a:ext cx="780290" cy="780290"/>
          </a:xfrm>
          <a:prstGeom prst="rect">
            <a:avLst/>
          </a:prstGeom>
        </p:spPr>
      </p:pic>
      <p:cxnSp>
        <p:nvCxnSpPr>
          <p:cNvPr id="160" name="直線矢印コネクタ 159">
            <a:extLst>
              <a:ext uri="{FF2B5EF4-FFF2-40B4-BE49-F238E27FC236}">
                <a16:creationId xmlns:a16="http://schemas.microsoft.com/office/drawing/2014/main" id="{D6ADD8E0-4B55-45B0-8647-61792D56E702}"/>
              </a:ext>
            </a:extLst>
          </p:cNvPr>
          <p:cNvCxnSpPr>
            <a:cxnSpLocks/>
            <a:stCxn id="164" idx="3"/>
            <a:endCxn id="158" idx="1"/>
          </p:cNvCxnSpPr>
          <p:nvPr/>
        </p:nvCxnSpPr>
        <p:spPr>
          <a:xfrm>
            <a:off x="5111773" y="5785410"/>
            <a:ext cx="973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4" name="図 163" descr="挿絵 が含まれている画像&#10;&#10;自動的に生成された説明">
            <a:extLst>
              <a:ext uri="{FF2B5EF4-FFF2-40B4-BE49-F238E27FC236}">
                <a16:creationId xmlns:a16="http://schemas.microsoft.com/office/drawing/2014/main" id="{FC61F19E-E4E8-48E8-94E0-68381D28D0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483" y="5395265"/>
            <a:ext cx="780290" cy="780290"/>
          </a:xfrm>
          <a:prstGeom prst="rect">
            <a:avLst/>
          </a:prstGeom>
        </p:spPr>
      </p:pic>
      <p:pic>
        <p:nvPicPr>
          <p:cNvPr id="187" name="図 186" descr="挿絵 が含まれている画像&#10;&#10;自動的に生成された説明">
            <a:extLst>
              <a:ext uri="{FF2B5EF4-FFF2-40B4-BE49-F238E27FC236}">
                <a16:creationId xmlns:a16="http://schemas.microsoft.com/office/drawing/2014/main" id="{E4ADD8EB-6FAA-4445-BD50-EEA3D5D95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216" y="5395265"/>
            <a:ext cx="780290" cy="780290"/>
          </a:xfrm>
          <a:prstGeom prst="rect">
            <a:avLst/>
          </a:prstGeom>
        </p:spPr>
      </p:pic>
      <p:cxnSp>
        <p:nvCxnSpPr>
          <p:cNvPr id="189" name="直線矢印コネクタ 188">
            <a:extLst>
              <a:ext uri="{FF2B5EF4-FFF2-40B4-BE49-F238E27FC236}">
                <a16:creationId xmlns:a16="http://schemas.microsoft.com/office/drawing/2014/main" id="{3D2F6ADF-B755-437D-BC93-E0E8E870906A}"/>
              </a:ext>
            </a:extLst>
          </p:cNvPr>
          <p:cNvCxnSpPr>
            <a:cxnSpLocks/>
            <a:stCxn id="148" idx="3"/>
          </p:cNvCxnSpPr>
          <p:nvPr/>
        </p:nvCxnSpPr>
        <p:spPr>
          <a:xfrm flipV="1">
            <a:off x="2588978" y="5785411"/>
            <a:ext cx="230422" cy="2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3" name="図 192" descr="挿絵 が含まれている画像&#10;&#10;自動的に生成された説明">
            <a:extLst>
              <a:ext uri="{FF2B5EF4-FFF2-40B4-BE49-F238E27FC236}">
                <a16:creationId xmlns:a16="http://schemas.microsoft.com/office/drawing/2014/main" id="{2233F46C-6502-4BFD-8676-C97FB26E9E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5762" y="5495747"/>
            <a:ext cx="257244" cy="257244"/>
          </a:xfrm>
          <a:prstGeom prst="rect">
            <a:avLst/>
          </a:prstGeom>
        </p:spPr>
      </p:pic>
      <p:pic>
        <p:nvPicPr>
          <p:cNvPr id="195" name="図 194" descr="挿絵 が含まれている画像&#10;&#10;自動的に生成された説明">
            <a:extLst>
              <a:ext uri="{FF2B5EF4-FFF2-40B4-BE49-F238E27FC236}">
                <a16:creationId xmlns:a16="http://schemas.microsoft.com/office/drawing/2014/main" id="{61F28C37-6333-4EC5-BF90-6661D15A05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9668" y="5495747"/>
            <a:ext cx="257244" cy="257244"/>
          </a:xfrm>
          <a:prstGeom prst="rect">
            <a:avLst/>
          </a:prstGeom>
        </p:spPr>
      </p:pic>
      <p:pic>
        <p:nvPicPr>
          <p:cNvPr id="197" name="図 196" descr="挿絵 が含まれている画像&#10;&#10;自動的に生成された説明">
            <a:extLst>
              <a:ext uri="{FF2B5EF4-FFF2-40B4-BE49-F238E27FC236}">
                <a16:creationId xmlns:a16="http://schemas.microsoft.com/office/drawing/2014/main" id="{12A5403C-69B6-4146-BBC9-43AA0C3F33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0104" y="5510121"/>
            <a:ext cx="257244" cy="257244"/>
          </a:xfrm>
          <a:prstGeom prst="rect">
            <a:avLst/>
          </a:prstGeom>
        </p:spPr>
      </p:pic>
      <p:sp>
        <p:nvSpPr>
          <p:cNvPr id="198" name="テキスト ボックス 197">
            <a:extLst>
              <a:ext uri="{FF2B5EF4-FFF2-40B4-BE49-F238E27FC236}">
                <a16:creationId xmlns:a16="http://schemas.microsoft.com/office/drawing/2014/main" id="{381AB131-727F-461E-9D44-A7BF47AB6E48}"/>
              </a:ext>
            </a:extLst>
          </p:cNvPr>
          <p:cNvSpPr txBox="1"/>
          <p:nvPr/>
        </p:nvSpPr>
        <p:spPr>
          <a:xfrm>
            <a:off x="7168148" y="2200459"/>
            <a:ext cx="4658849" cy="923330"/>
          </a:xfrm>
          <a:prstGeom prst="rect">
            <a:avLst/>
          </a:prstGeom>
          <a:noFill/>
        </p:spPr>
        <p:txBody>
          <a:bodyPr wrap="square" rtlCol="0">
            <a:spAutoFit/>
          </a:bodyPr>
          <a:lstStyle/>
          <a:p>
            <a:r>
              <a:rPr kumimoji="1" lang="ja-JP" altLang="en-US" dirty="0"/>
              <a:t>通信量を減らす</a:t>
            </a:r>
            <a:endParaRPr kumimoji="1" lang="en-US" altLang="ja-JP" dirty="0"/>
          </a:p>
          <a:p>
            <a:r>
              <a:rPr kumimoji="1" lang="ja-JP" altLang="en-US" dirty="0"/>
              <a:t>通信データ量を減らすことでデータ転送時間を短くする</a:t>
            </a:r>
          </a:p>
        </p:txBody>
      </p:sp>
      <p:sp>
        <p:nvSpPr>
          <p:cNvPr id="5" name="テキスト ボックス 4">
            <a:extLst>
              <a:ext uri="{FF2B5EF4-FFF2-40B4-BE49-F238E27FC236}">
                <a16:creationId xmlns:a16="http://schemas.microsoft.com/office/drawing/2014/main" id="{3BECE563-9934-4B8A-9882-05DE0F9DFDBE}"/>
              </a:ext>
            </a:extLst>
          </p:cNvPr>
          <p:cNvSpPr txBox="1"/>
          <p:nvPr/>
        </p:nvSpPr>
        <p:spPr>
          <a:xfrm>
            <a:off x="7168147" y="3643169"/>
            <a:ext cx="4658849" cy="1200329"/>
          </a:xfrm>
          <a:prstGeom prst="rect">
            <a:avLst/>
          </a:prstGeom>
          <a:noFill/>
        </p:spPr>
        <p:txBody>
          <a:bodyPr wrap="square" rtlCol="0">
            <a:spAutoFit/>
          </a:bodyPr>
          <a:lstStyle/>
          <a:p>
            <a:r>
              <a:rPr kumimoji="1" lang="ja-JP" altLang="en-US" dirty="0"/>
              <a:t>通信回数を減らす</a:t>
            </a:r>
            <a:endParaRPr kumimoji="1" lang="en-US" altLang="ja-JP" dirty="0"/>
          </a:p>
          <a:p>
            <a:r>
              <a:rPr kumimoji="1" lang="ja-JP" altLang="en-US" dirty="0"/>
              <a:t>通信回数が多いとオーバーヘッド時間の積み重ねにより待機時間が嵩む為、回数を減らすことで総時間を短くする</a:t>
            </a:r>
          </a:p>
        </p:txBody>
      </p:sp>
      <p:sp>
        <p:nvSpPr>
          <p:cNvPr id="6" name="テキスト ボックス 5">
            <a:extLst>
              <a:ext uri="{FF2B5EF4-FFF2-40B4-BE49-F238E27FC236}">
                <a16:creationId xmlns:a16="http://schemas.microsoft.com/office/drawing/2014/main" id="{BD540259-770E-43CB-BD17-CDBC438D0999}"/>
              </a:ext>
            </a:extLst>
          </p:cNvPr>
          <p:cNvSpPr txBox="1"/>
          <p:nvPr/>
        </p:nvSpPr>
        <p:spPr>
          <a:xfrm>
            <a:off x="7168147" y="5162704"/>
            <a:ext cx="4658849" cy="1200329"/>
          </a:xfrm>
          <a:prstGeom prst="rect">
            <a:avLst/>
          </a:prstGeom>
          <a:noFill/>
        </p:spPr>
        <p:txBody>
          <a:bodyPr wrap="square" rtlCol="0">
            <a:spAutoFit/>
          </a:bodyPr>
          <a:lstStyle/>
          <a:p>
            <a:r>
              <a:rPr kumimoji="1" lang="ja-JP" altLang="en-US" dirty="0"/>
              <a:t>ネットワークホップ数を減らす</a:t>
            </a:r>
            <a:endParaRPr kumimoji="1" lang="en-US" altLang="ja-JP" dirty="0"/>
          </a:p>
          <a:p>
            <a:r>
              <a:rPr kumimoji="1" lang="ja-JP" altLang="en-US" dirty="0"/>
              <a:t>ネットワーク機器間の通信ホップは少ない方が当然速い。なるべく複数機器を跨がないような設計を行う</a:t>
            </a:r>
            <a:endParaRPr kumimoji="1" lang="en-US" altLang="ja-JP" dirty="0"/>
          </a:p>
        </p:txBody>
      </p:sp>
      <p:sp>
        <p:nvSpPr>
          <p:cNvPr id="7" name="テキスト ボックス 6">
            <a:extLst>
              <a:ext uri="{FF2B5EF4-FFF2-40B4-BE49-F238E27FC236}">
                <a16:creationId xmlns:a16="http://schemas.microsoft.com/office/drawing/2014/main" id="{3F2F646B-17E9-4884-9777-0615C60D0CBA}"/>
              </a:ext>
            </a:extLst>
          </p:cNvPr>
          <p:cNvSpPr txBox="1"/>
          <p:nvPr/>
        </p:nvSpPr>
        <p:spPr>
          <a:xfrm>
            <a:off x="984037" y="6175555"/>
            <a:ext cx="437940" cy="230832"/>
          </a:xfrm>
          <a:prstGeom prst="rect">
            <a:avLst/>
          </a:prstGeom>
          <a:noFill/>
        </p:spPr>
        <p:txBody>
          <a:bodyPr wrap="none" rtlCol="0">
            <a:spAutoFit/>
          </a:bodyPr>
          <a:lstStyle/>
          <a:p>
            <a:r>
              <a:rPr kumimoji="1" lang="en-US" altLang="ja-JP" sz="900" dirty="0"/>
              <a:t>Web</a:t>
            </a:r>
            <a:endParaRPr kumimoji="1" lang="ja-JP" altLang="en-US" sz="900" dirty="0"/>
          </a:p>
        </p:txBody>
      </p:sp>
      <p:sp>
        <p:nvSpPr>
          <p:cNvPr id="9" name="テキスト ボックス 8">
            <a:extLst>
              <a:ext uri="{FF2B5EF4-FFF2-40B4-BE49-F238E27FC236}">
                <a16:creationId xmlns:a16="http://schemas.microsoft.com/office/drawing/2014/main" id="{D7D1D9E4-70D5-44BD-8760-3DBF0EE2701F}"/>
              </a:ext>
            </a:extLst>
          </p:cNvPr>
          <p:cNvSpPr txBox="1"/>
          <p:nvPr/>
        </p:nvSpPr>
        <p:spPr>
          <a:xfrm>
            <a:off x="1964274" y="6175555"/>
            <a:ext cx="404278" cy="230832"/>
          </a:xfrm>
          <a:prstGeom prst="rect">
            <a:avLst/>
          </a:prstGeom>
          <a:noFill/>
        </p:spPr>
        <p:txBody>
          <a:bodyPr wrap="none" rtlCol="0">
            <a:spAutoFit/>
          </a:bodyPr>
          <a:lstStyle/>
          <a:p>
            <a:r>
              <a:rPr kumimoji="1" lang="en-US" altLang="ja-JP" sz="900" dirty="0"/>
              <a:t>App</a:t>
            </a:r>
            <a:endParaRPr kumimoji="1" lang="ja-JP" altLang="en-US" sz="900" dirty="0"/>
          </a:p>
        </p:txBody>
      </p:sp>
      <p:sp>
        <p:nvSpPr>
          <p:cNvPr id="11" name="テキスト ボックス 10">
            <a:extLst>
              <a:ext uri="{FF2B5EF4-FFF2-40B4-BE49-F238E27FC236}">
                <a16:creationId xmlns:a16="http://schemas.microsoft.com/office/drawing/2014/main" id="{43BB70CC-5670-4D62-847F-560C9219240C}"/>
              </a:ext>
            </a:extLst>
          </p:cNvPr>
          <p:cNvSpPr txBox="1"/>
          <p:nvPr/>
        </p:nvSpPr>
        <p:spPr>
          <a:xfrm>
            <a:off x="2901845" y="6175555"/>
            <a:ext cx="348172" cy="230832"/>
          </a:xfrm>
          <a:prstGeom prst="rect">
            <a:avLst/>
          </a:prstGeom>
          <a:noFill/>
        </p:spPr>
        <p:txBody>
          <a:bodyPr wrap="none" rtlCol="0">
            <a:spAutoFit/>
          </a:bodyPr>
          <a:lstStyle/>
          <a:p>
            <a:r>
              <a:rPr kumimoji="1" lang="en-US" altLang="ja-JP" sz="900" dirty="0"/>
              <a:t>DB</a:t>
            </a:r>
            <a:endParaRPr kumimoji="1" lang="ja-JP" altLang="en-US" sz="900" dirty="0"/>
          </a:p>
        </p:txBody>
      </p:sp>
      <p:sp>
        <p:nvSpPr>
          <p:cNvPr id="13" name="テキスト ボックス 12">
            <a:extLst>
              <a:ext uri="{FF2B5EF4-FFF2-40B4-BE49-F238E27FC236}">
                <a16:creationId xmlns:a16="http://schemas.microsoft.com/office/drawing/2014/main" id="{C2FB7ACE-590E-4A2B-B944-C73AC4E0AB24}"/>
              </a:ext>
            </a:extLst>
          </p:cNvPr>
          <p:cNvSpPr txBox="1"/>
          <p:nvPr/>
        </p:nvSpPr>
        <p:spPr>
          <a:xfrm>
            <a:off x="4352389" y="6163188"/>
            <a:ext cx="708848" cy="230832"/>
          </a:xfrm>
          <a:prstGeom prst="rect">
            <a:avLst/>
          </a:prstGeom>
          <a:noFill/>
        </p:spPr>
        <p:txBody>
          <a:bodyPr wrap="none" rtlCol="0">
            <a:spAutoFit/>
          </a:bodyPr>
          <a:lstStyle/>
          <a:p>
            <a:r>
              <a:rPr kumimoji="1" lang="en-US" altLang="ja-JP" sz="900" dirty="0"/>
              <a:t>Web/App</a:t>
            </a:r>
            <a:endParaRPr kumimoji="1" lang="ja-JP" altLang="en-US" sz="900" dirty="0"/>
          </a:p>
        </p:txBody>
      </p:sp>
      <p:sp>
        <p:nvSpPr>
          <p:cNvPr id="16" name="テキスト ボックス 15">
            <a:extLst>
              <a:ext uri="{FF2B5EF4-FFF2-40B4-BE49-F238E27FC236}">
                <a16:creationId xmlns:a16="http://schemas.microsoft.com/office/drawing/2014/main" id="{A0959B3C-B971-4F07-B11B-772F0DF51874}"/>
              </a:ext>
            </a:extLst>
          </p:cNvPr>
          <p:cNvSpPr txBox="1"/>
          <p:nvPr/>
        </p:nvSpPr>
        <p:spPr>
          <a:xfrm>
            <a:off x="6301738" y="6169150"/>
            <a:ext cx="348172" cy="230832"/>
          </a:xfrm>
          <a:prstGeom prst="rect">
            <a:avLst/>
          </a:prstGeom>
          <a:noFill/>
        </p:spPr>
        <p:txBody>
          <a:bodyPr wrap="none" rtlCol="0">
            <a:spAutoFit/>
          </a:bodyPr>
          <a:lstStyle/>
          <a:p>
            <a:r>
              <a:rPr kumimoji="1" lang="en-US" altLang="ja-JP" sz="900" dirty="0"/>
              <a:t>DB</a:t>
            </a:r>
            <a:endParaRPr kumimoji="1" lang="ja-JP" altLang="en-US" sz="900" dirty="0"/>
          </a:p>
        </p:txBody>
      </p:sp>
      <p:sp>
        <p:nvSpPr>
          <p:cNvPr id="17" name="テキスト ボックス 16">
            <a:extLst>
              <a:ext uri="{FF2B5EF4-FFF2-40B4-BE49-F238E27FC236}">
                <a16:creationId xmlns:a16="http://schemas.microsoft.com/office/drawing/2014/main" id="{AF59007C-57EE-4EF0-AF70-55E6E0A984C4}"/>
              </a:ext>
            </a:extLst>
          </p:cNvPr>
          <p:cNvSpPr txBox="1"/>
          <p:nvPr/>
        </p:nvSpPr>
        <p:spPr>
          <a:xfrm>
            <a:off x="734378" y="5093299"/>
            <a:ext cx="761747" cy="230832"/>
          </a:xfrm>
          <a:prstGeom prst="rect">
            <a:avLst/>
          </a:prstGeom>
          <a:noFill/>
        </p:spPr>
        <p:txBody>
          <a:bodyPr wrap="none" rtlCol="0">
            <a:spAutoFit/>
          </a:bodyPr>
          <a:lstStyle/>
          <a:p>
            <a:r>
              <a:rPr kumimoji="1" lang="ja-JP" altLang="en-US" sz="900" dirty="0"/>
              <a:t>物理３階層</a:t>
            </a:r>
          </a:p>
        </p:txBody>
      </p:sp>
      <p:sp>
        <p:nvSpPr>
          <p:cNvPr id="18" name="テキスト ボックス 17">
            <a:extLst>
              <a:ext uri="{FF2B5EF4-FFF2-40B4-BE49-F238E27FC236}">
                <a16:creationId xmlns:a16="http://schemas.microsoft.com/office/drawing/2014/main" id="{2ED34FB2-4E63-4139-A8AC-39B9CEA3BCE4}"/>
              </a:ext>
            </a:extLst>
          </p:cNvPr>
          <p:cNvSpPr txBox="1"/>
          <p:nvPr/>
        </p:nvSpPr>
        <p:spPr>
          <a:xfrm>
            <a:off x="4248654" y="5083031"/>
            <a:ext cx="761747" cy="230832"/>
          </a:xfrm>
          <a:prstGeom prst="rect">
            <a:avLst/>
          </a:prstGeom>
          <a:noFill/>
        </p:spPr>
        <p:txBody>
          <a:bodyPr wrap="none" rtlCol="0">
            <a:spAutoFit/>
          </a:bodyPr>
          <a:lstStyle/>
          <a:p>
            <a:r>
              <a:rPr kumimoji="1" lang="ja-JP" altLang="en-US" sz="900" dirty="0"/>
              <a:t>物理２階層</a:t>
            </a:r>
          </a:p>
        </p:txBody>
      </p:sp>
    </p:spTree>
    <p:extLst>
      <p:ext uri="{BB962C8B-B14F-4D97-AF65-F5344CB8AC3E}">
        <p14:creationId xmlns:p14="http://schemas.microsoft.com/office/powerpoint/2010/main" val="813943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8DBEDD-06AD-4A55-A5B6-C5B7806F6FCD}"/>
              </a:ext>
            </a:extLst>
          </p:cNvPr>
          <p:cNvSpPr>
            <a:spLocks noGrp="1"/>
          </p:cNvSpPr>
          <p:nvPr>
            <p:ph type="title"/>
          </p:nvPr>
        </p:nvSpPr>
        <p:spPr/>
        <p:txBody>
          <a:bodyPr/>
          <a:lstStyle/>
          <a:p>
            <a:r>
              <a:rPr lang="ja-JP" altLang="en-US" dirty="0"/>
              <a:t>スループットとレスポンスタイム</a:t>
            </a:r>
            <a:br>
              <a:rPr lang="en-US" altLang="ja-JP" dirty="0"/>
            </a:br>
            <a:r>
              <a:rPr kumimoji="1" lang="ja-JP" altLang="en-US" dirty="0"/>
              <a:t>グラフの形状を理解しておくことの意味</a:t>
            </a:r>
          </a:p>
        </p:txBody>
      </p:sp>
      <p:sp>
        <p:nvSpPr>
          <p:cNvPr id="4" name="スライド番号プレースホルダー 3">
            <a:extLst>
              <a:ext uri="{FF2B5EF4-FFF2-40B4-BE49-F238E27FC236}">
                <a16:creationId xmlns:a16="http://schemas.microsoft.com/office/drawing/2014/main" id="{DC78B77C-8FF1-B7B8-6625-175D230E8D39}"/>
              </a:ext>
            </a:extLst>
          </p:cNvPr>
          <p:cNvSpPr>
            <a:spLocks noGrp="1"/>
          </p:cNvSpPr>
          <p:nvPr>
            <p:ph type="sldNum" sz="quarter" idx="10"/>
          </p:nvPr>
        </p:nvSpPr>
        <p:spPr/>
        <p:txBody>
          <a:bodyPr/>
          <a:lstStyle/>
          <a:p>
            <a:fld id="{6C25B416-2A59-467F-9B4B-B66C83B82743}" type="slidenum">
              <a:rPr kumimoji="1" lang="ja-JP" altLang="en-US" smtClean="0"/>
              <a:t>14</a:t>
            </a:fld>
            <a:endParaRPr kumimoji="1" lang="ja-JP" altLang="en-US"/>
          </a:p>
        </p:txBody>
      </p:sp>
      <p:sp>
        <p:nvSpPr>
          <p:cNvPr id="3" name="コンテンツ プレースホルダー 2">
            <a:extLst>
              <a:ext uri="{FF2B5EF4-FFF2-40B4-BE49-F238E27FC236}">
                <a16:creationId xmlns:a16="http://schemas.microsoft.com/office/drawing/2014/main" id="{711294A3-1EB9-49C4-B3B3-430E1CC07489}"/>
              </a:ext>
            </a:extLst>
          </p:cNvPr>
          <p:cNvSpPr>
            <a:spLocks noGrp="1"/>
          </p:cNvSpPr>
          <p:nvPr>
            <p:ph sz="quarter" idx="13"/>
          </p:nvPr>
        </p:nvSpPr>
        <p:spPr/>
        <p:txBody>
          <a:bodyPr/>
          <a:lstStyle/>
          <a:p>
            <a:r>
              <a:rPr lang="ja-JP" altLang="en-US" dirty="0"/>
              <a:t>性能を評価する場合、グラフを描くことが重要となる</a:t>
            </a:r>
          </a:p>
          <a:p>
            <a:pPr lvl="1"/>
            <a:r>
              <a:rPr lang="ja-JP" altLang="en-US" dirty="0"/>
              <a:t>グラフの特性を理解することでスループットやレスポンスタイムへの理解が深まる</a:t>
            </a:r>
          </a:p>
          <a:p>
            <a:pPr lvl="1"/>
            <a:r>
              <a:rPr lang="ja-JP" altLang="en-US" dirty="0"/>
              <a:t>負荷テストの際に、グラフを描くことで、アプリの不具合やテスト方法の不備が発見できる</a:t>
            </a:r>
          </a:p>
          <a:p>
            <a:pPr lvl="2"/>
            <a:r>
              <a:rPr lang="ja-JP" altLang="en-US" dirty="0"/>
              <a:t>理論と合致しないデータが出てきたら、アプリのバグや、想定外な事象が起きていることを疑う</a:t>
            </a:r>
          </a:p>
          <a:p>
            <a:pPr lvl="1"/>
            <a:r>
              <a:rPr lang="ja-JP" altLang="en-US" dirty="0"/>
              <a:t>結果の予測が正確になり、スケールアウト計画やチューニングの精度を上げることができる</a:t>
            </a:r>
          </a:p>
          <a:p>
            <a:pPr lvl="2"/>
            <a:r>
              <a:rPr lang="ja-JP" altLang="en-US" dirty="0"/>
              <a:t>理論的に計画することができる</a:t>
            </a:r>
            <a:endParaRPr lang="en-US" altLang="ja-JP" dirty="0"/>
          </a:p>
          <a:p>
            <a:pPr lvl="2"/>
            <a:endParaRPr kumimoji="1" lang="en-US" altLang="ja-JP" dirty="0"/>
          </a:p>
          <a:p>
            <a:r>
              <a:rPr lang="ja-JP" altLang="en-US" dirty="0"/>
              <a:t>性能テストに限らず、あらゆる検証実験では、理論があり、測定値があって、両者を比較することで評価を行う</a:t>
            </a:r>
            <a:endParaRPr kumimoji="1" lang="ja-JP" altLang="en-US" dirty="0"/>
          </a:p>
        </p:txBody>
      </p:sp>
      <p:sp>
        <p:nvSpPr>
          <p:cNvPr id="6" name="テキスト プレースホルダー 5">
            <a:extLst>
              <a:ext uri="{FF2B5EF4-FFF2-40B4-BE49-F238E27FC236}">
                <a16:creationId xmlns:a16="http://schemas.microsoft.com/office/drawing/2014/main" id="{DBC2EF58-3CD0-104A-BFAD-4F6C9ACC54DF}"/>
              </a:ext>
            </a:extLst>
          </p:cNvPr>
          <p:cNvSpPr>
            <a:spLocks noGrp="1"/>
          </p:cNvSpPr>
          <p:nvPr>
            <p:ph type="body" sz="quarter" idx="14"/>
          </p:nvPr>
        </p:nvSpPr>
        <p:spPr/>
        <p:txBody>
          <a:bodyPr/>
          <a:lstStyle/>
          <a:p>
            <a:endParaRPr lang="ja-JP" altLang="en-US"/>
          </a:p>
        </p:txBody>
      </p:sp>
      <p:sp>
        <p:nvSpPr>
          <p:cNvPr id="5" name="山形 4">
            <a:extLst>
              <a:ext uri="{FF2B5EF4-FFF2-40B4-BE49-F238E27FC236}">
                <a16:creationId xmlns:a16="http://schemas.microsoft.com/office/drawing/2014/main" id="{C5EF8562-DA08-40DC-A9A1-46A6EE6482B0}"/>
              </a:ext>
            </a:extLst>
          </p:cNvPr>
          <p:cNvSpPr/>
          <p:nvPr/>
        </p:nvSpPr>
        <p:spPr>
          <a:xfrm>
            <a:off x="1596843" y="4001324"/>
            <a:ext cx="3456005" cy="930000"/>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600" dirty="0">
                <a:solidFill>
                  <a:schemeClr val="tx1"/>
                </a:solidFill>
              </a:rPr>
              <a:t>理論</a:t>
            </a:r>
            <a:endParaRPr kumimoji="1" lang="en-US" altLang="ja-JP" sz="1600" dirty="0">
              <a:solidFill>
                <a:schemeClr val="tx1"/>
              </a:solidFill>
            </a:endParaRPr>
          </a:p>
          <a:p>
            <a:pPr algn="ctr"/>
            <a:r>
              <a:rPr lang="ja-JP" altLang="en-US" sz="1600" dirty="0">
                <a:solidFill>
                  <a:schemeClr val="tx1"/>
                </a:solidFill>
              </a:rPr>
              <a:t>（グラフを予測する）</a:t>
            </a:r>
            <a:endParaRPr kumimoji="1" lang="ja-JP" altLang="en-US" sz="1600" dirty="0">
              <a:solidFill>
                <a:schemeClr val="tx1"/>
              </a:solidFill>
            </a:endParaRPr>
          </a:p>
        </p:txBody>
      </p:sp>
      <p:sp>
        <p:nvSpPr>
          <p:cNvPr id="7" name="山形 5">
            <a:extLst>
              <a:ext uri="{FF2B5EF4-FFF2-40B4-BE49-F238E27FC236}">
                <a16:creationId xmlns:a16="http://schemas.microsoft.com/office/drawing/2014/main" id="{FF01E3A0-799F-416D-AB7C-38F9082F0269}"/>
              </a:ext>
            </a:extLst>
          </p:cNvPr>
          <p:cNvSpPr/>
          <p:nvPr/>
        </p:nvSpPr>
        <p:spPr>
          <a:xfrm>
            <a:off x="4620836" y="4001324"/>
            <a:ext cx="3456005" cy="930000"/>
          </a:xfrm>
          <a:prstGeom prst="chevr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600" dirty="0">
                <a:solidFill>
                  <a:schemeClr val="tx1"/>
                </a:solidFill>
              </a:rPr>
              <a:t>測定</a:t>
            </a:r>
            <a:endParaRPr kumimoji="1" lang="en-US" altLang="ja-JP" sz="1600" dirty="0">
              <a:solidFill>
                <a:schemeClr val="tx1"/>
              </a:solidFill>
            </a:endParaRPr>
          </a:p>
          <a:p>
            <a:pPr algn="ctr"/>
            <a:r>
              <a:rPr lang="ja-JP" altLang="en-US" sz="1600" dirty="0">
                <a:solidFill>
                  <a:schemeClr val="tx1"/>
                </a:solidFill>
              </a:rPr>
              <a:t>（グラフを描く）</a:t>
            </a:r>
            <a:endParaRPr kumimoji="1" lang="ja-JP" altLang="en-US" sz="1600" dirty="0">
              <a:solidFill>
                <a:schemeClr val="tx1"/>
              </a:solidFill>
            </a:endParaRPr>
          </a:p>
        </p:txBody>
      </p:sp>
      <p:sp>
        <p:nvSpPr>
          <p:cNvPr id="9" name="山形 6">
            <a:extLst>
              <a:ext uri="{FF2B5EF4-FFF2-40B4-BE49-F238E27FC236}">
                <a16:creationId xmlns:a16="http://schemas.microsoft.com/office/drawing/2014/main" id="{77ACF977-E839-4C88-BABA-A0A73D4431B6}"/>
              </a:ext>
            </a:extLst>
          </p:cNvPr>
          <p:cNvSpPr/>
          <p:nvPr/>
        </p:nvSpPr>
        <p:spPr>
          <a:xfrm>
            <a:off x="7644829" y="4001324"/>
            <a:ext cx="3456005" cy="930000"/>
          </a:xfrm>
          <a:prstGeom prst="chevr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600" dirty="0">
                <a:solidFill>
                  <a:schemeClr val="tx1"/>
                </a:solidFill>
              </a:rPr>
              <a:t>評価</a:t>
            </a:r>
            <a:endParaRPr kumimoji="1" lang="en-US" altLang="ja-JP" sz="1600" dirty="0">
              <a:solidFill>
                <a:schemeClr val="tx1"/>
              </a:solidFill>
            </a:endParaRPr>
          </a:p>
          <a:p>
            <a:pPr algn="ctr"/>
            <a:r>
              <a:rPr lang="ja-JP" altLang="en-US" sz="1600" dirty="0">
                <a:solidFill>
                  <a:schemeClr val="tx1"/>
                </a:solidFill>
              </a:rPr>
              <a:t>（グラフを比較する）</a:t>
            </a:r>
            <a:endParaRPr kumimoji="1" lang="ja-JP" altLang="en-US" sz="1600" dirty="0">
              <a:solidFill>
                <a:schemeClr val="tx1"/>
              </a:solidFill>
            </a:endParaRPr>
          </a:p>
        </p:txBody>
      </p:sp>
    </p:spTree>
    <p:extLst>
      <p:ext uri="{BB962C8B-B14F-4D97-AF65-F5344CB8AC3E}">
        <p14:creationId xmlns:p14="http://schemas.microsoft.com/office/powerpoint/2010/main" val="191213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BCDE1-8445-C8F8-3CF6-8EDAEC05EC61}"/>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E0673A1-20E1-1A86-9AAB-436BEDED7BCA}"/>
              </a:ext>
            </a:extLst>
          </p:cNvPr>
          <p:cNvSpPr>
            <a:spLocks noGrp="1"/>
          </p:cNvSpPr>
          <p:nvPr>
            <p:ph type="sldNum" sz="quarter" idx="10"/>
          </p:nvPr>
        </p:nvSpPr>
        <p:spPr/>
        <p:txBody>
          <a:bodyPr/>
          <a:lstStyle/>
          <a:p>
            <a:fld id="{6C25B416-2A59-467F-9B4B-B66C83B82743}" type="slidenum">
              <a:rPr kumimoji="1" lang="ja-JP" altLang="en-US" smtClean="0"/>
              <a:pPr/>
              <a:t>15</a:t>
            </a:fld>
            <a:endParaRPr kumimoji="1" lang="ja-JP" altLang="en-US"/>
          </a:p>
        </p:txBody>
      </p:sp>
      <p:sp>
        <p:nvSpPr>
          <p:cNvPr id="4" name="コンテンツ プレースホルダー 3">
            <a:extLst>
              <a:ext uri="{FF2B5EF4-FFF2-40B4-BE49-F238E27FC236}">
                <a16:creationId xmlns:a16="http://schemas.microsoft.com/office/drawing/2014/main" id="{F45F7BD0-725C-9139-AD28-C63E1389D6B2}"/>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488D45C9-1C8C-5291-22E5-DDEB99D975B3}"/>
              </a:ext>
            </a:extLst>
          </p:cNvPr>
          <p:cNvSpPr>
            <a:spLocks noGrp="1"/>
          </p:cNvSpPr>
          <p:nvPr>
            <p:ph type="body" sz="quarter" idx="14"/>
          </p:nvPr>
        </p:nvSpPr>
        <p:spPr/>
        <p:txBody>
          <a:bodyPr/>
          <a:lstStyle/>
          <a:p>
            <a:endParaRPr kumimoji="1" lang="ja-JP" altLang="en-US"/>
          </a:p>
        </p:txBody>
      </p:sp>
    </p:spTree>
    <p:extLst>
      <p:ext uri="{BB962C8B-B14F-4D97-AF65-F5344CB8AC3E}">
        <p14:creationId xmlns:p14="http://schemas.microsoft.com/office/powerpoint/2010/main" val="121250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0D41F2-1BE8-C3E6-9E34-4B2478CA2BA0}"/>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2639E5F3-283E-EDC5-EBBE-F847FFF33ED7}"/>
              </a:ext>
            </a:extLst>
          </p:cNvPr>
          <p:cNvSpPr>
            <a:spLocks noGrp="1"/>
          </p:cNvSpPr>
          <p:nvPr>
            <p:ph type="sldNum" sz="quarter" idx="10"/>
          </p:nvPr>
        </p:nvSpPr>
        <p:spPr/>
        <p:txBody>
          <a:bodyPr/>
          <a:lstStyle/>
          <a:p>
            <a:fld id="{6C25B416-2A59-467F-9B4B-B66C83B82743}" type="slidenum">
              <a:rPr kumimoji="1" lang="ja-JP" altLang="en-US" smtClean="0"/>
              <a:pPr/>
              <a:t>2</a:t>
            </a:fld>
            <a:endParaRPr kumimoji="1" lang="ja-JP" altLang="en-US"/>
          </a:p>
        </p:txBody>
      </p:sp>
      <p:sp>
        <p:nvSpPr>
          <p:cNvPr id="4" name="コンテンツ プレースホルダー 3">
            <a:extLst>
              <a:ext uri="{FF2B5EF4-FFF2-40B4-BE49-F238E27FC236}">
                <a16:creationId xmlns:a16="http://schemas.microsoft.com/office/drawing/2014/main" id="{A9158D2D-E4C2-0E20-6DD4-D0F71E5660ED}"/>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8B4EE04A-676F-936E-8768-E79A850EC2C1}"/>
              </a:ext>
            </a:extLst>
          </p:cNvPr>
          <p:cNvSpPr>
            <a:spLocks noGrp="1"/>
          </p:cNvSpPr>
          <p:nvPr>
            <p:ph type="body" sz="quarter" idx="14"/>
          </p:nvPr>
        </p:nvSpPr>
        <p:spPr/>
        <p:txBody>
          <a:bodyPr/>
          <a:lstStyle/>
          <a:p>
            <a:endParaRPr kumimoji="1" lang="ja-JP" altLang="en-US"/>
          </a:p>
        </p:txBody>
      </p:sp>
      <p:sp>
        <p:nvSpPr>
          <p:cNvPr id="6" name="正方形/長方形 5">
            <a:extLst>
              <a:ext uri="{FF2B5EF4-FFF2-40B4-BE49-F238E27FC236}">
                <a16:creationId xmlns:a16="http://schemas.microsoft.com/office/drawing/2014/main" id="{E7230F21-CBF5-AA56-42B1-DD2BB9DB822E}"/>
              </a:ext>
            </a:extLst>
          </p:cNvPr>
          <p:cNvSpPr/>
          <p:nvPr/>
        </p:nvSpPr>
        <p:spPr>
          <a:xfrm>
            <a:off x="6480813" y="3343978"/>
            <a:ext cx="4899660" cy="2611002"/>
          </a:xfrm>
          <a:prstGeom prst="rect">
            <a:avLst/>
          </a:prstGeom>
          <a:noFill/>
          <a:ln>
            <a:solidFill>
              <a:schemeClr val="accent1"/>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pic>
        <p:nvPicPr>
          <p:cNvPr id="7" name="Picture 2">
            <a:extLst>
              <a:ext uri="{FF2B5EF4-FFF2-40B4-BE49-F238E27FC236}">
                <a16:creationId xmlns:a16="http://schemas.microsoft.com/office/drawing/2014/main" id="{73F87847-170B-F584-D202-36843340B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8571" y="2973630"/>
            <a:ext cx="648000" cy="8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sp>
        <p:nvSpPr>
          <p:cNvPr id="8" name="テキスト ボックス 7">
            <a:extLst>
              <a:ext uri="{FF2B5EF4-FFF2-40B4-BE49-F238E27FC236}">
                <a16:creationId xmlns:a16="http://schemas.microsoft.com/office/drawing/2014/main" id="{9346BCBD-ABC4-7D04-EBCB-6758421631D2}"/>
              </a:ext>
            </a:extLst>
          </p:cNvPr>
          <p:cNvSpPr txBox="1"/>
          <p:nvPr/>
        </p:nvSpPr>
        <p:spPr>
          <a:xfrm>
            <a:off x="6750158" y="2990261"/>
            <a:ext cx="2010279" cy="400110"/>
          </a:xfrm>
          <a:prstGeom prst="rect">
            <a:avLst/>
          </a:prstGeom>
          <a:noFill/>
        </p:spPr>
        <p:txBody>
          <a:bodyPr wrap="square" rtlCol="0">
            <a:spAutoFit/>
          </a:bodyPr>
          <a:lstStyle/>
          <a:p>
            <a:pPr algn="ctr"/>
            <a:r>
              <a:rPr lang="ja-JP" altLang="en-US" sz="1000" dirty="0"/>
              <a:t>単位時間あたりの</a:t>
            </a:r>
            <a:r>
              <a:rPr kumimoji="1" lang="ja-JP" altLang="en-US" sz="1000" dirty="0"/>
              <a:t>処理能力</a:t>
            </a:r>
            <a:r>
              <a:rPr kumimoji="1" lang="en-US" altLang="ja-JP" sz="1000" dirty="0"/>
              <a:t>(M)</a:t>
            </a:r>
          </a:p>
          <a:p>
            <a:pPr algn="ctr"/>
            <a:r>
              <a:rPr kumimoji="1" lang="ja-JP" altLang="en-US" sz="1000" dirty="0"/>
              <a:t>の </a:t>
            </a:r>
            <a:r>
              <a:rPr kumimoji="1" lang="en-US" altLang="ja-JP" sz="1000" dirty="0"/>
              <a:t>Web</a:t>
            </a:r>
            <a:r>
              <a:rPr kumimoji="1" lang="ja-JP" altLang="en-US" sz="1000" dirty="0"/>
              <a:t>サーバー</a:t>
            </a:r>
          </a:p>
        </p:txBody>
      </p:sp>
      <p:grpSp>
        <p:nvGrpSpPr>
          <p:cNvPr id="9" name="Group 142">
            <a:extLst>
              <a:ext uri="{FF2B5EF4-FFF2-40B4-BE49-F238E27FC236}">
                <a16:creationId xmlns:a16="http://schemas.microsoft.com/office/drawing/2014/main" id="{4C29B86D-9E38-7511-6BDF-A28E0E4A224F}"/>
              </a:ext>
            </a:extLst>
          </p:cNvPr>
          <p:cNvGrpSpPr>
            <a:grpSpLocks/>
          </p:cNvGrpSpPr>
          <p:nvPr/>
        </p:nvGrpSpPr>
        <p:grpSpPr bwMode="auto">
          <a:xfrm>
            <a:off x="9298273" y="3414452"/>
            <a:ext cx="400672" cy="307365"/>
            <a:chOff x="3456" y="2208"/>
            <a:chExt cx="365" cy="280"/>
          </a:xfrm>
        </p:grpSpPr>
        <p:sp>
          <p:nvSpPr>
            <p:cNvPr id="10" name="AutoShape 143">
              <a:extLst>
                <a:ext uri="{FF2B5EF4-FFF2-40B4-BE49-F238E27FC236}">
                  <a16:creationId xmlns:a16="http://schemas.microsoft.com/office/drawing/2014/main" id="{D45E5FB9-A895-E118-416C-F5F8ED4B40DF}"/>
                </a:ext>
              </a:extLst>
            </p:cNvPr>
            <p:cNvSpPr>
              <a:spLocks noChangeAspect="1" noChangeArrowheads="1"/>
            </p:cNvSpPr>
            <p:nvPr/>
          </p:nvSpPr>
          <p:spPr bwMode="auto">
            <a:xfrm>
              <a:off x="3504" y="2352"/>
              <a:ext cx="317" cy="136"/>
            </a:xfrm>
            <a:prstGeom prst="curvedUpArrow">
              <a:avLst>
                <a:gd name="adj1" fmla="val 46618"/>
                <a:gd name="adj2" fmla="val 93235"/>
                <a:gd name="adj3" fmla="val 33333"/>
              </a:avLst>
            </a:prstGeom>
            <a:gradFill rotWithShape="1">
              <a:gsLst>
                <a:gs pos="0">
                  <a:srgbClr val="D9FFFF"/>
                </a:gs>
                <a:gs pos="100000">
                  <a:srgbClr val="D9FFFF">
                    <a:gamma/>
                    <a:tint val="30196"/>
                    <a:invGamma/>
                  </a:srgbClr>
                </a:gs>
              </a:gsLst>
              <a:lin ang="2700000" scaled="1"/>
            </a:gradFill>
            <a:ln w="19050">
              <a:solidFill>
                <a:srgbClr val="3FCDFF"/>
              </a:solidFill>
              <a:miter lim="800000"/>
              <a:headEnd/>
              <a:tailEnd/>
            </a:ln>
            <a:effectLst/>
          </p:spPr>
          <p:txBody>
            <a:bodyPr wrap="none" anchor="ctr"/>
            <a:lstStyle/>
            <a:p>
              <a:endParaRPr lang="ja-JP" altLang="en-US"/>
            </a:p>
          </p:txBody>
        </p:sp>
        <p:sp>
          <p:nvSpPr>
            <p:cNvPr id="11" name="AutoShape 144">
              <a:extLst>
                <a:ext uri="{FF2B5EF4-FFF2-40B4-BE49-F238E27FC236}">
                  <a16:creationId xmlns:a16="http://schemas.microsoft.com/office/drawing/2014/main" id="{7FBD7444-9BAE-AE0E-C894-0584096134DC}"/>
                </a:ext>
              </a:extLst>
            </p:cNvPr>
            <p:cNvSpPr>
              <a:spLocks noChangeAspect="1" noChangeArrowheads="1"/>
            </p:cNvSpPr>
            <p:nvPr/>
          </p:nvSpPr>
          <p:spPr bwMode="auto">
            <a:xfrm rot="10800000">
              <a:off x="3456" y="2208"/>
              <a:ext cx="317" cy="136"/>
            </a:xfrm>
            <a:prstGeom prst="curvedUpArrow">
              <a:avLst>
                <a:gd name="adj1" fmla="val 46618"/>
                <a:gd name="adj2" fmla="val 93235"/>
                <a:gd name="adj3" fmla="val 33333"/>
              </a:avLst>
            </a:prstGeom>
            <a:gradFill rotWithShape="1">
              <a:gsLst>
                <a:gs pos="0">
                  <a:srgbClr val="D9FFFF"/>
                </a:gs>
                <a:gs pos="100000">
                  <a:srgbClr val="D9FFFF">
                    <a:gamma/>
                    <a:tint val="30196"/>
                    <a:invGamma/>
                  </a:srgbClr>
                </a:gs>
              </a:gsLst>
              <a:lin ang="2700000" scaled="1"/>
            </a:gradFill>
            <a:ln w="19050">
              <a:solidFill>
                <a:srgbClr val="3FCDFF"/>
              </a:solidFill>
              <a:miter lim="800000"/>
              <a:headEnd/>
              <a:tailEnd/>
            </a:ln>
            <a:effectLst/>
          </p:spPr>
          <p:txBody>
            <a:bodyPr wrap="none" anchor="ctr"/>
            <a:lstStyle/>
            <a:p>
              <a:endParaRPr lang="ja-JP" altLang="en-US"/>
            </a:p>
          </p:txBody>
        </p:sp>
      </p:grpSp>
      <p:grpSp>
        <p:nvGrpSpPr>
          <p:cNvPr id="12" name="Group 142">
            <a:extLst>
              <a:ext uri="{FF2B5EF4-FFF2-40B4-BE49-F238E27FC236}">
                <a16:creationId xmlns:a16="http://schemas.microsoft.com/office/drawing/2014/main" id="{7E642D92-96F5-01AD-F40A-ABFDF0F794DA}"/>
              </a:ext>
            </a:extLst>
          </p:cNvPr>
          <p:cNvGrpSpPr>
            <a:grpSpLocks/>
          </p:cNvGrpSpPr>
          <p:nvPr/>
        </p:nvGrpSpPr>
        <p:grpSpPr bwMode="auto">
          <a:xfrm>
            <a:off x="9296831" y="3841981"/>
            <a:ext cx="400672" cy="307365"/>
            <a:chOff x="3456" y="2208"/>
            <a:chExt cx="365" cy="280"/>
          </a:xfrm>
        </p:grpSpPr>
        <p:sp>
          <p:nvSpPr>
            <p:cNvPr id="13" name="AutoShape 143">
              <a:extLst>
                <a:ext uri="{FF2B5EF4-FFF2-40B4-BE49-F238E27FC236}">
                  <a16:creationId xmlns:a16="http://schemas.microsoft.com/office/drawing/2014/main" id="{BAD3DAAA-C963-E6E2-A130-4D9C1748859B}"/>
                </a:ext>
              </a:extLst>
            </p:cNvPr>
            <p:cNvSpPr>
              <a:spLocks noChangeAspect="1" noChangeArrowheads="1"/>
            </p:cNvSpPr>
            <p:nvPr/>
          </p:nvSpPr>
          <p:spPr bwMode="auto">
            <a:xfrm>
              <a:off x="3504" y="2352"/>
              <a:ext cx="317" cy="136"/>
            </a:xfrm>
            <a:prstGeom prst="curvedUpArrow">
              <a:avLst>
                <a:gd name="adj1" fmla="val 46618"/>
                <a:gd name="adj2" fmla="val 93235"/>
                <a:gd name="adj3" fmla="val 33333"/>
              </a:avLst>
            </a:prstGeom>
            <a:gradFill rotWithShape="1">
              <a:gsLst>
                <a:gs pos="0">
                  <a:srgbClr val="D9FFFF"/>
                </a:gs>
                <a:gs pos="100000">
                  <a:srgbClr val="D9FFFF">
                    <a:gamma/>
                    <a:tint val="30196"/>
                    <a:invGamma/>
                  </a:srgbClr>
                </a:gs>
              </a:gsLst>
              <a:lin ang="2700000" scaled="1"/>
            </a:gradFill>
            <a:ln w="19050">
              <a:solidFill>
                <a:srgbClr val="3FCDFF"/>
              </a:solidFill>
              <a:miter lim="800000"/>
              <a:headEnd/>
              <a:tailEnd/>
            </a:ln>
            <a:effectLst/>
          </p:spPr>
          <p:txBody>
            <a:bodyPr wrap="none" anchor="ctr"/>
            <a:lstStyle/>
            <a:p>
              <a:endParaRPr lang="ja-JP" altLang="en-US"/>
            </a:p>
          </p:txBody>
        </p:sp>
        <p:sp>
          <p:nvSpPr>
            <p:cNvPr id="14" name="AutoShape 144">
              <a:extLst>
                <a:ext uri="{FF2B5EF4-FFF2-40B4-BE49-F238E27FC236}">
                  <a16:creationId xmlns:a16="http://schemas.microsoft.com/office/drawing/2014/main" id="{C65E7EE6-743F-593D-EB09-5763ACEDE65A}"/>
                </a:ext>
              </a:extLst>
            </p:cNvPr>
            <p:cNvSpPr>
              <a:spLocks noChangeAspect="1" noChangeArrowheads="1"/>
            </p:cNvSpPr>
            <p:nvPr/>
          </p:nvSpPr>
          <p:spPr bwMode="auto">
            <a:xfrm rot="10800000">
              <a:off x="3456" y="2208"/>
              <a:ext cx="317" cy="136"/>
            </a:xfrm>
            <a:prstGeom prst="curvedUpArrow">
              <a:avLst>
                <a:gd name="adj1" fmla="val 46618"/>
                <a:gd name="adj2" fmla="val 93235"/>
                <a:gd name="adj3" fmla="val 33333"/>
              </a:avLst>
            </a:prstGeom>
            <a:gradFill rotWithShape="1">
              <a:gsLst>
                <a:gs pos="0">
                  <a:srgbClr val="D9FFFF"/>
                </a:gs>
                <a:gs pos="100000">
                  <a:srgbClr val="D9FFFF">
                    <a:gamma/>
                    <a:tint val="30196"/>
                    <a:invGamma/>
                  </a:srgbClr>
                </a:gs>
              </a:gsLst>
              <a:lin ang="2700000" scaled="1"/>
            </a:gradFill>
            <a:ln w="19050">
              <a:solidFill>
                <a:srgbClr val="3FCDFF"/>
              </a:solidFill>
              <a:miter lim="800000"/>
              <a:headEnd/>
              <a:tailEnd/>
            </a:ln>
            <a:effectLst/>
          </p:spPr>
          <p:txBody>
            <a:bodyPr wrap="none" anchor="ctr"/>
            <a:lstStyle/>
            <a:p>
              <a:endParaRPr lang="ja-JP" altLang="en-US"/>
            </a:p>
          </p:txBody>
        </p:sp>
      </p:grpSp>
      <p:grpSp>
        <p:nvGrpSpPr>
          <p:cNvPr id="15" name="Group 142">
            <a:extLst>
              <a:ext uri="{FF2B5EF4-FFF2-40B4-BE49-F238E27FC236}">
                <a16:creationId xmlns:a16="http://schemas.microsoft.com/office/drawing/2014/main" id="{82C25B99-E3F6-84AE-04B1-F8D2FBE81485}"/>
              </a:ext>
            </a:extLst>
          </p:cNvPr>
          <p:cNvGrpSpPr>
            <a:grpSpLocks/>
          </p:cNvGrpSpPr>
          <p:nvPr/>
        </p:nvGrpSpPr>
        <p:grpSpPr bwMode="auto">
          <a:xfrm>
            <a:off x="9296830" y="4273900"/>
            <a:ext cx="400672" cy="307365"/>
            <a:chOff x="3456" y="2208"/>
            <a:chExt cx="365" cy="280"/>
          </a:xfrm>
        </p:grpSpPr>
        <p:sp>
          <p:nvSpPr>
            <p:cNvPr id="16" name="AutoShape 143">
              <a:extLst>
                <a:ext uri="{FF2B5EF4-FFF2-40B4-BE49-F238E27FC236}">
                  <a16:creationId xmlns:a16="http://schemas.microsoft.com/office/drawing/2014/main" id="{A4097DEF-EAE2-3F70-5029-6B7CA159F230}"/>
                </a:ext>
              </a:extLst>
            </p:cNvPr>
            <p:cNvSpPr>
              <a:spLocks noChangeAspect="1" noChangeArrowheads="1"/>
            </p:cNvSpPr>
            <p:nvPr/>
          </p:nvSpPr>
          <p:spPr bwMode="auto">
            <a:xfrm>
              <a:off x="3504" y="2352"/>
              <a:ext cx="317" cy="136"/>
            </a:xfrm>
            <a:prstGeom prst="curvedUpArrow">
              <a:avLst>
                <a:gd name="adj1" fmla="val 46618"/>
                <a:gd name="adj2" fmla="val 93235"/>
                <a:gd name="adj3" fmla="val 33333"/>
              </a:avLst>
            </a:prstGeom>
            <a:gradFill rotWithShape="1">
              <a:gsLst>
                <a:gs pos="0">
                  <a:srgbClr val="D9FFFF"/>
                </a:gs>
                <a:gs pos="100000">
                  <a:srgbClr val="D9FFFF">
                    <a:gamma/>
                    <a:tint val="30196"/>
                    <a:invGamma/>
                  </a:srgbClr>
                </a:gs>
              </a:gsLst>
              <a:lin ang="2700000" scaled="1"/>
            </a:gradFill>
            <a:ln w="19050">
              <a:solidFill>
                <a:srgbClr val="3FCDFF"/>
              </a:solidFill>
              <a:miter lim="800000"/>
              <a:headEnd/>
              <a:tailEnd/>
            </a:ln>
            <a:effectLst/>
          </p:spPr>
          <p:txBody>
            <a:bodyPr wrap="none" anchor="ctr"/>
            <a:lstStyle/>
            <a:p>
              <a:endParaRPr lang="ja-JP" altLang="en-US"/>
            </a:p>
          </p:txBody>
        </p:sp>
        <p:sp>
          <p:nvSpPr>
            <p:cNvPr id="17" name="AutoShape 144">
              <a:extLst>
                <a:ext uri="{FF2B5EF4-FFF2-40B4-BE49-F238E27FC236}">
                  <a16:creationId xmlns:a16="http://schemas.microsoft.com/office/drawing/2014/main" id="{B0478BCE-3638-5122-1F25-4D066F01D162}"/>
                </a:ext>
              </a:extLst>
            </p:cNvPr>
            <p:cNvSpPr>
              <a:spLocks noChangeAspect="1" noChangeArrowheads="1"/>
            </p:cNvSpPr>
            <p:nvPr/>
          </p:nvSpPr>
          <p:spPr bwMode="auto">
            <a:xfrm rot="10800000">
              <a:off x="3456" y="2208"/>
              <a:ext cx="317" cy="136"/>
            </a:xfrm>
            <a:prstGeom prst="curvedUpArrow">
              <a:avLst>
                <a:gd name="adj1" fmla="val 46618"/>
                <a:gd name="adj2" fmla="val 93235"/>
                <a:gd name="adj3" fmla="val 33333"/>
              </a:avLst>
            </a:prstGeom>
            <a:gradFill rotWithShape="1">
              <a:gsLst>
                <a:gs pos="0">
                  <a:srgbClr val="D9FFFF"/>
                </a:gs>
                <a:gs pos="100000">
                  <a:srgbClr val="D9FFFF">
                    <a:gamma/>
                    <a:tint val="30196"/>
                    <a:invGamma/>
                  </a:srgbClr>
                </a:gs>
              </a:gsLst>
              <a:lin ang="2700000" scaled="1"/>
            </a:gradFill>
            <a:ln w="19050">
              <a:solidFill>
                <a:srgbClr val="3FCDFF"/>
              </a:solidFill>
              <a:miter lim="800000"/>
              <a:headEnd/>
              <a:tailEnd/>
            </a:ln>
            <a:effectLst/>
          </p:spPr>
          <p:txBody>
            <a:bodyPr wrap="none" anchor="ctr"/>
            <a:lstStyle/>
            <a:p>
              <a:endParaRPr lang="ja-JP" altLang="en-US"/>
            </a:p>
          </p:txBody>
        </p:sp>
      </p:grpSp>
      <p:pic>
        <p:nvPicPr>
          <p:cNvPr id="18" name="図 17" descr="図形, 矢印&#10;&#10;自動的に生成された説明">
            <a:extLst>
              <a:ext uri="{FF2B5EF4-FFF2-40B4-BE49-F238E27FC236}">
                <a16:creationId xmlns:a16="http://schemas.microsoft.com/office/drawing/2014/main" id="{57425466-78EC-DA8E-E46F-259CCBC24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0315" y="4263412"/>
            <a:ext cx="780290" cy="780290"/>
          </a:xfrm>
          <a:prstGeom prst="rect">
            <a:avLst/>
          </a:prstGeom>
        </p:spPr>
      </p:pic>
      <p:pic>
        <p:nvPicPr>
          <p:cNvPr id="19" name="グラフィックス 18">
            <a:extLst>
              <a:ext uri="{FF2B5EF4-FFF2-40B4-BE49-F238E27FC236}">
                <a16:creationId xmlns:a16="http://schemas.microsoft.com/office/drawing/2014/main" id="{9C795558-F284-184B-86DA-32E44DFFE5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63044" y="3468006"/>
            <a:ext cx="209037" cy="209037"/>
          </a:xfrm>
          <a:prstGeom prst="rect">
            <a:avLst/>
          </a:prstGeom>
        </p:spPr>
      </p:pic>
      <p:pic>
        <p:nvPicPr>
          <p:cNvPr id="20" name="グラフィックス 19">
            <a:extLst>
              <a:ext uri="{FF2B5EF4-FFF2-40B4-BE49-F238E27FC236}">
                <a16:creationId xmlns:a16="http://schemas.microsoft.com/office/drawing/2014/main" id="{0C91F32E-BC5A-FDB2-813D-D32EAFDBD1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63044" y="3898534"/>
            <a:ext cx="209037" cy="209037"/>
          </a:xfrm>
          <a:prstGeom prst="rect">
            <a:avLst/>
          </a:prstGeom>
        </p:spPr>
      </p:pic>
      <p:pic>
        <p:nvPicPr>
          <p:cNvPr id="21" name="グラフィックス 20">
            <a:extLst>
              <a:ext uri="{FF2B5EF4-FFF2-40B4-BE49-F238E27FC236}">
                <a16:creationId xmlns:a16="http://schemas.microsoft.com/office/drawing/2014/main" id="{75BF2C1A-8731-3C77-1FF6-C0E9350BC4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63044" y="4329062"/>
            <a:ext cx="209037" cy="209037"/>
          </a:xfrm>
          <a:prstGeom prst="rect">
            <a:avLst/>
          </a:prstGeom>
        </p:spPr>
      </p:pic>
      <p:cxnSp>
        <p:nvCxnSpPr>
          <p:cNvPr id="22" name="直線矢印コネクタ 21">
            <a:extLst>
              <a:ext uri="{FF2B5EF4-FFF2-40B4-BE49-F238E27FC236}">
                <a16:creationId xmlns:a16="http://schemas.microsoft.com/office/drawing/2014/main" id="{3FFF6662-69CE-81A2-D6BE-7359C65104FC}"/>
              </a:ext>
            </a:extLst>
          </p:cNvPr>
          <p:cNvCxnSpPr>
            <a:stCxn id="11" idx="2"/>
            <a:endCxn id="19" idx="1"/>
          </p:cNvCxnSpPr>
          <p:nvPr/>
        </p:nvCxnSpPr>
        <p:spPr>
          <a:xfrm>
            <a:off x="9611456" y="3563744"/>
            <a:ext cx="251588" cy="8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41F0538-08E7-BFA4-044A-E53BA0796A67}"/>
              </a:ext>
            </a:extLst>
          </p:cNvPr>
          <p:cNvCxnSpPr>
            <a:cxnSpLocks/>
            <a:stCxn id="14" idx="2"/>
            <a:endCxn id="20" idx="1"/>
          </p:cNvCxnSpPr>
          <p:nvPr/>
        </p:nvCxnSpPr>
        <p:spPr>
          <a:xfrm>
            <a:off x="9610014" y="3991273"/>
            <a:ext cx="253030" cy="11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F3C05BC2-3A25-FD55-3F3C-C87A98FF9B0F}"/>
              </a:ext>
            </a:extLst>
          </p:cNvPr>
          <p:cNvCxnSpPr>
            <a:cxnSpLocks/>
            <a:stCxn id="16" idx="0"/>
            <a:endCxn id="21" idx="1"/>
          </p:cNvCxnSpPr>
          <p:nvPr/>
        </p:nvCxnSpPr>
        <p:spPr>
          <a:xfrm>
            <a:off x="9627906" y="4431973"/>
            <a:ext cx="235138" cy="1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roup 142">
            <a:extLst>
              <a:ext uri="{FF2B5EF4-FFF2-40B4-BE49-F238E27FC236}">
                <a16:creationId xmlns:a16="http://schemas.microsoft.com/office/drawing/2014/main" id="{67141996-BE76-B53B-91E4-EB34EC3C6C9D}"/>
              </a:ext>
            </a:extLst>
          </p:cNvPr>
          <p:cNvGrpSpPr>
            <a:grpSpLocks/>
          </p:cNvGrpSpPr>
          <p:nvPr/>
        </p:nvGrpSpPr>
        <p:grpSpPr bwMode="auto">
          <a:xfrm>
            <a:off x="9296830" y="4694136"/>
            <a:ext cx="400672" cy="307365"/>
            <a:chOff x="3456" y="2208"/>
            <a:chExt cx="365" cy="280"/>
          </a:xfrm>
        </p:grpSpPr>
        <p:sp>
          <p:nvSpPr>
            <p:cNvPr id="26" name="AutoShape 143">
              <a:extLst>
                <a:ext uri="{FF2B5EF4-FFF2-40B4-BE49-F238E27FC236}">
                  <a16:creationId xmlns:a16="http://schemas.microsoft.com/office/drawing/2014/main" id="{412D0389-6EBD-D0DF-5316-71867DB7AF19}"/>
                </a:ext>
              </a:extLst>
            </p:cNvPr>
            <p:cNvSpPr>
              <a:spLocks noChangeAspect="1" noChangeArrowheads="1"/>
            </p:cNvSpPr>
            <p:nvPr/>
          </p:nvSpPr>
          <p:spPr bwMode="auto">
            <a:xfrm>
              <a:off x="3504" y="2352"/>
              <a:ext cx="317" cy="136"/>
            </a:xfrm>
            <a:prstGeom prst="curvedUpArrow">
              <a:avLst>
                <a:gd name="adj1" fmla="val 46618"/>
                <a:gd name="adj2" fmla="val 93235"/>
                <a:gd name="adj3" fmla="val 33333"/>
              </a:avLst>
            </a:prstGeom>
            <a:gradFill rotWithShape="1">
              <a:gsLst>
                <a:gs pos="0">
                  <a:srgbClr val="D9FFFF"/>
                </a:gs>
                <a:gs pos="100000">
                  <a:srgbClr val="D9FFFF">
                    <a:gamma/>
                    <a:tint val="30196"/>
                    <a:invGamma/>
                  </a:srgbClr>
                </a:gs>
              </a:gsLst>
              <a:lin ang="2700000" scaled="1"/>
            </a:gradFill>
            <a:ln w="19050">
              <a:solidFill>
                <a:srgbClr val="3FCDFF"/>
              </a:solidFill>
              <a:miter lim="800000"/>
              <a:headEnd/>
              <a:tailEnd/>
            </a:ln>
            <a:effectLst/>
          </p:spPr>
          <p:txBody>
            <a:bodyPr wrap="none" anchor="ctr"/>
            <a:lstStyle/>
            <a:p>
              <a:endParaRPr lang="ja-JP" altLang="en-US"/>
            </a:p>
          </p:txBody>
        </p:sp>
        <p:sp>
          <p:nvSpPr>
            <p:cNvPr id="27" name="AutoShape 144">
              <a:extLst>
                <a:ext uri="{FF2B5EF4-FFF2-40B4-BE49-F238E27FC236}">
                  <a16:creationId xmlns:a16="http://schemas.microsoft.com/office/drawing/2014/main" id="{A13E57A0-A825-C9F0-182B-000447AC3647}"/>
                </a:ext>
              </a:extLst>
            </p:cNvPr>
            <p:cNvSpPr>
              <a:spLocks noChangeAspect="1" noChangeArrowheads="1"/>
            </p:cNvSpPr>
            <p:nvPr/>
          </p:nvSpPr>
          <p:spPr bwMode="auto">
            <a:xfrm rot="10800000">
              <a:off x="3456" y="2208"/>
              <a:ext cx="317" cy="136"/>
            </a:xfrm>
            <a:prstGeom prst="curvedUpArrow">
              <a:avLst>
                <a:gd name="adj1" fmla="val 46618"/>
                <a:gd name="adj2" fmla="val 93235"/>
                <a:gd name="adj3" fmla="val 33333"/>
              </a:avLst>
            </a:prstGeom>
            <a:gradFill rotWithShape="1">
              <a:gsLst>
                <a:gs pos="0">
                  <a:srgbClr val="D9FFFF"/>
                </a:gs>
                <a:gs pos="100000">
                  <a:srgbClr val="D9FFFF">
                    <a:gamma/>
                    <a:tint val="30196"/>
                    <a:invGamma/>
                  </a:srgbClr>
                </a:gs>
              </a:gsLst>
              <a:lin ang="2700000" scaled="1"/>
            </a:gradFill>
            <a:ln w="19050">
              <a:solidFill>
                <a:srgbClr val="3FCDFF"/>
              </a:solidFill>
              <a:miter lim="800000"/>
              <a:headEnd/>
              <a:tailEnd/>
            </a:ln>
            <a:effectLst/>
          </p:spPr>
          <p:txBody>
            <a:bodyPr wrap="none" anchor="ctr"/>
            <a:lstStyle/>
            <a:p>
              <a:endParaRPr lang="ja-JP" altLang="en-US"/>
            </a:p>
          </p:txBody>
        </p:sp>
      </p:grpSp>
      <p:grpSp>
        <p:nvGrpSpPr>
          <p:cNvPr id="28" name="Group 142">
            <a:extLst>
              <a:ext uri="{FF2B5EF4-FFF2-40B4-BE49-F238E27FC236}">
                <a16:creationId xmlns:a16="http://schemas.microsoft.com/office/drawing/2014/main" id="{DC72ED22-D51F-FC77-3120-2FFBB0D6A2C7}"/>
              </a:ext>
            </a:extLst>
          </p:cNvPr>
          <p:cNvGrpSpPr>
            <a:grpSpLocks/>
          </p:cNvGrpSpPr>
          <p:nvPr/>
        </p:nvGrpSpPr>
        <p:grpSpPr bwMode="auto">
          <a:xfrm>
            <a:off x="9295388" y="5121665"/>
            <a:ext cx="400672" cy="307365"/>
            <a:chOff x="3456" y="2208"/>
            <a:chExt cx="365" cy="280"/>
          </a:xfrm>
        </p:grpSpPr>
        <p:sp>
          <p:nvSpPr>
            <p:cNvPr id="29" name="AutoShape 143">
              <a:extLst>
                <a:ext uri="{FF2B5EF4-FFF2-40B4-BE49-F238E27FC236}">
                  <a16:creationId xmlns:a16="http://schemas.microsoft.com/office/drawing/2014/main" id="{444577FD-F39D-C001-C961-C5522BC96D0A}"/>
                </a:ext>
              </a:extLst>
            </p:cNvPr>
            <p:cNvSpPr>
              <a:spLocks noChangeAspect="1" noChangeArrowheads="1"/>
            </p:cNvSpPr>
            <p:nvPr/>
          </p:nvSpPr>
          <p:spPr bwMode="auto">
            <a:xfrm>
              <a:off x="3504" y="2352"/>
              <a:ext cx="317" cy="136"/>
            </a:xfrm>
            <a:prstGeom prst="curvedUpArrow">
              <a:avLst>
                <a:gd name="adj1" fmla="val 46618"/>
                <a:gd name="adj2" fmla="val 93235"/>
                <a:gd name="adj3" fmla="val 33333"/>
              </a:avLst>
            </a:prstGeom>
            <a:gradFill rotWithShape="1">
              <a:gsLst>
                <a:gs pos="0">
                  <a:srgbClr val="D9FFFF"/>
                </a:gs>
                <a:gs pos="100000">
                  <a:srgbClr val="D9FFFF">
                    <a:gamma/>
                    <a:tint val="30196"/>
                    <a:invGamma/>
                  </a:srgbClr>
                </a:gs>
              </a:gsLst>
              <a:lin ang="2700000" scaled="1"/>
            </a:gradFill>
            <a:ln w="19050">
              <a:solidFill>
                <a:srgbClr val="3FCDFF"/>
              </a:solidFill>
              <a:miter lim="800000"/>
              <a:headEnd/>
              <a:tailEnd/>
            </a:ln>
            <a:effectLst/>
          </p:spPr>
          <p:txBody>
            <a:bodyPr wrap="none" anchor="ctr"/>
            <a:lstStyle/>
            <a:p>
              <a:endParaRPr lang="ja-JP" altLang="en-US"/>
            </a:p>
          </p:txBody>
        </p:sp>
        <p:sp>
          <p:nvSpPr>
            <p:cNvPr id="30" name="AutoShape 144">
              <a:extLst>
                <a:ext uri="{FF2B5EF4-FFF2-40B4-BE49-F238E27FC236}">
                  <a16:creationId xmlns:a16="http://schemas.microsoft.com/office/drawing/2014/main" id="{4386DD21-F24C-572C-484D-D948221DB80D}"/>
                </a:ext>
              </a:extLst>
            </p:cNvPr>
            <p:cNvSpPr>
              <a:spLocks noChangeAspect="1" noChangeArrowheads="1"/>
            </p:cNvSpPr>
            <p:nvPr/>
          </p:nvSpPr>
          <p:spPr bwMode="auto">
            <a:xfrm rot="10800000">
              <a:off x="3456" y="2208"/>
              <a:ext cx="317" cy="136"/>
            </a:xfrm>
            <a:prstGeom prst="curvedUpArrow">
              <a:avLst>
                <a:gd name="adj1" fmla="val 46618"/>
                <a:gd name="adj2" fmla="val 93235"/>
                <a:gd name="adj3" fmla="val 33333"/>
              </a:avLst>
            </a:prstGeom>
            <a:gradFill rotWithShape="1">
              <a:gsLst>
                <a:gs pos="0">
                  <a:srgbClr val="D9FFFF"/>
                </a:gs>
                <a:gs pos="100000">
                  <a:srgbClr val="D9FFFF">
                    <a:gamma/>
                    <a:tint val="30196"/>
                    <a:invGamma/>
                  </a:srgbClr>
                </a:gs>
              </a:gsLst>
              <a:lin ang="2700000" scaled="1"/>
            </a:gradFill>
            <a:ln w="19050">
              <a:solidFill>
                <a:srgbClr val="3FCDFF"/>
              </a:solidFill>
              <a:miter lim="800000"/>
              <a:headEnd/>
              <a:tailEnd/>
            </a:ln>
            <a:effectLst/>
          </p:spPr>
          <p:txBody>
            <a:bodyPr wrap="none" anchor="ctr"/>
            <a:lstStyle/>
            <a:p>
              <a:endParaRPr lang="ja-JP" altLang="en-US"/>
            </a:p>
          </p:txBody>
        </p:sp>
      </p:grpSp>
      <p:pic>
        <p:nvPicPr>
          <p:cNvPr id="31" name="グラフィックス 30">
            <a:extLst>
              <a:ext uri="{FF2B5EF4-FFF2-40B4-BE49-F238E27FC236}">
                <a16:creationId xmlns:a16="http://schemas.microsoft.com/office/drawing/2014/main" id="{ABD826DE-1A39-CB69-9E8A-D4812968B3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61601" y="4747690"/>
            <a:ext cx="209037" cy="209037"/>
          </a:xfrm>
          <a:prstGeom prst="rect">
            <a:avLst/>
          </a:prstGeom>
        </p:spPr>
      </p:pic>
      <p:pic>
        <p:nvPicPr>
          <p:cNvPr id="32" name="グラフィックス 31">
            <a:extLst>
              <a:ext uri="{FF2B5EF4-FFF2-40B4-BE49-F238E27FC236}">
                <a16:creationId xmlns:a16="http://schemas.microsoft.com/office/drawing/2014/main" id="{B5EEC47F-1A88-0081-122D-0621D1774F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61601" y="5178218"/>
            <a:ext cx="209037" cy="209037"/>
          </a:xfrm>
          <a:prstGeom prst="rect">
            <a:avLst/>
          </a:prstGeom>
        </p:spPr>
      </p:pic>
      <p:cxnSp>
        <p:nvCxnSpPr>
          <p:cNvPr id="33" name="直線矢印コネクタ 32">
            <a:extLst>
              <a:ext uri="{FF2B5EF4-FFF2-40B4-BE49-F238E27FC236}">
                <a16:creationId xmlns:a16="http://schemas.microsoft.com/office/drawing/2014/main" id="{FDEAA577-0201-3976-6EA4-FFA86CC1B9D9}"/>
              </a:ext>
            </a:extLst>
          </p:cNvPr>
          <p:cNvCxnSpPr>
            <a:stCxn id="27" idx="2"/>
            <a:endCxn id="31" idx="1"/>
          </p:cNvCxnSpPr>
          <p:nvPr/>
        </p:nvCxnSpPr>
        <p:spPr>
          <a:xfrm>
            <a:off x="9610013" y="4843428"/>
            <a:ext cx="251588" cy="8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E178B5CC-3212-07AE-B9B4-DB921EC13F86}"/>
              </a:ext>
            </a:extLst>
          </p:cNvPr>
          <p:cNvCxnSpPr>
            <a:cxnSpLocks/>
            <a:stCxn id="30" idx="2"/>
            <a:endCxn id="32" idx="1"/>
          </p:cNvCxnSpPr>
          <p:nvPr/>
        </p:nvCxnSpPr>
        <p:spPr>
          <a:xfrm>
            <a:off x="9608571" y="5270957"/>
            <a:ext cx="253030" cy="11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9102196-5AE2-1A5E-8D0F-15845BF245F6}"/>
              </a:ext>
            </a:extLst>
          </p:cNvPr>
          <p:cNvCxnSpPr>
            <a:cxnSpLocks/>
            <a:stCxn id="18" idx="3"/>
            <a:endCxn id="10" idx="2"/>
          </p:cNvCxnSpPr>
          <p:nvPr/>
        </p:nvCxnSpPr>
        <p:spPr>
          <a:xfrm flipV="1">
            <a:off x="8210605" y="3572525"/>
            <a:ext cx="1175157" cy="1081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2A242233-BC7C-A4FF-E5C2-2322D7DA7353}"/>
              </a:ext>
            </a:extLst>
          </p:cNvPr>
          <p:cNvCxnSpPr>
            <a:cxnSpLocks/>
            <a:stCxn id="18" idx="3"/>
            <a:endCxn id="13" idx="2"/>
          </p:cNvCxnSpPr>
          <p:nvPr/>
        </p:nvCxnSpPr>
        <p:spPr>
          <a:xfrm flipV="1">
            <a:off x="8210605" y="4000054"/>
            <a:ext cx="1173715" cy="6535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3E2F1949-ADE6-980C-6000-1872401533D6}"/>
              </a:ext>
            </a:extLst>
          </p:cNvPr>
          <p:cNvCxnSpPr>
            <a:cxnSpLocks/>
            <a:stCxn id="18" idx="3"/>
            <a:endCxn id="17" idx="4"/>
          </p:cNvCxnSpPr>
          <p:nvPr/>
        </p:nvCxnSpPr>
        <p:spPr>
          <a:xfrm flipV="1">
            <a:off x="8210605" y="4373428"/>
            <a:ext cx="1093190" cy="280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96BCCBD-1A57-B94B-4A15-3F7765FD46EE}"/>
              </a:ext>
            </a:extLst>
          </p:cNvPr>
          <p:cNvCxnSpPr>
            <a:cxnSpLocks/>
            <a:stCxn id="18" idx="3"/>
            <a:endCxn id="27" idx="4"/>
          </p:cNvCxnSpPr>
          <p:nvPr/>
        </p:nvCxnSpPr>
        <p:spPr>
          <a:xfrm>
            <a:off x="8210605" y="4653557"/>
            <a:ext cx="1093190" cy="1401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76F8D85C-1064-D16A-089F-63E78DA9D3A0}"/>
              </a:ext>
            </a:extLst>
          </p:cNvPr>
          <p:cNvCxnSpPr>
            <a:cxnSpLocks/>
            <a:stCxn id="18" idx="3"/>
            <a:endCxn id="30" idx="4"/>
          </p:cNvCxnSpPr>
          <p:nvPr/>
        </p:nvCxnSpPr>
        <p:spPr>
          <a:xfrm>
            <a:off x="8210605" y="4653557"/>
            <a:ext cx="1091748" cy="567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右中かっこ 39">
            <a:extLst>
              <a:ext uri="{FF2B5EF4-FFF2-40B4-BE49-F238E27FC236}">
                <a16:creationId xmlns:a16="http://schemas.microsoft.com/office/drawing/2014/main" id="{448847D3-6B21-4451-9CAA-1264CDB6EAF9}"/>
              </a:ext>
            </a:extLst>
          </p:cNvPr>
          <p:cNvSpPr/>
          <p:nvPr/>
        </p:nvSpPr>
        <p:spPr>
          <a:xfrm>
            <a:off x="10247220" y="3478669"/>
            <a:ext cx="295236" cy="19503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0A629F99-AA3D-FB37-3C68-94B5EAF8E0A9}"/>
              </a:ext>
            </a:extLst>
          </p:cNvPr>
          <p:cNvSpPr txBox="1"/>
          <p:nvPr/>
        </p:nvSpPr>
        <p:spPr>
          <a:xfrm>
            <a:off x="8909912" y="5554869"/>
            <a:ext cx="1903378" cy="400110"/>
          </a:xfrm>
          <a:prstGeom prst="rect">
            <a:avLst/>
          </a:prstGeom>
          <a:noFill/>
        </p:spPr>
        <p:txBody>
          <a:bodyPr wrap="square" rtlCol="0">
            <a:spAutoFit/>
          </a:bodyPr>
          <a:lstStyle/>
          <a:p>
            <a:pPr algn="ctr"/>
            <a:r>
              <a:rPr lang="ja-JP" altLang="en-US" sz="1000" dirty="0"/>
              <a:t>単一リクエストの処理コスト</a:t>
            </a:r>
            <a:r>
              <a:rPr lang="en-US" altLang="ja-JP" sz="1000" dirty="0"/>
              <a:t>(m)</a:t>
            </a:r>
            <a:endParaRPr kumimoji="1" lang="ja-JP" altLang="en-US" sz="1000" dirty="0"/>
          </a:p>
        </p:txBody>
      </p:sp>
      <p:sp>
        <p:nvSpPr>
          <p:cNvPr id="42" name="テキスト ボックス 41">
            <a:extLst>
              <a:ext uri="{FF2B5EF4-FFF2-40B4-BE49-F238E27FC236}">
                <a16:creationId xmlns:a16="http://schemas.microsoft.com/office/drawing/2014/main" id="{0423FD7A-2953-6CEE-9434-CBFDFDD1E76C}"/>
              </a:ext>
            </a:extLst>
          </p:cNvPr>
          <p:cNvSpPr txBox="1"/>
          <p:nvPr/>
        </p:nvSpPr>
        <p:spPr>
          <a:xfrm rot="16200000">
            <a:off x="9774425" y="4489869"/>
            <a:ext cx="1903378" cy="246221"/>
          </a:xfrm>
          <a:prstGeom prst="rect">
            <a:avLst/>
          </a:prstGeom>
          <a:noFill/>
        </p:spPr>
        <p:txBody>
          <a:bodyPr wrap="square" rtlCol="0">
            <a:spAutoFit/>
          </a:bodyPr>
          <a:lstStyle/>
          <a:p>
            <a:pPr algn="ctr"/>
            <a:r>
              <a:rPr lang="ja-JP" altLang="en-US" sz="1000" dirty="0"/>
              <a:t>スレッド数 </a:t>
            </a:r>
            <a:r>
              <a:rPr lang="en-US" altLang="ja-JP" sz="1000" dirty="0"/>
              <a:t>(n)</a:t>
            </a:r>
            <a:endParaRPr kumimoji="1" lang="ja-JP" altLang="en-US" sz="1000" dirty="0"/>
          </a:p>
        </p:txBody>
      </p:sp>
      <p:pic>
        <p:nvPicPr>
          <p:cNvPr id="43" name="グラフィックス 42">
            <a:extLst>
              <a:ext uri="{FF2B5EF4-FFF2-40B4-BE49-F238E27FC236}">
                <a16:creationId xmlns:a16="http://schemas.microsoft.com/office/drawing/2014/main" id="{8F24A12D-F47F-3474-AA7D-3998323B6D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94208" y="4570318"/>
            <a:ext cx="266365" cy="166478"/>
          </a:xfrm>
          <a:prstGeom prst="rect">
            <a:avLst/>
          </a:prstGeom>
        </p:spPr>
      </p:pic>
      <p:cxnSp>
        <p:nvCxnSpPr>
          <p:cNvPr id="44" name="直線矢印コネクタ 43">
            <a:extLst>
              <a:ext uri="{FF2B5EF4-FFF2-40B4-BE49-F238E27FC236}">
                <a16:creationId xmlns:a16="http://schemas.microsoft.com/office/drawing/2014/main" id="{2AF6BC10-F8D0-2FC5-A43E-6D1F682EC152}"/>
              </a:ext>
            </a:extLst>
          </p:cNvPr>
          <p:cNvCxnSpPr>
            <a:cxnSpLocks/>
            <a:stCxn id="43" idx="3"/>
            <a:endCxn id="18" idx="1"/>
          </p:cNvCxnSpPr>
          <p:nvPr/>
        </p:nvCxnSpPr>
        <p:spPr>
          <a:xfrm>
            <a:off x="5560573" y="4653557"/>
            <a:ext cx="18697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636F843A-9D17-992F-1C4E-141C33DA2EF6}"/>
              </a:ext>
            </a:extLst>
          </p:cNvPr>
          <p:cNvGrpSpPr/>
          <p:nvPr/>
        </p:nvGrpSpPr>
        <p:grpSpPr>
          <a:xfrm>
            <a:off x="4371278" y="3973000"/>
            <a:ext cx="834561" cy="1306738"/>
            <a:chOff x="1737970" y="3870616"/>
            <a:chExt cx="834561" cy="1306738"/>
          </a:xfrm>
        </p:grpSpPr>
        <p:pic>
          <p:nvPicPr>
            <p:cNvPr id="46" name="グラフィックス 45">
              <a:extLst>
                <a:ext uri="{FF2B5EF4-FFF2-40B4-BE49-F238E27FC236}">
                  <a16:creationId xmlns:a16="http://schemas.microsoft.com/office/drawing/2014/main" id="{8F2C4CA9-AF63-0507-3D41-7E37C90304D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94254" y="3870616"/>
              <a:ext cx="363648" cy="232790"/>
            </a:xfrm>
            <a:prstGeom prst="rect">
              <a:avLst/>
            </a:prstGeom>
          </p:spPr>
        </p:pic>
        <p:pic>
          <p:nvPicPr>
            <p:cNvPr id="47" name="グラフィックス 46">
              <a:extLst>
                <a:ext uri="{FF2B5EF4-FFF2-40B4-BE49-F238E27FC236}">
                  <a16:creationId xmlns:a16="http://schemas.microsoft.com/office/drawing/2014/main" id="{47C9878E-045E-AC09-1D01-0050BCC6CEA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94310" y="4098323"/>
              <a:ext cx="363648" cy="232790"/>
            </a:xfrm>
            <a:prstGeom prst="rect">
              <a:avLst/>
            </a:prstGeom>
          </p:spPr>
        </p:pic>
        <p:pic>
          <p:nvPicPr>
            <p:cNvPr id="48" name="グラフィックス 47">
              <a:extLst>
                <a:ext uri="{FF2B5EF4-FFF2-40B4-BE49-F238E27FC236}">
                  <a16:creationId xmlns:a16="http://schemas.microsoft.com/office/drawing/2014/main" id="{9A97D7C0-43CD-5D2A-D5D1-DB882F08D5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37970" y="4238374"/>
              <a:ext cx="363648" cy="232790"/>
            </a:xfrm>
            <a:prstGeom prst="rect">
              <a:avLst/>
            </a:prstGeom>
          </p:spPr>
        </p:pic>
        <p:pic>
          <p:nvPicPr>
            <p:cNvPr id="49" name="グラフィックス 48">
              <a:extLst>
                <a:ext uri="{FF2B5EF4-FFF2-40B4-BE49-F238E27FC236}">
                  <a16:creationId xmlns:a16="http://schemas.microsoft.com/office/drawing/2014/main" id="{7D0EAD26-270E-5875-29C6-4319379B99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38026" y="4466081"/>
              <a:ext cx="363648" cy="232790"/>
            </a:xfrm>
            <a:prstGeom prst="rect">
              <a:avLst/>
            </a:prstGeom>
          </p:spPr>
        </p:pic>
        <p:pic>
          <p:nvPicPr>
            <p:cNvPr id="50" name="グラフィックス 49">
              <a:extLst>
                <a:ext uri="{FF2B5EF4-FFF2-40B4-BE49-F238E27FC236}">
                  <a16:creationId xmlns:a16="http://schemas.microsoft.com/office/drawing/2014/main" id="{60FAA6B8-DA8A-C225-D65F-A722993EFC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08827" y="4716857"/>
              <a:ext cx="363648" cy="232790"/>
            </a:xfrm>
            <a:prstGeom prst="rect">
              <a:avLst/>
            </a:prstGeom>
          </p:spPr>
        </p:pic>
        <p:pic>
          <p:nvPicPr>
            <p:cNvPr id="51" name="グラフィックス 50">
              <a:extLst>
                <a:ext uri="{FF2B5EF4-FFF2-40B4-BE49-F238E27FC236}">
                  <a16:creationId xmlns:a16="http://schemas.microsoft.com/office/drawing/2014/main" id="{62D48E29-90A7-358D-0F91-882FCE1CC89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08883" y="4944564"/>
              <a:ext cx="363648" cy="232790"/>
            </a:xfrm>
            <a:prstGeom prst="rect">
              <a:avLst/>
            </a:prstGeom>
          </p:spPr>
        </p:pic>
      </p:grpSp>
      <p:pic>
        <p:nvPicPr>
          <p:cNvPr id="52" name="グラフィックス 51">
            <a:extLst>
              <a:ext uri="{FF2B5EF4-FFF2-40B4-BE49-F238E27FC236}">
                <a16:creationId xmlns:a16="http://schemas.microsoft.com/office/drawing/2014/main" id="{DD85F426-4E07-5234-DF66-FD638BACC1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23215" y="4693431"/>
            <a:ext cx="266365" cy="166478"/>
          </a:xfrm>
          <a:prstGeom prst="rect">
            <a:avLst/>
          </a:prstGeom>
        </p:spPr>
      </p:pic>
      <p:pic>
        <p:nvPicPr>
          <p:cNvPr id="53" name="グラフィックス 52">
            <a:extLst>
              <a:ext uri="{FF2B5EF4-FFF2-40B4-BE49-F238E27FC236}">
                <a16:creationId xmlns:a16="http://schemas.microsoft.com/office/drawing/2014/main" id="{BC50B6D7-CED3-2BAB-1FA6-62F43EAD41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23215" y="4447205"/>
            <a:ext cx="266365" cy="166478"/>
          </a:xfrm>
          <a:prstGeom prst="rect">
            <a:avLst/>
          </a:prstGeom>
        </p:spPr>
      </p:pic>
      <p:sp>
        <p:nvSpPr>
          <p:cNvPr id="54" name="テキスト ボックス 53">
            <a:extLst>
              <a:ext uri="{FF2B5EF4-FFF2-40B4-BE49-F238E27FC236}">
                <a16:creationId xmlns:a16="http://schemas.microsoft.com/office/drawing/2014/main" id="{D64DDDDD-3E82-F4CB-CF13-B14D28B18C74}"/>
              </a:ext>
            </a:extLst>
          </p:cNvPr>
          <p:cNvSpPr txBox="1"/>
          <p:nvPr/>
        </p:nvSpPr>
        <p:spPr>
          <a:xfrm>
            <a:off x="6565067" y="5164479"/>
            <a:ext cx="2380463" cy="400110"/>
          </a:xfrm>
          <a:prstGeom prst="rect">
            <a:avLst/>
          </a:prstGeom>
          <a:noFill/>
        </p:spPr>
        <p:txBody>
          <a:bodyPr wrap="square" rtlCol="0">
            <a:spAutoFit/>
          </a:bodyPr>
          <a:lstStyle/>
          <a:p>
            <a:pPr algn="ctr"/>
            <a:r>
              <a:rPr lang="ja-JP" altLang="en-US" sz="1000" dirty="0"/>
              <a:t>スループット </a:t>
            </a:r>
            <a:r>
              <a:rPr lang="en-US" altLang="ja-JP" sz="1000" dirty="0"/>
              <a:t>R = N/T</a:t>
            </a:r>
          </a:p>
          <a:p>
            <a:pPr algn="ctr"/>
            <a:r>
              <a:rPr lang="en-US" altLang="ja-JP" sz="1000" dirty="0"/>
              <a:t>(T </a:t>
            </a:r>
            <a:r>
              <a:rPr lang="ja-JP" altLang="en-US" sz="1000" dirty="0"/>
              <a:t>秒間に </a:t>
            </a:r>
            <a:r>
              <a:rPr lang="en-US" altLang="ja-JP" sz="1000" dirty="0"/>
              <a:t>N </a:t>
            </a:r>
            <a:r>
              <a:rPr lang="ja-JP" altLang="en-US" sz="1000" dirty="0"/>
              <a:t>件のリクエストを処理</a:t>
            </a:r>
            <a:r>
              <a:rPr lang="en-US" altLang="ja-JP" sz="1000" dirty="0"/>
              <a:t>)</a:t>
            </a:r>
            <a:endParaRPr kumimoji="1" lang="ja-JP" altLang="en-US" sz="1000" dirty="0"/>
          </a:p>
        </p:txBody>
      </p:sp>
      <p:cxnSp>
        <p:nvCxnSpPr>
          <p:cNvPr id="55" name="直線矢印コネクタ 54">
            <a:extLst>
              <a:ext uri="{FF2B5EF4-FFF2-40B4-BE49-F238E27FC236}">
                <a16:creationId xmlns:a16="http://schemas.microsoft.com/office/drawing/2014/main" id="{18250F99-A89A-8218-14BD-AF39DB77254F}"/>
              </a:ext>
            </a:extLst>
          </p:cNvPr>
          <p:cNvCxnSpPr>
            <a:stCxn id="41" idx="0"/>
            <a:endCxn id="32" idx="2"/>
          </p:cNvCxnSpPr>
          <p:nvPr/>
        </p:nvCxnSpPr>
        <p:spPr>
          <a:xfrm flipV="1">
            <a:off x="9861601" y="5387255"/>
            <a:ext cx="104519" cy="167614"/>
          </a:xfrm>
          <a:prstGeom prst="straightConnector1">
            <a:avLst/>
          </a:prstGeom>
          <a:ln>
            <a:tailEnd type="oval"/>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C92B7A93-BCBB-4C4D-EE23-3BE8A4B10CC6}"/>
              </a:ext>
            </a:extLst>
          </p:cNvPr>
          <p:cNvCxnSpPr>
            <a:cxnSpLocks/>
            <a:stCxn id="54" idx="0"/>
          </p:cNvCxnSpPr>
          <p:nvPr/>
        </p:nvCxnSpPr>
        <p:spPr>
          <a:xfrm flipV="1">
            <a:off x="7755299" y="4766341"/>
            <a:ext cx="253480" cy="398138"/>
          </a:xfrm>
          <a:prstGeom prst="straightConnector1">
            <a:avLst/>
          </a:prstGeom>
          <a:ln>
            <a:tailEnd type="oval"/>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5CF925B6-68E3-1CD8-2D17-263403CE3E27}"/>
              </a:ext>
            </a:extLst>
          </p:cNvPr>
          <p:cNvCxnSpPr>
            <a:cxnSpLocks/>
          </p:cNvCxnSpPr>
          <p:nvPr/>
        </p:nvCxnSpPr>
        <p:spPr>
          <a:xfrm>
            <a:off x="5556397" y="4723610"/>
            <a:ext cx="18697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ACFBF9D9-9B42-93F4-1432-CD545DD414FC}"/>
              </a:ext>
            </a:extLst>
          </p:cNvPr>
          <p:cNvCxnSpPr>
            <a:cxnSpLocks/>
          </p:cNvCxnSpPr>
          <p:nvPr/>
        </p:nvCxnSpPr>
        <p:spPr>
          <a:xfrm>
            <a:off x="5556397" y="4568465"/>
            <a:ext cx="18697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吹き出し: 角を丸めた四角形 58">
            <a:extLst>
              <a:ext uri="{FF2B5EF4-FFF2-40B4-BE49-F238E27FC236}">
                <a16:creationId xmlns:a16="http://schemas.microsoft.com/office/drawing/2014/main" id="{63C91435-3262-9E37-3303-06AA96E719F4}"/>
              </a:ext>
            </a:extLst>
          </p:cNvPr>
          <p:cNvSpPr/>
          <p:nvPr/>
        </p:nvSpPr>
        <p:spPr>
          <a:xfrm>
            <a:off x="316382" y="4210050"/>
            <a:ext cx="3966294" cy="2320925"/>
          </a:xfrm>
          <a:prstGeom prst="wedgeRoundRectCallout">
            <a:avLst>
              <a:gd name="adj1" fmla="val 54527"/>
              <a:gd name="adj2" fmla="val 20044"/>
              <a:gd name="adj3" fmla="val 16667"/>
            </a:avLst>
          </a:prstGeom>
        </p:spPr>
        <p:style>
          <a:lnRef idx="1">
            <a:schemeClr val="accent3"/>
          </a:lnRef>
          <a:fillRef idx="2">
            <a:schemeClr val="accent3"/>
          </a:fillRef>
          <a:effectRef idx="1">
            <a:schemeClr val="accent3"/>
          </a:effectRef>
          <a:fontRef idx="minor">
            <a:schemeClr val="dk1"/>
          </a:fontRef>
        </p:style>
        <p:txBody>
          <a:bodyPr rtlCol="0" anchor="t"/>
          <a:lstStyle/>
          <a:p>
            <a:r>
              <a:rPr kumimoji="1" lang="en-US" altLang="ja-JP" sz="1000" dirty="0"/>
              <a:t>【</a:t>
            </a:r>
            <a:r>
              <a:rPr kumimoji="1" lang="ja-JP" altLang="en-US" sz="1000" dirty="0"/>
              <a:t>ヒント</a:t>
            </a:r>
            <a:r>
              <a:rPr kumimoji="1" lang="en-US" altLang="ja-JP" sz="1000" dirty="0"/>
              <a:t>】</a:t>
            </a:r>
          </a:p>
          <a:p>
            <a:pPr marL="171450" indent="-171450">
              <a:buFont typeface="Wingdings" panose="05000000000000000000" pitchFamily="2" charset="2"/>
              <a:buChar char="l"/>
            </a:pPr>
            <a:r>
              <a:rPr kumimoji="1" lang="ja-JP" altLang="en-US" sz="1000" dirty="0"/>
              <a:t>スループットはサーバーの処理能力に比例する</a:t>
            </a:r>
          </a:p>
          <a:p>
            <a:pPr marL="628650" lvl="1" indent="-171450">
              <a:buFont typeface="Wingdings" panose="05000000000000000000" pitchFamily="2" charset="2"/>
              <a:buChar char="Ø"/>
            </a:pPr>
            <a:r>
              <a:rPr kumimoji="1" lang="ja-JP" altLang="en-US" sz="1000" dirty="0"/>
              <a:t>サーバー側の処理能力 </a:t>
            </a:r>
            <a:r>
              <a:rPr kumimoji="1" lang="en-US" altLang="ja-JP" sz="1000" dirty="0"/>
              <a:t>(M) </a:t>
            </a:r>
            <a:r>
              <a:rPr kumimoji="1" lang="ja-JP" altLang="en-US" sz="1000" dirty="0"/>
              <a:t>は上限があり、通常は固定値（変更にはサーバーの増強が必要）</a:t>
            </a:r>
          </a:p>
          <a:p>
            <a:pPr marL="628650" lvl="1" indent="-171450">
              <a:buFont typeface="Wingdings" panose="05000000000000000000" pitchFamily="2" charset="2"/>
              <a:buChar char="Ø"/>
            </a:pPr>
            <a:r>
              <a:rPr kumimoji="1" lang="ja-JP" altLang="en-US" sz="1000" dirty="0"/>
              <a:t>ここでサーバーの処理能力の一つの例としては、</a:t>
            </a:r>
            <a:r>
              <a:rPr kumimoji="1" lang="en-US" altLang="ja-JP" sz="1000" dirty="0"/>
              <a:t>CPU</a:t>
            </a:r>
            <a:r>
              <a:rPr kumimoji="1" lang="ja-JP" altLang="en-US" sz="1000" dirty="0"/>
              <a:t>の性能などが該当する</a:t>
            </a:r>
            <a:endParaRPr kumimoji="1" lang="en-US" altLang="ja-JP" sz="1000" dirty="0"/>
          </a:p>
          <a:p>
            <a:pPr marL="171450" indent="-171450">
              <a:buFont typeface="Wingdings" panose="05000000000000000000" pitchFamily="2" charset="2"/>
              <a:buChar char="l"/>
            </a:pPr>
            <a:r>
              <a:rPr lang="ja-JP" altLang="en-US" sz="1000" dirty="0"/>
              <a:t>スループットはリクエストの処理コストに反比例する</a:t>
            </a:r>
            <a:endParaRPr lang="en-US" altLang="ja-JP" sz="1000" dirty="0"/>
          </a:p>
          <a:p>
            <a:pPr marL="628650" lvl="1" indent="-171450">
              <a:buFont typeface="Wingdings" panose="05000000000000000000" pitchFamily="2" charset="2"/>
              <a:buChar char="Ø"/>
            </a:pPr>
            <a:r>
              <a:rPr lang="ja-JP" altLang="en-US" sz="1000" dirty="0"/>
              <a:t>リクエスト処理の処理コスト </a:t>
            </a:r>
            <a:r>
              <a:rPr lang="en-US" altLang="ja-JP" sz="1000" dirty="0"/>
              <a:t>(m) </a:t>
            </a:r>
            <a:r>
              <a:rPr lang="ja-JP" altLang="en-US" sz="1000" dirty="0"/>
              <a:t>が重いほどスループットが下がる</a:t>
            </a:r>
          </a:p>
          <a:p>
            <a:pPr marL="628650" lvl="1" indent="-171450">
              <a:buFont typeface="Wingdings" panose="05000000000000000000" pitchFamily="2" charset="2"/>
              <a:buChar char="Ø"/>
            </a:pPr>
            <a:r>
              <a:rPr lang="ja-JP" altLang="en-US" sz="1000" dirty="0"/>
              <a:t>リクエストの処理内容によって処理コストにバラつきがある（処理量が変わる）かもしれないが、負荷が掛かっている状態ではバラつきが平均化されるので、ほぼ固定値として考えて問題がない</a:t>
            </a:r>
          </a:p>
          <a:p>
            <a:pPr marL="171450" indent="-171450">
              <a:buFont typeface="Wingdings" panose="05000000000000000000" pitchFamily="2" charset="2"/>
              <a:buChar char="l"/>
            </a:pPr>
            <a:endParaRPr lang="ja-JP" altLang="en-US" sz="1000" dirty="0"/>
          </a:p>
          <a:p>
            <a:pPr marL="171450" indent="-171450">
              <a:buFont typeface="Wingdings" panose="05000000000000000000" pitchFamily="2" charset="2"/>
              <a:buChar char="l"/>
            </a:pPr>
            <a:endParaRPr kumimoji="1" lang="ja-JP" altLang="en-US" sz="1000" dirty="0"/>
          </a:p>
          <a:p>
            <a:endParaRPr kumimoji="1" lang="ja-JP" altLang="en-US" sz="1000" dirty="0"/>
          </a:p>
        </p:txBody>
      </p:sp>
    </p:spTree>
    <p:extLst>
      <p:ext uri="{BB962C8B-B14F-4D97-AF65-F5344CB8AC3E}">
        <p14:creationId xmlns:p14="http://schemas.microsoft.com/office/powerpoint/2010/main" val="7923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2C7D2-8A12-AF8D-08FC-9D5937B87AAC}"/>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A61A74A7-C22E-3911-FDF6-0023A6416E33}"/>
              </a:ext>
            </a:extLst>
          </p:cNvPr>
          <p:cNvSpPr>
            <a:spLocks noGrp="1"/>
          </p:cNvSpPr>
          <p:nvPr>
            <p:ph type="sldNum" sz="quarter" idx="10"/>
          </p:nvPr>
        </p:nvSpPr>
        <p:spPr/>
        <p:txBody>
          <a:bodyPr/>
          <a:lstStyle/>
          <a:p>
            <a:fld id="{6C25B416-2A59-467F-9B4B-B66C83B82743}" type="slidenum">
              <a:rPr kumimoji="1" lang="ja-JP" altLang="en-US" smtClean="0"/>
              <a:pPr/>
              <a:t>3</a:t>
            </a:fld>
            <a:endParaRPr kumimoji="1" lang="ja-JP" altLang="en-US"/>
          </a:p>
        </p:txBody>
      </p:sp>
      <p:sp>
        <p:nvSpPr>
          <p:cNvPr id="4" name="コンテンツ プレースホルダー 3">
            <a:extLst>
              <a:ext uri="{FF2B5EF4-FFF2-40B4-BE49-F238E27FC236}">
                <a16:creationId xmlns:a16="http://schemas.microsoft.com/office/drawing/2014/main" id="{D5168702-D741-A910-7CFF-09E40CECF17C}"/>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8ACBD703-A2C8-313B-9B10-4A3910EC4EE1}"/>
              </a:ext>
            </a:extLst>
          </p:cNvPr>
          <p:cNvSpPr>
            <a:spLocks noGrp="1"/>
          </p:cNvSpPr>
          <p:nvPr>
            <p:ph type="body" sz="quarter" idx="14"/>
          </p:nvPr>
        </p:nvSpPr>
        <p:spPr/>
        <p:txBody>
          <a:bodyPr/>
          <a:lstStyle/>
          <a:p>
            <a:endParaRPr kumimoji="1" lang="ja-JP" altLang="en-US"/>
          </a:p>
        </p:txBody>
      </p:sp>
      <p:sp>
        <p:nvSpPr>
          <p:cNvPr id="6" name="正方形/長方形 5">
            <a:extLst>
              <a:ext uri="{FF2B5EF4-FFF2-40B4-BE49-F238E27FC236}">
                <a16:creationId xmlns:a16="http://schemas.microsoft.com/office/drawing/2014/main" id="{D7040E5E-4EC1-257E-2D0B-9967C5B03989}"/>
              </a:ext>
            </a:extLst>
          </p:cNvPr>
          <p:cNvSpPr/>
          <p:nvPr/>
        </p:nvSpPr>
        <p:spPr>
          <a:xfrm>
            <a:off x="6122587" y="4400550"/>
            <a:ext cx="4899660" cy="2320925"/>
          </a:xfrm>
          <a:prstGeom prst="rect">
            <a:avLst/>
          </a:prstGeom>
          <a:noFill/>
          <a:ln>
            <a:solidFill>
              <a:schemeClr val="accent1"/>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pic>
        <p:nvPicPr>
          <p:cNvPr id="7" name="Picture 2">
            <a:extLst>
              <a:ext uri="{FF2B5EF4-FFF2-40B4-BE49-F238E27FC236}">
                <a16:creationId xmlns:a16="http://schemas.microsoft.com/office/drawing/2014/main" id="{FB79FB6D-BC04-0E43-890E-35326566D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8922" y="5066684"/>
            <a:ext cx="766559" cy="10220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grpSp>
        <p:nvGrpSpPr>
          <p:cNvPr id="8" name="グループ化 7">
            <a:extLst>
              <a:ext uri="{FF2B5EF4-FFF2-40B4-BE49-F238E27FC236}">
                <a16:creationId xmlns:a16="http://schemas.microsoft.com/office/drawing/2014/main" id="{195477BB-A7D2-9625-07DD-A5A085F45300}"/>
              </a:ext>
            </a:extLst>
          </p:cNvPr>
          <p:cNvGrpSpPr/>
          <p:nvPr/>
        </p:nvGrpSpPr>
        <p:grpSpPr>
          <a:xfrm>
            <a:off x="7594782" y="5351935"/>
            <a:ext cx="1809830" cy="448328"/>
            <a:chOff x="2074416" y="1328452"/>
            <a:chExt cx="1809830" cy="448328"/>
          </a:xfrm>
        </p:grpSpPr>
        <p:cxnSp>
          <p:nvCxnSpPr>
            <p:cNvPr id="9" name="直線矢印コネクタ 8">
              <a:extLst>
                <a:ext uri="{FF2B5EF4-FFF2-40B4-BE49-F238E27FC236}">
                  <a16:creationId xmlns:a16="http://schemas.microsoft.com/office/drawing/2014/main" id="{186552DF-10CB-D0E1-BF67-81A5943CE7A9}"/>
                </a:ext>
              </a:extLst>
            </p:cNvPr>
            <p:cNvCxnSpPr/>
            <p:nvPr/>
          </p:nvCxnSpPr>
          <p:spPr>
            <a:xfrm>
              <a:off x="2074417" y="1328452"/>
              <a:ext cx="18098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F3A877A4-6780-C642-851C-CB3CEE94E12B}"/>
                </a:ext>
              </a:extLst>
            </p:cNvPr>
            <p:cNvCxnSpPr/>
            <p:nvPr/>
          </p:nvCxnSpPr>
          <p:spPr>
            <a:xfrm>
              <a:off x="2074417" y="1471980"/>
              <a:ext cx="18098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077E345D-45C6-C5CB-A9FF-BAED320954B8}"/>
                </a:ext>
              </a:extLst>
            </p:cNvPr>
            <p:cNvCxnSpPr/>
            <p:nvPr/>
          </p:nvCxnSpPr>
          <p:spPr>
            <a:xfrm>
              <a:off x="2074417" y="1624380"/>
              <a:ext cx="18098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45F16F9A-F8E2-3336-53FA-ADF77AA5B242}"/>
                </a:ext>
              </a:extLst>
            </p:cNvPr>
            <p:cNvCxnSpPr/>
            <p:nvPr/>
          </p:nvCxnSpPr>
          <p:spPr>
            <a:xfrm>
              <a:off x="2074416" y="1776780"/>
              <a:ext cx="18098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テキスト ボックス 12">
            <a:extLst>
              <a:ext uri="{FF2B5EF4-FFF2-40B4-BE49-F238E27FC236}">
                <a16:creationId xmlns:a16="http://schemas.microsoft.com/office/drawing/2014/main" id="{7955569C-A80D-C6D5-596B-8385863E0C1A}"/>
              </a:ext>
            </a:extLst>
          </p:cNvPr>
          <p:cNvSpPr txBox="1"/>
          <p:nvPr/>
        </p:nvSpPr>
        <p:spPr>
          <a:xfrm>
            <a:off x="9182283" y="4712716"/>
            <a:ext cx="1599835" cy="246221"/>
          </a:xfrm>
          <a:prstGeom prst="rect">
            <a:avLst/>
          </a:prstGeom>
          <a:noFill/>
        </p:spPr>
        <p:txBody>
          <a:bodyPr wrap="square" rtlCol="0">
            <a:spAutoFit/>
          </a:bodyPr>
          <a:lstStyle/>
          <a:p>
            <a:pPr algn="ctr"/>
            <a:r>
              <a:rPr lang="ja-JP" altLang="en-US" sz="1000" dirty="0"/>
              <a:t>単位時間の</a:t>
            </a:r>
            <a:r>
              <a:rPr kumimoji="1" lang="ja-JP" altLang="en-US" sz="1000" dirty="0"/>
              <a:t>処理能力</a:t>
            </a:r>
            <a:r>
              <a:rPr kumimoji="1" lang="en-US" altLang="ja-JP" sz="1000" dirty="0"/>
              <a:t>(M)</a:t>
            </a:r>
            <a:endParaRPr kumimoji="1" lang="ja-JP" altLang="en-US" sz="1000" dirty="0"/>
          </a:p>
        </p:txBody>
      </p:sp>
      <p:sp>
        <p:nvSpPr>
          <p:cNvPr id="14" name="テキスト ボックス 13">
            <a:extLst>
              <a:ext uri="{FF2B5EF4-FFF2-40B4-BE49-F238E27FC236}">
                <a16:creationId xmlns:a16="http://schemas.microsoft.com/office/drawing/2014/main" id="{98AABF42-7258-62A6-F5AA-A55DEC6652D4}"/>
              </a:ext>
            </a:extLst>
          </p:cNvPr>
          <p:cNvSpPr txBox="1"/>
          <p:nvPr/>
        </p:nvSpPr>
        <p:spPr>
          <a:xfrm>
            <a:off x="7487901" y="4981120"/>
            <a:ext cx="1903378" cy="400110"/>
          </a:xfrm>
          <a:prstGeom prst="rect">
            <a:avLst/>
          </a:prstGeom>
          <a:noFill/>
        </p:spPr>
        <p:txBody>
          <a:bodyPr wrap="square" rtlCol="0">
            <a:spAutoFit/>
          </a:bodyPr>
          <a:lstStyle/>
          <a:p>
            <a:pPr algn="ctr"/>
            <a:r>
              <a:rPr lang="ja-JP" altLang="en-US" sz="1000" dirty="0"/>
              <a:t>単一リクエストの処理コスト</a:t>
            </a:r>
            <a:r>
              <a:rPr lang="en-US" altLang="ja-JP" sz="1000" dirty="0"/>
              <a:t>(m)</a:t>
            </a:r>
            <a:endParaRPr kumimoji="1" lang="ja-JP" altLang="en-US" sz="1000" dirty="0"/>
          </a:p>
        </p:txBody>
      </p:sp>
      <p:sp>
        <p:nvSpPr>
          <p:cNvPr id="15" name="テキスト ボックス 14">
            <a:extLst>
              <a:ext uri="{FF2B5EF4-FFF2-40B4-BE49-F238E27FC236}">
                <a16:creationId xmlns:a16="http://schemas.microsoft.com/office/drawing/2014/main" id="{263CBC63-DA5F-5C1F-8238-0F607224FB9A}"/>
              </a:ext>
            </a:extLst>
          </p:cNvPr>
          <p:cNvSpPr txBox="1"/>
          <p:nvPr/>
        </p:nvSpPr>
        <p:spPr>
          <a:xfrm rot="16200000">
            <a:off x="6426340" y="5495268"/>
            <a:ext cx="1373531" cy="246221"/>
          </a:xfrm>
          <a:prstGeom prst="rect">
            <a:avLst/>
          </a:prstGeom>
          <a:noFill/>
        </p:spPr>
        <p:txBody>
          <a:bodyPr vert="horz" wrap="square" rtlCol="0">
            <a:spAutoFit/>
          </a:bodyPr>
          <a:lstStyle/>
          <a:p>
            <a:pPr algn="ctr"/>
            <a:r>
              <a:rPr lang="ja-JP" altLang="en-US" sz="1000" dirty="0"/>
              <a:t>リクエストの総数</a:t>
            </a:r>
            <a:r>
              <a:rPr lang="en-US" altLang="ja-JP" sz="1000" dirty="0"/>
              <a:t>(N)</a:t>
            </a:r>
            <a:endParaRPr kumimoji="1" lang="ja-JP" altLang="en-US" sz="1000" dirty="0"/>
          </a:p>
        </p:txBody>
      </p:sp>
      <p:sp>
        <p:nvSpPr>
          <p:cNvPr id="16" name="左中かっこ 15">
            <a:extLst>
              <a:ext uri="{FF2B5EF4-FFF2-40B4-BE49-F238E27FC236}">
                <a16:creationId xmlns:a16="http://schemas.microsoft.com/office/drawing/2014/main" id="{C331C687-A66C-CA47-481F-79EBADE479F9}"/>
              </a:ext>
            </a:extLst>
          </p:cNvPr>
          <p:cNvSpPr/>
          <p:nvPr/>
        </p:nvSpPr>
        <p:spPr>
          <a:xfrm>
            <a:off x="7427874" y="5227341"/>
            <a:ext cx="139505" cy="6477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7" name="Picture 3">
            <a:extLst>
              <a:ext uri="{FF2B5EF4-FFF2-40B4-BE49-F238E27FC236}">
                <a16:creationId xmlns:a16="http://schemas.microsoft.com/office/drawing/2014/main" id="{15B7D6C8-3826-87C4-1FCD-A03504561D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4296" y="5766601"/>
            <a:ext cx="282802" cy="2806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18" name="Picture 3">
            <a:extLst>
              <a:ext uri="{FF2B5EF4-FFF2-40B4-BE49-F238E27FC236}">
                <a16:creationId xmlns:a16="http://schemas.microsoft.com/office/drawing/2014/main" id="{7E27CD0C-A28E-308E-0EBB-7AC317E367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9922" y="5900919"/>
            <a:ext cx="282802" cy="2806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19" name="Picture 3">
            <a:extLst>
              <a:ext uri="{FF2B5EF4-FFF2-40B4-BE49-F238E27FC236}">
                <a16:creationId xmlns:a16="http://schemas.microsoft.com/office/drawing/2014/main" id="{9878B070-3B67-A686-47B1-74267BAA1B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5507" y="5387023"/>
            <a:ext cx="282802" cy="2806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20" name="Picture 3">
            <a:extLst>
              <a:ext uri="{FF2B5EF4-FFF2-40B4-BE49-F238E27FC236}">
                <a16:creationId xmlns:a16="http://schemas.microsoft.com/office/drawing/2014/main" id="{107C772D-E21E-BADA-28D9-CDF0211AA6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1133" y="5521341"/>
            <a:ext cx="282802" cy="2806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21" name="Picture 3">
            <a:extLst>
              <a:ext uri="{FF2B5EF4-FFF2-40B4-BE49-F238E27FC236}">
                <a16:creationId xmlns:a16="http://schemas.microsoft.com/office/drawing/2014/main" id="{DA874E28-C02E-96C5-B12A-B51A77EA7F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5497" y="4937135"/>
            <a:ext cx="282802" cy="2806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22" name="Picture 3">
            <a:extLst>
              <a:ext uri="{FF2B5EF4-FFF2-40B4-BE49-F238E27FC236}">
                <a16:creationId xmlns:a16="http://schemas.microsoft.com/office/drawing/2014/main" id="{458BC121-D4FC-D9A8-4508-5014901668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1123" y="5071453"/>
            <a:ext cx="282802" cy="2806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mc:AlternateContent xmlns:mc="http://schemas.openxmlformats.org/markup-compatibility/2006">
        <mc:Choice xmlns:a14="http://schemas.microsoft.com/office/drawing/2010/main" Requires="a14">
          <p:sp>
            <p:nvSpPr>
              <p:cNvPr id="23" name="フローチャート: 処理 22">
                <a:extLst>
                  <a:ext uri="{FF2B5EF4-FFF2-40B4-BE49-F238E27FC236}">
                    <a16:creationId xmlns:a16="http://schemas.microsoft.com/office/drawing/2014/main" id="{ADDB01F4-BFFA-A273-18B0-3506C558236D}"/>
                  </a:ext>
                </a:extLst>
              </p:cNvPr>
              <p:cNvSpPr/>
              <p:nvPr/>
            </p:nvSpPr>
            <p:spPr>
              <a:xfrm>
                <a:off x="9391279" y="6193262"/>
                <a:ext cx="1526458" cy="460193"/>
              </a:xfrm>
              <a:prstGeom prst="flowChartProcess">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ja-JP" altLang="en-US" sz="1000" i="1">
                          <a:latin typeface="Cambria Math" panose="02040503050406030204" pitchFamily="18" charset="0"/>
                        </a:rPr>
                        <m:t>スループット</m:t>
                      </m:r>
                      <m:r>
                        <a:rPr lang="en-US" altLang="ja-JP" sz="1000" i="1">
                          <a:latin typeface="Cambria Math" panose="02040503050406030204" pitchFamily="18" charset="0"/>
                        </a:rPr>
                        <m:t>𝑅</m:t>
                      </m:r>
                      <m:r>
                        <a:rPr lang="en-US" altLang="ja-JP" sz="1000" i="1">
                          <a:latin typeface="Cambria Math" panose="02040503050406030204" pitchFamily="18" charset="0"/>
                        </a:rPr>
                        <m:t>=</m:t>
                      </m:r>
                      <m:f>
                        <m:fPr>
                          <m:ctrlPr>
                            <a:rPr lang="en-US" altLang="ja-JP" sz="1000" i="1">
                              <a:latin typeface="Cambria Math" panose="02040503050406030204" pitchFamily="18" charset="0"/>
                            </a:rPr>
                          </m:ctrlPr>
                        </m:fPr>
                        <m:num>
                          <m:r>
                            <a:rPr lang="en-US" altLang="ja-JP" sz="1000" i="1">
                              <a:latin typeface="Cambria Math" panose="02040503050406030204" pitchFamily="18" charset="0"/>
                            </a:rPr>
                            <m:t>𝑀</m:t>
                          </m:r>
                        </m:num>
                        <m:den>
                          <m:r>
                            <a:rPr lang="en-US" altLang="ja-JP" sz="1000" i="1">
                              <a:latin typeface="Cambria Math" panose="02040503050406030204" pitchFamily="18" charset="0"/>
                            </a:rPr>
                            <m:t>𝑚</m:t>
                          </m:r>
                        </m:den>
                      </m:f>
                    </m:oMath>
                  </m:oMathPara>
                </a14:m>
                <a:endParaRPr kumimoji="1" lang="ja-JP" altLang="en-US" sz="1200" dirty="0"/>
              </a:p>
            </p:txBody>
          </p:sp>
        </mc:Choice>
        <mc:Fallback>
          <p:sp>
            <p:nvSpPr>
              <p:cNvPr id="23" name="フローチャート: 処理 22">
                <a:extLst>
                  <a:ext uri="{FF2B5EF4-FFF2-40B4-BE49-F238E27FC236}">
                    <a16:creationId xmlns:a16="http://schemas.microsoft.com/office/drawing/2014/main" id="{ADDB01F4-BFFA-A273-18B0-3506C558236D}"/>
                  </a:ext>
                </a:extLst>
              </p:cNvPr>
              <p:cNvSpPr>
                <a:spLocks noRot="1" noChangeAspect="1" noMove="1" noResize="1" noEditPoints="1" noAdjustHandles="1" noChangeArrowheads="1" noChangeShapeType="1" noTextEdit="1"/>
              </p:cNvSpPr>
              <p:nvPr/>
            </p:nvSpPr>
            <p:spPr>
              <a:xfrm>
                <a:off x="9391279" y="6193262"/>
                <a:ext cx="1526458" cy="460193"/>
              </a:xfrm>
              <a:prstGeom prst="flowChartProcess">
                <a:avLst/>
              </a:prstGeom>
              <a:blipFill>
                <a:blip r:embed="rId4"/>
                <a:stretch>
                  <a:fillRect/>
                </a:stretch>
              </a:blipFill>
              <a:ln>
                <a:solidFill>
                  <a:schemeClr val="accent1"/>
                </a:solidFill>
              </a:ln>
            </p:spPr>
            <p:txBody>
              <a:bodyPr/>
              <a:lstStyle/>
              <a:p>
                <a:r>
                  <a:rPr lang="ja-JP" altLang="en-US">
                    <a:noFill/>
                  </a:rPr>
                  <a:t> </a:t>
                </a:r>
              </a:p>
            </p:txBody>
          </p:sp>
        </mc:Fallback>
      </mc:AlternateContent>
      <p:sp>
        <p:nvSpPr>
          <p:cNvPr id="24" name="吹き出し: 角を丸めた四角形 23">
            <a:extLst>
              <a:ext uri="{FF2B5EF4-FFF2-40B4-BE49-F238E27FC236}">
                <a16:creationId xmlns:a16="http://schemas.microsoft.com/office/drawing/2014/main" id="{0FD6F1D1-E5F0-FC15-1A1F-0DAC1A7701DF}"/>
              </a:ext>
            </a:extLst>
          </p:cNvPr>
          <p:cNvSpPr/>
          <p:nvPr/>
        </p:nvSpPr>
        <p:spPr>
          <a:xfrm>
            <a:off x="1718462" y="4400550"/>
            <a:ext cx="3966294" cy="2320925"/>
          </a:xfrm>
          <a:prstGeom prst="wedgeRoundRectCallout">
            <a:avLst>
              <a:gd name="adj1" fmla="val 54527"/>
              <a:gd name="adj2" fmla="val 20044"/>
              <a:gd name="adj3" fmla="val 16667"/>
            </a:avLst>
          </a:prstGeom>
        </p:spPr>
        <p:style>
          <a:lnRef idx="1">
            <a:schemeClr val="accent3"/>
          </a:lnRef>
          <a:fillRef idx="2">
            <a:schemeClr val="accent3"/>
          </a:fillRef>
          <a:effectRef idx="1">
            <a:schemeClr val="accent3"/>
          </a:effectRef>
          <a:fontRef idx="minor">
            <a:schemeClr val="dk1"/>
          </a:fontRef>
        </p:style>
        <p:txBody>
          <a:bodyPr rtlCol="0" anchor="t"/>
          <a:lstStyle/>
          <a:p>
            <a:r>
              <a:rPr kumimoji="1" lang="en-US" altLang="ja-JP" sz="1000" dirty="0"/>
              <a:t>【</a:t>
            </a:r>
            <a:r>
              <a:rPr kumimoji="1" lang="ja-JP" altLang="en-US" sz="1000" dirty="0"/>
              <a:t>ヒント</a:t>
            </a:r>
            <a:r>
              <a:rPr kumimoji="1" lang="en-US" altLang="ja-JP" sz="1000" dirty="0"/>
              <a:t>】</a:t>
            </a:r>
          </a:p>
          <a:p>
            <a:pPr marL="171450" indent="-171450">
              <a:buFont typeface="Wingdings" panose="05000000000000000000" pitchFamily="2" charset="2"/>
              <a:buChar char="l"/>
            </a:pPr>
            <a:r>
              <a:rPr kumimoji="1" lang="ja-JP" altLang="en-US" sz="1000" dirty="0"/>
              <a:t>スループットはサーバーの処理能力に比例する</a:t>
            </a:r>
          </a:p>
          <a:p>
            <a:pPr marL="628650" lvl="1" indent="-171450">
              <a:buFont typeface="Wingdings" panose="05000000000000000000" pitchFamily="2" charset="2"/>
              <a:buChar char="Ø"/>
            </a:pPr>
            <a:r>
              <a:rPr kumimoji="1" lang="ja-JP" altLang="en-US" sz="1000" dirty="0"/>
              <a:t>サーバー側の処理能力 </a:t>
            </a:r>
            <a:r>
              <a:rPr kumimoji="1" lang="en-US" altLang="ja-JP" sz="1000" dirty="0"/>
              <a:t>(M) </a:t>
            </a:r>
            <a:r>
              <a:rPr kumimoji="1" lang="ja-JP" altLang="en-US" sz="1000" dirty="0"/>
              <a:t>は上限があり、通常は固定値（変更にはサーバーの増強が必要）</a:t>
            </a:r>
          </a:p>
          <a:p>
            <a:pPr marL="628650" lvl="1" indent="-171450">
              <a:buFont typeface="Wingdings" panose="05000000000000000000" pitchFamily="2" charset="2"/>
              <a:buChar char="Ø"/>
            </a:pPr>
            <a:r>
              <a:rPr kumimoji="1" lang="ja-JP" altLang="en-US" sz="1000" dirty="0"/>
              <a:t>ここでサーバーの処理能力の一つの例としては、</a:t>
            </a:r>
            <a:r>
              <a:rPr kumimoji="1" lang="en-US" altLang="ja-JP" sz="1000" dirty="0"/>
              <a:t>CPU</a:t>
            </a:r>
            <a:r>
              <a:rPr kumimoji="1" lang="ja-JP" altLang="en-US" sz="1000" dirty="0"/>
              <a:t>の性能などが該当する</a:t>
            </a:r>
            <a:endParaRPr kumimoji="1" lang="en-US" altLang="ja-JP" sz="1000" dirty="0"/>
          </a:p>
          <a:p>
            <a:pPr marL="171450" indent="-171450">
              <a:buFont typeface="Wingdings" panose="05000000000000000000" pitchFamily="2" charset="2"/>
              <a:buChar char="l"/>
            </a:pPr>
            <a:r>
              <a:rPr lang="ja-JP" altLang="en-US" sz="1000" dirty="0"/>
              <a:t>スループットはリクエストの処理コストに反比例する</a:t>
            </a:r>
            <a:endParaRPr lang="en-US" altLang="ja-JP" sz="1000" dirty="0"/>
          </a:p>
          <a:p>
            <a:pPr marL="628650" lvl="1" indent="-171450">
              <a:buFont typeface="Wingdings" panose="05000000000000000000" pitchFamily="2" charset="2"/>
              <a:buChar char="Ø"/>
            </a:pPr>
            <a:r>
              <a:rPr lang="ja-JP" altLang="en-US" sz="1000" dirty="0"/>
              <a:t>リクエスト処理の処理コスト </a:t>
            </a:r>
            <a:r>
              <a:rPr lang="en-US" altLang="ja-JP" sz="1000" dirty="0"/>
              <a:t>(m) </a:t>
            </a:r>
            <a:r>
              <a:rPr lang="ja-JP" altLang="en-US" sz="1000" dirty="0"/>
              <a:t>が重いほどスループットが下がる</a:t>
            </a:r>
          </a:p>
          <a:p>
            <a:pPr marL="628650" lvl="1" indent="-171450">
              <a:buFont typeface="Wingdings" panose="05000000000000000000" pitchFamily="2" charset="2"/>
              <a:buChar char="Ø"/>
            </a:pPr>
            <a:r>
              <a:rPr lang="ja-JP" altLang="en-US" sz="1000" dirty="0"/>
              <a:t>リクエストの処理内容によって処理コストにバラつきがある（処理量が変わる）かもしれないが、負荷が掛かっている状態ではバラつきが平均化されるので、ほぼ固定値として考えて問題がない</a:t>
            </a:r>
          </a:p>
          <a:p>
            <a:pPr marL="171450" indent="-171450">
              <a:buFont typeface="Wingdings" panose="05000000000000000000" pitchFamily="2" charset="2"/>
              <a:buChar char="l"/>
            </a:pPr>
            <a:endParaRPr lang="ja-JP" altLang="en-US" sz="1000" dirty="0"/>
          </a:p>
          <a:p>
            <a:pPr marL="171450" indent="-171450">
              <a:buFont typeface="Wingdings" panose="05000000000000000000" pitchFamily="2" charset="2"/>
              <a:buChar char="l"/>
            </a:pPr>
            <a:endParaRPr kumimoji="1" lang="ja-JP" altLang="en-US" sz="1000" dirty="0"/>
          </a:p>
          <a:p>
            <a:endParaRPr kumimoji="1" lang="ja-JP" altLang="en-US" sz="1000" dirty="0"/>
          </a:p>
        </p:txBody>
      </p:sp>
    </p:spTree>
    <p:extLst>
      <p:ext uri="{BB962C8B-B14F-4D97-AF65-F5344CB8AC3E}">
        <p14:creationId xmlns:p14="http://schemas.microsoft.com/office/powerpoint/2010/main" val="169300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22CC0E-FF2A-415E-97F0-C3A1E2BF93E9}"/>
              </a:ext>
            </a:extLst>
          </p:cNvPr>
          <p:cNvSpPr>
            <a:spLocks noGrp="1"/>
          </p:cNvSpPr>
          <p:nvPr>
            <p:ph type="title"/>
          </p:nvPr>
        </p:nvSpPr>
        <p:spPr/>
        <p:txBody>
          <a:bodyPr/>
          <a:lstStyle/>
          <a:p>
            <a:r>
              <a:rPr lang="ja-JP" altLang="en-US" dirty="0"/>
              <a:t>スループットとレスポンスタイム</a:t>
            </a:r>
            <a:br>
              <a:rPr lang="en-US" altLang="ja-JP" dirty="0"/>
            </a:br>
            <a:r>
              <a:rPr lang="ja-JP" altLang="en-US" dirty="0"/>
              <a:t>グラフの形状 </a:t>
            </a:r>
            <a:r>
              <a:rPr lang="en-US" altLang="ja-JP" dirty="0"/>
              <a:t>– </a:t>
            </a:r>
            <a:r>
              <a:rPr lang="ja-JP" altLang="en-US" dirty="0"/>
              <a:t>理論値</a:t>
            </a:r>
            <a:endParaRPr kumimoji="1" lang="ja-JP" altLang="en-US" dirty="0"/>
          </a:p>
        </p:txBody>
      </p:sp>
      <p:sp>
        <p:nvSpPr>
          <p:cNvPr id="29" name="スライド番号プレースホルダー 28">
            <a:extLst>
              <a:ext uri="{FF2B5EF4-FFF2-40B4-BE49-F238E27FC236}">
                <a16:creationId xmlns:a16="http://schemas.microsoft.com/office/drawing/2014/main" id="{24194263-A712-5CCB-9464-C45F8007ACFD}"/>
              </a:ext>
            </a:extLst>
          </p:cNvPr>
          <p:cNvSpPr>
            <a:spLocks noGrp="1"/>
          </p:cNvSpPr>
          <p:nvPr>
            <p:ph type="sldNum" sz="quarter" idx="10"/>
          </p:nvPr>
        </p:nvSpPr>
        <p:spPr/>
        <p:txBody>
          <a:bodyPr/>
          <a:lstStyle/>
          <a:p>
            <a:fld id="{6C25B416-2A59-467F-9B4B-B66C83B82743}" type="slidenum">
              <a:rPr kumimoji="1" lang="ja-JP" altLang="en-US" smtClean="0"/>
              <a:t>4</a:t>
            </a:fld>
            <a:endParaRPr kumimoji="1" lang="ja-JP" altLang="en-US"/>
          </a:p>
        </p:txBody>
      </p:sp>
      <p:sp>
        <p:nvSpPr>
          <p:cNvPr id="3" name="コンテンツ プレースホルダー 2">
            <a:extLst>
              <a:ext uri="{FF2B5EF4-FFF2-40B4-BE49-F238E27FC236}">
                <a16:creationId xmlns:a16="http://schemas.microsoft.com/office/drawing/2014/main" id="{DA8CEF21-DB96-4147-8EAA-FF82063A06BF}"/>
              </a:ext>
            </a:extLst>
          </p:cNvPr>
          <p:cNvSpPr>
            <a:spLocks noGrp="1"/>
          </p:cNvSpPr>
          <p:nvPr>
            <p:ph sz="quarter" idx="13"/>
          </p:nvPr>
        </p:nvSpPr>
        <p:spPr/>
        <p:txBody>
          <a:bodyPr/>
          <a:lstStyle/>
          <a:p>
            <a:r>
              <a:rPr lang="ja-JP" altLang="en-US" dirty="0"/>
              <a:t>両グラフの特徴</a:t>
            </a:r>
            <a:endParaRPr lang="en-US" altLang="ja-JP" dirty="0"/>
          </a:p>
          <a:p>
            <a:pPr lvl="1"/>
            <a:r>
              <a:rPr lang="ja-JP" altLang="en-US" dirty="0"/>
              <a:t>両グラフとも、負荷を増加させると（＝同時実行スレッド数の増加）、リソースが飽和した点 </a:t>
            </a:r>
            <a:r>
              <a:rPr lang="en-US" altLang="ja-JP" dirty="0"/>
              <a:t>(X) </a:t>
            </a:r>
            <a:r>
              <a:rPr lang="ja-JP" altLang="en-US" dirty="0"/>
              <a:t>を境にして、傾向が変わる</a:t>
            </a:r>
            <a:endParaRPr kumimoji="1" lang="en-US" altLang="ja-JP" dirty="0"/>
          </a:p>
          <a:p>
            <a:r>
              <a:rPr lang="ja-JP" altLang="en-US" dirty="0"/>
              <a:t>スループットのグラフ</a:t>
            </a:r>
            <a:endParaRPr lang="en-US" altLang="ja-JP" dirty="0"/>
          </a:p>
          <a:p>
            <a:pPr lvl="1"/>
            <a:r>
              <a:rPr kumimoji="1" lang="ja-JP" altLang="en-US" dirty="0"/>
              <a:t>負荷が小さいうちは、負荷をかけただけスループットが増加する</a:t>
            </a:r>
            <a:endParaRPr kumimoji="1" lang="en-US" altLang="ja-JP" dirty="0"/>
          </a:p>
          <a:p>
            <a:pPr lvl="2"/>
            <a:r>
              <a:rPr lang="ja-JP" altLang="en-US" dirty="0"/>
              <a:t>受け付けたリクエストを全て捌いている状態</a:t>
            </a:r>
            <a:endParaRPr kumimoji="1" lang="en-US" altLang="ja-JP" dirty="0"/>
          </a:p>
          <a:p>
            <a:pPr lvl="1"/>
            <a:r>
              <a:rPr lang="ja-JP" altLang="en-US" dirty="0"/>
              <a:t>リソースが飽和する点を超えるとスループットは一定値を示す</a:t>
            </a:r>
            <a:endParaRPr lang="en-US" altLang="ja-JP" dirty="0"/>
          </a:p>
          <a:p>
            <a:pPr lvl="2"/>
            <a:r>
              <a:rPr kumimoji="1" lang="ja-JP" altLang="en-US" dirty="0"/>
              <a:t>さらに負荷をかけてもスループットは（理論上は）一定値のまま</a:t>
            </a:r>
            <a:endParaRPr kumimoji="1" lang="en-US" altLang="ja-JP" dirty="0"/>
          </a:p>
          <a:p>
            <a:r>
              <a:rPr lang="ja-JP" altLang="en-US" dirty="0"/>
              <a:t>レスポンスタイムのグラフ</a:t>
            </a:r>
            <a:endParaRPr lang="en-US" altLang="ja-JP" dirty="0"/>
          </a:p>
          <a:p>
            <a:pPr lvl="1"/>
            <a:r>
              <a:rPr kumimoji="1" lang="ja-JP" altLang="en-US" dirty="0"/>
              <a:t>負荷が小さいうちは、レスポンスタイムはほぼ一定値を示す。</a:t>
            </a:r>
            <a:endParaRPr kumimoji="1" lang="en-US" altLang="ja-JP" dirty="0"/>
          </a:p>
          <a:p>
            <a:pPr lvl="2"/>
            <a:r>
              <a:rPr lang="ja-JP" altLang="en-US" dirty="0"/>
              <a:t>なお、同時実行スレッド数がコア数を超えると完全な並列ではなくなるので、負荷が増えるに従いやや遅くなる可能性がある。</a:t>
            </a:r>
            <a:endParaRPr kumimoji="1" lang="en-US" altLang="ja-JP" dirty="0"/>
          </a:p>
          <a:p>
            <a:pPr lvl="1"/>
            <a:r>
              <a:rPr lang="ja-JP" altLang="en-US" dirty="0"/>
              <a:t>リソースが飽和する点を超えると、負荷に比例してレスポンスタイムが増加する</a:t>
            </a:r>
            <a:endParaRPr lang="en-US" altLang="ja-JP" dirty="0"/>
          </a:p>
          <a:p>
            <a:pPr lvl="2"/>
            <a:r>
              <a:rPr kumimoji="1" lang="ja-JP" altLang="en-US" dirty="0"/>
              <a:t>その傾きはスループット値（</a:t>
            </a:r>
            <a:r>
              <a:rPr kumimoji="1" lang="en-US" altLang="ja-JP" dirty="0"/>
              <a:t>R</a:t>
            </a:r>
            <a:r>
              <a:rPr kumimoji="1" lang="ja-JP" altLang="en-US" dirty="0"/>
              <a:t>）の逆数 </a:t>
            </a:r>
            <a:r>
              <a:rPr kumimoji="1" lang="en-US" altLang="ja-JP" dirty="0"/>
              <a:t>1/R </a:t>
            </a:r>
            <a:r>
              <a:rPr kumimoji="1" lang="ja-JP" altLang="en-US" dirty="0"/>
              <a:t>になる</a:t>
            </a:r>
            <a:endParaRPr kumimoji="1" lang="en-US" altLang="ja-JP" dirty="0"/>
          </a:p>
          <a:p>
            <a:pPr marL="0" indent="0">
              <a:buNone/>
            </a:pPr>
            <a:endParaRPr kumimoji="1" lang="en-US" altLang="ja-JP" dirty="0"/>
          </a:p>
          <a:p>
            <a:pPr lvl="1"/>
            <a:endParaRPr kumimoji="1" lang="ja-JP" altLang="en-US" dirty="0"/>
          </a:p>
        </p:txBody>
      </p:sp>
      <p:sp>
        <p:nvSpPr>
          <p:cNvPr id="27" name="テキスト プレースホルダー 26">
            <a:extLst>
              <a:ext uri="{FF2B5EF4-FFF2-40B4-BE49-F238E27FC236}">
                <a16:creationId xmlns:a16="http://schemas.microsoft.com/office/drawing/2014/main" id="{7A9FC646-8F70-6D3C-127A-910AB59DCC74}"/>
              </a:ext>
            </a:extLst>
          </p:cNvPr>
          <p:cNvSpPr>
            <a:spLocks noGrp="1"/>
          </p:cNvSpPr>
          <p:nvPr>
            <p:ph type="body" sz="quarter" idx="14"/>
          </p:nvPr>
        </p:nvSpPr>
        <p:spPr/>
        <p:txBody>
          <a:bodyPr/>
          <a:lstStyle/>
          <a:p>
            <a:endParaRPr lang="ja-JP" altLang="en-US"/>
          </a:p>
        </p:txBody>
      </p:sp>
      <p:sp>
        <p:nvSpPr>
          <p:cNvPr id="4" name="フローチャート: 処理 3">
            <a:extLst>
              <a:ext uri="{FF2B5EF4-FFF2-40B4-BE49-F238E27FC236}">
                <a16:creationId xmlns:a16="http://schemas.microsoft.com/office/drawing/2014/main" id="{75BF3C9E-3F15-44DC-9C37-210AF856AB97}"/>
              </a:ext>
            </a:extLst>
          </p:cNvPr>
          <p:cNvSpPr/>
          <p:nvPr/>
        </p:nvSpPr>
        <p:spPr>
          <a:xfrm>
            <a:off x="8324339" y="852196"/>
            <a:ext cx="3600000" cy="2811076"/>
          </a:xfrm>
          <a:prstGeom prst="flowChartProcess">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E1A6BB35-83F7-4607-9F4F-BCB4AAE551D2}"/>
              </a:ext>
            </a:extLst>
          </p:cNvPr>
          <p:cNvCxnSpPr>
            <a:cxnSpLocks/>
          </p:cNvCxnSpPr>
          <p:nvPr/>
        </p:nvCxnSpPr>
        <p:spPr>
          <a:xfrm>
            <a:off x="8823960" y="998220"/>
            <a:ext cx="0" cy="2232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03FFE82-72C2-46C7-924E-B4D70E62D300}"/>
              </a:ext>
            </a:extLst>
          </p:cNvPr>
          <p:cNvCxnSpPr>
            <a:cxnSpLocks/>
          </p:cNvCxnSpPr>
          <p:nvPr/>
        </p:nvCxnSpPr>
        <p:spPr>
          <a:xfrm flipH="1">
            <a:off x="8823960" y="3230220"/>
            <a:ext cx="2880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01050F4E-512B-419F-9DC9-6A9E0DB56B5D}"/>
              </a:ext>
            </a:extLst>
          </p:cNvPr>
          <p:cNvSpPr txBox="1"/>
          <p:nvPr/>
        </p:nvSpPr>
        <p:spPr>
          <a:xfrm rot="16200000">
            <a:off x="7900932" y="1991110"/>
            <a:ext cx="1599835" cy="246221"/>
          </a:xfrm>
          <a:prstGeom prst="rect">
            <a:avLst/>
          </a:prstGeom>
          <a:noFill/>
        </p:spPr>
        <p:txBody>
          <a:bodyPr wrap="square" rtlCol="0">
            <a:spAutoFit/>
          </a:bodyPr>
          <a:lstStyle/>
          <a:p>
            <a:pPr algn="ctr"/>
            <a:r>
              <a:rPr lang="ja-JP" altLang="en-US" sz="1000" dirty="0"/>
              <a:t>スループット  </a:t>
            </a:r>
            <a:r>
              <a:rPr lang="en-US" altLang="ja-JP" sz="1000" dirty="0"/>
              <a:t>(r)</a:t>
            </a:r>
            <a:endParaRPr kumimoji="1" lang="ja-JP" altLang="en-US" sz="1000" dirty="0"/>
          </a:p>
        </p:txBody>
      </p:sp>
      <p:sp>
        <p:nvSpPr>
          <p:cNvPr id="8" name="テキスト ボックス 7">
            <a:extLst>
              <a:ext uri="{FF2B5EF4-FFF2-40B4-BE49-F238E27FC236}">
                <a16:creationId xmlns:a16="http://schemas.microsoft.com/office/drawing/2014/main" id="{79578DFA-5F2B-47AA-8BAD-6E36A5E1006C}"/>
              </a:ext>
            </a:extLst>
          </p:cNvPr>
          <p:cNvSpPr txBox="1"/>
          <p:nvPr/>
        </p:nvSpPr>
        <p:spPr>
          <a:xfrm>
            <a:off x="9464042" y="3300082"/>
            <a:ext cx="1599835" cy="246221"/>
          </a:xfrm>
          <a:prstGeom prst="rect">
            <a:avLst/>
          </a:prstGeom>
          <a:noFill/>
        </p:spPr>
        <p:txBody>
          <a:bodyPr wrap="square" rtlCol="0">
            <a:spAutoFit/>
          </a:bodyPr>
          <a:lstStyle/>
          <a:p>
            <a:pPr algn="ctr"/>
            <a:r>
              <a:rPr kumimoji="1" lang="ja-JP" altLang="en-US" sz="1000" dirty="0"/>
              <a:t>同時実行スレッド数 </a:t>
            </a:r>
            <a:r>
              <a:rPr kumimoji="1" lang="en-US" altLang="ja-JP" sz="1000" dirty="0"/>
              <a:t>(n)</a:t>
            </a:r>
            <a:endParaRPr kumimoji="1" lang="ja-JP" altLang="en-US" sz="1000" dirty="0"/>
          </a:p>
        </p:txBody>
      </p:sp>
      <p:sp>
        <p:nvSpPr>
          <p:cNvPr id="9" name="フローチャート: 処理 8">
            <a:extLst>
              <a:ext uri="{FF2B5EF4-FFF2-40B4-BE49-F238E27FC236}">
                <a16:creationId xmlns:a16="http://schemas.microsoft.com/office/drawing/2014/main" id="{517AB593-90D8-47F0-9CD9-15B3C16C7343}"/>
              </a:ext>
            </a:extLst>
          </p:cNvPr>
          <p:cNvSpPr/>
          <p:nvPr/>
        </p:nvSpPr>
        <p:spPr>
          <a:xfrm>
            <a:off x="8324339" y="3807348"/>
            <a:ext cx="3600000" cy="2811076"/>
          </a:xfrm>
          <a:prstGeom prst="flowChartProcess">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240E6EBA-A403-4D15-BDC7-90673B57A628}"/>
              </a:ext>
            </a:extLst>
          </p:cNvPr>
          <p:cNvCxnSpPr>
            <a:cxnSpLocks/>
          </p:cNvCxnSpPr>
          <p:nvPr/>
        </p:nvCxnSpPr>
        <p:spPr>
          <a:xfrm>
            <a:off x="8823960" y="3953372"/>
            <a:ext cx="0" cy="2232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9FE5B250-FE0E-4DAC-B472-F0897670AE78}"/>
              </a:ext>
            </a:extLst>
          </p:cNvPr>
          <p:cNvCxnSpPr>
            <a:cxnSpLocks/>
          </p:cNvCxnSpPr>
          <p:nvPr/>
        </p:nvCxnSpPr>
        <p:spPr>
          <a:xfrm flipH="1">
            <a:off x="8823960" y="6185372"/>
            <a:ext cx="2880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DC54FF0F-6197-45E4-87B2-2E6D4278A45C}"/>
              </a:ext>
            </a:extLst>
          </p:cNvPr>
          <p:cNvSpPr txBox="1"/>
          <p:nvPr/>
        </p:nvSpPr>
        <p:spPr>
          <a:xfrm rot="16200000">
            <a:off x="7900932" y="4946262"/>
            <a:ext cx="1599835" cy="246221"/>
          </a:xfrm>
          <a:prstGeom prst="rect">
            <a:avLst/>
          </a:prstGeom>
          <a:noFill/>
        </p:spPr>
        <p:txBody>
          <a:bodyPr wrap="square" rtlCol="0">
            <a:spAutoFit/>
          </a:bodyPr>
          <a:lstStyle/>
          <a:p>
            <a:pPr algn="ctr"/>
            <a:r>
              <a:rPr kumimoji="1" lang="ja-JP" altLang="en-US" sz="1000" dirty="0"/>
              <a:t>レスポンスタイム </a:t>
            </a:r>
            <a:r>
              <a:rPr kumimoji="1" lang="en-US" altLang="ja-JP" sz="1000" dirty="0"/>
              <a:t>(t)</a:t>
            </a:r>
            <a:endParaRPr kumimoji="1" lang="ja-JP" altLang="en-US" sz="1000" dirty="0"/>
          </a:p>
        </p:txBody>
      </p:sp>
      <p:sp>
        <p:nvSpPr>
          <p:cNvPr id="13" name="テキスト ボックス 12">
            <a:extLst>
              <a:ext uri="{FF2B5EF4-FFF2-40B4-BE49-F238E27FC236}">
                <a16:creationId xmlns:a16="http://schemas.microsoft.com/office/drawing/2014/main" id="{2AF1962C-1F3E-4503-99E8-2D0927AF8262}"/>
              </a:ext>
            </a:extLst>
          </p:cNvPr>
          <p:cNvSpPr txBox="1"/>
          <p:nvPr/>
        </p:nvSpPr>
        <p:spPr>
          <a:xfrm>
            <a:off x="9464042" y="6255234"/>
            <a:ext cx="1599835" cy="246221"/>
          </a:xfrm>
          <a:prstGeom prst="rect">
            <a:avLst/>
          </a:prstGeom>
          <a:noFill/>
        </p:spPr>
        <p:txBody>
          <a:bodyPr wrap="square" rtlCol="0">
            <a:spAutoFit/>
          </a:bodyPr>
          <a:lstStyle/>
          <a:p>
            <a:pPr algn="ctr"/>
            <a:r>
              <a:rPr kumimoji="1" lang="ja-JP" altLang="en-US" sz="1000" dirty="0"/>
              <a:t>同時実行スレッド数 </a:t>
            </a:r>
            <a:r>
              <a:rPr lang="en-US" altLang="ja-JP" sz="1000" dirty="0"/>
              <a:t>(n)</a:t>
            </a:r>
            <a:endParaRPr kumimoji="1" lang="ja-JP" altLang="en-US" sz="1000" dirty="0"/>
          </a:p>
        </p:txBody>
      </p:sp>
      <p:cxnSp>
        <p:nvCxnSpPr>
          <p:cNvPr id="14" name="直線コネクタ 13">
            <a:extLst>
              <a:ext uri="{FF2B5EF4-FFF2-40B4-BE49-F238E27FC236}">
                <a16:creationId xmlns:a16="http://schemas.microsoft.com/office/drawing/2014/main" id="{7C252071-BCFB-4E79-8EF6-69B5996CE4D8}"/>
              </a:ext>
            </a:extLst>
          </p:cNvPr>
          <p:cNvCxnSpPr/>
          <p:nvPr/>
        </p:nvCxnSpPr>
        <p:spPr>
          <a:xfrm>
            <a:off x="8823960" y="1314303"/>
            <a:ext cx="4572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C827D2F-7B33-4EFC-8C7F-3229CB7F3D80}"/>
              </a:ext>
            </a:extLst>
          </p:cNvPr>
          <p:cNvCxnSpPr/>
          <p:nvPr/>
        </p:nvCxnSpPr>
        <p:spPr>
          <a:xfrm>
            <a:off x="9281160" y="1314303"/>
            <a:ext cx="2422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1C34021-8219-4287-8212-72C5C91F2B25}"/>
              </a:ext>
            </a:extLst>
          </p:cNvPr>
          <p:cNvCxnSpPr>
            <a:cxnSpLocks/>
          </p:cNvCxnSpPr>
          <p:nvPr/>
        </p:nvCxnSpPr>
        <p:spPr>
          <a:xfrm flipV="1">
            <a:off x="8823960" y="1314302"/>
            <a:ext cx="457200" cy="19159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BB42BBDE-947F-4F09-9119-3DE3B0DE12ED}"/>
              </a:ext>
            </a:extLst>
          </p:cNvPr>
          <p:cNvSpPr txBox="1"/>
          <p:nvPr/>
        </p:nvSpPr>
        <p:spPr>
          <a:xfrm>
            <a:off x="8590104" y="1167824"/>
            <a:ext cx="282450" cy="307777"/>
          </a:xfrm>
          <a:prstGeom prst="rect">
            <a:avLst/>
          </a:prstGeom>
          <a:noFill/>
        </p:spPr>
        <p:txBody>
          <a:bodyPr wrap="none" rtlCol="0">
            <a:spAutoFit/>
          </a:bodyPr>
          <a:lstStyle/>
          <a:p>
            <a:r>
              <a:rPr kumimoji="1" lang="en-US" altLang="ja-JP" sz="1400" dirty="0"/>
              <a:t>R</a:t>
            </a:r>
            <a:endParaRPr kumimoji="1" lang="ja-JP" altLang="en-US" sz="1400" dirty="0"/>
          </a:p>
        </p:txBody>
      </p:sp>
      <p:cxnSp>
        <p:nvCxnSpPr>
          <p:cNvPr id="18" name="直線コネクタ 17">
            <a:extLst>
              <a:ext uri="{FF2B5EF4-FFF2-40B4-BE49-F238E27FC236}">
                <a16:creationId xmlns:a16="http://schemas.microsoft.com/office/drawing/2014/main" id="{650EE295-B507-4A6A-A35F-6105122C33BD}"/>
              </a:ext>
            </a:extLst>
          </p:cNvPr>
          <p:cNvCxnSpPr>
            <a:cxnSpLocks/>
          </p:cNvCxnSpPr>
          <p:nvPr/>
        </p:nvCxnSpPr>
        <p:spPr>
          <a:xfrm>
            <a:off x="8823960" y="5869290"/>
            <a:ext cx="457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159BAC0-79C5-4A3E-899F-87D34A6917F2}"/>
              </a:ext>
            </a:extLst>
          </p:cNvPr>
          <p:cNvCxnSpPr>
            <a:cxnSpLocks/>
          </p:cNvCxnSpPr>
          <p:nvPr/>
        </p:nvCxnSpPr>
        <p:spPr>
          <a:xfrm flipV="1">
            <a:off x="9281160" y="4099560"/>
            <a:ext cx="2422800" cy="17697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24BC916-712E-4A9E-90F4-5A19B9D3D398}"/>
              </a:ext>
            </a:extLst>
          </p:cNvPr>
          <p:cNvCxnSpPr/>
          <p:nvPr/>
        </p:nvCxnSpPr>
        <p:spPr>
          <a:xfrm>
            <a:off x="10012680" y="5341620"/>
            <a:ext cx="807720" cy="0"/>
          </a:xfrm>
          <a:prstGeom prst="line">
            <a:avLst/>
          </a:prstGeom>
          <a:ln w="127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2110DE5-1CC8-4A63-AE66-FFC17BE89993}"/>
              </a:ext>
            </a:extLst>
          </p:cNvPr>
          <p:cNvCxnSpPr>
            <a:cxnSpLocks/>
          </p:cNvCxnSpPr>
          <p:nvPr/>
        </p:nvCxnSpPr>
        <p:spPr>
          <a:xfrm>
            <a:off x="10820400" y="4754880"/>
            <a:ext cx="0" cy="586740"/>
          </a:xfrm>
          <a:prstGeom prst="line">
            <a:avLst/>
          </a:prstGeom>
          <a:ln w="127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84475444-BF1E-4FE0-87C6-5544B0263E78}"/>
              </a:ext>
            </a:extLst>
          </p:cNvPr>
          <p:cNvSpPr txBox="1"/>
          <p:nvPr/>
        </p:nvSpPr>
        <p:spPr>
          <a:xfrm>
            <a:off x="10820399" y="5069372"/>
            <a:ext cx="442750" cy="307777"/>
          </a:xfrm>
          <a:prstGeom prst="rect">
            <a:avLst/>
          </a:prstGeom>
          <a:noFill/>
        </p:spPr>
        <p:txBody>
          <a:bodyPr wrap="none" rtlCol="0">
            <a:spAutoFit/>
          </a:bodyPr>
          <a:lstStyle/>
          <a:p>
            <a:r>
              <a:rPr kumimoji="1" lang="en-US" altLang="ja-JP" sz="1400" dirty="0"/>
              <a:t>1/R</a:t>
            </a:r>
            <a:endParaRPr kumimoji="1" lang="ja-JP" altLang="en-US" sz="1400" dirty="0"/>
          </a:p>
        </p:txBody>
      </p:sp>
      <p:cxnSp>
        <p:nvCxnSpPr>
          <p:cNvPr id="23" name="直線コネクタ 22">
            <a:extLst>
              <a:ext uri="{FF2B5EF4-FFF2-40B4-BE49-F238E27FC236}">
                <a16:creationId xmlns:a16="http://schemas.microsoft.com/office/drawing/2014/main" id="{AC80DEEE-D8E4-4500-9405-C9EDC23FD449}"/>
              </a:ext>
            </a:extLst>
          </p:cNvPr>
          <p:cNvCxnSpPr>
            <a:cxnSpLocks/>
          </p:cNvCxnSpPr>
          <p:nvPr/>
        </p:nvCxnSpPr>
        <p:spPr>
          <a:xfrm>
            <a:off x="9281160" y="3953372"/>
            <a:ext cx="0" cy="2232000"/>
          </a:xfrm>
          <a:prstGeom prst="line">
            <a:avLst/>
          </a:prstGeom>
          <a:ln w="127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D94DC4B-1079-4656-B995-450C9148B59F}"/>
              </a:ext>
            </a:extLst>
          </p:cNvPr>
          <p:cNvCxnSpPr>
            <a:cxnSpLocks/>
          </p:cNvCxnSpPr>
          <p:nvPr/>
        </p:nvCxnSpPr>
        <p:spPr>
          <a:xfrm>
            <a:off x="9281160" y="998220"/>
            <a:ext cx="0" cy="2232000"/>
          </a:xfrm>
          <a:prstGeom prst="line">
            <a:avLst/>
          </a:prstGeom>
          <a:ln w="127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78537EC4-2C86-48BF-ACD2-9A8BE6F36E11}"/>
              </a:ext>
            </a:extLst>
          </p:cNvPr>
          <p:cNvSpPr txBox="1"/>
          <p:nvPr/>
        </p:nvSpPr>
        <p:spPr>
          <a:xfrm>
            <a:off x="9139935" y="3194084"/>
            <a:ext cx="282450"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26" name="テキスト ボックス 25">
            <a:extLst>
              <a:ext uri="{FF2B5EF4-FFF2-40B4-BE49-F238E27FC236}">
                <a16:creationId xmlns:a16="http://schemas.microsoft.com/office/drawing/2014/main" id="{29A5B2DB-8524-4B9A-ADEE-DF964DE666F6}"/>
              </a:ext>
            </a:extLst>
          </p:cNvPr>
          <p:cNvSpPr txBox="1"/>
          <p:nvPr/>
        </p:nvSpPr>
        <p:spPr>
          <a:xfrm>
            <a:off x="9139935" y="6156759"/>
            <a:ext cx="282450"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28" name="四角形: 角を丸くする 27">
            <a:extLst>
              <a:ext uri="{FF2B5EF4-FFF2-40B4-BE49-F238E27FC236}">
                <a16:creationId xmlns:a16="http://schemas.microsoft.com/office/drawing/2014/main" id="{0B21F587-A5D3-429E-9687-AC793CB2D8ED}"/>
              </a:ext>
            </a:extLst>
          </p:cNvPr>
          <p:cNvSpPr/>
          <p:nvPr/>
        </p:nvSpPr>
        <p:spPr>
          <a:xfrm>
            <a:off x="267660" y="5853447"/>
            <a:ext cx="7695837" cy="914400"/>
          </a:xfrm>
          <a:prstGeom prst="roundRect">
            <a:avLst/>
          </a:prstGeom>
        </p:spPr>
        <p:style>
          <a:lnRef idx="2">
            <a:schemeClr val="accent4"/>
          </a:lnRef>
          <a:fillRef idx="1">
            <a:schemeClr val="lt1"/>
          </a:fillRef>
          <a:effectRef idx="0">
            <a:schemeClr val="accent4"/>
          </a:effectRef>
          <a:fontRef idx="minor">
            <a:schemeClr val="dk1"/>
          </a:fontRef>
        </p:style>
        <p:txBody>
          <a:bodyPr rtlCol="0" anchor="t"/>
          <a:lstStyle/>
          <a:p>
            <a:r>
              <a:rPr kumimoji="1" lang="en-US" altLang="ja-JP" sz="1000" dirty="0">
                <a:latin typeface="+mn-ea"/>
              </a:rPr>
              <a:t>【</a:t>
            </a:r>
            <a:r>
              <a:rPr kumimoji="1" lang="ja-JP" altLang="en-US" sz="1000" dirty="0">
                <a:latin typeface="+mn-ea"/>
              </a:rPr>
              <a:t>参考</a:t>
            </a:r>
            <a:r>
              <a:rPr kumimoji="1" lang="en-US" altLang="ja-JP" sz="1000" dirty="0">
                <a:latin typeface="+mn-ea"/>
              </a:rPr>
              <a:t>】</a:t>
            </a:r>
          </a:p>
          <a:p>
            <a:r>
              <a:rPr kumimoji="1" lang="ja-JP" altLang="en-US" sz="1000" dirty="0">
                <a:latin typeface="+mn-ea"/>
              </a:rPr>
              <a:t>負荷を徐々に上げていったときに一番先に </a:t>
            </a:r>
            <a:r>
              <a:rPr kumimoji="1" lang="en-US" altLang="ja-JP" sz="1000" dirty="0">
                <a:latin typeface="+mn-ea"/>
              </a:rPr>
              <a:t>CPU </a:t>
            </a:r>
            <a:r>
              <a:rPr kumimoji="1" lang="ja-JP" altLang="en-US" sz="1000" dirty="0">
                <a:latin typeface="+mn-ea"/>
              </a:rPr>
              <a:t>が飽和するのが通常は適切な姿。</a:t>
            </a:r>
            <a:endParaRPr kumimoji="1" lang="en-US" altLang="ja-JP" sz="1000" dirty="0">
              <a:latin typeface="+mn-ea"/>
            </a:endParaRPr>
          </a:p>
          <a:p>
            <a:r>
              <a:rPr kumimoji="1" lang="ja-JP" altLang="en-US" sz="1000" dirty="0">
                <a:latin typeface="+mn-ea"/>
              </a:rPr>
              <a:t>正しく実装されているサーバーアプリなら、</a:t>
            </a:r>
            <a:r>
              <a:rPr kumimoji="1" lang="en-US" altLang="ja-JP" sz="1000" dirty="0">
                <a:latin typeface="+mn-ea"/>
              </a:rPr>
              <a:t>CPU </a:t>
            </a:r>
            <a:r>
              <a:rPr kumimoji="1" lang="ja-JP" altLang="en-US" sz="1000" dirty="0">
                <a:latin typeface="+mn-ea"/>
              </a:rPr>
              <a:t>の性能が充分に発揮できるように設計すべき。つまりメモリやハードディスクに先にボトルネックが発生しないように設計すべき。車の速度で例えるなら、エンジンの性能が十分に発揮できるように車体を調整してタイヤや駆動系などがボトルネックにならないように設計すると同じこと。</a:t>
            </a:r>
          </a:p>
          <a:p>
            <a:endParaRPr kumimoji="1" lang="ja-JP" altLang="en-US" sz="1000" dirty="0">
              <a:latin typeface="+mn-ea"/>
            </a:endParaRPr>
          </a:p>
        </p:txBody>
      </p:sp>
    </p:spTree>
    <p:extLst>
      <p:ext uri="{BB962C8B-B14F-4D97-AF65-F5344CB8AC3E}">
        <p14:creationId xmlns:p14="http://schemas.microsoft.com/office/powerpoint/2010/main" val="248712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7D336B-2484-4202-8F28-A99B1CA8654D}"/>
              </a:ext>
            </a:extLst>
          </p:cNvPr>
          <p:cNvSpPr>
            <a:spLocks noGrp="1"/>
          </p:cNvSpPr>
          <p:nvPr>
            <p:ph type="title"/>
          </p:nvPr>
        </p:nvSpPr>
        <p:spPr/>
        <p:txBody>
          <a:bodyPr/>
          <a:lstStyle/>
          <a:p>
            <a:r>
              <a:rPr lang="ja-JP" altLang="en-US" dirty="0"/>
              <a:t>スループットとレスポンスタイム</a:t>
            </a:r>
            <a:br>
              <a:rPr lang="ja-JP" altLang="en-US" dirty="0"/>
            </a:br>
            <a:r>
              <a:rPr lang="ja-JP" altLang="en-US" dirty="0"/>
              <a:t>グラフの形状 </a:t>
            </a:r>
            <a:r>
              <a:rPr lang="en-US" altLang="ja-JP" dirty="0"/>
              <a:t>– </a:t>
            </a:r>
            <a:r>
              <a:rPr lang="ja-JP" altLang="en-US" dirty="0"/>
              <a:t>現実値</a:t>
            </a:r>
            <a:endParaRPr kumimoji="1" lang="ja-JP" altLang="en-US" dirty="0"/>
          </a:p>
        </p:txBody>
      </p:sp>
      <p:sp>
        <p:nvSpPr>
          <p:cNvPr id="25" name="スライド番号プレースホルダー 24">
            <a:extLst>
              <a:ext uri="{FF2B5EF4-FFF2-40B4-BE49-F238E27FC236}">
                <a16:creationId xmlns:a16="http://schemas.microsoft.com/office/drawing/2014/main" id="{EAEAAD29-2661-8167-27DF-F051FB8B843F}"/>
              </a:ext>
            </a:extLst>
          </p:cNvPr>
          <p:cNvSpPr>
            <a:spLocks noGrp="1"/>
          </p:cNvSpPr>
          <p:nvPr>
            <p:ph type="sldNum" sz="quarter" idx="10"/>
          </p:nvPr>
        </p:nvSpPr>
        <p:spPr/>
        <p:txBody>
          <a:bodyPr/>
          <a:lstStyle/>
          <a:p>
            <a:fld id="{6C25B416-2A59-467F-9B4B-B66C83B82743}" type="slidenum">
              <a:rPr kumimoji="1" lang="ja-JP" altLang="en-US" smtClean="0"/>
              <a:t>5</a:t>
            </a:fld>
            <a:endParaRPr kumimoji="1" lang="ja-JP" altLang="en-US"/>
          </a:p>
        </p:txBody>
      </p:sp>
      <p:sp>
        <p:nvSpPr>
          <p:cNvPr id="3" name="コンテンツ プレースホルダー 2">
            <a:extLst>
              <a:ext uri="{FF2B5EF4-FFF2-40B4-BE49-F238E27FC236}">
                <a16:creationId xmlns:a16="http://schemas.microsoft.com/office/drawing/2014/main" id="{C9AD0586-32FC-44BC-ACE4-BADDC63769DF}"/>
              </a:ext>
            </a:extLst>
          </p:cNvPr>
          <p:cNvSpPr>
            <a:spLocks noGrp="1"/>
          </p:cNvSpPr>
          <p:nvPr>
            <p:ph sz="quarter" idx="13"/>
          </p:nvPr>
        </p:nvSpPr>
        <p:spPr/>
        <p:txBody>
          <a:bodyPr/>
          <a:lstStyle/>
          <a:p>
            <a:r>
              <a:rPr lang="ja-JP" altLang="en-US" dirty="0"/>
              <a:t>スレッド数の増加に伴うコンテキストスイッチのコストが増大する為、現実的には右図のような形状になる</a:t>
            </a:r>
            <a:endParaRPr lang="en-US" altLang="ja-JP" dirty="0"/>
          </a:p>
          <a:p>
            <a:pPr lvl="1"/>
            <a:endParaRPr lang="en-US" altLang="ja-JP" dirty="0"/>
          </a:p>
          <a:p>
            <a:r>
              <a:rPr lang="ja-JP" altLang="en-US" dirty="0"/>
              <a:t>両グラフとも、リソースが飽和した点で形状が変わる</a:t>
            </a:r>
            <a:endParaRPr lang="en-US" altLang="ja-JP" dirty="0"/>
          </a:p>
          <a:p>
            <a:pPr lvl="1"/>
            <a:r>
              <a:rPr lang="ja-JP" altLang="en-US" dirty="0"/>
              <a:t>スループット</a:t>
            </a:r>
          </a:p>
          <a:p>
            <a:pPr lvl="2"/>
            <a:r>
              <a:rPr lang="ja-JP" altLang="en-US" dirty="0"/>
              <a:t>右肩下がりで、弧を描くようなグラフになる</a:t>
            </a:r>
          </a:p>
          <a:p>
            <a:pPr lvl="1"/>
            <a:r>
              <a:rPr lang="ja-JP" altLang="en-US" dirty="0"/>
              <a:t>レスポンスタイム</a:t>
            </a:r>
          </a:p>
          <a:p>
            <a:pPr lvl="2"/>
            <a:r>
              <a:rPr lang="ja-JP" altLang="en-US" dirty="0"/>
              <a:t>右肩上がりで、弧を描くようなグラフになる</a:t>
            </a:r>
            <a:endParaRPr lang="en-US" altLang="ja-JP" dirty="0"/>
          </a:p>
          <a:p>
            <a:pPr lvl="1"/>
            <a:endParaRPr lang="en-US" altLang="ja-JP" dirty="0"/>
          </a:p>
          <a:p>
            <a:r>
              <a:rPr lang="ja-JP" altLang="en-US" dirty="0"/>
              <a:t>ただし、このグラフも理想形であり、アプリケーションの作りが悪いと、このようなグラフすらならないことがある</a:t>
            </a:r>
          </a:p>
          <a:p>
            <a:pPr lvl="1"/>
            <a:r>
              <a:rPr lang="ja-JP" altLang="en-US" dirty="0"/>
              <a:t>内部で例外が多発している場合</a:t>
            </a:r>
          </a:p>
          <a:p>
            <a:pPr lvl="1"/>
            <a:r>
              <a:rPr lang="ja-JP" altLang="en-US" dirty="0"/>
              <a:t>デッドロックが多発している場合</a:t>
            </a:r>
          </a:p>
          <a:p>
            <a:pPr lvl="1"/>
            <a:r>
              <a:rPr lang="ja-JP" altLang="en-US" dirty="0"/>
              <a:t>ブロッキングが多発している場合</a:t>
            </a:r>
          </a:p>
          <a:p>
            <a:pPr lvl="1"/>
            <a:r>
              <a:rPr lang="en-US" altLang="ja-JP" dirty="0"/>
              <a:t>…</a:t>
            </a:r>
            <a:r>
              <a:rPr lang="ja-JP" altLang="en-US" dirty="0"/>
              <a:t>など</a:t>
            </a:r>
          </a:p>
          <a:p>
            <a:endParaRPr lang="ja-JP" altLang="en-US" dirty="0"/>
          </a:p>
          <a:p>
            <a:pPr lvl="1"/>
            <a:endParaRPr kumimoji="1" lang="ja-JP" altLang="en-US" dirty="0"/>
          </a:p>
        </p:txBody>
      </p:sp>
      <p:sp>
        <p:nvSpPr>
          <p:cNvPr id="24" name="テキスト プレースホルダー 23">
            <a:extLst>
              <a:ext uri="{FF2B5EF4-FFF2-40B4-BE49-F238E27FC236}">
                <a16:creationId xmlns:a16="http://schemas.microsoft.com/office/drawing/2014/main" id="{E249088C-7592-993B-4231-D746DDA7FCE9}"/>
              </a:ext>
            </a:extLst>
          </p:cNvPr>
          <p:cNvSpPr>
            <a:spLocks noGrp="1"/>
          </p:cNvSpPr>
          <p:nvPr>
            <p:ph type="body" sz="quarter" idx="14"/>
          </p:nvPr>
        </p:nvSpPr>
        <p:spPr/>
        <p:txBody>
          <a:bodyPr/>
          <a:lstStyle/>
          <a:p>
            <a:endParaRPr lang="ja-JP" altLang="en-US"/>
          </a:p>
        </p:txBody>
      </p:sp>
      <p:sp>
        <p:nvSpPr>
          <p:cNvPr id="4" name="フローチャート: 処理 3">
            <a:extLst>
              <a:ext uri="{FF2B5EF4-FFF2-40B4-BE49-F238E27FC236}">
                <a16:creationId xmlns:a16="http://schemas.microsoft.com/office/drawing/2014/main" id="{C71E724F-9FDD-41FC-AFDF-83A58721E6F6}"/>
              </a:ext>
            </a:extLst>
          </p:cNvPr>
          <p:cNvSpPr/>
          <p:nvPr/>
        </p:nvSpPr>
        <p:spPr>
          <a:xfrm>
            <a:off x="8324339" y="852196"/>
            <a:ext cx="3600000" cy="2811076"/>
          </a:xfrm>
          <a:prstGeom prst="flowChartProcess">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DE852370-CEC6-4811-B6EB-6504FBB9C653}"/>
              </a:ext>
            </a:extLst>
          </p:cNvPr>
          <p:cNvCxnSpPr>
            <a:cxnSpLocks/>
          </p:cNvCxnSpPr>
          <p:nvPr/>
        </p:nvCxnSpPr>
        <p:spPr>
          <a:xfrm>
            <a:off x="8823960" y="998220"/>
            <a:ext cx="0" cy="2232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5DA10FA2-C8E1-4903-A5DE-2106B55F7865}"/>
              </a:ext>
            </a:extLst>
          </p:cNvPr>
          <p:cNvCxnSpPr>
            <a:cxnSpLocks/>
          </p:cNvCxnSpPr>
          <p:nvPr/>
        </p:nvCxnSpPr>
        <p:spPr>
          <a:xfrm flipH="1">
            <a:off x="8823960" y="3230220"/>
            <a:ext cx="2880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9F7F7F8-51C3-42F9-B3C6-493808412CE2}"/>
              </a:ext>
            </a:extLst>
          </p:cNvPr>
          <p:cNvSpPr txBox="1"/>
          <p:nvPr/>
        </p:nvSpPr>
        <p:spPr>
          <a:xfrm rot="16200000">
            <a:off x="7900932" y="1991110"/>
            <a:ext cx="1599835" cy="246221"/>
          </a:xfrm>
          <a:prstGeom prst="rect">
            <a:avLst/>
          </a:prstGeom>
          <a:noFill/>
        </p:spPr>
        <p:txBody>
          <a:bodyPr wrap="square" rtlCol="0">
            <a:spAutoFit/>
          </a:bodyPr>
          <a:lstStyle/>
          <a:p>
            <a:pPr algn="ctr"/>
            <a:r>
              <a:rPr lang="ja-JP" altLang="en-US" sz="1000" dirty="0"/>
              <a:t>スループット  </a:t>
            </a:r>
            <a:r>
              <a:rPr lang="en-US" altLang="ja-JP" sz="1000" dirty="0"/>
              <a:t>(r)</a:t>
            </a:r>
            <a:endParaRPr kumimoji="1" lang="ja-JP" altLang="en-US" sz="1000" dirty="0"/>
          </a:p>
        </p:txBody>
      </p:sp>
      <p:sp>
        <p:nvSpPr>
          <p:cNvPr id="8" name="テキスト ボックス 7">
            <a:extLst>
              <a:ext uri="{FF2B5EF4-FFF2-40B4-BE49-F238E27FC236}">
                <a16:creationId xmlns:a16="http://schemas.microsoft.com/office/drawing/2014/main" id="{D7A481F1-073F-4279-83B9-3D9FAF6966EA}"/>
              </a:ext>
            </a:extLst>
          </p:cNvPr>
          <p:cNvSpPr txBox="1"/>
          <p:nvPr/>
        </p:nvSpPr>
        <p:spPr>
          <a:xfrm>
            <a:off x="9464042" y="3300082"/>
            <a:ext cx="1599835" cy="246221"/>
          </a:xfrm>
          <a:prstGeom prst="rect">
            <a:avLst/>
          </a:prstGeom>
          <a:noFill/>
        </p:spPr>
        <p:txBody>
          <a:bodyPr wrap="square" rtlCol="0">
            <a:spAutoFit/>
          </a:bodyPr>
          <a:lstStyle/>
          <a:p>
            <a:pPr algn="ctr"/>
            <a:r>
              <a:rPr kumimoji="1" lang="ja-JP" altLang="en-US" sz="1000" dirty="0"/>
              <a:t>同時実行スレッド数 </a:t>
            </a:r>
            <a:r>
              <a:rPr kumimoji="1" lang="en-US" altLang="ja-JP" sz="1000" dirty="0"/>
              <a:t>(n)</a:t>
            </a:r>
            <a:endParaRPr kumimoji="1" lang="ja-JP" altLang="en-US" sz="1000" dirty="0"/>
          </a:p>
        </p:txBody>
      </p:sp>
      <p:sp>
        <p:nvSpPr>
          <p:cNvPr id="9" name="フローチャート: 処理 8">
            <a:extLst>
              <a:ext uri="{FF2B5EF4-FFF2-40B4-BE49-F238E27FC236}">
                <a16:creationId xmlns:a16="http://schemas.microsoft.com/office/drawing/2014/main" id="{D9E42F20-548C-4DAD-8FB4-CF51336977C6}"/>
              </a:ext>
            </a:extLst>
          </p:cNvPr>
          <p:cNvSpPr/>
          <p:nvPr/>
        </p:nvSpPr>
        <p:spPr>
          <a:xfrm>
            <a:off x="8324339" y="3807348"/>
            <a:ext cx="3600000" cy="2811076"/>
          </a:xfrm>
          <a:prstGeom prst="flowChartProcess">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48D9E7E-AF97-4DCC-9D74-B897F7F329DB}"/>
              </a:ext>
            </a:extLst>
          </p:cNvPr>
          <p:cNvCxnSpPr>
            <a:cxnSpLocks/>
          </p:cNvCxnSpPr>
          <p:nvPr/>
        </p:nvCxnSpPr>
        <p:spPr>
          <a:xfrm>
            <a:off x="8823960" y="3953372"/>
            <a:ext cx="0" cy="2232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AE877174-EE0A-4DBF-B578-805E52AA668E}"/>
              </a:ext>
            </a:extLst>
          </p:cNvPr>
          <p:cNvCxnSpPr>
            <a:cxnSpLocks/>
          </p:cNvCxnSpPr>
          <p:nvPr/>
        </p:nvCxnSpPr>
        <p:spPr>
          <a:xfrm flipH="1">
            <a:off x="8823960" y="6185372"/>
            <a:ext cx="2880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87F4C0F-2396-4BCF-A915-E2E75F088778}"/>
              </a:ext>
            </a:extLst>
          </p:cNvPr>
          <p:cNvSpPr txBox="1"/>
          <p:nvPr/>
        </p:nvSpPr>
        <p:spPr>
          <a:xfrm rot="16200000">
            <a:off x="7900932" y="4946262"/>
            <a:ext cx="1599835" cy="246221"/>
          </a:xfrm>
          <a:prstGeom prst="rect">
            <a:avLst/>
          </a:prstGeom>
          <a:noFill/>
        </p:spPr>
        <p:txBody>
          <a:bodyPr wrap="square" rtlCol="0">
            <a:spAutoFit/>
          </a:bodyPr>
          <a:lstStyle/>
          <a:p>
            <a:pPr algn="ctr"/>
            <a:r>
              <a:rPr kumimoji="1" lang="ja-JP" altLang="en-US" sz="1000" dirty="0"/>
              <a:t>レスポンスタイム </a:t>
            </a:r>
            <a:r>
              <a:rPr kumimoji="1" lang="en-US" altLang="ja-JP" sz="1000" dirty="0"/>
              <a:t>(t)</a:t>
            </a:r>
            <a:endParaRPr kumimoji="1" lang="ja-JP" altLang="en-US" sz="1000" dirty="0"/>
          </a:p>
        </p:txBody>
      </p:sp>
      <p:sp>
        <p:nvSpPr>
          <p:cNvPr id="13" name="テキスト ボックス 12">
            <a:extLst>
              <a:ext uri="{FF2B5EF4-FFF2-40B4-BE49-F238E27FC236}">
                <a16:creationId xmlns:a16="http://schemas.microsoft.com/office/drawing/2014/main" id="{0DD48AD6-0930-49B4-B13B-DC45CE1B5B45}"/>
              </a:ext>
            </a:extLst>
          </p:cNvPr>
          <p:cNvSpPr txBox="1"/>
          <p:nvPr/>
        </p:nvSpPr>
        <p:spPr>
          <a:xfrm>
            <a:off x="9464042" y="6255234"/>
            <a:ext cx="1599835" cy="246221"/>
          </a:xfrm>
          <a:prstGeom prst="rect">
            <a:avLst/>
          </a:prstGeom>
          <a:noFill/>
        </p:spPr>
        <p:txBody>
          <a:bodyPr wrap="square" rtlCol="0">
            <a:spAutoFit/>
          </a:bodyPr>
          <a:lstStyle/>
          <a:p>
            <a:pPr algn="ctr"/>
            <a:r>
              <a:rPr kumimoji="1" lang="ja-JP" altLang="en-US" sz="1000" dirty="0"/>
              <a:t>同時実行スレッド数 </a:t>
            </a:r>
            <a:r>
              <a:rPr lang="en-US" altLang="ja-JP" sz="1000" dirty="0"/>
              <a:t>(n)</a:t>
            </a:r>
            <a:endParaRPr kumimoji="1" lang="ja-JP" altLang="en-US" sz="1000" dirty="0"/>
          </a:p>
        </p:txBody>
      </p:sp>
      <p:cxnSp>
        <p:nvCxnSpPr>
          <p:cNvPr id="14" name="直線コネクタ 13">
            <a:extLst>
              <a:ext uri="{FF2B5EF4-FFF2-40B4-BE49-F238E27FC236}">
                <a16:creationId xmlns:a16="http://schemas.microsoft.com/office/drawing/2014/main" id="{AEA78880-8702-4038-85DF-AA6C4A33D057}"/>
              </a:ext>
            </a:extLst>
          </p:cNvPr>
          <p:cNvCxnSpPr/>
          <p:nvPr/>
        </p:nvCxnSpPr>
        <p:spPr>
          <a:xfrm>
            <a:off x="8823960" y="1314303"/>
            <a:ext cx="4572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CAD2EB78-DFA0-4325-8B5C-8E3133017824}"/>
              </a:ext>
            </a:extLst>
          </p:cNvPr>
          <p:cNvSpPr txBox="1"/>
          <p:nvPr/>
        </p:nvSpPr>
        <p:spPr>
          <a:xfrm>
            <a:off x="8590104" y="1167824"/>
            <a:ext cx="282450" cy="307777"/>
          </a:xfrm>
          <a:prstGeom prst="rect">
            <a:avLst/>
          </a:prstGeom>
          <a:noFill/>
        </p:spPr>
        <p:txBody>
          <a:bodyPr wrap="none" rtlCol="0">
            <a:spAutoFit/>
          </a:bodyPr>
          <a:lstStyle/>
          <a:p>
            <a:r>
              <a:rPr kumimoji="1" lang="en-US" altLang="ja-JP" sz="1400" dirty="0"/>
              <a:t>R</a:t>
            </a:r>
            <a:endParaRPr kumimoji="1" lang="ja-JP" altLang="en-US" sz="1400" dirty="0"/>
          </a:p>
        </p:txBody>
      </p:sp>
      <p:cxnSp>
        <p:nvCxnSpPr>
          <p:cNvPr id="16" name="直線コネクタ 15">
            <a:extLst>
              <a:ext uri="{FF2B5EF4-FFF2-40B4-BE49-F238E27FC236}">
                <a16:creationId xmlns:a16="http://schemas.microsoft.com/office/drawing/2014/main" id="{DA4D53C9-98B2-45DD-949A-E65CB2DE8DF9}"/>
              </a:ext>
            </a:extLst>
          </p:cNvPr>
          <p:cNvCxnSpPr>
            <a:cxnSpLocks/>
          </p:cNvCxnSpPr>
          <p:nvPr/>
        </p:nvCxnSpPr>
        <p:spPr>
          <a:xfrm>
            <a:off x="9281160" y="5892002"/>
            <a:ext cx="0" cy="293370"/>
          </a:xfrm>
          <a:prstGeom prst="line">
            <a:avLst/>
          </a:prstGeom>
          <a:ln w="127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EB5E159-A87A-40D6-9C2A-413B688847E5}"/>
              </a:ext>
            </a:extLst>
          </p:cNvPr>
          <p:cNvCxnSpPr>
            <a:cxnSpLocks/>
          </p:cNvCxnSpPr>
          <p:nvPr/>
        </p:nvCxnSpPr>
        <p:spPr>
          <a:xfrm>
            <a:off x="9281160" y="1328916"/>
            <a:ext cx="0" cy="1901304"/>
          </a:xfrm>
          <a:prstGeom prst="line">
            <a:avLst/>
          </a:prstGeom>
          <a:ln w="127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67F0644-4B18-4869-9CD0-F06FA9D5C57C}"/>
              </a:ext>
            </a:extLst>
          </p:cNvPr>
          <p:cNvSpPr txBox="1"/>
          <p:nvPr/>
        </p:nvSpPr>
        <p:spPr>
          <a:xfrm>
            <a:off x="9139935" y="3194084"/>
            <a:ext cx="282450"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19" name="テキスト ボックス 18">
            <a:extLst>
              <a:ext uri="{FF2B5EF4-FFF2-40B4-BE49-F238E27FC236}">
                <a16:creationId xmlns:a16="http://schemas.microsoft.com/office/drawing/2014/main" id="{8D22329A-B781-4EF4-81CC-4C63A6F0110B}"/>
              </a:ext>
            </a:extLst>
          </p:cNvPr>
          <p:cNvSpPr txBox="1"/>
          <p:nvPr/>
        </p:nvSpPr>
        <p:spPr>
          <a:xfrm>
            <a:off x="9139935" y="6156759"/>
            <a:ext cx="282450"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20" name="フリーフォーム: 図形 19">
            <a:extLst>
              <a:ext uri="{FF2B5EF4-FFF2-40B4-BE49-F238E27FC236}">
                <a16:creationId xmlns:a16="http://schemas.microsoft.com/office/drawing/2014/main" id="{CE9C5433-7C72-410C-A837-298BBDB7B633}"/>
              </a:ext>
            </a:extLst>
          </p:cNvPr>
          <p:cNvSpPr/>
          <p:nvPr/>
        </p:nvSpPr>
        <p:spPr>
          <a:xfrm>
            <a:off x="9265920" y="1318260"/>
            <a:ext cx="2400300" cy="586740"/>
          </a:xfrm>
          <a:custGeom>
            <a:avLst/>
            <a:gdLst>
              <a:gd name="connsiteX0" fmla="*/ 0 w 2400300"/>
              <a:gd name="connsiteY0" fmla="*/ 0 h 586740"/>
              <a:gd name="connsiteX1" fmla="*/ 845820 w 2400300"/>
              <a:gd name="connsiteY1" fmla="*/ 129540 h 586740"/>
              <a:gd name="connsiteX2" fmla="*/ 2400300 w 2400300"/>
              <a:gd name="connsiteY2" fmla="*/ 586740 h 586740"/>
            </a:gdLst>
            <a:ahLst/>
            <a:cxnLst>
              <a:cxn ang="0">
                <a:pos x="connsiteX0" y="connsiteY0"/>
              </a:cxn>
              <a:cxn ang="0">
                <a:pos x="connsiteX1" y="connsiteY1"/>
              </a:cxn>
              <a:cxn ang="0">
                <a:pos x="connsiteX2" y="connsiteY2"/>
              </a:cxn>
            </a:cxnLst>
            <a:rect l="l" t="t" r="r" b="b"/>
            <a:pathLst>
              <a:path w="2400300" h="586740">
                <a:moveTo>
                  <a:pt x="0" y="0"/>
                </a:moveTo>
                <a:cubicBezTo>
                  <a:pt x="222885" y="15875"/>
                  <a:pt x="445770" y="31750"/>
                  <a:pt x="845820" y="129540"/>
                </a:cubicBezTo>
                <a:cubicBezTo>
                  <a:pt x="1245870" y="227330"/>
                  <a:pt x="1823085" y="407035"/>
                  <a:pt x="2400300" y="58674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図形 20">
            <a:extLst>
              <a:ext uri="{FF2B5EF4-FFF2-40B4-BE49-F238E27FC236}">
                <a16:creationId xmlns:a16="http://schemas.microsoft.com/office/drawing/2014/main" id="{77565BE5-5ACC-4046-8E64-CE54F1254F6D}"/>
              </a:ext>
            </a:extLst>
          </p:cNvPr>
          <p:cNvSpPr/>
          <p:nvPr/>
        </p:nvSpPr>
        <p:spPr>
          <a:xfrm>
            <a:off x="8831580" y="5913120"/>
            <a:ext cx="457200" cy="33412"/>
          </a:xfrm>
          <a:custGeom>
            <a:avLst/>
            <a:gdLst>
              <a:gd name="connsiteX0" fmla="*/ 0 w 457200"/>
              <a:gd name="connsiteY0" fmla="*/ 30480 h 33412"/>
              <a:gd name="connsiteX1" fmla="*/ 259080 w 457200"/>
              <a:gd name="connsiteY1" fmla="*/ 30480 h 33412"/>
              <a:gd name="connsiteX2" fmla="*/ 457200 w 457200"/>
              <a:gd name="connsiteY2" fmla="*/ 0 h 33412"/>
            </a:gdLst>
            <a:ahLst/>
            <a:cxnLst>
              <a:cxn ang="0">
                <a:pos x="connsiteX0" y="connsiteY0"/>
              </a:cxn>
              <a:cxn ang="0">
                <a:pos x="connsiteX1" y="connsiteY1"/>
              </a:cxn>
              <a:cxn ang="0">
                <a:pos x="connsiteX2" y="connsiteY2"/>
              </a:cxn>
            </a:cxnLst>
            <a:rect l="l" t="t" r="r" b="b"/>
            <a:pathLst>
              <a:path w="457200" h="33412">
                <a:moveTo>
                  <a:pt x="0" y="30480"/>
                </a:moveTo>
                <a:cubicBezTo>
                  <a:pt x="91440" y="33020"/>
                  <a:pt x="182880" y="35560"/>
                  <a:pt x="259080" y="30480"/>
                </a:cubicBezTo>
                <a:cubicBezTo>
                  <a:pt x="335280" y="25400"/>
                  <a:pt x="396240" y="12700"/>
                  <a:pt x="457200"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3991C86B-5962-4E34-BAD2-94A890C03D54}"/>
              </a:ext>
            </a:extLst>
          </p:cNvPr>
          <p:cNvSpPr/>
          <p:nvPr/>
        </p:nvSpPr>
        <p:spPr>
          <a:xfrm>
            <a:off x="9273540" y="4198620"/>
            <a:ext cx="2308860" cy="1722120"/>
          </a:xfrm>
          <a:custGeom>
            <a:avLst/>
            <a:gdLst>
              <a:gd name="connsiteX0" fmla="*/ 0 w 2308860"/>
              <a:gd name="connsiteY0" fmla="*/ 1722120 h 1722120"/>
              <a:gd name="connsiteX1" fmla="*/ 1363980 w 2308860"/>
              <a:gd name="connsiteY1" fmla="*/ 1181100 h 1722120"/>
              <a:gd name="connsiteX2" fmla="*/ 2308860 w 2308860"/>
              <a:gd name="connsiteY2" fmla="*/ 0 h 1722120"/>
            </a:gdLst>
            <a:ahLst/>
            <a:cxnLst>
              <a:cxn ang="0">
                <a:pos x="connsiteX0" y="connsiteY0"/>
              </a:cxn>
              <a:cxn ang="0">
                <a:pos x="connsiteX1" y="connsiteY1"/>
              </a:cxn>
              <a:cxn ang="0">
                <a:pos x="connsiteX2" y="connsiteY2"/>
              </a:cxn>
            </a:cxnLst>
            <a:rect l="l" t="t" r="r" b="b"/>
            <a:pathLst>
              <a:path w="2308860" h="1722120">
                <a:moveTo>
                  <a:pt x="0" y="1722120"/>
                </a:moveTo>
                <a:cubicBezTo>
                  <a:pt x="489585" y="1595120"/>
                  <a:pt x="979170" y="1468120"/>
                  <a:pt x="1363980" y="1181100"/>
                </a:cubicBezTo>
                <a:cubicBezTo>
                  <a:pt x="1748790" y="894080"/>
                  <a:pt x="2028825" y="447040"/>
                  <a:pt x="2308860"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図形 22">
            <a:extLst>
              <a:ext uri="{FF2B5EF4-FFF2-40B4-BE49-F238E27FC236}">
                <a16:creationId xmlns:a16="http://schemas.microsoft.com/office/drawing/2014/main" id="{0E4A5708-AAA6-4457-ABBC-BE544EDD005A}"/>
              </a:ext>
            </a:extLst>
          </p:cNvPr>
          <p:cNvSpPr/>
          <p:nvPr/>
        </p:nvSpPr>
        <p:spPr>
          <a:xfrm>
            <a:off x="8831580" y="1303537"/>
            <a:ext cx="693420" cy="1934963"/>
          </a:xfrm>
          <a:custGeom>
            <a:avLst/>
            <a:gdLst>
              <a:gd name="connsiteX0" fmla="*/ 0 w 693420"/>
              <a:gd name="connsiteY0" fmla="*/ 1934963 h 1934963"/>
              <a:gd name="connsiteX1" fmla="*/ 76200 w 693420"/>
              <a:gd name="connsiteY1" fmla="*/ 1028183 h 1934963"/>
              <a:gd name="connsiteX2" fmla="*/ 251460 w 693420"/>
              <a:gd name="connsiteY2" fmla="*/ 113783 h 1934963"/>
              <a:gd name="connsiteX3" fmla="*/ 693420 w 693420"/>
              <a:gd name="connsiteY3" fmla="*/ 45203 h 1934963"/>
            </a:gdLst>
            <a:ahLst/>
            <a:cxnLst>
              <a:cxn ang="0">
                <a:pos x="connsiteX0" y="connsiteY0"/>
              </a:cxn>
              <a:cxn ang="0">
                <a:pos x="connsiteX1" y="connsiteY1"/>
              </a:cxn>
              <a:cxn ang="0">
                <a:pos x="connsiteX2" y="connsiteY2"/>
              </a:cxn>
              <a:cxn ang="0">
                <a:pos x="connsiteX3" y="connsiteY3"/>
              </a:cxn>
            </a:cxnLst>
            <a:rect l="l" t="t" r="r" b="b"/>
            <a:pathLst>
              <a:path w="693420" h="1934963">
                <a:moveTo>
                  <a:pt x="0" y="1934963"/>
                </a:moveTo>
                <a:cubicBezTo>
                  <a:pt x="17145" y="1633338"/>
                  <a:pt x="34290" y="1331713"/>
                  <a:pt x="76200" y="1028183"/>
                </a:cubicBezTo>
                <a:cubicBezTo>
                  <a:pt x="118110" y="724653"/>
                  <a:pt x="148590" y="277613"/>
                  <a:pt x="251460" y="113783"/>
                </a:cubicBezTo>
                <a:cubicBezTo>
                  <a:pt x="354330" y="-50047"/>
                  <a:pt x="523875" y="-2422"/>
                  <a:pt x="693420" y="45203"/>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073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D58E63-FEF0-4D42-AB38-AFA38B2B1F63}"/>
              </a:ext>
            </a:extLst>
          </p:cNvPr>
          <p:cNvSpPr>
            <a:spLocks noGrp="1"/>
          </p:cNvSpPr>
          <p:nvPr>
            <p:ph type="title"/>
          </p:nvPr>
        </p:nvSpPr>
        <p:spPr/>
        <p:txBody>
          <a:bodyPr/>
          <a:lstStyle/>
          <a:p>
            <a:r>
              <a:rPr lang="ja-JP" altLang="en-US" dirty="0"/>
              <a:t>スループットとレスポンスタイム</a:t>
            </a:r>
            <a:br>
              <a:rPr lang="en-US" altLang="ja-JP" dirty="0"/>
            </a:br>
            <a:r>
              <a:rPr lang="ja-JP" altLang="en-US" dirty="0"/>
              <a:t>ユーザーの思考時間のシミュレート</a:t>
            </a:r>
            <a:endParaRPr kumimoji="1" lang="ja-JP" altLang="en-US" dirty="0"/>
          </a:p>
        </p:txBody>
      </p:sp>
      <p:sp>
        <p:nvSpPr>
          <p:cNvPr id="46" name="スライド番号プレースホルダー 45">
            <a:extLst>
              <a:ext uri="{FF2B5EF4-FFF2-40B4-BE49-F238E27FC236}">
                <a16:creationId xmlns:a16="http://schemas.microsoft.com/office/drawing/2014/main" id="{042D115E-ACBB-2A06-201C-C7EBAB498430}"/>
              </a:ext>
            </a:extLst>
          </p:cNvPr>
          <p:cNvSpPr>
            <a:spLocks noGrp="1"/>
          </p:cNvSpPr>
          <p:nvPr>
            <p:ph type="sldNum" sz="quarter" idx="10"/>
          </p:nvPr>
        </p:nvSpPr>
        <p:spPr/>
        <p:txBody>
          <a:bodyPr/>
          <a:lstStyle/>
          <a:p>
            <a:fld id="{6C25B416-2A59-467F-9B4B-B66C83B82743}" type="slidenum">
              <a:rPr kumimoji="1" lang="ja-JP" altLang="en-US" smtClean="0"/>
              <a:t>6</a:t>
            </a:fld>
            <a:endParaRPr kumimoji="1" lang="ja-JP" altLang="en-US"/>
          </a:p>
        </p:txBody>
      </p:sp>
      <p:sp>
        <p:nvSpPr>
          <p:cNvPr id="3" name="コンテンツ プレースホルダー 2">
            <a:extLst>
              <a:ext uri="{FF2B5EF4-FFF2-40B4-BE49-F238E27FC236}">
                <a16:creationId xmlns:a16="http://schemas.microsoft.com/office/drawing/2014/main" id="{6DD83B95-3AB8-4B6F-9F7B-81E4DC3BAF2F}"/>
              </a:ext>
            </a:extLst>
          </p:cNvPr>
          <p:cNvSpPr>
            <a:spLocks noGrp="1"/>
          </p:cNvSpPr>
          <p:nvPr>
            <p:ph sz="quarter" idx="13"/>
          </p:nvPr>
        </p:nvSpPr>
        <p:spPr/>
        <p:txBody>
          <a:bodyPr/>
          <a:lstStyle/>
          <a:p>
            <a:r>
              <a:rPr lang="ja-JP" altLang="en-US" dirty="0"/>
              <a:t>参考までに、ユーザーの思考時間などの待機時間が増えた場合に、グラフがどう変化するか見てみる</a:t>
            </a:r>
          </a:p>
          <a:p>
            <a:endParaRPr kumimoji="1" lang="en-US" altLang="ja-JP" dirty="0"/>
          </a:p>
          <a:p>
            <a:r>
              <a:rPr lang="ja-JP" altLang="en-US" dirty="0"/>
              <a:t>ユーザーの思考時間（操作間隔）が長くなると、グラフが右に移動する</a:t>
            </a:r>
          </a:p>
          <a:p>
            <a:pPr lvl="1"/>
            <a:r>
              <a:rPr lang="ja-JP" altLang="en-US" dirty="0"/>
              <a:t>飽和後のスループット値に変化はない</a:t>
            </a:r>
          </a:p>
          <a:p>
            <a:pPr lvl="1"/>
            <a:r>
              <a:rPr lang="ja-JP" altLang="en-US" dirty="0"/>
              <a:t>性能目標値を選定する場合などで、思考時間のシミュレートどう影響するかを理解しておく必要がある</a:t>
            </a:r>
            <a:endParaRPr lang="en-US" altLang="ja-JP" dirty="0"/>
          </a:p>
          <a:p>
            <a:pPr marL="0" indent="0">
              <a:buNone/>
            </a:pPr>
            <a:endParaRPr kumimoji="1" lang="ja-JP" altLang="en-US" dirty="0"/>
          </a:p>
        </p:txBody>
      </p:sp>
      <p:sp>
        <p:nvSpPr>
          <p:cNvPr id="45" name="テキスト プレースホルダー 44">
            <a:extLst>
              <a:ext uri="{FF2B5EF4-FFF2-40B4-BE49-F238E27FC236}">
                <a16:creationId xmlns:a16="http://schemas.microsoft.com/office/drawing/2014/main" id="{D0F1508B-B1D6-B713-DE5A-9D89C2CE06D3}"/>
              </a:ext>
            </a:extLst>
          </p:cNvPr>
          <p:cNvSpPr>
            <a:spLocks noGrp="1"/>
          </p:cNvSpPr>
          <p:nvPr>
            <p:ph type="body" sz="quarter" idx="14"/>
          </p:nvPr>
        </p:nvSpPr>
        <p:spPr/>
        <p:txBody>
          <a:bodyPr/>
          <a:lstStyle/>
          <a:p>
            <a:endParaRPr lang="ja-JP" altLang="en-US"/>
          </a:p>
        </p:txBody>
      </p:sp>
      <p:sp>
        <p:nvSpPr>
          <p:cNvPr id="4" name="フローチャート: 処理 3">
            <a:extLst>
              <a:ext uri="{FF2B5EF4-FFF2-40B4-BE49-F238E27FC236}">
                <a16:creationId xmlns:a16="http://schemas.microsoft.com/office/drawing/2014/main" id="{ED99A06F-2C08-43EA-9E59-B598BC7F119E}"/>
              </a:ext>
            </a:extLst>
          </p:cNvPr>
          <p:cNvSpPr/>
          <p:nvPr/>
        </p:nvSpPr>
        <p:spPr>
          <a:xfrm>
            <a:off x="8324339" y="852196"/>
            <a:ext cx="3600000" cy="2811076"/>
          </a:xfrm>
          <a:prstGeom prst="flowChartProcess">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68BBB392-7ABC-4AB3-B2A3-C695F9DDF023}"/>
              </a:ext>
            </a:extLst>
          </p:cNvPr>
          <p:cNvCxnSpPr>
            <a:cxnSpLocks/>
          </p:cNvCxnSpPr>
          <p:nvPr/>
        </p:nvCxnSpPr>
        <p:spPr>
          <a:xfrm>
            <a:off x="8823960" y="998220"/>
            <a:ext cx="0" cy="2232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A884D20-E113-4129-B986-CE3B5E29062C}"/>
              </a:ext>
            </a:extLst>
          </p:cNvPr>
          <p:cNvCxnSpPr>
            <a:cxnSpLocks/>
          </p:cNvCxnSpPr>
          <p:nvPr/>
        </p:nvCxnSpPr>
        <p:spPr>
          <a:xfrm flipH="1">
            <a:off x="8823960" y="3230220"/>
            <a:ext cx="2880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F32AE59-6ACB-4EE8-9FEC-4DAC8B5900AB}"/>
              </a:ext>
            </a:extLst>
          </p:cNvPr>
          <p:cNvSpPr txBox="1"/>
          <p:nvPr/>
        </p:nvSpPr>
        <p:spPr>
          <a:xfrm rot="16200000">
            <a:off x="7900932" y="1991110"/>
            <a:ext cx="1599835" cy="246221"/>
          </a:xfrm>
          <a:prstGeom prst="rect">
            <a:avLst/>
          </a:prstGeom>
          <a:noFill/>
        </p:spPr>
        <p:txBody>
          <a:bodyPr wrap="square" rtlCol="0">
            <a:spAutoFit/>
          </a:bodyPr>
          <a:lstStyle/>
          <a:p>
            <a:pPr algn="ctr"/>
            <a:r>
              <a:rPr lang="ja-JP" altLang="en-US" sz="1000" dirty="0"/>
              <a:t>スループット  </a:t>
            </a:r>
            <a:r>
              <a:rPr lang="en-US" altLang="ja-JP" sz="1000" dirty="0"/>
              <a:t>(r)</a:t>
            </a:r>
            <a:endParaRPr kumimoji="1" lang="ja-JP" altLang="en-US" sz="1000" dirty="0"/>
          </a:p>
        </p:txBody>
      </p:sp>
      <p:sp>
        <p:nvSpPr>
          <p:cNvPr id="8" name="テキスト ボックス 7">
            <a:extLst>
              <a:ext uri="{FF2B5EF4-FFF2-40B4-BE49-F238E27FC236}">
                <a16:creationId xmlns:a16="http://schemas.microsoft.com/office/drawing/2014/main" id="{9190CFFB-AC37-4203-A1F8-02AB36983640}"/>
              </a:ext>
            </a:extLst>
          </p:cNvPr>
          <p:cNvSpPr txBox="1"/>
          <p:nvPr/>
        </p:nvSpPr>
        <p:spPr>
          <a:xfrm>
            <a:off x="9464042" y="3300082"/>
            <a:ext cx="1599835" cy="246221"/>
          </a:xfrm>
          <a:prstGeom prst="rect">
            <a:avLst/>
          </a:prstGeom>
          <a:noFill/>
        </p:spPr>
        <p:txBody>
          <a:bodyPr wrap="square" rtlCol="0">
            <a:spAutoFit/>
          </a:bodyPr>
          <a:lstStyle/>
          <a:p>
            <a:pPr algn="ctr"/>
            <a:r>
              <a:rPr kumimoji="1" lang="ja-JP" altLang="en-US" sz="1000" dirty="0"/>
              <a:t>同時実行スレッド数 </a:t>
            </a:r>
            <a:r>
              <a:rPr kumimoji="1" lang="en-US" altLang="ja-JP" sz="1000" dirty="0"/>
              <a:t>(n)</a:t>
            </a:r>
            <a:endParaRPr kumimoji="1" lang="ja-JP" altLang="en-US" sz="1000" dirty="0"/>
          </a:p>
        </p:txBody>
      </p:sp>
      <p:sp>
        <p:nvSpPr>
          <p:cNvPr id="9" name="フローチャート: 処理 8">
            <a:extLst>
              <a:ext uri="{FF2B5EF4-FFF2-40B4-BE49-F238E27FC236}">
                <a16:creationId xmlns:a16="http://schemas.microsoft.com/office/drawing/2014/main" id="{020CEA00-96BA-460A-8015-2B9615994370}"/>
              </a:ext>
            </a:extLst>
          </p:cNvPr>
          <p:cNvSpPr/>
          <p:nvPr/>
        </p:nvSpPr>
        <p:spPr>
          <a:xfrm>
            <a:off x="8324339" y="3807348"/>
            <a:ext cx="3600000" cy="2811076"/>
          </a:xfrm>
          <a:prstGeom prst="flowChartProcess">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72F18248-BEBB-469E-BB14-A247DFCC21E8}"/>
              </a:ext>
            </a:extLst>
          </p:cNvPr>
          <p:cNvCxnSpPr>
            <a:cxnSpLocks/>
          </p:cNvCxnSpPr>
          <p:nvPr/>
        </p:nvCxnSpPr>
        <p:spPr>
          <a:xfrm>
            <a:off x="8823960" y="3953372"/>
            <a:ext cx="0" cy="2232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31CAAA85-F70C-45B1-9623-D2CE7ACBB5C6}"/>
              </a:ext>
            </a:extLst>
          </p:cNvPr>
          <p:cNvCxnSpPr>
            <a:cxnSpLocks/>
          </p:cNvCxnSpPr>
          <p:nvPr/>
        </p:nvCxnSpPr>
        <p:spPr>
          <a:xfrm flipH="1">
            <a:off x="8823960" y="6185372"/>
            <a:ext cx="2880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3ED75749-871C-40C2-83BF-63CE5BCADE4F}"/>
              </a:ext>
            </a:extLst>
          </p:cNvPr>
          <p:cNvSpPr txBox="1"/>
          <p:nvPr/>
        </p:nvSpPr>
        <p:spPr>
          <a:xfrm rot="16200000">
            <a:off x="7900932" y="4946262"/>
            <a:ext cx="1599835" cy="246221"/>
          </a:xfrm>
          <a:prstGeom prst="rect">
            <a:avLst/>
          </a:prstGeom>
          <a:noFill/>
        </p:spPr>
        <p:txBody>
          <a:bodyPr wrap="square" rtlCol="0">
            <a:spAutoFit/>
          </a:bodyPr>
          <a:lstStyle/>
          <a:p>
            <a:pPr algn="ctr"/>
            <a:r>
              <a:rPr kumimoji="1" lang="ja-JP" altLang="en-US" sz="1000" dirty="0"/>
              <a:t>レスポンスタイム </a:t>
            </a:r>
            <a:r>
              <a:rPr kumimoji="1" lang="en-US" altLang="ja-JP" sz="1000" dirty="0"/>
              <a:t>(t)</a:t>
            </a:r>
            <a:endParaRPr kumimoji="1" lang="ja-JP" altLang="en-US" sz="1000" dirty="0"/>
          </a:p>
        </p:txBody>
      </p:sp>
      <p:sp>
        <p:nvSpPr>
          <p:cNvPr id="13" name="テキスト ボックス 12">
            <a:extLst>
              <a:ext uri="{FF2B5EF4-FFF2-40B4-BE49-F238E27FC236}">
                <a16:creationId xmlns:a16="http://schemas.microsoft.com/office/drawing/2014/main" id="{A66DBF7B-AEDB-41B8-B373-666D21D37BAA}"/>
              </a:ext>
            </a:extLst>
          </p:cNvPr>
          <p:cNvSpPr txBox="1"/>
          <p:nvPr/>
        </p:nvSpPr>
        <p:spPr>
          <a:xfrm>
            <a:off x="9464042" y="6255234"/>
            <a:ext cx="1599835" cy="246221"/>
          </a:xfrm>
          <a:prstGeom prst="rect">
            <a:avLst/>
          </a:prstGeom>
          <a:noFill/>
        </p:spPr>
        <p:txBody>
          <a:bodyPr wrap="square" rtlCol="0">
            <a:spAutoFit/>
          </a:bodyPr>
          <a:lstStyle/>
          <a:p>
            <a:pPr algn="ctr"/>
            <a:r>
              <a:rPr kumimoji="1" lang="ja-JP" altLang="en-US" sz="1000" dirty="0"/>
              <a:t>同時実行スレッド数 </a:t>
            </a:r>
            <a:r>
              <a:rPr lang="en-US" altLang="ja-JP" sz="1000" dirty="0"/>
              <a:t>(n)</a:t>
            </a:r>
            <a:endParaRPr kumimoji="1" lang="ja-JP" altLang="en-US" sz="1000" dirty="0"/>
          </a:p>
        </p:txBody>
      </p:sp>
      <p:cxnSp>
        <p:nvCxnSpPr>
          <p:cNvPr id="14" name="直線コネクタ 13">
            <a:extLst>
              <a:ext uri="{FF2B5EF4-FFF2-40B4-BE49-F238E27FC236}">
                <a16:creationId xmlns:a16="http://schemas.microsoft.com/office/drawing/2014/main" id="{7927442E-9F4E-4250-ABDB-20433B98B096}"/>
              </a:ext>
            </a:extLst>
          </p:cNvPr>
          <p:cNvCxnSpPr/>
          <p:nvPr/>
        </p:nvCxnSpPr>
        <p:spPr>
          <a:xfrm>
            <a:off x="9281160" y="1314303"/>
            <a:ext cx="2422800"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811DB9E-AB9F-4F93-9B8F-4977402711D4}"/>
              </a:ext>
            </a:extLst>
          </p:cNvPr>
          <p:cNvCxnSpPr>
            <a:cxnSpLocks/>
          </p:cNvCxnSpPr>
          <p:nvPr/>
        </p:nvCxnSpPr>
        <p:spPr>
          <a:xfrm flipV="1">
            <a:off x="8823960" y="1314302"/>
            <a:ext cx="457200" cy="1915919"/>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41F37B4-B1AC-4931-B25F-61B6FC444722}"/>
              </a:ext>
            </a:extLst>
          </p:cNvPr>
          <p:cNvSpPr txBox="1"/>
          <p:nvPr/>
        </p:nvSpPr>
        <p:spPr>
          <a:xfrm>
            <a:off x="8590104" y="1167824"/>
            <a:ext cx="282450" cy="307777"/>
          </a:xfrm>
          <a:prstGeom prst="rect">
            <a:avLst/>
          </a:prstGeom>
          <a:noFill/>
        </p:spPr>
        <p:txBody>
          <a:bodyPr wrap="none" rtlCol="0">
            <a:spAutoFit/>
          </a:bodyPr>
          <a:lstStyle/>
          <a:p>
            <a:r>
              <a:rPr kumimoji="1" lang="en-US" altLang="ja-JP" sz="1400" dirty="0"/>
              <a:t>R</a:t>
            </a:r>
            <a:endParaRPr kumimoji="1" lang="ja-JP" altLang="en-US" sz="1400" dirty="0"/>
          </a:p>
        </p:txBody>
      </p:sp>
      <p:cxnSp>
        <p:nvCxnSpPr>
          <p:cNvPr id="17" name="直線コネクタ 16">
            <a:extLst>
              <a:ext uri="{FF2B5EF4-FFF2-40B4-BE49-F238E27FC236}">
                <a16:creationId xmlns:a16="http://schemas.microsoft.com/office/drawing/2014/main" id="{2C410B3A-0FCC-428C-83F4-E01C4A4F0E97}"/>
              </a:ext>
            </a:extLst>
          </p:cNvPr>
          <p:cNvCxnSpPr>
            <a:cxnSpLocks/>
          </p:cNvCxnSpPr>
          <p:nvPr/>
        </p:nvCxnSpPr>
        <p:spPr>
          <a:xfrm>
            <a:off x="8823960" y="5869290"/>
            <a:ext cx="457200"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1C7178E-4844-4B92-8C3E-AF83D6A82096}"/>
              </a:ext>
            </a:extLst>
          </p:cNvPr>
          <p:cNvCxnSpPr>
            <a:cxnSpLocks/>
          </p:cNvCxnSpPr>
          <p:nvPr/>
        </p:nvCxnSpPr>
        <p:spPr>
          <a:xfrm flipV="1">
            <a:off x="9281160" y="4099560"/>
            <a:ext cx="2422800" cy="176973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C30131F-102D-4A04-8E8D-56B631EE6D72}"/>
              </a:ext>
            </a:extLst>
          </p:cNvPr>
          <p:cNvCxnSpPr>
            <a:cxnSpLocks/>
          </p:cNvCxnSpPr>
          <p:nvPr/>
        </p:nvCxnSpPr>
        <p:spPr>
          <a:xfrm>
            <a:off x="9281160" y="1328916"/>
            <a:ext cx="0" cy="4856456"/>
          </a:xfrm>
          <a:prstGeom prst="line">
            <a:avLst/>
          </a:prstGeom>
          <a:ln w="127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B1440274-C5E5-4670-8D67-C73826DF4309}"/>
              </a:ext>
            </a:extLst>
          </p:cNvPr>
          <p:cNvCxnSpPr>
            <a:cxnSpLocks/>
          </p:cNvCxnSpPr>
          <p:nvPr/>
        </p:nvCxnSpPr>
        <p:spPr>
          <a:xfrm flipV="1">
            <a:off x="8823960" y="1314302"/>
            <a:ext cx="1615440" cy="191592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5C697F99-81D0-4625-AC00-4E3C3EE7809B}"/>
              </a:ext>
            </a:extLst>
          </p:cNvPr>
          <p:cNvCxnSpPr>
            <a:cxnSpLocks/>
          </p:cNvCxnSpPr>
          <p:nvPr/>
        </p:nvCxnSpPr>
        <p:spPr>
          <a:xfrm flipV="1">
            <a:off x="10439400" y="1314301"/>
            <a:ext cx="1264560" cy="3257"/>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0AE1BB70-4EF0-49FA-9CA4-45D88240E22C}"/>
              </a:ext>
            </a:extLst>
          </p:cNvPr>
          <p:cNvCxnSpPr>
            <a:cxnSpLocks/>
          </p:cNvCxnSpPr>
          <p:nvPr/>
        </p:nvCxnSpPr>
        <p:spPr>
          <a:xfrm>
            <a:off x="10439400" y="1307082"/>
            <a:ext cx="0" cy="4878290"/>
          </a:xfrm>
          <a:prstGeom prst="line">
            <a:avLst/>
          </a:prstGeom>
          <a:ln w="127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11717D4-3A46-49BD-B524-84439BA37610}"/>
              </a:ext>
            </a:extLst>
          </p:cNvPr>
          <p:cNvCxnSpPr>
            <a:cxnSpLocks/>
          </p:cNvCxnSpPr>
          <p:nvPr/>
        </p:nvCxnSpPr>
        <p:spPr>
          <a:xfrm>
            <a:off x="8823960" y="5854197"/>
            <a:ext cx="1615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195872A-7B8C-40AA-A45E-47A9CF6BED9A}"/>
              </a:ext>
            </a:extLst>
          </p:cNvPr>
          <p:cNvCxnSpPr>
            <a:cxnSpLocks/>
          </p:cNvCxnSpPr>
          <p:nvPr/>
        </p:nvCxnSpPr>
        <p:spPr>
          <a:xfrm flipV="1">
            <a:off x="10439400" y="4826472"/>
            <a:ext cx="1405597" cy="10267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右矢印 39">
            <a:extLst>
              <a:ext uri="{FF2B5EF4-FFF2-40B4-BE49-F238E27FC236}">
                <a16:creationId xmlns:a16="http://schemas.microsoft.com/office/drawing/2014/main" id="{5664D602-D5F4-4182-9174-2604DA10D266}"/>
              </a:ext>
            </a:extLst>
          </p:cNvPr>
          <p:cNvSpPr/>
          <p:nvPr/>
        </p:nvSpPr>
        <p:spPr>
          <a:xfrm>
            <a:off x="9323580" y="1430710"/>
            <a:ext cx="1067213" cy="17876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6" name="右矢印 39">
            <a:extLst>
              <a:ext uri="{FF2B5EF4-FFF2-40B4-BE49-F238E27FC236}">
                <a16:creationId xmlns:a16="http://schemas.microsoft.com/office/drawing/2014/main" id="{8BA56382-22F3-49E5-A3FD-BFF278F235E9}"/>
              </a:ext>
            </a:extLst>
          </p:cNvPr>
          <p:cNvSpPr/>
          <p:nvPr/>
        </p:nvSpPr>
        <p:spPr>
          <a:xfrm>
            <a:off x="9323580" y="4654892"/>
            <a:ext cx="1067219" cy="17876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grpSp>
        <p:nvGrpSpPr>
          <p:cNvPr id="27" name="グループ化 26">
            <a:extLst>
              <a:ext uri="{FF2B5EF4-FFF2-40B4-BE49-F238E27FC236}">
                <a16:creationId xmlns:a16="http://schemas.microsoft.com/office/drawing/2014/main" id="{FA798CFD-0A79-4FFD-A28F-4A3C0D1A3BCE}"/>
              </a:ext>
            </a:extLst>
          </p:cNvPr>
          <p:cNvGrpSpPr/>
          <p:nvPr/>
        </p:nvGrpSpPr>
        <p:grpSpPr>
          <a:xfrm>
            <a:off x="488040" y="4517842"/>
            <a:ext cx="3151290" cy="2100582"/>
            <a:chOff x="5667352" y="1826751"/>
            <a:chExt cx="3151290" cy="2100582"/>
          </a:xfrm>
        </p:grpSpPr>
        <p:pic>
          <p:nvPicPr>
            <p:cNvPr id="28" name="Picture 2">
              <a:extLst>
                <a:ext uri="{FF2B5EF4-FFF2-40B4-BE49-F238E27FC236}">
                  <a16:creationId xmlns:a16="http://schemas.microsoft.com/office/drawing/2014/main" id="{1BF389FB-3C79-4BD5-B175-8793478E8E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7573" y="1826751"/>
              <a:ext cx="341069" cy="4547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29" name="Picture 3">
              <a:extLst>
                <a:ext uri="{FF2B5EF4-FFF2-40B4-BE49-F238E27FC236}">
                  <a16:creationId xmlns:a16="http://schemas.microsoft.com/office/drawing/2014/main" id="{E4994804-D271-4F7A-A058-331C5BC8F9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0348" y="1826751"/>
              <a:ext cx="493267" cy="489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cxnSp>
          <p:nvCxnSpPr>
            <p:cNvPr id="30" name="直線コネクタ 29">
              <a:extLst>
                <a:ext uri="{FF2B5EF4-FFF2-40B4-BE49-F238E27FC236}">
                  <a16:creationId xmlns:a16="http://schemas.microsoft.com/office/drawing/2014/main" id="{D30FF535-F5CF-4A19-B6A0-55B493897137}"/>
                </a:ext>
              </a:extLst>
            </p:cNvPr>
            <p:cNvCxnSpPr/>
            <p:nvPr/>
          </p:nvCxnSpPr>
          <p:spPr>
            <a:xfrm>
              <a:off x="6796982" y="2316346"/>
              <a:ext cx="0" cy="1523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79C4655-F673-4E82-AFF7-8856C5BB1C44}"/>
                </a:ext>
              </a:extLst>
            </p:cNvPr>
            <p:cNvCxnSpPr/>
            <p:nvPr/>
          </p:nvCxnSpPr>
          <p:spPr>
            <a:xfrm>
              <a:off x="8622708" y="2281510"/>
              <a:ext cx="0" cy="16458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475E9BD-DD28-4F71-ABE6-7A8F21FC635D}"/>
                </a:ext>
              </a:extLst>
            </p:cNvPr>
            <p:cNvCxnSpPr/>
            <p:nvPr/>
          </p:nvCxnSpPr>
          <p:spPr>
            <a:xfrm flipV="1">
              <a:off x="6796981" y="2395019"/>
              <a:ext cx="173774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EC42C80-ECD5-4192-ADC2-CD0043738A9F}"/>
                </a:ext>
              </a:extLst>
            </p:cNvPr>
            <p:cNvSpPr txBox="1"/>
            <p:nvPr/>
          </p:nvSpPr>
          <p:spPr>
            <a:xfrm>
              <a:off x="6864460" y="2193235"/>
              <a:ext cx="1357129" cy="246221"/>
            </a:xfrm>
            <a:prstGeom prst="rect">
              <a:avLst/>
            </a:prstGeom>
            <a:noFill/>
          </p:spPr>
          <p:txBody>
            <a:bodyPr wrap="square" rtlCol="0">
              <a:spAutoFit/>
            </a:bodyPr>
            <a:lstStyle/>
            <a:p>
              <a:pPr algn="ctr"/>
              <a:r>
                <a:rPr lang="en-US" altLang="ja-JP" sz="1000" dirty="0"/>
                <a:t>n </a:t>
              </a:r>
              <a:r>
                <a:rPr lang="ja-JP" altLang="en-US" sz="1000" dirty="0"/>
                <a:t>回目のリクエスト</a:t>
              </a:r>
              <a:endParaRPr kumimoji="1" lang="ja-JP" altLang="en-US" sz="1000" dirty="0"/>
            </a:p>
          </p:txBody>
        </p:sp>
        <p:sp>
          <p:nvSpPr>
            <p:cNvPr id="34" name="テキスト ボックス 33">
              <a:extLst>
                <a:ext uri="{FF2B5EF4-FFF2-40B4-BE49-F238E27FC236}">
                  <a16:creationId xmlns:a16="http://schemas.microsoft.com/office/drawing/2014/main" id="{F05E32D4-C6FF-4181-A03C-F046CCE03B03}"/>
                </a:ext>
              </a:extLst>
            </p:cNvPr>
            <p:cNvSpPr txBox="1"/>
            <p:nvPr/>
          </p:nvSpPr>
          <p:spPr>
            <a:xfrm>
              <a:off x="6884528" y="3345344"/>
              <a:ext cx="1357129" cy="246221"/>
            </a:xfrm>
            <a:prstGeom prst="rect">
              <a:avLst/>
            </a:prstGeom>
            <a:noFill/>
          </p:spPr>
          <p:txBody>
            <a:bodyPr wrap="square" rtlCol="0">
              <a:spAutoFit/>
            </a:bodyPr>
            <a:lstStyle/>
            <a:p>
              <a:pPr algn="ctr"/>
              <a:r>
                <a:rPr lang="en-US" altLang="ja-JP" sz="1000" dirty="0"/>
                <a:t>n+1 </a:t>
              </a:r>
              <a:r>
                <a:rPr lang="ja-JP" altLang="en-US" sz="1000" dirty="0"/>
                <a:t>回目のリクエスト</a:t>
              </a:r>
              <a:endParaRPr kumimoji="1" lang="ja-JP" altLang="en-US" sz="1000" dirty="0"/>
            </a:p>
          </p:txBody>
        </p:sp>
        <p:sp>
          <p:nvSpPr>
            <p:cNvPr id="35" name="正方形/長方形 34">
              <a:extLst>
                <a:ext uri="{FF2B5EF4-FFF2-40B4-BE49-F238E27FC236}">
                  <a16:creationId xmlns:a16="http://schemas.microsoft.com/office/drawing/2014/main" id="{33947F15-A770-4980-BD6D-3003B951DDFC}"/>
                </a:ext>
              </a:extLst>
            </p:cNvPr>
            <p:cNvSpPr/>
            <p:nvPr/>
          </p:nvSpPr>
          <p:spPr>
            <a:xfrm>
              <a:off x="8546508" y="2400142"/>
              <a:ext cx="165100" cy="278959"/>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839E638C-CCD3-4F5C-8F01-B67FE51F1906}"/>
                </a:ext>
              </a:extLst>
            </p:cNvPr>
            <p:cNvCxnSpPr/>
            <p:nvPr/>
          </p:nvCxnSpPr>
          <p:spPr>
            <a:xfrm flipH="1">
              <a:off x="6879530" y="2679300"/>
              <a:ext cx="1749528" cy="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C5BB311-71D5-4B5B-9C80-43F157A82586}"/>
                </a:ext>
              </a:extLst>
            </p:cNvPr>
            <p:cNvSpPr/>
            <p:nvPr/>
          </p:nvSpPr>
          <p:spPr>
            <a:xfrm>
              <a:off x="6714431" y="2685152"/>
              <a:ext cx="165100" cy="8603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8" name="右中かっこ 37">
              <a:extLst>
                <a:ext uri="{FF2B5EF4-FFF2-40B4-BE49-F238E27FC236}">
                  <a16:creationId xmlns:a16="http://schemas.microsoft.com/office/drawing/2014/main" id="{EC693766-92C7-4FB5-B784-10B3FEC16DCA}"/>
                </a:ext>
              </a:extLst>
            </p:cNvPr>
            <p:cNvSpPr/>
            <p:nvPr/>
          </p:nvSpPr>
          <p:spPr>
            <a:xfrm rot="10800000">
              <a:off x="6558186" y="2679101"/>
              <a:ext cx="127001" cy="86641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5FCD9F8-A297-4194-999B-EAB90159669C}"/>
                </a:ext>
              </a:extLst>
            </p:cNvPr>
            <p:cNvSpPr txBox="1"/>
            <p:nvPr/>
          </p:nvSpPr>
          <p:spPr>
            <a:xfrm>
              <a:off x="5667352" y="3006971"/>
              <a:ext cx="890833" cy="246221"/>
            </a:xfrm>
            <a:prstGeom prst="rect">
              <a:avLst/>
            </a:prstGeom>
            <a:noFill/>
          </p:spPr>
          <p:txBody>
            <a:bodyPr wrap="square" rtlCol="0">
              <a:spAutoFit/>
            </a:bodyPr>
            <a:lstStyle/>
            <a:p>
              <a:pPr algn="r"/>
              <a:r>
                <a:rPr lang="ja-JP" altLang="en-US" sz="1000" dirty="0"/>
                <a:t>思考時間</a:t>
              </a:r>
              <a:endParaRPr kumimoji="1" lang="ja-JP" altLang="en-US" sz="1000" dirty="0"/>
            </a:p>
          </p:txBody>
        </p:sp>
        <p:sp>
          <p:nvSpPr>
            <p:cNvPr id="40" name="正方形/長方形 39">
              <a:extLst>
                <a:ext uri="{FF2B5EF4-FFF2-40B4-BE49-F238E27FC236}">
                  <a16:creationId xmlns:a16="http://schemas.microsoft.com/office/drawing/2014/main" id="{A3C1DD43-6504-4CC4-83C9-725676C95AF9}"/>
                </a:ext>
              </a:extLst>
            </p:cNvPr>
            <p:cNvSpPr/>
            <p:nvPr/>
          </p:nvSpPr>
          <p:spPr>
            <a:xfrm>
              <a:off x="8541242" y="3549103"/>
              <a:ext cx="165100" cy="278959"/>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8345EB40-4D7A-48F4-BC51-67C8CED8E7EA}"/>
                </a:ext>
              </a:extLst>
            </p:cNvPr>
            <p:cNvCxnSpPr/>
            <p:nvPr/>
          </p:nvCxnSpPr>
          <p:spPr>
            <a:xfrm>
              <a:off x="6796981" y="3545516"/>
              <a:ext cx="1737743" cy="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右中かっこ 41">
              <a:extLst>
                <a:ext uri="{FF2B5EF4-FFF2-40B4-BE49-F238E27FC236}">
                  <a16:creationId xmlns:a16="http://schemas.microsoft.com/office/drawing/2014/main" id="{E00579BC-956E-4AD8-B04D-0BE1C52D8CFE}"/>
                </a:ext>
              </a:extLst>
            </p:cNvPr>
            <p:cNvSpPr/>
            <p:nvPr/>
          </p:nvSpPr>
          <p:spPr>
            <a:xfrm rot="10800000">
              <a:off x="6556695" y="2395017"/>
              <a:ext cx="127001" cy="28408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02F55010-39A6-483A-B083-EA26C783326C}"/>
                </a:ext>
              </a:extLst>
            </p:cNvPr>
            <p:cNvSpPr txBox="1"/>
            <p:nvPr/>
          </p:nvSpPr>
          <p:spPr>
            <a:xfrm>
              <a:off x="5710216" y="2418545"/>
              <a:ext cx="890833" cy="246221"/>
            </a:xfrm>
            <a:prstGeom prst="rect">
              <a:avLst/>
            </a:prstGeom>
            <a:noFill/>
          </p:spPr>
          <p:txBody>
            <a:bodyPr wrap="square" rtlCol="0">
              <a:spAutoFit/>
            </a:bodyPr>
            <a:lstStyle/>
            <a:p>
              <a:pPr algn="r"/>
              <a:r>
                <a:rPr lang="ja-JP" altLang="en-US" sz="1000" dirty="0"/>
                <a:t>応答時間</a:t>
              </a:r>
              <a:endParaRPr kumimoji="1" lang="ja-JP" altLang="en-US" sz="1000" dirty="0"/>
            </a:p>
          </p:txBody>
        </p:sp>
        <p:cxnSp>
          <p:nvCxnSpPr>
            <p:cNvPr id="44" name="直線コネクタ 43">
              <a:extLst>
                <a:ext uri="{FF2B5EF4-FFF2-40B4-BE49-F238E27FC236}">
                  <a16:creationId xmlns:a16="http://schemas.microsoft.com/office/drawing/2014/main" id="{A3787B41-D97E-4661-BA42-C31A22F8FD5B}"/>
                </a:ext>
              </a:extLst>
            </p:cNvPr>
            <p:cNvCxnSpPr/>
            <p:nvPr/>
          </p:nvCxnSpPr>
          <p:spPr>
            <a:xfrm flipH="1" flipV="1">
              <a:off x="6683696" y="2395017"/>
              <a:ext cx="113288" cy="4"/>
            </a:xfrm>
            <a:prstGeom prst="line">
              <a:avLst/>
            </a:prstGeom>
            <a:ln>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37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P spid="9" grpId="0" animBg="1"/>
      <p:bldP spid="12" grpId="0"/>
      <p:bldP spid="13"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CB809A-A9B8-4B31-856E-B9B510F497AD}"/>
              </a:ext>
            </a:extLst>
          </p:cNvPr>
          <p:cNvSpPr>
            <a:spLocks noGrp="1"/>
          </p:cNvSpPr>
          <p:nvPr>
            <p:ph type="title"/>
          </p:nvPr>
        </p:nvSpPr>
        <p:spPr/>
        <p:txBody>
          <a:bodyPr/>
          <a:lstStyle/>
          <a:p>
            <a:r>
              <a:rPr kumimoji="1" lang="ja-JP" altLang="en-US" dirty="0"/>
              <a:t>スループットとレスポンスタイム</a:t>
            </a:r>
            <a:br>
              <a:rPr kumimoji="1" lang="ja-JP" altLang="en-US" dirty="0"/>
            </a:br>
            <a:r>
              <a:rPr kumimoji="1" lang="ja-JP" altLang="en-US" dirty="0"/>
              <a:t>スケールアウトとパフォーマンス</a:t>
            </a:r>
          </a:p>
        </p:txBody>
      </p:sp>
      <p:sp>
        <p:nvSpPr>
          <p:cNvPr id="5" name="スライド番号プレースホルダー 4">
            <a:extLst>
              <a:ext uri="{FF2B5EF4-FFF2-40B4-BE49-F238E27FC236}">
                <a16:creationId xmlns:a16="http://schemas.microsoft.com/office/drawing/2014/main" id="{F3ECFFB0-4824-AC02-4245-007CC78C82BE}"/>
              </a:ext>
            </a:extLst>
          </p:cNvPr>
          <p:cNvSpPr>
            <a:spLocks noGrp="1"/>
          </p:cNvSpPr>
          <p:nvPr>
            <p:ph type="sldNum" sz="quarter" idx="10"/>
          </p:nvPr>
        </p:nvSpPr>
        <p:spPr/>
        <p:txBody>
          <a:bodyPr/>
          <a:lstStyle/>
          <a:p>
            <a:fld id="{6C25B416-2A59-467F-9B4B-B66C83B82743}" type="slidenum">
              <a:rPr kumimoji="1" lang="ja-JP" altLang="en-US" smtClean="0"/>
              <a:t>7</a:t>
            </a:fld>
            <a:endParaRPr kumimoji="1" lang="ja-JP" altLang="en-US"/>
          </a:p>
        </p:txBody>
      </p:sp>
      <p:sp>
        <p:nvSpPr>
          <p:cNvPr id="3" name="コンテンツ プレースホルダー 2">
            <a:extLst>
              <a:ext uri="{FF2B5EF4-FFF2-40B4-BE49-F238E27FC236}">
                <a16:creationId xmlns:a16="http://schemas.microsoft.com/office/drawing/2014/main" id="{897ACE04-B322-42CA-A97B-0D9984244ECD}"/>
              </a:ext>
            </a:extLst>
          </p:cNvPr>
          <p:cNvSpPr>
            <a:spLocks noGrp="1"/>
          </p:cNvSpPr>
          <p:nvPr>
            <p:ph sz="quarter" idx="13"/>
          </p:nvPr>
        </p:nvSpPr>
        <p:spPr/>
        <p:txBody>
          <a:bodyPr/>
          <a:lstStyle/>
          <a:p>
            <a:r>
              <a:rPr lang="ja-JP" altLang="en-US" dirty="0"/>
              <a:t>スケールアウト戦略とパフォーマンス</a:t>
            </a:r>
            <a:endParaRPr lang="en-US" altLang="ja-JP" dirty="0"/>
          </a:p>
          <a:p>
            <a:pPr lvl="1"/>
            <a:r>
              <a:rPr lang="ja-JP" altLang="en-US" u="sng" dirty="0"/>
              <a:t>スループットはスケールアウトにより改善が期待できる</a:t>
            </a:r>
            <a:endParaRPr lang="en-US" altLang="ja-JP" u="sng" dirty="0"/>
          </a:p>
          <a:p>
            <a:pPr lvl="1"/>
            <a:r>
              <a:rPr lang="ja-JP" altLang="en-US" u="sng" dirty="0"/>
              <a:t>レスポンスタイムはスケールアウトしてもほとんど改善しない</a:t>
            </a:r>
            <a:endParaRPr lang="en-US" altLang="ja-JP" u="sng" dirty="0"/>
          </a:p>
          <a:p>
            <a:pPr lvl="2"/>
            <a:r>
              <a:rPr lang="ja-JP" altLang="en-US" dirty="0"/>
              <a:t>（補足）リソースが逼迫している場合のレスポンスタイムは、スケールアウトすることでボトルネックが解消されるので改善する場合</a:t>
            </a:r>
            <a:r>
              <a:rPr lang="ja-JP" altLang="en-US"/>
              <a:t>があるが、</a:t>
            </a:r>
            <a:r>
              <a:rPr lang="ja-JP" altLang="en-US" dirty="0"/>
              <a:t>リソースが逼迫していないときの</a:t>
            </a:r>
            <a:r>
              <a:rPr lang="ja-JP" altLang="en-US" u="sng" dirty="0"/>
              <a:t>本来のレスポンスタイムはスケールアウトでは改善しない</a:t>
            </a:r>
            <a:endParaRPr lang="en-US" altLang="ja-JP" u="sng" dirty="0"/>
          </a:p>
          <a:p>
            <a:endParaRPr kumimoji="1" lang="en-US" altLang="ja-JP" dirty="0"/>
          </a:p>
          <a:p>
            <a:r>
              <a:rPr kumimoji="1" lang="ja-JP" altLang="en-US" dirty="0"/>
              <a:t>スケールアップ戦略と</a:t>
            </a:r>
            <a:r>
              <a:rPr lang="ja-JP" altLang="en-US" dirty="0"/>
              <a:t>パフォーマンス</a:t>
            </a:r>
            <a:endParaRPr lang="en-US" altLang="ja-JP" dirty="0"/>
          </a:p>
          <a:p>
            <a:pPr lvl="1"/>
            <a:r>
              <a:rPr kumimoji="1" lang="ja-JP" altLang="en-US" dirty="0"/>
              <a:t>スループットはスケールアップにより改善が期待できるが</a:t>
            </a:r>
            <a:r>
              <a:rPr kumimoji="1" lang="en-US" altLang="ja-JP" dirty="0"/>
              <a:t>…</a:t>
            </a:r>
          </a:p>
          <a:p>
            <a:pPr lvl="2"/>
            <a:r>
              <a:rPr kumimoji="1" lang="ja-JP" altLang="en-US" dirty="0"/>
              <a:t>ただし、一般的にスケールアップは高コストになる傾向が強く、改善率も期待に沿わないことが多い。一方で、スケールアウトは費用対効果が高い</a:t>
            </a:r>
            <a:endParaRPr kumimoji="1" lang="en-US" altLang="ja-JP" dirty="0"/>
          </a:p>
          <a:p>
            <a:pPr lvl="1"/>
            <a:r>
              <a:rPr lang="ja-JP" altLang="en-US" dirty="0"/>
              <a:t>レスポンスタイムはスケールアップにより改善が期待できるが</a:t>
            </a:r>
            <a:r>
              <a:rPr lang="en-US" altLang="ja-JP" dirty="0"/>
              <a:t>…</a:t>
            </a:r>
          </a:p>
          <a:p>
            <a:pPr lvl="2"/>
            <a:r>
              <a:rPr lang="ja-JP" altLang="en-US" dirty="0"/>
              <a:t>ただし、レスポンスタイムはアプリケーションのアーキテクチャに依存するところが強く、アーキテクチャに性能限界がある場合はスケールアップしてもほとんど改善しない</a:t>
            </a:r>
            <a:endParaRPr kumimoji="1" lang="en-US" altLang="ja-JP" dirty="0"/>
          </a:p>
        </p:txBody>
      </p:sp>
      <p:sp>
        <p:nvSpPr>
          <p:cNvPr id="4" name="テキスト プレースホルダー 3">
            <a:extLst>
              <a:ext uri="{FF2B5EF4-FFF2-40B4-BE49-F238E27FC236}">
                <a16:creationId xmlns:a16="http://schemas.microsoft.com/office/drawing/2014/main" id="{E7CEC09E-6ABC-FA66-A247-BEAE04EE1E5D}"/>
              </a:ext>
            </a:extLst>
          </p:cNvPr>
          <p:cNvSpPr>
            <a:spLocks noGrp="1"/>
          </p:cNvSpPr>
          <p:nvPr>
            <p:ph type="body" sz="quarter" idx="14"/>
          </p:nvPr>
        </p:nvSpPr>
        <p:spPr/>
        <p:txBody>
          <a:bodyPr/>
          <a:lstStyle/>
          <a:p>
            <a:endParaRPr lang="ja-JP" altLang="en-US"/>
          </a:p>
        </p:txBody>
      </p:sp>
    </p:spTree>
    <p:extLst>
      <p:ext uri="{BB962C8B-B14F-4D97-AF65-F5344CB8AC3E}">
        <p14:creationId xmlns:p14="http://schemas.microsoft.com/office/powerpoint/2010/main" val="105681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8E4CD-98A9-4C40-A6BF-7E02A6E121E0}"/>
              </a:ext>
            </a:extLst>
          </p:cNvPr>
          <p:cNvSpPr>
            <a:spLocks noGrp="1"/>
          </p:cNvSpPr>
          <p:nvPr>
            <p:ph type="title"/>
          </p:nvPr>
        </p:nvSpPr>
        <p:spPr/>
        <p:txBody>
          <a:bodyPr/>
          <a:lstStyle/>
          <a:p>
            <a:r>
              <a:rPr kumimoji="1" lang="ja-JP" altLang="en-US" dirty="0"/>
              <a:t>（参考）スケールアップ </a:t>
            </a:r>
            <a:r>
              <a:rPr kumimoji="1" lang="en-US" altLang="ja-JP" dirty="0"/>
              <a:t>vs </a:t>
            </a:r>
            <a:r>
              <a:rPr kumimoji="1" lang="ja-JP" altLang="en-US" dirty="0"/>
              <a:t>スケールアウト</a:t>
            </a:r>
          </a:p>
        </p:txBody>
      </p:sp>
      <p:sp>
        <p:nvSpPr>
          <p:cNvPr id="5" name="スライド番号プレースホルダー 4">
            <a:extLst>
              <a:ext uri="{FF2B5EF4-FFF2-40B4-BE49-F238E27FC236}">
                <a16:creationId xmlns:a16="http://schemas.microsoft.com/office/drawing/2014/main" id="{D4CD3E36-FA54-8EAF-0451-334B61F92A74}"/>
              </a:ext>
            </a:extLst>
          </p:cNvPr>
          <p:cNvSpPr>
            <a:spLocks noGrp="1"/>
          </p:cNvSpPr>
          <p:nvPr>
            <p:ph type="sldNum" sz="quarter" idx="10"/>
          </p:nvPr>
        </p:nvSpPr>
        <p:spPr/>
        <p:txBody>
          <a:bodyPr/>
          <a:lstStyle/>
          <a:p>
            <a:fld id="{6C25B416-2A59-467F-9B4B-B66C83B82743}" type="slidenum">
              <a:rPr kumimoji="1" lang="ja-JP" altLang="en-US" smtClean="0"/>
              <a:t>8</a:t>
            </a:fld>
            <a:endParaRPr kumimoji="1" lang="ja-JP" altLang="en-US"/>
          </a:p>
        </p:txBody>
      </p:sp>
      <p:sp>
        <p:nvSpPr>
          <p:cNvPr id="3" name="コンテンツ プレースホルダー 2">
            <a:extLst>
              <a:ext uri="{FF2B5EF4-FFF2-40B4-BE49-F238E27FC236}">
                <a16:creationId xmlns:a16="http://schemas.microsoft.com/office/drawing/2014/main" id="{6F9328C6-8C5A-423E-B927-682FDB0F1DAA}"/>
              </a:ext>
            </a:extLst>
          </p:cNvPr>
          <p:cNvSpPr>
            <a:spLocks noGrp="1"/>
          </p:cNvSpPr>
          <p:nvPr>
            <p:ph sz="quarter" idx="13"/>
          </p:nvPr>
        </p:nvSpPr>
        <p:spPr/>
        <p:txBody>
          <a:bodyPr/>
          <a:lstStyle/>
          <a:p>
            <a:r>
              <a:rPr lang="ja-JP" altLang="en-US" dirty="0"/>
              <a:t>スケールアップ戦略</a:t>
            </a:r>
            <a:endParaRPr lang="en-US" altLang="ja-JP" dirty="0"/>
          </a:p>
          <a:p>
            <a:pPr lvl="1"/>
            <a:r>
              <a:rPr kumimoji="1" lang="ja-JP" altLang="en-US" dirty="0"/>
              <a:t>より高性能な機器へ変更して性能改善を試みる</a:t>
            </a:r>
            <a:r>
              <a:rPr lang="ja-JP" altLang="en-US" dirty="0"/>
              <a:t>戦略</a:t>
            </a:r>
            <a:endParaRPr lang="en-US" altLang="ja-JP" dirty="0"/>
          </a:p>
          <a:p>
            <a:pPr lvl="2"/>
            <a:r>
              <a:rPr kumimoji="1" lang="en-US" altLang="ja-JP" dirty="0"/>
              <a:t>CPU </a:t>
            </a:r>
            <a:r>
              <a:rPr kumimoji="1" lang="ja-JP" altLang="en-US" dirty="0"/>
              <a:t>のクロックを上げる、ディスクをより速いものに変えるなど</a:t>
            </a:r>
            <a:endParaRPr kumimoji="1" lang="en-US" altLang="ja-JP" dirty="0"/>
          </a:p>
          <a:p>
            <a:pPr lvl="1"/>
            <a:r>
              <a:rPr kumimoji="1" lang="ja-JP" altLang="en-US" dirty="0"/>
              <a:t>一般的に、コストが高くつく傾向がある</a:t>
            </a:r>
            <a:endParaRPr kumimoji="1" lang="en-US" altLang="ja-JP" dirty="0"/>
          </a:p>
          <a:p>
            <a:pPr lvl="2"/>
            <a:r>
              <a:rPr lang="ja-JP" altLang="en-US" dirty="0"/>
              <a:t>よって、データベースなどスケールアウト戦略が難しいサービスに限りスケールアップ戦略を検討するのが一般的</a:t>
            </a:r>
            <a:endParaRPr kumimoji="1" lang="en-US" altLang="ja-JP" dirty="0"/>
          </a:p>
          <a:p>
            <a:pPr lvl="1"/>
            <a:endParaRPr lang="en-US" altLang="ja-JP" dirty="0"/>
          </a:p>
          <a:p>
            <a:endParaRPr kumimoji="1" lang="en-US" altLang="ja-JP" dirty="0"/>
          </a:p>
          <a:p>
            <a:r>
              <a:rPr lang="ja-JP" altLang="en-US" dirty="0"/>
              <a:t>スケールアウト戦略</a:t>
            </a:r>
            <a:endParaRPr lang="en-US" altLang="ja-JP" dirty="0"/>
          </a:p>
          <a:p>
            <a:pPr lvl="1"/>
            <a:r>
              <a:rPr kumimoji="1" lang="ja-JP" altLang="en-US" dirty="0"/>
              <a:t>機器を並列化したり、リソースを増やして性能改善を試みる戦略</a:t>
            </a:r>
            <a:endParaRPr kumimoji="1" lang="en-US" altLang="ja-JP" dirty="0"/>
          </a:p>
          <a:p>
            <a:pPr lvl="2"/>
            <a:r>
              <a:rPr kumimoji="1" lang="ja-JP" altLang="en-US" dirty="0"/>
              <a:t>サーバー台数を増やす、</a:t>
            </a:r>
            <a:r>
              <a:rPr lang="en-US" altLang="ja-JP" dirty="0"/>
              <a:t>CPU</a:t>
            </a:r>
            <a:r>
              <a:rPr lang="ja-JP" altLang="en-US" dirty="0"/>
              <a:t>を増やす、メモリを増やすなど。</a:t>
            </a:r>
            <a:endParaRPr lang="en-US" altLang="ja-JP" dirty="0"/>
          </a:p>
          <a:p>
            <a:pPr lvl="1"/>
            <a:r>
              <a:rPr lang="ja-JP" altLang="en-US" dirty="0"/>
              <a:t>高性能な機器を導入せずに比較的安価な機器を並列化する事に</a:t>
            </a:r>
            <a:br>
              <a:rPr lang="en-US" altLang="ja-JP" dirty="0"/>
            </a:br>
            <a:r>
              <a:rPr lang="ja-JP" altLang="en-US" dirty="0"/>
              <a:t>よって性能改善を試みる戦略の為、一般的に費用対効果が高い</a:t>
            </a:r>
            <a:endParaRPr lang="en-US" altLang="ja-JP" dirty="0"/>
          </a:p>
          <a:p>
            <a:pPr lvl="2"/>
            <a:r>
              <a:rPr kumimoji="1" lang="ja-JP" altLang="en-US" dirty="0"/>
              <a:t>ピーク時にはサーバーを増やす一方で、閑散期には稼働サーバー</a:t>
            </a:r>
            <a:br>
              <a:rPr kumimoji="1" lang="en-US" altLang="ja-JP" dirty="0"/>
            </a:br>
            <a:r>
              <a:rPr kumimoji="1" lang="ja-JP" altLang="en-US" dirty="0"/>
              <a:t>を減らすなど柔軟な対応も可能</a:t>
            </a:r>
          </a:p>
        </p:txBody>
      </p:sp>
      <p:sp>
        <p:nvSpPr>
          <p:cNvPr id="4" name="テキスト プレースホルダー 3">
            <a:extLst>
              <a:ext uri="{FF2B5EF4-FFF2-40B4-BE49-F238E27FC236}">
                <a16:creationId xmlns:a16="http://schemas.microsoft.com/office/drawing/2014/main" id="{AC6ACE52-4D16-E81D-99A3-5E77EEFA1A4F}"/>
              </a:ext>
            </a:extLst>
          </p:cNvPr>
          <p:cNvSpPr>
            <a:spLocks noGrp="1"/>
          </p:cNvSpPr>
          <p:nvPr>
            <p:ph type="body" sz="quarter" idx="14"/>
          </p:nvPr>
        </p:nvSpPr>
        <p:spPr/>
        <p:txBody>
          <a:bodyPr/>
          <a:lstStyle/>
          <a:p>
            <a:endParaRPr lang="ja-JP" altLang="en-US"/>
          </a:p>
        </p:txBody>
      </p:sp>
      <p:sp>
        <p:nvSpPr>
          <p:cNvPr id="6" name="正方形/長方形 5">
            <a:extLst>
              <a:ext uri="{FF2B5EF4-FFF2-40B4-BE49-F238E27FC236}">
                <a16:creationId xmlns:a16="http://schemas.microsoft.com/office/drawing/2014/main" id="{322EF298-B513-443B-B90B-C795366AA0B8}"/>
              </a:ext>
            </a:extLst>
          </p:cNvPr>
          <p:cNvSpPr/>
          <p:nvPr/>
        </p:nvSpPr>
        <p:spPr>
          <a:xfrm>
            <a:off x="8216033" y="3214832"/>
            <a:ext cx="3538161" cy="30302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32767B69-9AF6-4EAC-A332-30203BA24078}"/>
              </a:ext>
            </a:extLst>
          </p:cNvPr>
          <p:cNvSpPr/>
          <p:nvPr/>
        </p:nvSpPr>
        <p:spPr>
          <a:xfrm rot="16200000">
            <a:off x="9862349" y="4608658"/>
            <a:ext cx="624233" cy="2448726"/>
          </a:xfrm>
          <a:prstGeom prst="triangl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a:extLst>
              <a:ext uri="{FF2B5EF4-FFF2-40B4-BE49-F238E27FC236}">
                <a16:creationId xmlns:a16="http://schemas.microsoft.com/office/drawing/2014/main" id="{9A1E7E80-E138-4319-A66D-7C86528F083B}"/>
              </a:ext>
            </a:extLst>
          </p:cNvPr>
          <p:cNvSpPr/>
          <p:nvPr/>
        </p:nvSpPr>
        <p:spPr>
          <a:xfrm rot="10800000">
            <a:off x="8568927" y="3367977"/>
            <a:ext cx="624233" cy="2448726"/>
          </a:xfrm>
          <a:prstGeom prst="triangl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B1F2A354-E732-4CB1-ADB9-4A518FCA61E0}"/>
              </a:ext>
            </a:extLst>
          </p:cNvPr>
          <p:cNvCxnSpPr>
            <a:cxnSpLocks/>
          </p:cNvCxnSpPr>
          <p:nvPr/>
        </p:nvCxnSpPr>
        <p:spPr>
          <a:xfrm>
            <a:off x="8881052" y="5829488"/>
            <a:ext cx="2660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A5483109-001E-48E4-9BE6-853255107187}"/>
              </a:ext>
            </a:extLst>
          </p:cNvPr>
          <p:cNvCxnSpPr>
            <a:cxnSpLocks/>
          </p:cNvCxnSpPr>
          <p:nvPr/>
        </p:nvCxnSpPr>
        <p:spPr>
          <a:xfrm flipV="1">
            <a:off x="8881052" y="3320556"/>
            <a:ext cx="0" cy="250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図 15" descr="挿絵 が含まれている画像&#10;&#10;自動的に生成された説明">
            <a:extLst>
              <a:ext uri="{FF2B5EF4-FFF2-40B4-BE49-F238E27FC236}">
                <a16:creationId xmlns:a16="http://schemas.microsoft.com/office/drawing/2014/main" id="{F1483257-711C-4CBB-8BD8-A4C1A37A17A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737933" y="5686371"/>
            <a:ext cx="286235" cy="286235"/>
          </a:xfrm>
          <a:prstGeom prst="rect">
            <a:avLst/>
          </a:prstGeom>
        </p:spPr>
      </p:pic>
      <p:pic>
        <p:nvPicPr>
          <p:cNvPr id="18" name="図 17" descr="挿絵 が含まれている画像&#10;&#10;自動的に生成された説明">
            <a:extLst>
              <a:ext uri="{FF2B5EF4-FFF2-40B4-BE49-F238E27FC236}">
                <a16:creationId xmlns:a16="http://schemas.microsoft.com/office/drawing/2014/main" id="{6DE88925-1835-4C02-B172-CEBA075E2E4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541763" y="5686372"/>
            <a:ext cx="286235" cy="286235"/>
          </a:xfrm>
          <a:prstGeom prst="rect">
            <a:avLst/>
          </a:prstGeom>
        </p:spPr>
      </p:pic>
      <p:pic>
        <p:nvPicPr>
          <p:cNvPr id="20" name="図 19" descr="挿絵 が含まれている画像&#10;&#10;自動的に生成された説明">
            <a:extLst>
              <a:ext uri="{FF2B5EF4-FFF2-40B4-BE49-F238E27FC236}">
                <a16:creationId xmlns:a16="http://schemas.microsoft.com/office/drawing/2014/main" id="{2BD4E6B1-04EE-46B7-92C7-0BDF63852D1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684882" y="5686371"/>
            <a:ext cx="286235" cy="286235"/>
          </a:xfrm>
          <a:prstGeom prst="rect">
            <a:avLst/>
          </a:prstGeom>
        </p:spPr>
      </p:pic>
      <p:pic>
        <p:nvPicPr>
          <p:cNvPr id="22" name="図 21" descr="挿絵 が含まれている画像&#10;&#10;自動的に生成された説明">
            <a:extLst>
              <a:ext uri="{FF2B5EF4-FFF2-40B4-BE49-F238E27FC236}">
                <a16:creationId xmlns:a16="http://schemas.microsoft.com/office/drawing/2014/main" id="{4548AAB0-7211-4B3F-8F5B-E444B8B8FBF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828001" y="5686371"/>
            <a:ext cx="286235" cy="286235"/>
          </a:xfrm>
          <a:prstGeom prst="rect">
            <a:avLst/>
          </a:prstGeom>
        </p:spPr>
      </p:pic>
      <p:pic>
        <p:nvPicPr>
          <p:cNvPr id="24" name="図 23" descr="挿絵 が含まれている画像&#10;&#10;自動的に生成された説明">
            <a:extLst>
              <a:ext uri="{FF2B5EF4-FFF2-40B4-BE49-F238E27FC236}">
                <a16:creationId xmlns:a16="http://schemas.microsoft.com/office/drawing/2014/main" id="{11E51D07-D1D1-45BF-86A3-A02A21B1AC5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826356" y="5530472"/>
            <a:ext cx="286235" cy="286235"/>
          </a:xfrm>
          <a:prstGeom prst="rect">
            <a:avLst/>
          </a:prstGeom>
        </p:spPr>
      </p:pic>
      <p:pic>
        <p:nvPicPr>
          <p:cNvPr id="26" name="図 25" descr="挿絵 が含まれている画像&#10;&#10;自動的に生成された説明">
            <a:extLst>
              <a:ext uri="{FF2B5EF4-FFF2-40B4-BE49-F238E27FC236}">
                <a16:creationId xmlns:a16="http://schemas.microsoft.com/office/drawing/2014/main" id="{FF701533-BC34-4DB9-9EC9-B49FCF3361C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969475" y="5530471"/>
            <a:ext cx="286235" cy="286235"/>
          </a:xfrm>
          <a:prstGeom prst="rect">
            <a:avLst/>
          </a:prstGeom>
        </p:spPr>
      </p:pic>
      <p:pic>
        <p:nvPicPr>
          <p:cNvPr id="28" name="図 27" descr="挿絵 が含まれている画像&#10;&#10;自動的に生成された説明">
            <a:extLst>
              <a:ext uri="{FF2B5EF4-FFF2-40B4-BE49-F238E27FC236}">
                <a16:creationId xmlns:a16="http://schemas.microsoft.com/office/drawing/2014/main" id="{0A616116-6DA2-4F6F-933C-DFCDA794F36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12594" y="5530471"/>
            <a:ext cx="286235" cy="286235"/>
          </a:xfrm>
          <a:prstGeom prst="rect">
            <a:avLst/>
          </a:prstGeom>
        </p:spPr>
      </p:pic>
      <p:pic>
        <p:nvPicPr>
          <p:cNvPr id="30" name="図 29" descr="挿絵 が含まれている画像&#10;&#10;自動的に生成された説明">
            <a:extLst>
              <a:ext uri="{FF2B5EF4-FFF2-40B4-BE49-F238E27FC236}">
                <a16:creationId xmlns:a16="http://schemas.microsoft.com/office/drawing/2014/main" id="{16D61982-FE2F-48EB-808F-CCD90FC90AF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826356" y="5852160"/>
            <a:ext cx="286235" cy="286235"/>
          </a:xfrm>
          <a:prstGeom prst="rect">
            <a:avLst/>
          </a:prstGeom>
        </p:spPr>
      </p:pic>
      <p:pic>
        <p:nvPicPr>
          <p:cNvPr id="32" name="図 31" descr="挿絵 が含まれている画像&#10;&#10;自動的に生成された説明">
            <a:extLst>
              <a:ext uri="{FF2B5EF4-FFF2-40B4-BE49-F238E27FC236}">
                <a16:creationId xmlns:a16="http://schemas.microsoft.com/office/drawing/2014/main" id="{2BF07A21-345A-4136-8DD4-42044415237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969475" y="5852159"/>
            <a:ext cx="286235" cy="286235"/>
          </a:xfrm>
          <a:prstGeom prst="rect">
            <a:avLst/>
          </a:prstGeom>
        </p:spPr>
      </p:pic>
      <p:pic>
        <p:nvPicPr>
          <p:cNvPr id="34" name="図 33" descr="挿絵 が含まれている画像&#10;&#10;自動的に生成された説明">
            <a:extLst>
              <a:ext uri="{FF2B5EF4-FFF2-40B4-BE49-F238E27FC236}">
                <a16:creationId xmlns:a16="http://schemas.microsoft.com/office/drawing/2014/main" id="{B4EB2CA9-06C5-4773-BC5C-88276835779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12594" y="5852159"/>
            <a:ext cx="286235" cy="286235"/>
          </a:xfrm>
          <a:prstGeom prst="rect">
            <a:avLst/>
          </a:prstGeom>
        </p:spPr>
      </p:pic>
      <p:pic>
        <p:nvPicPr>
          <p:cNvPr id="36" name="図 35" descr="挿絵 が含まれている画像&#10;&#10;自動的に生成された説明">
            <a:extLst>
              <a:ext uri="{FF2B5EF4-FFF2-40B4-BE49-F238E27FC236}">
                <a16:creationId xmlns:a16="http://schemas.microsoft.com/office/drawing/2014/main" id="{1A84458B-48C7-4CDA-AF44-CF94F9036B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646963" y="4573494"/>
            <a:ext cx="468174" cy="468174"/>
          </a:xfrm>
          <a:prstGeom prst="rect">
            <a:avLst/>
          </a:prstGeom>
        </p:spPr>
      </p:pic>
      <p:pic>
        <p:nvPicPr>
          <p:cNvPr id="38" name="図 37" descr="挿絵 が含まれている画像&#10;&#10;自動的に生成された説明">
            <a:extLst>
              <a:ext uri="{FF2B5EF4-FFF2-40B4-BE49-F238E27FC236}">
                <a16:creationId xmlns:a16="http://schemas.microsoft.com/office/drawing/2014/main" id="{AEF58BBF-08B2-4D1A-BCB1-497453B71A7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568934" y="3461587"/>
            <a:ext cx="624232" cy="624232"/>
          </a:xfrm>
          <a:prstGeom prst="rect">
            <a:avLst/>
          </a:prstGeom>
        </p:spPr>
      </p:pic>
      <p:sp>
        <p:nvSpPr>
          <p:cNvPr id="40" name="テキスト ボックス 39">
            <a:extLst>
              <a:ext uri="{FF2B5EF4-FFF2-40B4-BE49-F238E27FC236}">
                <a16:creationId xmlns:a16="http://schemas.microsoft.com/office/drawing/2014/main" id="{0B452F68-AB88-4A80-8017-5C2B73C4C181}"/>
              </a:ext>
            </a:extLst>
          </p:cNvPr>
          <p:cNvSpPr txBox="1"/>
          <p:nvPr/>
        </p:nvSpPr>
        <p:spPr>
          <a:xfrm>
            <a:off x="8999828" y="3477897"/>
            <a:ext cx="1114408"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スケールアップ戦略</a:t>
            </a:r>
          </a:p>
        </p:txBody>
      </p:sp>
      <p:sp>
        <p:nvSpPr>
          <p:cNvPr id="42" name="テキスト ボックス 41">
            <a:extLst>
              <a:ext uri="{FF2B5EF4-FFF2-40B4-BE49-F238E27FC236}">
                <a16:creationId xmlns:a16="http://schemas.microsoft.com/office/drawing/2014/main" id="{0FCFAD54-85E3-48D1-8D1E-09C6C196B26D}"/>
              </a:ext>
            </a:extLst>
          </p:cNvPr>
          <p:cNvSpPr txBox="1"/>
          <p:nvPr/>
        </p:nvSpPr>
        <p:spPr>
          <a:xfrm>
            <a:off x="10261137" y="5212691"/>
            <a:ext cx="1130438"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スケールアウト戦略</a:t>
            </a:r>
          </a:p>
        </p:txBody>
      </p:sp>
    </p:spTree>
    <p:extLst>
      <p:ext uri="{BB962C8B-B14F-4D97-AF65-F5344CB8AC3E}">
        <p14:creationId xmlns:p14="http://schemas.microsoft.com/office/powerpoint/2010/main" val="268345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4BC7F-6B50-4DC9-80BE-0574F858CF7F}"/>
              </a:ext>
            </a:extLst>
          </p:cNvPr>
          <p:cNvSpPr>
            <a:spLocks noGrp="1"/>
          </p:cNvSpPr>
          <p:nvPr>
            <p:ph type="title"/>
          </p:nvPr>
        </p:nvSpPr>
        <p:spPr/>
        <p:txBody>
          <a:bodyPr/>
          <a:lstStyle/>
          <a:p>
            <a:r>
              <a:rPr lang="ja-JP" altLang="en-US" dirty="0"/>
              <a:t>スループットの特性と改善方針</a:t>
            </a:r>
            <a:endParaRPr kumimoji="1" lang="ja-JP" altLang="en-US" dirty="0"/>
          </a:p>
        </p:txBody>
      </p:sp>
      <p:sp>
        <p:nvSpPr>
          <p:cNvPr id="5" name="スライド番号プレースホルダー 4">
            <a:extLst>
              <a:ext uri="{FF2B5EF4-FFF2-40B4-BE49-F238E27FC236}">
                <a16:creationId xmlns:a16="http://schemas.microsoft.com/office/drawing/2014/main" id="{7B9F4311-7DE4-B060-C0BF-A4831752F441}"/>
              </a:ext>
            </a:extLst>
          </p:cNvPr>
          <p:cNvSpPr>
            <a:spLocks noGrp="1"/>
          </p:cNvSpPr>
          <p:nvPr>
            <p:ph type="sldNum" sz="quarter" idx="10"/>
          </p:nvPr>
        </p:nvSpPr>
        <p:spPr/>
        <p:txBody>
          <a:bodyPr/>
          <a:lstStyle/>
          <a:p>
            <a:fld id="{6C25B416-2A59-467F-9B4B-B66C83B82743}" type="slidenum">
              <a:rPr kumimoji="1" lang="ja-JP" altLang="en-US" smtClean="0"/>
              <a:t>9</a:t>
            </a:fld>
            <a:endParaRPr kumimoji="1" lang="ja-JP" altLang="en-US"/>
          </a:p>
        </p:txBody>
      </p:sp>
      <p:sp>
        <p:nvSpPr>
          <p:cNvPr id="7" name="コンテンツ プレースホルダー 6">
            <a:extLst>
              <a:ext uri="{FF2B5EF4-FFF2-40B4-BE49-F238E27FC236}">
                <a16:creationId xmlns:a16="http://schemas.microsoft.com/office/drawing/2014/main" id="{E359EFB1-473C-A6EF-ECE9-08851AD96676}"/>
              </a:ext>
            </a:extLst>
          </p:cNvPr>
          <p:cNvSpPr>
            <a:spLocks noGrp="1"/>
          </p:cNvSpPr>
          <p:nvPr>
            <p:ph sz="quarter" idx="13"/>
          </p:nvPr>
        </p:nvSpPr>
        <p:spPr/>
        <p:txBody>
          <a:bodyPr/>
          <a:lstStyle/>
          <a:p>
            <a:endParaRPr lang="ja-JP" altLang="en-US"/>
          </a:p>
        </p:txBody>
      </p:sp>
      <p:sp>
        <p:nvSpPr>
          <p:cNvPr id="8" name="テキスト プレースホルダー 7">
            <a:extLst>
              <a:ext uri="{FF2B5EF4-FFF2-40B4-BE49-F238E27FC236}">
                <a16:creationId xmlns:a16="http://schemas.microsoft.com/office/drawing/2014/main" id="{DCE58B4C-544B-0D8A-E455-78E0692B59A6}"/>
              </a:ext>
            </a:extLst>
          </p:cNvPr>
          <p:cNvSpPr>
            <a:spLocks noGrp="1"/>
          </p:cNvSpPr>
          <p:nvPr>
            <p:ph type="body" sz="quarter" idx="14"/>
          </p:nvPr>
        </p:nvSpPr>
        <p:spPr/>
        <p:txBody>
          <a:bodyPr/>
          <a:lstStyle/>
          <a:p>
            <a:endParaRPr lang="ja-JP" altLang="en-US"/>
          </a:p>
        </p:txBody>
      </p:sp>
      <p:sp>
        <p:nvSpPr>
          <p:cNvPr id="11" name="正方形/長方形 10">
            <a:extLst>
              <a:ext uri="{FF2B5EF4-FFF2-40B4-BE49-F238E27FC236}">
                <a16:creationId xmlns:a16="http://schemas.microsoft.com/office/drawing/2014/main" id="{4D244775-6F88-4543-820F-8A227482F1CB}"/>
              </a:ext>
            </a:extLst>
          </p:cNvPr>
          <p:cNvSpPr/>
          <p:nvPr/>
        </p:nvSpPr>
        <p:spPr>
          <a:xfrm>
            <a:off x="237064" y="1375091"/>
            <a:ext cx="3600000" cy="506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スループットの特性</a:t>
            </a:r>
          </a:p>
        </p:txBody>
      </p:sp>
      <p:sp>
        <p:nvSpPr>
          <p:cNvPr id="13" name="正方形/長方形 12">
            <a:extLst>
              <a:ext uri="{FF2B5EF4-FFF2-40B4-BE49-F238E27FC236}">
                <a16:creationId xmlns:a16="http://schemas.microsoft.com/office/drawing/2014/main" id="{246DD5FE-BEE8-417D-B6D9-47A951D3B518}"/>
              </a:ext>
            </a:extLst>
          </p:cNvPr>
          <p:cNvSpPr/>
          <p:nvPr/>
        </p:nvSpPr>
        <p:spPr>
          <a:xfrm>
            <a:off x="4216397" y="1375091"/>
            <a:ext cx="3600000" cy="506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スループット低下の主要因</a:t>
            </a:r>
          </a:p>
        </p:txBody>
      </p:sp>
      <p:sp>
        <p:nvSpPr>
          <p:cNvPr id="15" name="正方形/長方形 14">
            <a:extLst>
              <a:ext uri="{FF2B5EF4-FFF2-40B4-BE49-F238E27FC236}">
                <a16:creationId xmlns:a16="http://schemas.microsoft.com/office/drawing/2014/main" id="{8E31E4B3-68F4-40FB-9960-2B30B6AC29C6}"/>
              </a:ext>
            </a:extLst>
          </p:cNvPr>
          <p:cNvSpPr/>
          <p:nvPr/>
        </p:nvSpPr>
        <p:spPr>
          <a:xfrm>
            <a:off x="8195730" y="1375091"/>
            <a:ext cx="3600000" cy="506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スループット改善の方針</a:t>
            </a:r>
          </a:p>
        </p:txBody>
      </p:sp>
      <p:sp>
        <p:nvSpPr>
          <p:cNvPr id="16" name="矢印: 右 15">
            <a:extLst>
              <a:ext uri="{FF2B5EF4-FFF2-40B4-BE49-F238E27FC236}">
                <a16:creationId xmlns:a16="http://schemas.microsoft.com/office/drawing/2014/main" id="{FA2FD702-5183-4124-9A15-20737E6F7923}"/>
              </a:ext>
            </a:extLst>
          </p:cNvPr>
          <p:cNvSpPr/>
          <p:nvPr/>
        </p:nvSpPr>
        <p:spPr>
          <a:xfrm>
            <a:off x="3826661" y="2781458"/>
            <a:ext cx="489204" cy="762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A0BB039D-97FE-4998-A232-04CA43F1AB27}"/>
              </a:ext>
            </a:extLst>
          </p:cNvPr>
          <p:cNvSpPr/>
          <p:nvPr/>
        </p:nvSpPr>
        <p:spPr>
          <a:xfrm>
            <a:off x="7761461" y="2781457"/>
            <a:ext cx="489204" cy="762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36F1AA1-3847-4E07-8798-25600F04F870}"/>
              </a:ext>
            </a:extLst>
          </p:cNvPr>
          <p:cNvSpPr/>
          <p:nvPr/>
        </p:nvSpPr>
        <p:spPr>
          <a:xfrm>
            <a:off x="381064" y="2672079"/>
            <a:ext cx="33120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リソース容量に比例する</a:t>
            </a:r>
          </a:p>
        </p:txBody>
      </p:sp>
      <p:sp>
        <p:nvSpPr>
          <p:cNvPr id="21" name="正方形/長方形 20">
            <a:extLst>
              <a:ext uri="{FF2B5EF4-FFF2-40B4-BE49-F238E27FC236}">
                <a16:creationId xmlns:a16="http://schemas.microsoft.com/office/drawing/2014/main" id="{52671D04-4366-4B14-9017-ECB79B7F8069}"/>
              </a:ext>
            </a:extLst>
          </p:cNvPr>
          <p:cNvSpPr/>
          <p:nvPr/>
        </p:nvSpPr>
        <p:spPr>
          <a:xfrm>
            <a:off x="4360397" y="2672079"/>
            <a:ext cx="33120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リソースが不足する</a:t>
            </a:r>
          </a:p>
        </p:txBody>
      </p:sp>
      <p:sp>
        <p:nvSpPr>
          <p:cNvPr id="23" name="正方形/長方形 22">
            <a:extLst>
              <a:ext uri="{FF2B5EF4-FFF2-40B4-BE49-F238E27FC236}">
                <a16:creationId xmlns:a16="http://schemas.microsoft.com/office/drawing/2014/main" id="{9C40679C-9D81-420D-9F7C-D41495B74AB6}"/>
              </a:ext>
            </a:extLst>
          </p:cNvPr>
          <p:cNvSpPr/>
          <p:nvPr/>
        </p:nvSpPr>
        <p:spPr>
          <a:xfrm>
            <a:off x="8339730" y="2125134"/>
            <a:ext cx="33120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使用するリソースを節約する</a:t>
            </a:r>
          </a:p>
        </p:txBody>
      </p:sp>
      <p:sp>
        <p:nvSpPr>
          <p:cNvPr id="25" name="正方形/長方形 24">
            <a:extLst>
              <a:ext uri="{FF2B5EF4-FFF2-40B4-BE49-F238E27FC236}">
                <a16:creationId xmlns:a16="http://schemas.microsoft.com/office/drawing/2014/main" id="{BA51E115-3067-4059-8978-8B565EB6C4A3}"/>
              </a:ext>
            </a:extLst>
          </p:cNvPr>
          <p:cNvSpPr/>
          <p:nvPr/>
        </p:nvSpPr>
        <p:spPr>
          <a:xfrm>
            <a:off x="8339730" y="3238658"/>
            <a:ext cx="33120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リソースを増強する</a:t>
            </a:r>
            <a:endParaRPr kumimoji="1" lang="en-US" altLang="ja-JP" dirty="0"/>
          </a:p>
          <a:p>
            <a:pPr algn="ctr"/>
            <a:r>
              <a:rPr kumimoji="1" lang="ja-JP" altLang="en-US" dirty="0"/>
              <a:t>（スケールアウト）</a:t>
            </a:r>
          </a:p>
        </p:txBody>
      </p:sp>
      <p:sp>
        <p:nvSpPr>
          <p:cNvPr id="3" name="四角形: メモ 2">
            <a:extLst>
              <a:ext uri="{FF2B5EF4-FFF2-40B4-BE49-F238E27FC236}">
                <a16:creationId xmlns:a16="http://schemas.microsoft.com/office/drawing/2014/main" id="{E9723FDF-85ED-4112-92BE-489BD525DABA}"/>
              </a:ext>
            </a:extLst>
          </p:cNvPr>
          <p:cNvSpPr/>
          <p:nvPr/>
        </p:nvSpPr>
        <p:spPr>
          <a:xfrm>
            <a:off x="237064" y="4792132"/>
            <a:ext cx="3600000" cy="1865447"/>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buFont typeface="Arial" panose="020B0604020202020204" pitchFamily="34" charset="0"/>
              <a:buChar char="•"/>
            </a:pPr>
            <a:r>
              <a:rPr kumimoji="1" lang="ja-JP" altLang="en-US" sz="1200" dirty="0">
                <a:solidFill>
                  <a:schemeClr val="tx1"/>
                </a:solidFill>
                <a:latin typeface="+mn-ea"/>
              </a:rPr>
              <a:t>マシンのリソース容量（キャパシティ）に比例してスループットは向上する</a:t>
            </a:r>
            <a:endParaRPr kumimoji="1" lang="en-US" altLang="ja-JP" sz="1200" dirty="0">
              <a:solidFill>
                <a:schemeClr val="tx1"/>
              </a:solidFill>
              <a:latin typeface="+mn-ea"/>
            </a:endParaRPr>
          </a:p>
          <a:p>
            <a:pPr marL="285750" indent="-285750">
              <a:buFont typeface="Arial" panose="020B0604020202020204" pitchFamily="34" charset="0"/>
              <a:buChar char="•"/>
            </a:pPr>
            <a:r>
              <a:rPr kumimoji="1" lang="ja-JP" altLang="en-US" sz="1200" dirty="0">
                <a:solidFill>
                  <a:schemeClr val="tx1"/>
                </a:solidFill>
                <a:latin typeface="+mn-ea"/>
              </a:rPr>
              <a:t>つまり、あとからリソースを追加することで、スループットの改善が期待できる</a:t>
            </a:r>
          </a:p>
          <a:p>
            <a:pPr marL="285750" indent="-285750">
              <a:buFont typeface="Arial" panose="020B0604020202020204" pitchFamily="34" charset="0"/>
              <a:buChar char="•"/>
            </a:pPr>
            <a:endParaRPr kumimoji="1" lang="ja-JP" altLang="en-US" sz="1200" dirty="0">
              <a:solidFill>
                <a:schemeClr val="tx1"/>
              </a:solidFill>
              <a:latin typeface="+mn-ea"/>
            </a:endParaRPr>
          </a:p>
        </p:txBody>
      </p:sp>
      <p:sp>
        <p:nvSpPr>
          <p:cNvPr id="6" name="四角形: メモ 5">
            <a:extLst>
              <a:ext uri="{FF2B5EF4-FFF2-40B4-BE49-F238E27FC236}">
                <a16:creationId xmlns:a16="http://schemas.microsoft.com/office/drawing/2014/main" id="{82D643DB-6D00-48CA-86BB-FD5B52841614}"/>
              </a:ext>
            </a:extLst>
          </p:cNvPr>
          <p:cNvSpPr/>
          <p:nvPr/>
        </p:nvSpPr>
        <p:spPr>
          <a:xfrm>
            <a:off x="4216397" y="4792132"/>
            <a:ext cx="3600000" cy="1865447"/>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t"/>
          <a:lstStyle/>
          <a:p>
            <a:pPr marL="285750" indent="-285750">
              <a:buFont typeface="Arial" panose="020B0604020202020204" pitchFamily="34" charset="0"/>
              <a:buChar char="•"/>
            </a:pPr>
            <a:r>
              <a:rPr kumimoji="1" lang="ja-JP" altLang="en-US" sz="1200" dirty="0">
                <a:solidFill>
                  <a:schemeClr val="tx1"/>
                </a:solidFill>
                <a:latin typeface="+mn-ea"/>
              </a:rPr>
              <a:t>限りあるリソース（</a:t>
            </a:r>
            <a:r>
              <a:rPr kumimoji="1" lang="en-US" altLang="ja-JP" sz="1200" dirty="0">
                <a:solidFill>
                  <a:schemeClr val="tx1"/>
                </a:solidFill>
                <a:latin typeface="+mn-ea"/>
              </a:rPr>
              <a:t>CPU/MEM</a:t>
            </a:r>
            <a:r>
              <a:rPr kumimoji="1" lang="ja-JP" altLang="en-US" sz="1200" dirty="0">
                <a:solidFill>
                  <a:schemeClr val="tx1"/>
                </a:solidFill>
                <a:latin typeface="+mn-ea"/>
              </a:rPr>
              <a:t>等）を複数のスレッドが共有することで、リソースが不足することにより、同時に実行可能な処理に限界が発生する。</a:t>
            </a:r>
            <a:endParaRPr kumimoji="1" lang="en-US" altLang="ja-JP" sz="1200" dirty="0">
              <a:solidFill>
                <a:schemeClr val="tx1"/>
              </a:solidFill>
              <a:latin typeface="+mn-ea"/>
            </a:endParaRPr>
          </a:p>
          <a:p>
            <a:pPr marL="285750" indent="-285750">
              <a:buFont typeface="Arial" panose="020B0604020202020204" pitchFamily="34" charset="0"/>
              <a:buChar char="•"/>
            </a:pPr>
            <a:r>
              <a:rPr kumimoji="1" lang="ja-JP" altLang="en-US" sz="1200" dirty="0">
                <a:solidFill>
                  <a:schemeClr val="tx1"/>
                </a:solidFill>
                <a:latin typeface="+mn-ea"/>
              </a:rPr>
              <a:t>この為、リソースに「余裕」を作ることで、スループットの改善が期待できる</a:t>
            </a:r>
          </a:p>
          <a:p>
            <a:pPr marL="285750" indent="-285750">
              <a:buFont typeface="Arial" panose="020B0604020202020204" pitchFamily="34" charset="0"/>
              <a:buChar char="•"/>
            </a:pPr>
            <a:endParaRPr kumimoji="1" lang="ja-JP" altLang="en-US" sz="1200" dirty="0">
              <a:solidFill>
                <a:schemeClr val="tx1"/>
              </a:solidFill>
              <a:latin typeface="+mn-ea"/>
            </a:endParaRPr>
          </a:p>
        </p:txBody>
      </p:sp>
      <p:cxnSp>
        <p:nvCxnSpPr>
          <p:cNvPr id="27" name="直線コネクタ 26">
            <a:extLst>
              <a:ext uri="{FF2B5EF4-FFF2-40B4-BE49-F238E27FC236}">
                <a16:creationId xmlns:a16="http://schemas.microsoft.com/office/drawing/2014/main" id="{5EC9E849-B452-4B96-AD88-2B33A34D8D74}"/>
              </a:ext>
            </a:extLst>
          </p:cNvPr>
          <p:cNvCxnSpPr>
            <a:stCxn id="3" idx="0"/>
          </p:cNvCxnSpPr>
          <p:nvPr/>
        </p:nvCxnSpPr>
        <p:spPr>
          <a:xfrm flipV="1">
            <a:off x="2037064" y="3586479"/>
            <a:ext cx="0" cy="1205653"/>
          </a:xfrm>
          <a:prstGeom prst="line">
            <a:avLst/>
          </a:prstGeom>
          <a:ln>
            <a:tailEnd type="oval"/>
          </a:ln>
        </p:spPr>
        <p:style>
          <a:lnRef idx="1">
            <a:schemeClr val="accent4"/>
          </a:lnRef>
          <a:fillRef idx="0">
            <a:schemeClr val="accent4"/>
          </a:fillRef>
          <a:effectRef idx="0">
            <a:schemeClr val="accent4"/>
          </a:effectRef>
          <a:fontRef idx="minor">
            <a:schemeClr val="tx1"/>
          </a:fontRef>
        </p:style>
      </p:cxnSp>
      <p:cxnSp>
        <p:nvCxnSpPr>
          <p:cNvPr id="29" name="直線コネクタ 28">
            <a:extLst>
              <a:ext uri="{FF2B5EF4-FFF2-40B4-BE49-F238E27FC236}">
                <a16:creationId xmlns:a16="http://schemas.microsoft.com/office/drawing/2014/main" id="{8B6DF181-09B4-4288-8DF1-9D2F3479FA22}"/>
              </a:ext>
            </a:extLst>
          </p:cNvPr>
          <p:cNvCxnSpPr>
            <a:cxnSpLocks/>
            <a:stCxn id="6" idx="0"/>
          </p:cNvCxnSpPr>
          <p:nvPr/>
        </p:nvCxnSpPr>
        <p:spPr>
          <a:xfrm flipV="1">
            <a:off x="6016397" y="3586479"/>
            <a:ext cx="0" cy="1205653"/>
          </a:xfrm>
          <a:prstGeom prst="line">
            <a:avLst/>
          </a:prstGeom>
          <a:ln>
            <a:tailEnd type="ova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5728505"/>
      </p:ext>
    </p:extLst>
  </p:cSld>
  <p:clrMapOvr>
    <a:masterClrMapping/>
  </p:clrMapOvr>
</p:sld>
</file>

<file path=ppt/theme/theme1.xml><?xml version="1.0" encoding="utf-8"?>
<a:theme xmlns:a="http://schemas.openxmlformats.org/drawingml/2006/main" name="Default">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679</TotalTime>
  <Words>2297</Words>
  <Application>Microsoft Office PowerPoint</Application>
  <PresentationFormat>ワイド画面</PresentationFormat>
  <Paragraphs>228</Paragraphs>
  <Slides>15</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15</vt:i4>
      </vt:variant>
    </vt:vector>
  </HeadingPairs>
  <TitlesOfParts>
    <vt:vector size="23" baseType="lpstr">
      <vt:lpstr>Meiryo UI</vt:lpstr>
      <vt:lpstr>メイリオ</vt:lpstr>
      <vt:lpstr>游ゴシック</vt:lpstr>
      <vt:lpstr>Arial</vt:lpstr>
      <vt:lpstr>Cambria Math</vt:lpstr>
      <vt:lpstr>Wingdings</vt:lpstr>
      <vt:lpstr>Wingdings 2</vt:lpstr>
      <vt:lpstr>Default</vt:lpstr>
      <vt:lpstr>PowerPoint プレゼンテーション</vt:lpstr>
      <vt:lpstr>PowerPoint プレゼンテーション</vt:lpstr>
      <vt:lpstr>PowerPoint プレゼンテーション</vt:lpstr>
      <vt:lpstr>スループットとレスポンスタイム グラフの形状 – 理論値</vt:lpstr>
      <vt:lpstr>スループットとレスポンスタイム グラフの形状 – 現実値</vt:lpstr>
      <vt:lpstr>スループットとレスポンスタイム ユーザーの思考時間のシミュレート</vt:lpstr>
      <vt:lpstr>スループットとレスポンスタイム スケールアウトとパフォーマンス</vt:lpstr>
      <vt:lpstr>（参考）スケールアップ vs スケールアウト</vt:lpstr>
      <vt:lpstr>スループットの特性と改善方針</vt:lpstr>
      <vt:lpstr>スループットの改善戦略</vt:lpstr>
      <vt:lpstr>レスポンスタイムの特性と改善方針</vt:lpstr>
      <vt:lpstr>レスポンスタイムの改善戦略</vt:lpstr>
      <vt:lpstr>Web アプリのレスポンスタイム改善</vt:lpstr>
      <vt:lpstr>スループットとレスポンスタイム グラフの形状を理解しておくことの意味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Koyama</dc:creator>
  <cp:lastModifiedBy>Takashi Koyama</cp:lastModifiedBy>
  <cp:revision>42</cp:revision>
  <dcterms:created xsi:type="dcterms:W3CDTF">2016-10-19T06:55:50Z</dcterms:created>
  <dcterms:modified xsi:type="dcterms:W3CDTF">2023-08-16T13:11:29Z</dcterms:modified>
</cp:coreProperties>
</file>