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9CA06-F92D-A598-DD04-CE347143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671AF-3D82-4EFE-82F0-A8FA4CE2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03EE1-3DC7-257E-A588-FF99E9CF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92F46-929E-2D11-95A5-F4D0238B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CC9DC-A23F-189F-6ADC-CBA0195E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0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9AB18-FF03-1409-20A1-9E392B27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7E581A-0F91-A016-0D2B-AE22293E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1F7DB-F7F8-DE2E-0075-41688E71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FD513-3A00-60B9-52D1-68F95E79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4A477-CB1F-C66E-6FA5-AEC4B07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1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7DD5C7-C23D-C999-3D5F-385D802D8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2CA858-D5E9-3109-F3E6-5FA9FFB9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14315-A037-E369-E17A-A2CBE385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4AFF7-6768-5727-3E86-52D5FADB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EBEB3-D346-AEB5-7E45-05088E16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8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8E26B-807C-7766-9E8D-50ACE23B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112B9-9414-8976-63C8-791192DC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DEA7B-60CE-10B4-F41A-36176BA1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66143-0E32-54A9-5935-4F058E15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CC8FC-5CAE-CC5F-60F1-EA3EC3A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6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13C91-428E-BA5B-26AA-5ACDC83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85B6C-0D0E-5D13-57C4-018202C7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032FD-DC55-2E4F-37C1-FB138D3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62D91-4058-9A33-A6CB-3419E67B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BDBFB-A360-1C48-86DD-8428FDAA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4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F7426-99A9-D993-7D2B-52672D24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FE41F-1A0E-8FC8-21E4-FFAB655A2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1E18C-0C4A-BDDB-AD3E-331F188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6ACBC4-B47B-73CB-8450-13275719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4B47B-60F3-80A7-147E-F5D75551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FD54C5-198B-6099-AD70-E30C10E7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2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00E3F-4F91-3786-0910-32D7D8AE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69F923-7D9A-FC4F-6EC3-0D5AA4A1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CCF570-30A0-2F21-12F1-1064E58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CE23DB-1ED7-0FCB-2984-56EAD0332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29CFB0-0FC7-0E2A-C29A-1520B081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D4AB4D-2DFF-2585-2D06-3168E3EE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8817DC-65A0-7362-E84C-07A7FDE4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C0A7B0-E3B9-30C4-09B6-408FA6D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60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EF41B-37C4-AA6F-DFF2-FAEEAC62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2A3841-3003-8D06-E4C0-CF028FBB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D9F929-799F-C9BD-D1DA-F3796EAF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F92E4A-0C64-275F-7EFB-0890A0F1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C68F48-1C38-4DB1-19D7-4916EC2C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5883B-BD5E-62A7-D0D4-3DE73539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90E11C-FB2F-BE53-19AC-3692163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8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8865F-6D86-EB88-DB31-B21B658D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D081F-C12D-9404-ED65-47058FEE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CB36CE-407D-7788-A4AD-982E5C06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84E4A6-63F4-A49B-FD28-D7689BE2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0DCD2-8A04-EFE7-C56C-4803CBBE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9AF3D0-4CFA-B350-275D-A4785A4C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2341-6A54-B024-C104-3C2E58C1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4287FD-B139-E56B-93FB-C741FAAF1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DE0A9-FAB5-3B2E-14EC-CAA54563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BA7FF2-E449-3D65-F630-00F6E9D9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DFBB6-5977-AC77-F656-CC6977C8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F2586C-5504-C0F7-B32F-EBCD183A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8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74A83B-D51E-4D25-D506-D03FF52C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0F841-F085-CFE1-0717-E71F6868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81618-4D98-853B-631D-39C400E79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E55D-6404-4DD8-87D5-1DB5A6F92D01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0541F-2AD2-AEC9-A5B4-0667E3D3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03A52-E4BE-4B68-5042-39153FD9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7923-D22C-4E7B-9D8A-F8A84BE7C7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1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980303D-3722-1422-2FCA-1D3B7602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079" y="1050942"/>
            <a:ext cx="621033" cy="621033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A79C486-FC60-7763-D162-B45AD7315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410" y="1050941"/>
            <a:ext cx="543405" cy="621034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00DFB8-FD03-619C-9B78-D70B006F2117}"/>
              </a:ext>
            </a:extLst>
          </p:cNvPr>
          <p:cNvCxnSpPr/>
          <p:nvPr/>
        </p:nvCxnSpPr>
        <p:spPr>
          <a:xfrm>
            <a:off x="3697071" y="1272330"/>
            <a:ext cx="57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9F9684-BC9B-46BA-0B69-C2A04DA6BFA2}"/>
              </a:ext>
            </a:extLst>
          </p:cNvPr>
          <p:cNvCxnSpPr/>
          <p:nvPr/>
        </p:nvCxnSpPr>
        <p:spPr>
          <a:xfrm>
            <a:off x="3697071" y="1354880"/>
            <a:ext cx="57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912486-F62B-6EE4-C089-BDD9CBF3DF21}"/>
              </a:ext>
            </a:extLst>
          </p:cNvPr>
          <p:cNvCxnSpPr/>
          <p:nvPr/>
        </p:nvCxnSpPr>
        <p:spPr>
          <a:xfrm>
            <a:off x="3695792" y="1433638"/>
            <a:ext cx="57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AC03212D-A292-5B36-58BD-E00485EA7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975" y="806450"/>
            <a:ext cx="247650" cy="304800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A92C587-BC14-B252-9902-8BEB4B468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175" y="1128838"/>
            <a:ext cx="247650" cy="304800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298DBDA-3B48-3EDF-5F3F-EACC92BDB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1963" y="1433638"/>
            <a:ext cx="247650" cy="304800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3F00EA4F-0C3B-1EA4-5B97-FD74E4E99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5054" y="1671975"/>
            <a:ext cx="247650" cy="304800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8D5F88D-E92A-B1B7-91CF-EC19BD448813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1571625" y="958850"/>
            <a:ext cx="1476785" cy="40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79B3ABC-CDD7-A92C-AA6E-C27B08B6871D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774825" y="1281238"/>
            <a:ext cx="1273585" cy="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2EC21E6-09CA-6781-712A-3B475C1FE060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1559613" y="1361458"/>
            <a:ext cx="1488797" cy="22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AF3398E-8962-ABF1-B9F9-119744594FCA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882704" y="1361458"/>
            <a:ext cx="1165706" cy="46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E4B91D-4CAA-1608-FB10-812D155C0150}"/>
              </a:ext>
            </a:extLst>
          </p:cNvPr>
          <p:cNvSpPr txBox="1"/>
          <p:nvPr/>
        </p:nvSpPr>
        <p:spPr>
          <a:xfrm>
            <a:off x="2966175" y="1738438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C3B532-525C-A8E4-070C-19886AA56A05}"/>
              </a:ext>
            </a:extLst>
          </p:cNvPr>
          <p:cNvSpPr txBox="1"/>
          <p:nvPr/>
        </p:nvSpPr>
        <p:spPr>
          <a:xfrm>
            <a:off x="4366079" y="172766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35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</dc:creator>
  <cp:lastModifiedBy>Takashi</cp:lastModifiedBy>
  <cp:revision>2</cp:revision>
  <dcterms:created xsi:type="dcterms:W3CDTF">2023-07-07T13:45:32Z</dcterms:created>
  <dcterms:modified xsi:type="dcterms:W3CDTF">2023-07-07T14:01:05Z</dcterms:modified>
</cp:coreProperties>
</file>