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5" r:id="rId2"/>
    <p:sldId id="266" r:id="rId3"/>
    <p:sldId id="262" r:id="rId4"/>
    <p:sldId id="263" r:id="rId5"/>
    <p:sldId id="268" r:id="rId6"/>
    <p:sldId id="258" r:id="rId7"/>
    <p:sldId id="259" r:id="rId8"/>
    <p:sldId id="264" r:id="rId9"/>
    <p:sldId id="260" r:id="rId10"/>
    <p:sldId id="261" r:id="rId11"/>
    <p:sldId id="265" r:id="rId12"/>
    <p:sldId id="267" r:id="rId13"/>
    <p:sldId id="269" r:id="rId14"/>
    <p:sldId id="272" r:id="rId15"/>
    <p:sldId id="270" r:id="rId16"/>
    <p:sldId id="271" r:id="rId17"/>
    <p:sldId id="274" r:id="rId18"/>
    <p:sldId id="273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小山 崇" initials="小山" lastIdx="1" clrIdx="0">
    <p:extLst>
      <p:ext uri="{19B8F6BF-5375-455C-9EA6-DF929625EA0E}">
        <p15:presenceInfo xmlns:p15="http://schemas.microsoft.com/office/powerpoint/2012/main" userId="67047c8071e7c6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580521-B006-46AB-8CD4-C681185E4FEA}" v="1" dt="2023-02-03T04:00:58.4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小山 崇" userId="67047c8071e7c676" providerId="LiveId" clId="{ECC430B3-3DF6-468F-8332-5F7498AA131A}"/>
    <pc:docChg chg="modSld sldOrd">
      <pc:chgData name="小山 崇" userId="67047c8071e7c676" providerId="LiveId" clId="{ECC430B3-3DF6-468F-8332-5F7498AA131A}" dt="2022-06-26T08:56:21.155" v="14" actId="5736"/>
      <pc:docMkLst>
        <pc:docMk/>
      </pc:docMkLst>
      <pc:sldChg chg="ord">
        <pc:chgData name="小山 崇" userId="67047c8071e7c676" providerId="LiveId" clId="{ECC430B3-3DF6-468F-8332-5F7498AA131A}" dt="2022-06-26T07:15:56.015" v="4"/>
        <pc:sldMkLst>
          <pc:docMk/>
          <pc:sldMk cId="545389765" sldId="258"/>
        </pc:sldMkLst>
      </pc:sldChg>
      <pc:sldChg chg="modSp">
        <pc:chgData name="小山 崇" userId="67047c8071e7c676" providerId="LiveId" clId="{ECC430B3-3DF6-468F-8332-5F7498AA131A}" dt="2022-06-26T07:19:42.234" v="5" actId="5736"/>
        <pc:sldMkLst>
          <pc:docMk/>
          <pc:sldMk cId="1552564793" sldId="262"/>
        </pc:sldMkLst>
        <pc:spChg chg="mod">
          <ac:chgData name="小山 崇" userId="67047c8071e7c676" providerId="LiveId" clId="{ECC430B3-3DF6-468F-8332-5F7498AA131A}" dt="2022-06-26T07:19:42.234" v="5" actId="5736"/>
          <ac:spMkLst>
            <pc:docMk/>
            <pc:sldMk cId="1552564793" sldId="262"/>
            <ac:spMk id="6" creationId="{C4C2E09B-2970-42CE-B0A5-67F96B28BC90}"/>
          </ac:spMkLst>
        </pc:spChg>
        <pc:spChg chg="mod">
          <ac:chgData name="小山 崇" userId="67047c8071e7c676" providerId="LiveId" clId="{ECC430B3-3DF6-468F-8332-5F7498AA131A}" dt="2022-06-26T07:19:42.234" v="5" actId="5736"/>
          <ac:spMkLst>
            <pc:docMk/>
            <pc:sldMk cId="1552564793" sldId="262"/>
            <ac:spMk id="8" creationId="{1A77B9EF-6834-4233-9BC7-11F091E7EB80}"/>
          </ac:spMkLst>
        </pc:spChg>
        <pc:spChg chg="mod">
          <ac:chgData name="小山 崇" userId="67047c8071e7c676" providerId="LiveId" clId="{ECC430B3-3DF6-468F-8332-5F7498AA131A}" dt="2022-06-11T13:54:41.083" v="1" actId="5736"/>
          <ac:spMkLst>
            <pc:docMk/>
            <pc:sldMk cId="1552564793" sldId="262"/>
            <ac:spMk id="13" creationId="{99C82AC2-95A1-4D47-A4B9-123068E94E1F}"/>
          </ac:spMkLst>
        </pc:spChg>
        <pc:spChg chg="mod">
          <ac:chgData name="小山 崇" userId="67047c8071e7c676" providerId="LiveId" clId="{ECC430B3-3DF6-468F-8332-5F7498AA131A}" dt="2022-06-11T13:54:41.083" v="1" actId="5736"/>
          <ac:spMkLst>
            <pc:docMk/>
            <pc:sldMk cId="1552564793" sldId="262"/>
            <ac:spMk id="14" creationId="{54473994-DCED-4435-B4ED-456854D68506}"/>
          </ac:spMkLst>
        </pc:spChg>
        <pc:spChg chg="mod">
          <ac:chgData name="小山 崇" userId="67047c8071e7c676" providerId="LiveId" clId="{ECC430B3-3DF6-468F-8332-5F7498AA131A}" dt="2022-06-26T07:19:42.234" v="5" actId="5736"/>
          <ac:spMkLst>
            <pc:docMk/>
            <pc:sldMk cId="1552564793" sldId="262"/>
            <ac:spMk id="21" creationId="{A55B4261-A789-42F7-BF50-F5AD9A76480A}"/>
          </ac:spMkLst>
        </pc:spChg>
        <pc:spChg chg="mod">
          <ac:chgData name="小山 崇" userId="67047c8071e7c676" providerId="LiveId" clId="{ECC430B3-3DF6-468F-8332-5F7498AA131A}" dt="2022-06-26T07:19:42.234" v="5" actId="5736"/>
          <ac:spMkLst>
            <pc:docMk/>
            <pc:sldMk cId="1552564793" sldId="262"/>
            <ac:spMk id="22" creationId="{E4D752E9-D5D3-4423-AA3F-8970A4FE028B}"/>
          </ac:spMkLst>
        </pc:spChg>
        <pc:graphicFrameChg chg="mod">
          <ac:chgData name="小山 崇" userId="67047c8071e7c676" providerId="LiveId" clId="{ECC430B3-3DF6-468F-8332-5F7498AA131A}" dt="2022-06-11T13:54:41.083" v="1" actId="5736"/>
          <ac:graphicFrameMkLst>
            <pc:docMk/>
            <pc:sldMk cId="1552564793" sldId="262"/>
            <ac:graphicFrameMk id="2" creationId="{153544E0-C851-46F9-BC44-060A9F0162FA}"/>
          </ac:graphicFrameMkLst>
        </pc:graphicFrameChg>
        <pc:graphicFrameChg chg="mod">
          <ac:chgData name="小山 崇" userId="67047c8071e7c676" providerId="LiveId" clId="{ECC430B3-3DF6-468F-8332-5F7498AA131A}" dt="2022-06-26T07:19:42.234" v="5" actId="5736"/>
          <ac:graphicFrameMkLst>
            <pc:docMk/>
            <pc:sldMk cId="1552564793" sldId="262"/>
            <ac:graphicFrameMk id="7" creationId="{52BC8689-47EE-491B-9AE7-FD56CCC466E2}"/>
          </ac:graphicFrameMkLst>
        </pc:graphicFrameChg>
        <pc:cxnChg chg="mod">
          <ac:chgData name="小山 崇" userId="67047c8071e7c676" providerId="LiveId" clId="{ECC430B3-3DF6-468F-8332-5F7498AA131A}" dt="2022-06-26T07:19:42.234" v="5" actId="5736"/>
          <ac:cxnSpMkLst>
            <pc:docMk/>
            <pc:sldMk cId="1552564793" sldId="262"/>
            <ac:cxnSpMk id="10" creationId="{898DA9A3-C9E1-4136-8E56-B51A04F973B9}"/>
          </ac:cxnSpMkLst>
        </pc:cxnChg>
        <pc:cxnChg chg="mod">
          <ac:chgData name="小山 崇" userId="67047c8071e7c676" providerId="LiveId" clId="{ECC430B3-3DF6-468F-8332-5F7498AA131A}" dt="2022-06-26T07:19:42.234" v="5" actId="5736"/>
          <ac:cxnSpMkLst>
            <pc:docMk/>
            <pc:sldMk cId="1552564793" sldId="262"/>
            <ac:cxnSpMk id="11" creationId="{9F039301-81F3-46A1-91E1-442C0507E99F}"/>
          </ac:cxnSpMkLst>
        </pc:cxnChg>
        <pc:cxnChg chg="mod">
          <ac:chgData name="小山 崇" userId="67047c8071e7c676" providerId="LiveId" clId="{ECC430B3-3DF6-468F-8332-5F7498AA131A}" dt="2022-06-26T07:19:42.234" v="5" actId="5736"/>
          <ac:cxnSpMkLst>
            <pc:docMk/>
            <pc:sldMk cId="1552564793" sldId="262"/>
            <ac:cxnSpMk id="12" creationId="{71859B38-A560-4863-AFF7-43C2161AC6D0}"/>
          </ac:cxnSpMkLst>
        </pc:cxnChg>
        <pc:cxnChg chg="mod">
          <ac:chgData name="小山 崇" userId="67047c8071e7c676" providerId="LiveId" clId="{ECC430B3-3DF6-468F-8332-5F7498AA131A}" dt="2022-06-26T07:19:42.234" v="5" actId="5736"/>
          <ac:cxnSpMkLst>
            <pc:docMk/>
            <pc:sldMk cId="1552564793" sldId="262"/>
            <ac:cxnSpMk id="16" creationId="{D1DBB51C-9ADD-4378-A6B8-36AD55CD057C}"/>
          </ac:cxnSpMkLst>
        </pc:cxnChg>
        <pc:cxnChg chg="mod">
          <ac:chgData name="小山 崇" userId="67047c8071e7c676" providerId="LiveId" clId="{ECC430B3-3DF6-468F-8332-5F7498AA131A}" dt="2022-06-26T07:19:42.234" v="5" actId="5736"/>
          <ac:cxnSpMkLst>
            <pc:docMk/>
            <pc:sldMk cId="1552564793" sldId="262"/>
            <ac:cxnSpMk id="17" creationId="{C9B26F91-0A84-433B-93F0-F8C01972484D}"/>
          </ac:cxnSpMkLst>
        </pc:cxnChg>
      </pc:sldChg>
      <pc:sldChg chg="modSp">
        <pc:chgData name="小山 崇" userId="67047c8071e7c676" providerId="LiveId" clId="{ECC430B3-3DF6-468F-8332-5F7498AA131A}" dt="2022-06-26T07:21:48.584" v="6" actId="5736"/>
        <pc:sldMkLst>
          <pc:docMk/>
          <pc:sldMk cId="3714027275" sldId="263"/>
        </pc:sldMkLst>
        <pc:spChg chg="mod">
          <ac:chgData name="小山 崇" userId="67047c8071e7c676" providerId="LiveId" clId="{ECC430B3-3DF6-468F-8332-5F7498AA131A}" dt="2022-06-26T07:21:48.584" v="6" actId="5736"/>
          <ac:spMkLst>
            <pc:docMk/>
            <pc:sldMk cId="3714027275" sldId="263"/>
            <ac:spMk id="3" creationId="{1EFAA04B-55D6-4414-8B64-9D59E8207A30}"/>
          </ac:spMkLst>
        </pc:spChg>
        <pc:spChg chg="mod">
          <ac:chgData name="小山 崇" userId="67047c8071e7c676" providerId="LiveId" clId="{ECC430B3-3DF6-468F-8332-5F7498AA131A}" dt="2022-06-26T07:21:48.584" v="6" actId="5736"/>
          <ac:spMkLst>
            <pc:docMk/>
            <pc:sldMk cId="3714027275" sldId="263"/>
            <ac:spMk id="5" creationId="{38DEC1E4-5006-4757-AEF5-4EDC9A8A2B21}"/>
          </ac:spMkLst>
        </pc:spChg>
        <pc:spChg chg="mod">
          <ac:chgData name="小山 崇" userId="67047c8071e7c676" providerId="LiveId" clId="{ECC430B3-3DF6-468F-8332-5F7498AA131A}" dt="2022-06-26T07:21:48.584" v="6" actId="5736"/>
          <ac:spMkLst>
            <pc:docMk/>
            <pc:sldMk cId="3714027275" sldId="263"/>
            <ac:spMk id="14" creationId="{99B1DFDD-7F28-4F28-92BF-D5ADAD1DC89D}"/>
          </ac:spMkLst>
        </pc:spChg>
        <pc:spChg chg="mod">
          <ac:chgData name="小山 崇" userId="67047c8071e7c676" providerId="LiveId" clId="{ECC430B3-3DF6-468F-8332-5F7498AA131A}" dt="2022-06-26T07:21:48.584" v="6" actId="5736"/>
          <ac:spMkLst>
            <pc:docMk/>
            <pc:sldMk cId="3714027275" sldId="263"/>
            <ac:spMk id="15" creationId="{C68E5440-E527-48F4-8A7D-F655705BC80A}"/>
          </ac:spMkLst>
        </pc:spChg>
        <pc:spChg chg="mod">
          <ac:chgData name="小山 崇" userId="67047c8071e7c676" providerId="LiveId" clId="{ECC430B3-3DF6-468F-8332-5F7498AA131A}" dt="2022-06-26T07:21:48.584" v="6" actId="5736"/>
          <ac:spMkLst>
            <pc:docMk/>
            <pc:sldMk cId="3714027275" sldId="263"/>
            <ac:spMk id="16" creationId="{DE4C6019-CF1A-48B6-8C32-708A6D497BC9}"/>
          </ac:spMkLst>
        </pc:spChg>
        <pc:spChg chg="mod">
          <ac:chgData name="小山 崇" userId="67047c8071e7c676" providerId="LiveId" clId="{ECC430B3-3DF6-468F-8332-5F7498AA131A}" dt="2022-06-26T07:21:48.584" v="6" actId="5736"/>
          <ac:spMkLst>
            <pc:docMk/>
            <pc:sldMk cId="3714027275" sldId="263"/>
            <ac:spMk id="17" creationId="{2E282911-9DB8-4954-BACA-0EC7B0DB411B}"/>
          </ac:spMkLst>
        </pc:spChg>
        <pc:graphicFrameChg chg="mod">
          <ac:chgData name="小山 崇" userId="67047c8071e7c676" providerId="LiveId" clId="{ECC430B3-3DF6-468F-8332-5F7498AA131A}" dt="2022-06-26T07:21:48.584" v="6" actId="5736"/>
          <ac:graphicFrameMkLst>
            <pc:docMk/>
            <pc:sldMk cId="3714027275" sldId="263"/>
            <ac:graphicFrameMk id="2" creationId="{E7AEF7D8-E554-4EC8-917B-D00049EBC337}"/>
          </ac:graphicFrameMkLst>
        </pc:graphicFrameChg>
        <pc:graphicFrameChg chg="mod">
          <ac:chgData name="小山 崇" userId="67047c8071e7c676" providerId="LiveId" clId="{ECC430B3-3DF6-468F-8332-5F7498AA131A}" dt="2022-06-26T07:21:48.584" v="6" actId="5736"/>
          <ac:graphicFrameMkLst>
            <pc:docMk/>
            <pc:sldMk cId="3714027275" sldId="263"/>
            <ac:graphicFrameMk id="4" creationId="{9F18057F-8707-4977-AAB2-9E76139E68FB}"/>
          </ac:graphicFrameMkLst>
        </pc:graphicFrameChg>
        <pc:cxnChg chg="mod">
          <ac:chgData name="小山 崇" userId="67047c8071e7c676" providerId="LiveId" clId="{ECC430B3-3DF6-468F-8332-5F7498AA131A}" dt="2022-06-26T07:21:48.584" v="6" actId="5736"/>
          <ac:cxnSpMkLst>
            <pc:docMk/>
            <pc:sldMk cId="3714027275" sldId="263"/>
            <ac:cxnSpMk id="6" creationId="{0481B660-F02C-42DD-A2C7-2D42F0C655B1}"/>
          </ac:cxnSpMkLst>
        </pc:cxnChg>
        <pc:cxnChg chg="mod">
          <ac:chgData name="小山 崇" userId="67047c8071e7c676" providerId="LiveId" clId="{ECC430B3-3DF6-468F-8332-5F7498AA131A}" dt="2022-06-26T07:21:48.584" v="6" actId="5736"/>
          <ac:cxnSpMkLst>
            <pc:docMk/>
            <pc:sldMk cId="3714027275" sldId="263"/>
            <ac:cxnSpMk id="7" creationId="{31FA86E6-18B7-419A-B9D4-AE80D11C5178}"/>
          </ac:cxnSpMkLst>
        </pc:cxnChg>
        <pc:cxnChg chg="mod">
          <ac:chgData name="小山 崇" userId="67047c8071e7c676" providerId="LiveId" clId="{ECC430B3-3DF6-468F-8332-5F7498AA131A}" dt="2022-06-26T07:21:48.584" v="6" actId="5736"/>
          <ac:cxnSpMkLst>
            <pc:docMk/>
            <pc:sldMk cId="3714027275" sldId="263"/>
            <ac:cxnSpMk id="8" creationId="{53244331-EB6A-4211-8195-B346FE8D6C1C}"/>
          </ac:cxnSpMkLst>
        </pc:cxnChg>
        <pc:cxnChg chg="mod">
          <ac:chgData name="小山 崇" userId="67047c8071e7c676" providerId="LiveId" clId="{ECC430B3-3DF6-468F-8332-5F7498AA131A}" dt="2022-06-26T07:21:48.584" v="6" actId="5736"/>
          <ac:cxnSpMkLst>
            <pc:docMk/>
            <pc:sldMk cId="3714027275" sldId="263"/>
            <ac:cxnSpMk id="9" creationId="{C4671D65-ECC9-4EF9-9AF1-083E4EC2EAC6}"/>
          </ac:cxnSpMkLst>
        </pc:cxnChg>
        <pc:cxnChg chg="mod">
          <ac:chgData name="小山 崇" userId="67047c8071e7c676" providerId="LiveId" clId="{ECC430B3-3DF6-468F-8332-5F7498AA131A}" dt="2022-06-26T07:21:48.584" v="6" actId="5736"/>
          <ac:cxnSpMkLst>
            <pc:docMk/>
            <pc:sldMk cId="3714027275" sldId="263"/>
            <ac:cxnSpMk id="10" creationId="{E31C9A85-F5D9-4779-9F6B-CF4E374BF273}"/>
          </ac:cxnSpMkLst>
        </pc:cxnChg>
        <pc:cxnChg chg="mod">
          <ac:chgData name="小山 崇" userId="67047c8071e7c676" providerId="LiveId" clId="{ECC430B3-3DF6-468F-8332-5F7498AA131A}" dt="2022-06-26T07:21:48.584" v="6" actId="5736"/>
          <ac:cxnSpMkLst>
            <pc:docMk/>
            <pc:sldMk cId="3714027275" sldId="263"/>
            <ac:cxnSpMk id="11" creationId="{BB51DC05-BE3C-4E30-A395-F04922465CBB}"/>
          </ac:cxnSpMkLst>
        </pc:cxnChg>
        <pc:cxnChg chg="mod">
          <ac:chgData name="小山 崇" userId="67047c8071e7c676" providerId="LiveId" clId="{ECC430B3-3DF6-468F-8332-5F7498AA131A}" dt="2022-06-26T07:21:48.584" v="6" actId="5736"/>
          <ac:cxnSpMkLst>
            <pc:docMk/>
            <pc:sldMk cId="3714027275" sldId="263"/>
            <ac:cxnSpMk id="12" creationId="{98E5DB02-2E78-4A27-8CDD-25B364032E99}"/>
          </ac:cxnSpMkLst>
        </pc:cxnChg>
        <pc:cxnChg chg="mod">
          <ac:chgData name="小山 崇" userId="67047c8071e7c676" providerId="LiveId" clId="{ECC430B3-3DF6-468F-8332-5F7498AA131A}" dt="2022-06-26T07:21:48.584" v="6" actId="5736"/>
          <ac:cxnSpMkLst>
            <pc:docMk/>
            <pc:sldMk cId="3714027275" sldId="263"/>
            <ac:cxnSpMk id="13" creationId="{5E37F081-44A8-4943-9940-668E8E09ED94}"/>
          </ac:cxnSpMkLst>
        </pc:cxnChg>
      </pc:sldChg>
      <pc:sldChg chg="modSp ord">
        <pc:chgData name="小山 崇" userId="67047c8071e7c676" providerId="LiveId" clId="{ECC430B3-3DF6-468F-8332-5F7498AA131A}" dt="2022-06-26T07:42:17.132" v="9" actId="5736"/>
        <pc:sldMkLst>
          <pc:docMk/>
          <pc:sldMk cId="3828877931" sldId="264"/>
        </pc:sldMkLst>
        <pc:spChg chg="mod">
          <ac:chgData name="小山 崇" userId="67047c8071e7c676" providerId="LiveId" clId="{ECC430B3-3DF6-468F-8332-5F7498AA131A}" dt="2022-06-26T07:42:17.132" v="9" actId="5736"/>
          <ac:spMkLst>
            <pc:docMk/>
            <pc:sldMk cId="3828877931" sldId="264"/>
            <ac:spMk id="4" creationId="{8A9B1084-583F-4999-868A-0201FA1374E1}"/>
          </ac:spMkLst>
        </pc:spChg>
        <pc:graphicFrameChg chg="mod">
          <ac:chgData name="小山 崇" userId="67047c8071e7c676" providerId="LiveId" clId="{ECC430B3-3DF6-468F-8332-5F7498AA131A}" dt="2022-06-26T07:42:17.132" v="9" actId="5736"/>
          <ac:graphicFrameMkLst>
            <pc:docMk/>
            <pc:sldMk cId="3828877931" sldId="264"/>
            <ac:graphicFrameMk id="3" creationId="{183D4062-9312-46A2-B69B-19E5BA25EB3E}"/>
          </ac:graphicFrameMkLst>
        </pc:graphicFrameChg>
      </pc:sldChg>
      <pc:sldChg chg="modSp">
        <pc:chgData name="小山 崇" userId="67047c8071e7c676" providerId="LiveId" clId="{ECC430B3-3DF6-468F-8332-5F7498AA131A}" dt="2022-06-26T08:22:39.339" v="10" actId="5736"/>
        <pc:sldMkLst>
          <pc:docMk/>
          <pc:sldMk cId="2395282118" sldId="265"/>
        </pc:sldMkLst>
        <pc:spChg chg="mod">
          <ac:chgData name="小山 崇" userId="67047c8071e7c676" providerId="LiveId" clId="{ECC430B3-3DF6-468F-8332-5F7498AA131A}" dt="2022-06-26T08:22:39.339" v="10" actId="5736"/>
          <ac:spMkLst>
            <pc:docMk/>
            <pc:sldMk cId="2395282118" sldId="265"/>
            <ac:spMk id="4" creationId="{500F4426-0B01-4F01-A3DD-26A08090D4BC}"/>
          </ac:spMkLst>
        </pc:spChg>
        <pc:graphicFrameChg chg="mod">
          <ac:chgData name="小山 崇" userId="67047c8071e7c676" providerId="LiveId" clId="{ECC430B3-3DF6-468F-8332-5F7498AA131A}" dt="2022-06-26T08:22:39.339" v="10" actId="5736"/>
          <ac:graphicFrameMkLst>
            <pc:docMk/>
            <pc:sldMk cId="2395282118" sldId="265"/>
            <ac:graphicFrameMk id="2" creationId="{DF94FFD6-0EED-4CBE-B438-E51F493BC6B9}"/>
          </ac:graphicFrameMkLst>
        </pc:graphicFrameChg>
      </pc:sldChg>
      <pc:sldChg chg="modSp">
        <pc:chgData name="小山 崇" userId="67047c8071e7c676" providerId="LiveId" clId="{ECC430B3-3DF6-468F-8332-5F7498AA131A}" dt="2022-06-11T13:57:45.783" v="2" actId="5736"/>
        <pc:sldMkLst>
          <pc:docMk/>
          <pc:sldMk cId="2956495962" sldId="266"/>
        </pc:sldMkLst>
        <pc:spChg chg="mod">
          <ac:chgData name="小山 崇" userId="67047c8071e7c676" providerId="LiveId" clId="{ECC430B3-3DF6-468F-8332-5F7498AA131A}" dt="2022-06-11T13:57:45.783" v="2" actId="5736"/>
          <ac:spMkLst>
            <pc:docMk/>
            <pc:sldMk cId="2956495962" sldId="266"/>
            <ac:spMk id="5" creationId="{8D721480-9619-4B52-83AF-B955D202CCD6}"/>
          </ac:spMkLst>
        </pc:spChg>
        <pc:graphicFrameChg chg="mod">
          <ac:chgData name="小山 崇" userId="67047c8071e7c676" providerId="LiveId" clId="{ECC430B3-3DF6-468F-8332-5F7498AA131A}" dt="2022-06-11T13:57:45.783" v="2" actId="5736"/>
          <ac:graphicFrameMkLst>
            <pc:docMk/>
            <pc:sldMk cId="2956495962" sldId="266"/>
            <ac:graphicFrameMk id="4" creationId="{238F4291-1DC4-41BB-A946-299E8FEFA2D6}"/>
          </ac:graphicFrameMkLst>
        </pc:graphicFrameChg>
      </pc:sldChg>
      <pc:sldChg chg="modSp">
        <pc:chgData name="小山 崇" userId="67047c8071e7c676" providerId="LiveId" clId="{ECC430B3-3DF6-468F-8332-5F7498AA131A}" dt="2022-06-26T08:46:07.080" v="12" actId="5736"/>
        <pc:sldMkLst>
          <pc:docMk/>
          <pc:sldMk cId="550218066" sldId="270"/>
        </pc:sldMkLst>
        <pc:spChg chg="mod">
          <ac:chgData name="小山 崇" userId="67047c8071e7c676" providerId="LiveId" clId="{ECC430B3-3DF6-468F-8332-5F7498AA131A}" dt="2022-06-26T08:46:07.080" v="12" actId="5736"/>
          <ac:spMkLst>
            <pc:docMk/>
            <pc:sldMk cId="550218066" sldId="270"/>
            <ac:spMk id="3" creationId="{807CCCE9-20A5-49C7-AEF3-233FE9EE304F}"/>
          </ac:spMkLst>
        </pc:spChg>
        <pc:spChg chg="mod">
          <ac:chgData name="小山 崇" userId="67047c8071e7c676" providerId="LiveId" clId="{ECC430B3-3DF6-468F-8332-5F7498AA131A}" dt="2022-06-26T08:46:07.080" v="12" actId="5736"/>
          <ac:spMkLst>
            <pc:docMk/>
            <pc:sldMk cId="550218066" sldId="270"/>
            <ac:spMk id="4" creationId="{20FA8EF6-49A7-47A7-B07D-70861D150918}"/>
          </ac:spMkLst>
        </pc:spChg>
        <pc:spChg chg="mod">
          <ac:chgData name="小山 崇" userId="67047c8071e7c676" providerId="LiveId" clId="{ECC430B3-3DF6-468F-8332-5F7498AA131A}" dt="2022-06-26T08:46:07.080" v="12" actId="5736"/>
          <ac:spMkLst>
            <pc:docMk/>
            <pc:sldMk cId="550218066" sldId="270"/>
            <ac:spMk id="6" creationId="{A4DE24D4-423F-48F2-B13C-8B1AEB304DE5}"/>
          </ac:spMkLst>
        </pc:spChg>
        <pc:spChg chg="mod">
          <ac:chgData name="小山 崇" userId="67047c8071e7c676" providerId="LiveId" clId="{ECC430B3-3DF6-468F-8332-5F7498AA131A}" dt="2022-06-26T08:46:07.080" v="12" actId="5736"/>
          <ac:spMkLst>
            <pc:docMk/>
            <pc:sldMk cId="550218066" sldId="270"/>
            <ac:spMk id="7" creationId="{3ADBC7D5-2C7B-4036-A203-CAD65999A5D3}"/>
          </ac:spMkLst>
        </pc:spChg>
        <pc:spChg chg="mod">
          <ac:chgData name="小山 崇" userId="67047c8071e7c676" providerId="LiveId" clId="{ECC430B3-3DF6-468F-8332-5F7498AA131A}" dt="2022-06-26T08:46:07.080" v="12" actId="5736"/>
          <ac:spMkLst>
            <pc:docMk/>
            <pc:sldMk cId="550218066" sldId="270"/>
            <ac:spMk id="9" creationId="{3278FF50-7075-42D0-881B-DE9A2DA7C089}"/>
          </ac:spMkLst>
        </pc:spChg>
        <pc:spChg chg="mod">
          <ac:chgData name="小山 崇" userId="67047c8071e7c676" providerId="LiveId" clId="{ECC430B3-3DF6-468F-8332-5F7498AA131A}" dt="2022-06-26T08:46:07.080" v="12" actId="5736"/>
          <ac:spMkLst>
            <pc:docMk/>
            <pc:sldMk cId="550218066" sldId="270"/>
            <ac:spMk id="10" creationId="{1F642D6F-BABA-4AC2-9453-59368A74B91E}"/>
          </ac:spMkLst>
        </pc:spChg>
        <pc:graphicFrameChg chg="mod">
          <ac:chgData name="小山 崇" userId="67047c8071e7c676" providerId="LiveId" clId="{ECC430B3-3DF6-468F-8332-5F7498AA131A}" dt="2022-06-26T08:46:07.080" v="12" actId="5736"/>
          <ac:graphicFrameMkLst>
            <pc:docMk/>
            <pc:sldMk cId="550218066" sldId="270"/>
            <ac:graphicFrameMk id="2" creationId="{255B36F5-BB38-4106-8EEB-D2D1D2557FEB}"/>
          </ac:graphicFrameMkLst>
        </pc:graphicFrameChg>
      </pc:sldChg>
      <pc:sldChg chg="modSp">
        <pc:chgData name="小山 崇" userId="67047c8071e7c676" providerId="LiveId" clId="{ECC430B3-3DF6-468F-8332-5F7498AA131A}" dt="2022-06-26T08:46:26.375" v="13" actId="5736"/>
        <pc:sldMkLst>
          <pc:docMk/>
          <pc:sldMk cId="1050441325" sldId="271"/>
        </pc:sldMkLst>
        <pc:spChg chg="mod">
          <ac:chgData name="小山 崇" userId="67047c8071e7c676" providerId="LiveId" clId="{ECC430B3-3DF6-468F-8332-5F7498AA131A}" dt="2022-06-26T08:46:26.375" v="13" actId="5736"/>
          <ac:spMkLst>
            <pc:docMk/>
            <pc:sldMk cId="1050441325" sldId="271"/>
            <ac:spMk id="3" creationId="{807CCCE9-20A5-49C7-AEF3-233FE9EE304F}"/>
          </ac:spMkLst>
        </pc:spChg>
        <pc:spChg chg="mod">
          <ac:chgData name="小山 崇" userId="67047c8071e7c676" providerId="LiveId" clId="{ECC430B3-3DF6-468F-8332-5F7498AA131A}" dt="2022-06-26T08:46:26.375" v="13" actId="5736"/>
          <ac:spMkLst>
            <pc:docMk/>
            <pc:sldMk cId="1050441325" sldId="271"/>
            <ac:spMk id="4" creationId="{20FA8EF6-49A7-47A7-B07D-70861D150918}"/>
          </ac:spMkLst>
        </pc:spChg>
        <pc:spChg chg="mod">
          <ac:chgData name="小山 崇" userId="67047c8071e7c676" providerId="LiveId" clId="{ECC430B3-3DF6-468F-8332-5F7498AA131A}" dt="2022-06-26T08:46:26.375" v="13" actId="5736"/>
          <ac:spMkLst>
            <pc:docMk/>
            <pc:sldMk cId="1050441325" sldId="271"/>
            <ac:spMk id="6" creationId="{A4DE24D4-423F-48F2-B13C-8B1AEB304DE5}"/>
          </ac:spMkLst>
        </pc:spChg>
        <pc:spChg chg="mod">
          <ac:chgData name="小山 崇" userId="67047c8071e7c676" providerId="LiveId" clId="{ECC430B3-3DF6-468F-8332-5F7498AA131A}" dt="2022-06-26T08:46:26.375" v="13" actId="5736"/>
          <ac:spMkLst>
            <pc:docMk/>
            <pc:sldMk cId="1050441325" sldId="271"/>
            <ac:spMk id="7" creationId="{3ADBC7D5-2C7B-4036-A203-CAD65999A5D3}"/>
          </ac:spMkLst>
        </pc:spChg>
        <pc:spChg chg="mod">
          <ac:chgData name="小山 崇" userId="67047c8071e7c676" providerId="LiveId" clId="{ECC430B3-3DF6-468F-8332-5F7498AA131A}" dt="2022-06-26T08:46:26.375" v="13" actId="5736"/>
          <ac:spMkLst>
            <pc:docMk/>
            <pc:sldMk cId="1050441325" sldId="271"/>
            <ac:spMk id="8" creationId="{C54F6C44-BE1E-42B5-A524-52E49ABB78C4}"/>
          </ac:spMkLst>
        </pc:spChg>
        <pc:spChg chg="mod">
          <ac:chgData name="小山 崇" userId="67047c8071e7c676" providerId="LiveId" clId="{ECC430B3-3DF6-468F-8332-5F7498AA131A}" dt="2022-06-26T08:46:26.375" v="13" actId="5736"/>
          <ac:spMkLst>
            <pc:docMk/>
            <pc:sldMk cId="1050441325" sldId="271"/>
            <ac:spMk id="11" creationId="{CB7983EA-EFCB-4758-9690-C3401458EC63}"/>
          </ac:spMkLst>
        </pc:spChg>
        <pc:graphicFrameChg chg="mod">
          <ac:chgData name="小山 崇" userId="67047c8071e7c676" providerId="LiveId" clId="{ECC430B3-3DF6-468F-8332-5F7498AA131A}" dt="2022-06-26T08:46:26.375" v="13" actId="5736"/>
          <ac:graphicFrameMkLst>
            <pc:docMk/>
            <pc:sldMk cId="1050441325" sldId="271"/>
            <ac:graphicFrameMk id="2" creationId="{255B36F5-BB38-4106-8EEB-D2D1D2557FEB}"/>
          </ac:graphicFrameMkLst>
        </pc:graphicFrameChg>
      </pc:sldChg>
      <pc:sldChg chg="modSp">
        <pc:chgData name="小山 崇" userId="67047c8071e7c676" providerId="LiveId" clId="{ECC430B3-3DF6-468F-8332-5F7498AA131A}" dt="2022-06-26T08:32:04.770" v="11" actId="5736"/>
        <pc:sldMkLst>
          <pc:docMk/>
          <pc:sldMk cId="1590039157" sldId="272"/>
        </pc:sldMkLst>
        <pc:spChg chg="mod">
          <ac:chgData name="小山 崇" userId="67047c8071e7c676" providerId="LiveId" clId="{ECC430B3-3DF6-468F-8332-5F7498AA131A}" dt="2022-06-26T08:32:04.770" v="11" actId="5736"/>
          <ac:spMkLst>
            <pc:docMk/>
            <pc:sldMk cId="1590039157" sldId="272"/>
            <ac:spMk id="6" creationId="{09FE2B65-5A5C-4BAD-B13C-F82A0377CD4E}"/>
          </ac:spMkLst>
        </pc:spChg>
        <pc:spChg chg="mod">
          <ac:chgData name="小山 崇" userId="67047c8071e7c676" providerId="LiveId" clId="{ECC430B3-3DF6-468F-8332-5F7498AA131A}" dt="2022-06-26T08:32:04.770" v="11" actId="5736"/>
          <ac:spMkLst>
            <pc:docMk/>
            <pc:sldMk cId="1590039157" sldId="272"/>
            <ac:spMk id="8" creationId="{863CE5CC-52D7-4ADD-A78B-10672EBE89D9}"/>
          </ac:spMkLst>
        </pc:spChg>
        <pc:spChg chg="mod">
          <ac:chgData name="小山 崇" userId="67047c8071e7c676" providerId="LiveId" clId="{ECC430B3-3DF6-468F-8332-5F7498AA131A}" dt="2022-06-26T08:32:04.770" v="11" actId="5736"/>
          <ac:spMkLst>
            <pc:docMk/>
            <pc:sldMk cId="1590039157" sldId="272"/>
            <ac:spMk id="9" creationId="{8C4E1DE6-BDB2-482D-AA80-5E4B6FCB0FAF}"/>
          </ac:spMkLst>
        </pc:spChg>
        <pc:graphicFrameChg chg="mod">
          <ac:chgData name="小山 崇" userId="67047c8071e7c676" providerId="LiveId" clId="{ECC430B3-3DF6-468F-8332-5F7498AA131A}" dt="2022-06-26T08:32:04.770" v="11" actId="5736"/>
          <ac:graphicFrameMkLst>
            <pc:docMk/>
            <pc:sldMk cId="1590039157" sldId="272"/>
            <ac:graphicFrameMk id="3" creationId="{5ABBC274-C6F2-418E-B9D9-2A8D963E36AD}"/>
          </ac:graphicFrameMkLst>
        </pc:graphicFrameChg>
      </pc:sldChg>
      <pc:sldChg chg="modSp">
        <pc:chgData name="小山 崇" userId="67047c8071e7c676" providerId="LiveId" clId="{ECC430B3-3DF6-468F-8332-5F7498AA131A}" dt="2022-06-26T08:56:21.155" v="14" actId="5736"/>
        <pc:sldMkLst>
          <pc:docMk/>
          <pc:sldMk cId="589979649" sldId="274"/>
        </pc:sldMkLst>
        <pc:spChg chg="mod">
          <ac:chgData name="小山 崇" userId="67047c8071e7c676" providerId="LiveId" clId="{ECC430B3-3DF6-468F-8332-5F7498AA131A}" dt="2022-06-26T08:56:21.155" v="14" actId="5736"/>
          <ac:spMkLst>
            <pc:docMk/>
            <pc:sldMk cId="589979649" sldId="274"/>
            <ac:spMk id="3" creationId="{807CCCE9-20A5-49C7-AEF3-233FE9EE304F}"/>
          </ac:spMkLst>
        </pc:spChg>
        <pc:spChg chg="mod">
          <ac:chgData name="小山 崇" userId="67047c8071e7c676" providerId="LiveId" clId="{ECC430B3-3DF6-468F-8332-5F7498AA131A}" dt="2022-06-26T08:56:21.155" v="14" actId="5736"/>
          <ac:spMkLst>
            <pc:docMk/>
            <pc:sldMk cId="589979649" sldId="274"/>
            <ac:spMk id="6" creationId="{A4DE24D4-423F-48F2-B13C-8B1AEB304DE5}"/>
          </ac:spMkLst>
        </pc:spChg>
        <pc:spChg chg="mod">
          <ac:chgData name="小山 崇" userId="67047c8071e7c676" providerId="LiveId" clId="{ECC430B3-3DF6-468F-8332-5F7498AA131A}" dt="2022-06-26T08:56:21.155" v="14" actId="5736"/>
          <ac:spMkLst>
            <pc:docMk/>
            <pc:sldMk cId="589979649" sldId="274"/>
            <ac:spMk id="7" creationId="{3ADBC7D5-2C7B-4036-A203-CAD65999A5D3}"/>
          </ac:spMkLst>
        </pc:spChg>
        <pc:spChg chg="mod">
          <ac:chgData name="小山 崇" userId="67047c8071e7c676" providerId="LiveId" clId="{ECC430B3-3DF6-468F-8332-5F7498AA131A}" dt="2022-06-26T08:56:21.155" v="14" actId="5736"/>
          <ac:spMkLst>
            <pc:docMk/>
            <pc:sldMk cId="589979649" sldId="274"/>
            <ac:spMk id="11" creationId="{AAD0B431-C23B-4857-A34D-937033DAF15E}"/>
          </ac:spMkLst>
        </pc:spChg>
        <pc:graphicFrameChg chg="mod">
          <ac:chgData name="小山 崇" userId="67047c8071e7c676" providerId="LiveId" clId="{ECC430B3-3DF6-468F-8332-5F7498AA131A}" dt="2022-06-26T08:56:21.155" v="14" actId="5736"/>
          <ac:graphicFrameMkLst>
            <pc:docMk/>
            <pc:sldMk cId="589979649" sldId="274"/>
            <ac:graphicFrameMk id="2" creationId="{255B36F5-BB38-4106-8EEB-D2D1D2557FEB}"/>
          </ac:graphicFrameMkLst>
        </pc:graphicFrameChg>
      </pc:sldChg>
      <pc:sldChg chg="modSp">
        <pc:chgData name="小山 崇" userId="67047c8071e7c676" providerId="LiveId" clId="{ECC430B3-3DF6-468F-8332-5F7498AA131A}" dt="2022-06-11T13:45:11.467" v="0" actId="5736"/>
        <pc:sldMkLst>
          <pc:docMk/>
          <pc:sldMk cId="453302099" sldId="275"/>
        </pc:sldMkLst>
        <pc:spChg chg="mod">
          <ac:chgData name="小山 崇" userId="67047c8071e7c676" providerId="LiveId" clId="{ECC430B3-3DF6-468F-8332-5F7498AA131A}" dt="2022-06-11T13:45:11.467" v="0" actId="5736"/>
          <ac:spMkLst>
            <pc:docMk/>
            <pc:sldMk cId="453302099" sldId="275"/>
            <ac:spMk id="181" creationId="{53D11C34-9069-430E-AA5E-2654FF0A358B}"/>
          </ac:spMkLst>
        </pc:spChg>
        <pc:spChg chg="mod">
          <ac:chgData name="小山 崇" userId="67047c8071e7c676" providerId="LiveId" clId="{ECC430B3-3DF6-468F-8332-5F7498AA131A}" dt="2022-06-11T13:45:11.467" v="0" actId="5736"/>
          <ac:spMkLst>
            <pc:docMk/>
            <pc:sldMk cId="453302099" sldId="275"/>
            <ac:spMk id="182" creationId="{9F9E4812-F037-4C5D-9C78-4C92E9A6FDAC}"/>
          </ac:spMkLst>
        </pc:spChg>
        <pc:spChg chg="mod">
          <ac:chgData name="小山 崇" userId="67047c8071e7c676" providerId="LiveId" clId="{ECC430B3-3DF6-468F-8332-5F7498AA131A}" dt="2022-06-11T13:45:11.467" v="0" actId="5736"/>
          <ac:spMkLst>
            <pc:docMk/>
            <pc:sldMk cId="453302099" sldId="275"/>
            <ac:spMk id="183" creationId="{5D5A43FE-402F-4852-B98D-40F6B27668F7}"/>
          </ac:spMkLst>
        </pc:spChg>
        <pc:spChg chg="mod">
          <ac:chgData name="小山 崇" userId="67047c8071e7c676" providerId="LiveId" clId="{ECC430B3-3DF6-468F-8332-5F7498AA131A}" dt="2022-06-11T13:45:11.467" v="0" actId="5736"/>
          <ac:spMkLst>
            <pc:docMk/>
            <pc:sldMk cId="453302099" sldId="275"/>
            <ac:spMk id="184" creationId="{D72E6573-2DA3-4BAF-AE43-66008FBCF482}"/>
          </ac:spMkLst>
        </pc:spChg>
        <pc:grpChg chg="mod">
          <ac:chgData name="小山 崇" userId="67047c8071e7c676" providerId="LiveId" clId="{ECC430B3-3DF6-468F-8332-5F7498AA131A}" dt="2022-06-11T13:45:11.467" v="0" actId="5736"/>
          <ac:grpSpMkLst>
            <pc:docMk/>
            <pc:sldMk cId="453302099" sldId="275"/>
            <ac:grpSpMk id="69" creationId="{3445A88A-F499-4018-90EC-470485120A28}"/>
          </ac:grpSpMkLst>
        </pc:grpChg>
        <pc:grpChg chg="mod">
          <ac:chgData name="小山 崇" userId="67047c8071e7c676" providerId="LiveId" clId="{ECC430B3-3DF6-468F-8332-5F7498AA131A}" dt="2022-06-11T13:45:11.467" v="0" actId="5736"/>
          <ac:grpSpMkLst>
            <pc:docMk/>
            <pc:sldMk cId="453302099" sldId="275"/>
            <ac:grpSpMk id="70" creationId="{28D323F2-2D0E-4FCD-904E-C91764B697F0}"/>
          </ac:grpSpMkLst>
        </pc:grpChg>
        <pc:grpChg chg="mod">
          <ac:chgData name="小山 崇" userId="67047c8071e7c676" providerId="LiveId" clId="{ECC430B3-3DF6-468F-8332-5F7498AA131A}" dt="2022-06-11T13:45:11.467" v="0" actId="5736"/>
          <ac:grpSpMkLst>
            <pc:docMk/>
            <pc:sldMk cId="453302099" sldId="275"/>
            <ac:grpSpMk id="81" creationId="{63C1FBF8-C726-4E45-8C15-D798297312D5}"/>
          </ac:grpSpMkLst>
        </pc:grpChg>
        <pc:grpChg chg="mod">
          <ac:chgData name="小山 崇" userId="67047c8071e7c676" providerId="LiveId" clId="{ECC430B3-3DF6-468F-8332-5F7498AA131A}" dt="2022-06-11T13:45:11.467" v="0" actId="5736"/>
          <ac:grpSpMkLst>
            <pc:docMk/>
            <pc:sldMk cId="453302099" sldId="275"/>
            <ac:grpSpMk id="179" creationId="{8BF1CA0F-A379-405E-8DD5-698AEE9FEF8F}"/>
          </ac:grpSpMkLst>
        </pc:grpChg>
        <pc:graphicFrameChg chg="mod">
          <ac:chgData name="小山 崇" userId="67047c8071e7c676" providerId="LiveId" clId="{ECC430B3-3DF6-468F-8332-5F7498AA131A}" dt="2022-06-11T13:45:11.467" v="0" actId="5736"/>
          <ac:graphicFrameMkLst>
            <pc:docMk/>
            <pc:sldMk cId="453302099" sldId="275"/>
            <ac:graphicFrameMk id="180" creationId="{5836CB19-8FEF-4B04-9B79-CAB728815C9C}"/>
          </ac:graphicFrameMkLst>
        </pc:graphicFrameChg>
      </pc:sldChg>
    </pc:docChg>
  </pc:docChgLst>
  <pc:docChgLst>
    <pc:chgData name="Koyama Takashi" userId="67047c8071e7c676" providerId="LiveId" clId="{B3580521-B006-46AB-8CD4-C681185E4FEA}"/>
    <pc:docChg chg="modSld">
      <pc:chgData name="Koyama Takashi" userId="67047c8071e7c676" providerId="LiveId" clId="{B3580521-B006-46AB-8CD4-C681185E4FEA}" dt="2023-02-03T04:00:58.463" v="106" actId="5736"/>
      <pc:docMkLst>
        <pc:docMk/>
      </pc:docMkLst>
      <pc:sldChg chg="modSp mod">
        <pc:chgData name="Koyama Takashi" userId="67047c8071e7c676" providerId="LiveId" clId="{B3580521-B006-46AB-8CD4-C681185E4FEA}" dt="2023-02-03T04:00:58.463" v="106" actId="5736"/>
        <pc:sldMkLst>
          <pc:docMk/>
          <pc:sldMk cId="453302099" sldId="275"/>
        </pc:sldMkLst>
        <pc:spChg chg="mod">
          <ac:chgData name="Koyama Takashi" userId="67047c8071e7c676" providerId="LiveId" clId="{B3580521-B006-46AB-8CD4-C681185E4FEA}" dt="2023-02-03T04:00:58.463" v="106" actId="5736"/>
          <ac:spMkLst>
            <pc:docMk/>
            <pc:sldMk cId="453302099" sldId="275"/>
            <ac:spMk id="181" creationId="{53D11C34-9069-430E-AA5E-2654FF0A358B}"/>
          </ac:spMkLst>
        </pc:spChg>
        <pc:spChg chg="mod">
          <ac:chgData name="Koyama Takashi" userId="67047c8071e7c676" providerId="LiveId" clId="{B3580521-B006-46AB-8CD4-C681185E4FEA}" dt="2023-02-03T04:00:58.463" v="106" actId="5736"/>
          <ac:spMkLst>
            <pc:docMk/>
            <pc:sldMk cId="453302099" sldId="275"/>
            <ac:spMk id="182" creationId="{9F9E4812-F037-4C5D-9C78-4C92E9A6FDAC}"/>
          </ac:spMkLst>
        </pc:spChg>
        <pc:spChg chg="mod">
          <ac:chgData name="Koyama Takashi" userId="67047c8071e7c676" providerId="LiveId" clId="{B3580521-B006-46AB-8CD4-C681185E4FEA}" dt="2023-02-03T04:00:58.463" v="106" actId="5736"/>
          <ac:spMkLst>
            <pc:docMk/>
            <pc:sldMk cId="453302099" sldId="275"/>
            <ac:spMk id="183" creationId="{5D5A43FE-402F-4852-B98D-40F6B27668F7}"/>
          </ac:spMkLst>
        </pc:spChg>
        <pc:spChg chg="mod">
          <ac:chgData name="Koyama Takashi" userId="67047c8071e7c676" providerId="LiveId" clId="{B3580521-B006-46AB-8CD4-C681185E4FEA}" dt="2023-02-03T03:58:10.800" v="12" actId="1076"/>
          <ac:spMkLst>
            <pc:docMk/>
            <pc:sldMk cId="453302099" sldId="275"/>
            <ac:spMk id="184" creationId="{D72E6573-2DA3-4BAF-AE43-66008FBCF482}"/>
          </ac:spMkLst>
        </pc:spChg>
        <pc:grpChg chg="mod">
          <ac:chgData name="Koyama Takashi" userId="67047c8071e7c676" providerId="LiveId" clId="{B3580521-B006-46AB-8CD4-C681185E4FEA}" dt="2023-02-03T04:00:58.463" v="106" actId="5736"/>
          <ac:grpSpMkLst>
            <pc:docMk/>
            <pc:sldMk cId="453302099" sldId="275"/>
            <ac:grpSpMk id="69" creationId="{3445A88A-F499-4018-90EC-470485120A28}"/>
          </ac:grpSpMkLst>
        </pc:grpChg>
        <pc:grpChg chg="mod">
          <ac:chgData name="Koyama Takashi" userId="67047c8071e7c676" providerId="LiveId" clId="{B3580521-B006-46AB-8CD4-C681185E4FEA}" dt="2023-02-03T04:00:58.463" v="106" actId="5736"/>
          <ac:grpSpMkLst>
            <pc:docMk/>
            <pc:sldMk cId="453302099" sldId="275"/>
            <ac:grpSpMk id="70" creationId="{28D323F2-2D0E-4FCD-904E-C91764B697F0}"/>
          </ac:grpSpMkLst>
        </pc:grpChg>
        <pc:grpChg chg="mod">
          <ac:chgData name="Koyama Takashi" userId="67047c8071e7c676" providerId="LiveId" clId="{B3580521-B006-46AB-8CD4-C681185E4FEA}" dt="2023-02-03T04:00:58.463" v="106" actId="5736"/>
          <ac:grpSpMkLst>
            <pc:docMk/>
            <pc:sldMk cId="453302099" sldId="275"/>
            <ac:grpSpMk id="81" creationId="{63C1FBF8-C726-4E45-8C15-D798297312D5}"/>
          </ac:grpSpMkLst>
        </pc:grpChg>
        <pc:grpChg chg="mod">
          <ac:chgData name="Koyama Takashi" userId="67047c8071e7c676" providerId="LiveId" clId="{B3580521-B006-46AB-8CD4-C681185E4FEA}" dt="2023-02-03T03:58:10.800" v="12" actId="1076"/>
          <ac:grpSpMkLst>
            <pc:docMk/>
            <pc:sldMk cId="453302099" sldId="275"/>
            <ac:grpSpMk id="179" creationId="{8BF1CA0F-A379-405E-8DD5-698AEE9FEF8F}"/>
          </ac:grpSpMkLst>
        </pc:grpChg>
        <pc:graphicFrameChg chg="mod modGraphic">
          <ac:chgData name="Koyama Takashi" userId="67047c8071e7c676" providerId="LiveId" clId="{B3580521-B006-46AB-8CD4-C681185E4FEA}" dt="2023-02-03T04:00:58.463" v="106" actId="5736"/>
          <ac:graphicFrameMkLst>
            <pc:docMk/>
            <pc:sldMk cId="453302099" sldId="275"/>
            <ac:graphicFrameMk id="180" creationId="{5836CB19-8FEF-4B04-9B79-CAB728815C9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1BB21-3EDE-44EC-AF0B-6280724B8B7E}" type="datetimeFigureOut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F04D4-23EA-4661-AC04-208E88EDD6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983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F04D4-23EA-4661-AC04-208E88EDD6D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701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F04D4-23EA-4661-AC04-208E88EDD6D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76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6A53D1-E4E2-4F32-B25B-E637C8546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FC07C6-5B35-43D5-9C21-4F5834F8D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17BB48-0FC6-4925-9854-DAB85C2A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B5B5-A10B-45B2-8101-7B6A56DA6ADE}" type="datetimeFigureOut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4BD065-0386-43AD-BDE7-4E1BE4C2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9636E7-0DB0-4950-BC1F-2286A2DA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13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27C7E1-ABE7-4764-9E13-1F8F4C71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DEDE68-5109-4BE9-8D0B-E27E7DECC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735ADE-1937-446A-AAF5-00F0FA2E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B5B5-A10B-45B2-8101-7B6A56DA6ADE}" type="datetimeFigureOut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F0FFB4-A7A6-4B94-8B2F-6028AE6D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7BA89E-B4FE-4A30-9999-CA6391AD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94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F56177-8E33-4F2C-9702-2C33C7C0E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9B8806-DB46-4644-B96D-811C5E069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8787ED-C275-4931-B16F-D617DCA3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B5B5-A10B-45B2-8101-7B6A56DA6ADE}" type="datetimeFigureOut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6A0069-D2CD-47DD-A3C8-9954359D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59DF30-13BD-4528-BF28-75B2C5DF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59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C9B320-412E-4714-896C-69931879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F75541-DE22-4F3A-BABD-C04316536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A3008F-4225-44B5-9F44-7BCF5981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B5B5-A10B-45B2-8101-7B6A56DA6ADE}" type="datetimeFigureOut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3C597E-4142-448A-AD51-805A7BA1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3B02B3-1428-46AD-8403-E5C97A78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62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48568-AFDF-4136-9874-651762E8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8F61EF-C3E5-4361-934C-7B13BF716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11E57D-0EEF-413A-BB5A-33EB7521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B5B5-A10B-45B2-8101-7B6A56DA6ADE}" type="datetimeFigureOut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482649-6AAB-40AC-9788-8E7335B2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ADCB06-39A5-4DA5-8836-B091A76A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7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BBAE3-F717-44BB-8CCD-AFCA1835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A8DC9C-0A78-413F-965E-416077767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43E9C9-09CB-40AA-92BB-885A48634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99852C-FBA0-4BB7-A65C-65E3C713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B5B5-A10B-45B2-8101-7B6A56DA6ADE}" type="datetimeFigureOut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A2BFA4-6091-46BA-95BD-86B5F979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611CBC-ADA0-482E-BB72-EB3C7DB6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90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CBA800-633A-42A0-BBFA-35EA1BB4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E29458-B4E4-4D24-A0AE-B118DA900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A2AD9B-9623-4975-8BC7-4C2C650F9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8DF0B15-EC7B-47A8-81BD-3980F6AE2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0AB1E48-185F-4F60-BDD1-9885FBE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3D818F-9DA6-4E54-B45C-2F2193C2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B5B5-A10B-45B2-8101-7B6A56DA6ADE}" type="datetimeFigureOut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47C142-5D1C-4098-8918-06DBF382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D71332A-7B7B-4887-8DF0-A8BE5EEF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12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287F6-D5EC-4D18-9B1F-8AD24E3C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F0046F-CC5C-4442-BEF2-8E23F48A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B5B5-A10B-45B2-8101-7B6A56DA6ADE}" type="datetimeFigureOut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C97695-898E-4104-A5EA-9D9033C5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582E53-FEB4-4DBE-8911-4B4F7AB8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38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0AA5934-D558-4A33-A249-51678BA2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B5B5-A10B-45B2-8101-7B6A56DA6ADE}" type="datetimeFigureOut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B13861C-2C55-4995-A079-6212AA2D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371C5E-23A7-425F-8064-42011517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06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4065C2-F204-410E-A9AD-D20CD033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A9BD16-2A6B-40CD-988B-7DCC1A31B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23BA26-34C8-4A0F-AE53-0E2AF958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288C75-7F15-4ACB-926D-8EA382AC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B5B5-A10B-45B2-8101-7B6A56DA6ADE}" type="datetimeFigureOut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BFE1EC-B8E7-490A-8A2F-6414FD56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24FD38-AB95-4855-AD0F-5851EAEB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0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4F57A4-48F0-4C2F-AFB5-8B72D1E65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B1F33C2-1C85-4471-9532-23AA68172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7A854A-A9ED-41BC-84B7-F4EA21927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120E95-241B-4B2F-B65D-31CE1FF5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B5B5-A10B-45B2-8101-7B6A56DA6ADE}" type="datetimeFigureOut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6E7598-B4E7-4C4B-836A-E2CB5B6E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08F4AF-699A-4363-AF8E-6F5B36E4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29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73BFBE-7BA2-4E60-9F35-D98C4257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AD1CFB-ED32-49AA-ADF7-A96F165E5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90E990-8B25-406D-AA95-026D56EC8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0B5B5-A10B-45B2-8101-7B6A56DA6ADE}" type="datetimeFigureOut">
              <a:rPr kumimoji="1" lang="ja-JP" altLang="en-US" smtClean="0"/>
              <a:t>2023/2/3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E0CB7A-62D7-4D8D-AF56-688C9A813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8878FF-6B99-4D66-9B30-9FC208346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77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表 8">
            <a:extLst>
              <a:ext uri="{FF2B5EF4-FFF2-40B4-BE49-F238E27FC236}">
                <a16:creationId xmlns:a16="http://schemas.microsoft.com/office/drawing/2014/main" id="{5836CB19-8FEF-4B04-9B79-CAB728815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14595"/>
              </p:ext>
            </p:extLst>
          </p:nvPr>
        </p:nvGraphicFramePr>
        <p:xfrm>
          <a:off x="645884" y="1057663"/>
          <a:ext cx="8261988" cy="40802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42065">
                  <a:extLst>
                    <a:ext uri="{9D8B030D-6E8A-4147-A177-3AD203B41FA5}">
                      <a16:colId xmlns:a16="http://schemas.microsoft.com/office/drawing/2014/main" val="3612641003"/>
                    </a:ext>
                  </a:extLst>
                </a:gridCol>
                <a:gridCol w="2905328">
                  <a:extLst>
                    <a:ext uri="{9D8B030D-6E8A-4147-A177-3AD203B41FA5}">
                      <a16:colId xmlns:a16="http://schemas.microsoft.com/office/drawing/2014/main" val="2904574663"/>
                    </a:ext>
                  </a:extLst>
                </a:gridCol>
                <a:gridCol w="2714595">
                  <a:extLst>
                    <a:ext uri="{9D8B030D-6E8A-4147-A177-3AD203B41FA5}">
                      <a16:colId xmlns:a16="http://schemas.microsoft.com/office/drawing/2014/main" val="1602275983"/>
                    </a:ext>
                  </a:extLst>
                </a:gridCol>
              </a:tblGrid>
              <a:tr h="3243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抽象文字集合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符号化文字集合</a:t>
                      </a:r>
                      <a:endParaRPr kumimoji="1" lang="en-US" altLang="ja-JP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文字符号化形式・文字符号化スキーム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876090"/>
                  </a:ext>
                </a:extLst>
              </a:tr>
              <a:tr h="3243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文字集合（未採番）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文字集合（採番済）</a:t>
                      </a:r>
                      <a:endParaRPr kumimoji="1" lang="en-US" altLang="ja-JP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計算機上の形式、ネットワーク伝送形式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556573"/>
                  </a:ext>
                </a:extLst>
              </a:tr>
              <a:tr h="2061390">
                <a:tc>
                  <a:txBody>
                    <a:bodyPr/>
                    <a:lstStyle/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r>
                        <a:rPr kumimoji="1" lang="en-US" altLang="ja-JP" sz="10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※</a:t>
                      </a:r>
                      <a:r>
                        <a:rPr kumimoji="1" lang="ja-JP" altLang="en-US" sz="10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文字に採番されている番号は「コードポイント」という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r>
                        <a:rPr kumimoji="1" lang="en-US" altLang="ja-JP" sz="10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※</a:t>
                      </a:r>
                      <a:r>
                        <a:rPr kumimoji="1" lang="ja-JP" altLang="en-US" sz="10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文字に採番されている番号は「文字コード」という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517297"/>
                  </a:ext>
                </a:extLst>
              </a:tr>
              <a:tr h="1370057"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単純な文字の集合。番号が採番されていない状態。</a:t>
                      </a:r>
                      <a:endParaRPr kumimoji="1" lang="en-US" altLang="ja-JP" sz="11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（例）アルファベット、ひらがな、カタカナなど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文字集合の各文字に番号を採番したもの。単純に文字に番号を割り当てしているだけで、計算機上のバイト表現</a:t>
                      </a:r>
                      <a:r>
                        <a:rPr kumimoji="1" lang="en-US" altLang="ja-JP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(</a:t>
                      </a:r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文字コード</a:t>
                      </a:r>
                      <a:r>
                        <a:rPr kumimoji="1" lang="en-US" altLang="ja-JP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)</a:t>
                      </a:r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と同じとは限らない</a:t>
                      </a:r>
                      <a:endParaRPr kumimoji="1" lang="en-US" altLang="ja-JP" sz="11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（例）</a:t>
                      </a:r>
                      <a:r>
                        <a:rPr kumimoji="1" lang="en-US" altLang="ja-JP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Unicode, JIS X 0201</a:t>
                      </a:r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、</a:t>
                      </a:r>
                      <a:r>
                        <a:rPr kumimoji="1" lang="en-US" altLang="ja-JP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JIS X 0208</a:t>
                      </a:r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、</a:t>
                      </a:r>
                      <a:r>
                        <a:rPr kumimoji="1" lang="en-US" altLang="ja-JP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JIS X 0212</a:t>
                      </a:r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、</a:t>
                      </a:r>
                      <a:r>
                        <a:rPr kumimoji="1" lang="en-US" altLang="ja-JP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JIS X 0213</a:t>
                      </a:r>
                    </a:p>
                    <a:p>
                      <a:endParaRPr kumimoji="1" lang="ja-JP" altLang="en-US" sz="11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100" b="1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文字符号化形式</a:t>
                      </a:r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：各文字を計算機上のバイト表現（＝文字コード）で表現したもの。</a:t>
                      </a:r>
                      <a:r>
                        <a:rPr kumimoji="1" lang="en-US" altLang="ja-JP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byte(8bit), word(16bit), dword’32bit) </a:t>
                      </a:r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の配列で表現される</a:t>
                      </a:r>
                      <a:endParaRPr kumimoji="1" lang="en-US" altLang="ja-JP" sz="11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文字符号化スキーム</a:t>
                      </a:r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：各文字をネットワーク伝送形式やファイルへシリアライズ形式で表現したもの。</a:t>
                      </a:r>
                      <a:r>
                        <a:rPr kumimoji="1" lang="en-US" altLang="ja-JP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8bit</a:t>
                      </a:r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の配列で表現される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704406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C3975FC-FCFC-4E64-AF3E-B7BA36A5ACF8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規格の段階</a:t>
            </a:r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3445A88A-F499-4018-90EC-470485120A28}"/>
              </a:ext>
            </a:extLst>
          </p:cNvPr>
          <p:cNvGrpSpPr/>
          <p:nvPr/>
        </p:nvGrpSpPr>
        <p:grpSpPr>
          <a:xfrm>
            <a:off x="1123926" y="1817808"/>
            <a:ext cx="1944000" cy="1296000"/>
            <a:chOff x="741533" y="2930378"/>
            <a:chExt cx="1944000" cy="1296000"/>
          </a:xfrm>
        </p:grpSpPr>
        <p:sp>
          <p:nvSpPr>
            <p:cNvPr id="98" name="フローチャート: 処理 97">
              <a:extLst>
                <a:ext uri="{FF2B5EF4-FFF2-40B4-BE49-F238E27FC236}">
                  <a16:creationId xmlns:a16="http://schemas.microsoft.com/office/drawing/2014/main" id="{BA934374-62BE-4747-BA99-B0E15CE732C3}"/>
                </a:ext>
              </a:extLst>
            </p:cNvPr>
            <p:cNvSpPr/>
            <p:nvPr/>
          </p:nvSpPr>
          <p:spPr>
            <a:xfrm>
              <a:off x="741533" y="2930378"/>
              <a:ext cx="1944000" cy="1296000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9" name="四角形: メモ 98">
              <a:extLst>
                <a:ext uri="{FF2B5EF4-FFF2-40B4-BE49-F238E27FC236}">
                  <a16:creationId xmlns:a16="http://schemas.microsoft.com/office/drawing/2014/main" id="{1370986A-7A1A-4A73-89A6-EA49C52D6908}"/>
                </a:ext>
              </a:extLst>
            </p:cNvPr>
            <p:cNvSpPr/>
            <p:nvPr/>
          </p:nvSpPr>
          <p:spPr>
            <a:xfrm>
              <a:off x="1431366" y="3584435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0" name="四角形: メモ 99">
              <a:extLst>
                <a:ext uri="{FF2B5EF4-FFF2-40B4-BE49-F238E27FC236}">
                  <a16:creationId xmlns:a16="http://schemas.microsoft.com/office/drawing/2014/main" id="{9A6005D0-3EDF-4BE4-A332-14A293447DE1}"/>
                </a:ext>
              </a:extLst>
            </p:cNvPr>
            <p:cNvSpPr/>
            <p:nvPr/>
          </p:nvSpPr>
          <p:spPr>
            <a:xfrm>
              <a:off x="1797258" y="3522298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1" name="四角形: メモ 100">
              <a:extLst>
                <a:ext uri="{FF2B5EF4-FFF2-40B4-BE49-F238E27FC236}">
                  <a16:creationId xmlns:a16="http://schemas.microsoft.com/office/drawing/2014/main" id="{675F9886-36B8-4235-BBEA-CC2DDC6E23A0}"/>
                </a:ext>
              </a:extLst>
            </p:cNvPr>
            <p:cNvSpPr/>
            <p:nvPr/>
          </p:nvSpPr>
          <p:spPr>
            <a:xfrm>
              <a:off x="1027969" y="3533568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は</a:t>
              </a:r>
            </a:p>
          </p:txBody>
        </p:sp>
        <p:sp>
          <p:nvSpPr>
            <p:cNvPr id="102" name="四角形: メモ 101">
              <a:extLst>
                <a:ext uri="{FF2B5EF4-FFF2-40B4-BE49-F238E27FC236}">
                  <a16:creationId xmlns:a16="http://schemas.microsoft.com/office/drawing/2014/main" id="{D1B9F37E-D104-4313-9808-2E03B79F51F6}"/>
                </a:ext>
              </a:extLst>
            </p:cNvPr>
            <p:cNvSpPr/>
            <p:nvPr/>
          </p:nvSpPr>
          <p:spPr>
            <a:xfrm>
              <a:off x="1303442" y="3139793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3" name="四角形: メモ 102">
              <a:extLst>
                <a:ext uri="{FF2B5EF4-FFF2-40B4-BE49-F238E27FC236}">
                  <a16:creationId xmlns:a16="http://schemas.microsoft.com/office/drawing/2014/main" id="{4046831D-C406-4006-ABD1-326217DD0725}"/>
                </a:ext>
              </a:extLst>
            </p:cNvPr>
            <p:cNvSpPr/>
            <p:nvPr/>
          </p:nvSpPr>
          <p:spPr>
            <a:xfrm>
              <a:off x="1742795" y="3132641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4" name="四角形: メモ 103">
              <a:extLst>
                <a:ext uri="{FF2B5EF4-FFF2-40B4-BE49-F238E27FC236}">
                  <a16:creationId xmlns:a16="http://schemas.microsoft.com/office/drawing/2014/main" id="{E608143D-6C4D-4807-A4BF-2E51F06C6E9C}"/>
                </a:ext>
              </a:extLst>
            </p:cNvPr>
            <p:cNvSpPr/>
            <p:nvPr/>
          </p:nvSpPr>
          <p:spPr>
            <a:xfrm>
              <a:off x="1960002" y="3739190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5" name="四角形: メモ 104">
              <a:extLst>
                <a:ext uri="{FF2B5EF4-FFF2-40B4-BE49-F238E27FC236}">
                  <a16:creationId xmlns:a16="http://schemas.microsoft.com/office/drawing/2014/main" id="{6420CF6F-7395-4EBF-AC53-A7CC06B2BBC4}"/>
                </a:ext>
              </a:extLst>
            </p:cNvPr>
            <p:cNvSpPr/>
            <p:nvPr/>
          </p:nvSpPr>
          <p:spPr>
            <a:xfrm>
              <a:off x="1242614" y="3423081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か</a:t>
              </a:r>
              <a:endPara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6" name="四角形: メモ 105">
              <a:extLst>
                <a:ext uri="{FF2B5EF4-FFF2-40B4-BE49-F238E27FC236}">
                  <a16:creationId xmlns:a16="http://schemas.microsoft.com/office/drawing/2014/main" id="{0B940513-7138-4D6A-A12C-C89F80869E7E}"/>
                </a:ext>
              </a:extLst>
            </p:cNvPr>
            <p:cNvSpPr/>
            <p:nvPr/>
          </p:nvSpPr>
          <p:spPr>
            <a:xfrm>
              <a:off x="2063047" y="3769867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す</a:t>
              </a:r>
            </a:p>
          </p:txBody>
        </p:sp>
        <p:sp>
          <p:nvSpPr>
            <p:cNvPr id="107" name="四角形: メモ 106">
              <a:extLst>
                <a:ext uri="{FF2B5EF4-FFF2-40B4-BE49-F238E27FC236}">
                  <a16:creationId xmlns:a16="http://schemas.microsoft.com/office/drawing/2014/main" id="{36B869F1-F042-4033-947A-5E737791568E}"/>
                </a:ext>
              </a:extLst>
            </p:cNvPr>
            <p:cNvSpPr/>
            <p:nvPr/>
          </p:nvSpPr>
          <p:spPr>
            <a:xfrm>
              <a:off x="1614036" y="3771192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し</a:t>
              </a:r>
            </a:p>
          </p:txBody>
        </p:sp>
        <p:sp>
          <p:nvSpPr>
            <p:cNvPr id="108" name="四角形: メモ 107">
              <a:extLst>
                <a:ext uri="{FF2B5EF4-FFF2-40B4-BE49-F238E27FC236}">
                  <a16:creationId xmlns:a16="http://schemas.microsoft.com/office/drawing/2014/main" id="{EFEDB3FE-9915-49CE-A75D-D8BFC345B5B0}"/>
                </a:ext>
              </a:extLst>
            </p:cNvPr>
            <p:cNvSpPr/>
            <p:nvPr/>
          </p:nvSpPr>
          <p:spPr>
            <a:xfrm>
              <a:off x="1675233" y="3423081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き</a:t>
              </a:r>
            </a:p>
          </p:txBody>
        </p:sp>
        <p:sp>
          <p:nvSpPr>
            <p:cNvPr id="109" name="四角形: メモ 108">
              <a:extLst>
                <a:ext uri="{FF2B5EF4-FFF2-40B4-BE49-F238E27FC236}">
                  <a16:creationId xmlns:a16="http://schemas.microsoft.com/office/drawing/2014/main" id="{D5D8B298-E757-4E28-AB53-99E9772557E7}"/>
                </a:ext>
              </a:extLst>
            </p:cNvPr>
            <p:cNvSpPr/>
            <p:nvPr/>
          </p:nvSpPr>
          <p:spPr>
            <a:xfrm>
              <a:off x="1173943" y="3756095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さ</a:t>
              </a:r>
            </a:p>
          </p:txBody>
        </p:sp>
        <p:sp>
          <p:nvSpPr>
            <p:cNvPr id="110" name="四角形: メモ 109">
              <a:extLst>
                <a:ext uri="{FF2B5EF4-FFF2-40B4-BE49-F238E27FC236}">
                  <a16:creationId xmlns:a16="http://schemas.microsoft.com/office/drawing/2014/main" id="{C68734AF-5B4B-4C74-AC47-F25DFE63A8FF}"/>
                </a:ext>
              </a:extLst>
            </p:cNvPr>
            <p:cNvSpPr/>
            <p:nvPr/>
          </p:nvSpPr>
          <p:spPr>
            <a:xfrm>
              <a:off x="2087953" y="3397678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く</a:t>
              </a:r>
            </a:p>
          </p:txBody>
        </p:sp>
        <p:sp>
          <p:nvSpPr>
            <p:cNvPr id="111" name="四角形: メモ 110">
              <a:extLst>
                <a:ext uri="{FF2B5EF4-FFF2-40B4-BE49-F238E27FC236}">
                  <a16:creationId xmlns:a16="http://schemas.microsoft.com/office/drawing/2014/main" id="{194CF9DA-9922-4B3F-91B0-A781CD418ABF}"/>
                </a:ext>
              </a:extLst>
            </p:cNvPr>
            <p:cNvSpPr/>
            <p:nvPr/>
          </p:nvSpPr>
          <p:spPr>
            <a:xfrm>
              <a:off x="1094124" y="3064665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あ</a:t>
              </a:r>
            </a:p>
          </p:txBody>
        </p:sp>
        <p:sp>
          <p:nvSpPr>
            <p:cNvPr id="112" name="四角形: メモ 111">
              <a:extLst>
                <a:ext uri="{FF2B5EF4-FFF2-40B4-BE49-F238E27FC236}">
                  <a16:creationId xmlns:a16="http://schemas.microsoft.com/office/drawing/2014/main" id="{76207BAC-5BD7-457E-8A22-0ED27D1B762B}"/>
                </a:ext>
              </a:extLst>
            </p:cNvPr>
            <p:cNvSpPr/>
            <p:nvPr/>
          </p:nvSpPr>
          <p:spPr>
            <a:xfrm>
              <a:off x="1519936" y="3064665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い</a:t>
              </a:r>
            </a:p>
          </p:txBody>
        </p:sp>
        <p:sp>
          <p:nvSpPr>
            <p:cNvPr id="113" name="四角形: メモ 112">
              <a:extLst>
                <a:ext uri="{FF2B5EF4-FFF2-40B4-BE49-F238E27FC236}">
                  <a16:creationId xmlns:a16="http://schemas.microsoft.com/office/drawing/2014/main" id="{2A0E644D-9605-4C8D-AD55-7488D2E81F04}"/>
                </a:ext>
              </a:extLst>
            </p:cNvPr>
            <p:cNvSpPr/>
            <p:nvPr/>
          </p:nvSpPr>
          <p:spPr>
            <a:xfrm>
              <a:off x="1963579" y="3064665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う</a:t>
              </a:r>
              <a:endPara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28D323F2-2D0E-4FCD-904E-C91764B697F0}"/>
              </a:ext>
            </a:extLst>
          </p:cNvPr>
          <p:cNvGrpSpPr/>
          <p:nvPr/>
        </p:nvGrpSpPr>
        <p:grpSpPr>
          <a:xfrm>
            <a:off x="3858128" y="1797187"/>
            <a:ext cx="1944000" cy="1296000"/>
            <a:chOff x="3632643" y="2930378"/>
            <a:chExt cx="1944000" cy="1296000"/>
          </a:xfrm>
        </p:grpSpPr>
        <p:sp>
          <p:nvSpPr>
            <p:cNvPr id="114" name="フローチャート: 処理 113">
              <a:extLst>
                <a:ext uri="{FF2B5EF4-FFF2-40B4-BE49-F238E27FC236}">
                  <a16:creationId xmlns:a16="http://schemas.microsoft.com/office/drawing/2014/main" id="{6EE0AC74-9694-45A2-9E71-AC6F6688FFBE}"/>
                </a:ext>
              </a:extLst>
            </p:cNvPr>
            <p:cNvSpPr/>
            <p:nvPr/>
          </p:nvSpPr>
          <p:spPr>
            <a:xfrm>
              <a:off x="3632643" y="2930378"/>
              <a:ext cx="1944000" cy="1296000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5" name="四角形: メモ 114">
              <a:extLst>
                <a:ext uri="{FF2B5EF4-FFF2-40B4-BE49-F238E27FC236}">
                  <a16:creationId xmlns:a16="http://schemas.microsoft.com/office/drawing/2014/main" id="{6EA2BCC6-9AF2-40F5-9605-3FF1A02857C3}"/>
                </a:ext>
              </a:extLst>
            </p:cNvPr>
            <p:cNvSpPr/>
            <p:nvPr/>
          </p:nvSpPr>
          <p:spPr>
            <a:xfrm>
              <a:off x="3891206" y="3062793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あ</a:t>
              </a:r>
            </a:p>
          </p:txBody>
        </p:sp>
        <p:sp>
          <p:nvSpPr>
            <p:cNvPr id="116" name="四角形: メモ 115">
              <a:extLst>
                <a:ext uri="{FF2B5EF4-FFF2-40B4-BE49-F238E27FC236}">
                  <a16:creationId xmlns:a16="http://schemas.microsoft.com/office/drawing/2014/main" id="{1D5ED822-2881-40DF-9840-6359EF3AC78C}"/>
                </a:ext>
              </a:extLst>
            </p:cNvPr>
            <p:cNvSpPr/>
            <p:nvPr/>
          </p:nvSpPr>
          <p:spPr>
            <a:xfrm>
              <a:off x="4422534" y="3062793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い</a:t>
              </a:r>
            </a:p>
          </p:txBody>
        </p:sp>
        <p:sp>
          <p:nvSpPr>
            <p:cNvPr id="117" name="四角形: メモ 116">
              <a:extLst>
                <a:ext uri="{FF2B5EF4-FFF2-40B4-BE49-F238E27FC236}">
                  <a16:creationId xmlns:a16="http://schemas.microsoft.com/office/drawing/2014/main" id="{1FB1B54B-BEBC-4F56-A41E-AF431909024A}"/>
                </a:ext>
              </a:extLst>
            </p:cNvPr>
            <p:cNvSpPr/>
            <p:nvPr/>
          </p:nvSpPr>
          <p:spPr>
            <a:xfrm>
              <a:off x="4958066" y="3062793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う</a:t>
              </a:r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B290B324-6162-4AF4-8386-62C1183EE251}"/>
                </a:ext>
              </a:extLst>
            </p:cNvPr>
            <p:cNvSpPr txBox="1"/>
            <p:nvPr/>
          </p:nvSpPr>
          <p:spPr>
            <a:xfrm>
              <a:off x="3762016" y="3342665"/>
              <a:ext cx="5501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U+3042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4C952837-BF33-4607-8515-3CDE9D18BE6C}"/>
                </a:ext>
              </a:extLst>
            </p:cNvPr>
            <p:cNvSpPr txBox="1"/>
            <p:nvPr/>
          </p:nvSpPr>
          <p:spPr>
            <a:xfrm>
              <a:off x="4302755" y="3342665"/>
              <a:ext cx="5501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U+3044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20A28994-56FE-4FEB-BAC6-CFA2FD16B2DD}"/>
                </a:ext>
              </a:extLst>
            </p:cNvPr>
            <p:cNvSpPr txBox="1"/>
            <p:nvPr/>
          </p:nvSpPr>
          <p:spPr>
            <a:xfrm>
              <a:off x="4853611" y="3342665"/>
              <a:ext cx="5501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U+3046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1" name="四角形: メモ 120">
              <a:extLst>
                <a:ext uri="{FF2B5EF4-FFF2-40B4-BE49-F238E27FC236}">
                  <a16:creationId xmlns:a16="http://schemas.microsoft.com/office/drawing/2014/main" id="{6F4694D0-9F34-4A49-B855-042F655D3E25}"/>
                </a:ext>
              </a:extLst>
            </p:cNvPr>
            <p:cNvSpPr/>
            <p:nvPr/>
          </p:nvSpPr>
          <p:spPr>
            <a:xfrm>
              <a:off x="3891206" y="3653259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か</a:t>
              </a:r>
              <a:endPara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1BF474BB-A735-4A39-B274-FF83253FB2BC}"/>
                </a:ext>
              </a:extLst>
            </p:cNvPr>
            <p:cNvSpPr txBox="1"/>
            <p:nvPr/>
          </p:nvSpPr>
          <p:spPr>
            <a:xfrm>
              <a:off x="3780352" y="3939480"/>
              <a:ext cx="5533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U+304B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3" name="四角形: メモ 122">
              <a:extLst>
                <a:ext uri="{FF2B5EF4-FFF2-40B4-BE49-F238E27FC236}">
                  <a16:creationId xmlns:a16="http://schemas.microsoft.com/office/drawing/2014/main" id="{1F831D1A-919D-4399-AAEE-0421DA18E545}"/>
                </a:ext>
              </a:extLst>
            </p:cNvPr>
            <p:cNvSpPr/>
            <p:nvPr/>
          </p:nvSpPr>
          <p:spPr>
            <a:xfrm>
              <a:off x="4442914" y="3652948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き</a:t>
              </a:r>
              <a:endPara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51886DCD-3C88-4682-8F9C-A643E514F44D}"/>
                </a:ext>
              </a:extLst>
            </p:cNvPr>
            <p:cNvSpPr txBox="1"/>
            <p:nvPr/>
          </p:nvSpPr>
          <p:spPr>
            <a:xfrm>
              <a:off x="4307244" y="3932820"/>
              <a:ext cx="5661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U+304D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5" name="四角形: メモ 124">
              <a:extLst>
                <a:ext uri="{FF2B5EF4-FFF2-40B4-BE49-F238E27FC236}">
                  <a16:creationId xmlns:a16="http://schemas.microsoft.com/office/drawing/2014/main" id="{6C6B702A-A84B-4FAF-A27D-45AD247AEBCD}"/>
                </a:ext>
              </a:extLst>
            </p:cNvPr>
            <p:cNvSpPr/>
            <p:nvPr/>
          </p:nvSpPr>
          <p:spPr>
            <a:xfrm>
              <a:off x="4971917" y="3659608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く</a:t>
              </a:r>
              <a:endPara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BA8336EC-8CF0-4A27-9A22-6CF946178FF4}"/>
                </a:ext>
              </a:extLst>
            </p:cNvPr>
            <p:cNvSpPr txBox="1"/>
            <p:nvPr/>
          </p:nvSpPr>
          <p:spPr>
            <a:xfrm>
              <a:off x="4855943" y="3939480"/>
              <a:ext cx="5437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U+304F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63C1FBF8-C726-4E45-8C15-D798297312D5}"/>
              </a:ext>
            </a:extLst>
          </p:cNvPr>
          <p:cNvGrpSpPr/>
          <p:nvPr/>
        </p:nvGrpSpPr>
        <p:grpSpPr>
          <a:xfrm>
            <a:off x="6710648" y="1933143"/>
            <a:ext cx="2001827" cy="1325117"/>
            <a:chOff x="6427974" y="2910109"/>
            <a:chExt cx="2001827" cy="1325117"/>
          </a:xfrm>
        </p:grpSpPr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0B965A0F-54A0-4D32-8BC2-6743F4D35D90}"/>
                </a:ext>
              </a:extLst>
            </p:cNvPr>
            <p:cNvGrpSpPr/>
            <p:nvPr/>
          </p:nvGrpSpPr>
          <p:grpSpPr>
            <a:xfrm>
              <a:off x="6427974" y="2910109"/>
              <a:ext cx="1944000" cy="1296000"/>
              <a:chOff x="6427974" y="2910109"/>
              <a:chExt cx="1944000" cy="1296000"/>
            </a:xfrm>
          </p:grpSpPr>
          <p:sp>
            <p:nvSpPr>
              <p:cNvPr id="127" name="フローチャート: 処理 126">
                <a:extLst>
                  <a:ext uri="{FF2B5EF4-FFF2-40B4-BE49-F238E27FC236}">
                    <a16:creationId xmlns:a16="http://schemas.microsoft.com/office/drawing/2014/main" id="{2944E566-669A-4A54-8604-A02AF09D21D0}"/>
                  </a:ext>
                </a:extLst>
              </p:cNvPr>
              <p:cNvSpPr/>
              <p:nvPr/>
            </p:nvSpPr>
            <p:spPr>
              <a:xfrm>
                <a:off x="6427974" y="2910109"/>
                <a:ext cx="1944000" cy="1296000"/>
              </a:xfrm>
              <a:prstGeom prst="flowChartProcess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28" name="直方体 127">
                <a:extLst>
                  <a:ext uri="{FF2B5EF4-FFF2-40B4-BE49-F238E27FC236}">
                    <a16:creationId xmlns:a16="http://schemas.microsoft.com/office/drawing/2014/main" id="{66DC1ACF-DBC5-4FDB-8A9E-2EE3498386D5}"/>
                  </a:ext>
                </a:extLst>
              </p:cNvPr>
              <p:cNvSpPr/>
              <p:nvPr/>
            </p:nvSpPr>
            <p:spPr>
              <a:xfrm>
                <a:off x="6619891" y="3043828"/>
                <a:ext cx="396688" cy="396688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直方体 128">
                <a:extLst>
                  <a:ext uri="{FF2B5EF4-FFF2-40B4-BE49-F238E27FC236}">
                    <a16:creationId xmlns:a16="http://schemas.microsoft.com/office/drawing/2014/main" id="{E3EB4E61-7A49-4BF7-9B34-25BD658A4881}"/>
                  </a:ext>
                </a:extLst>
              </p:cNvPr>
              <p:cNvSpPr/>
              <p:nvPr/>
            </p:nvSpPr>
            <p:spPr>
              <a:xfrm>
                <a:off x="7220232" y="3050980"/>
                <a:ext cx="396688" cy="396688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直方体 129">
                <a:extLst>
                  <a:ext uri="{FF2B5EF4-FFF2-40B4-BE49-F238E27FC236}">
                    <a16:creationId xmlns:a16="http://schemas.microsoft.com/office/drawing/2014/main" id="{1962B416-1035-47EE-A644-2B2A44486998}"/>
                  </a:ext>
                </a:extLst>
              </p:cNvPr>
              <p:cNvSpPr/>
              <p:nvPr/>
            </p:nvSpPr>
            <p:spPr>
              <a:xfrm>
                <a:off x="7820573" y="3047322"/>
                <a:ext cx="396688" cy="396688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" name="直方体 130">
                <a:extLst>
                  <a:ext uri="{FF2B5EF4-FFF2-40B4-BE49-F238E27FC236}">
                    <a16:creationId xmlns:a16="http://schemas.microsoft.com/office/drawing/2014/main" id="{8BAF421D-7DDA-4C86-AA0D-66FDB69100BB}"/>
                  </a:ext>
                </a:extLst>
              </p:cNvPr>
              <p:cNvSpPr/>
              <p:nvPr/>
            </p:nvSpPr>
            <p:spPr>
              <a:xfrm>
                <a:off x="6619891" y="3629171"/>
                <a:ext cx="396688" cy="396688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直方体 131">
                <a:extLst>
                  <a:ext uri="{FF2B5EF4-FFF2-40B4-BE49-F238E27FC236}">
                    <a16:creationId xmlns:a16="http://schemas.microsoft.com/office/drawing/2014/main" id="{69C442E1-7EDB-45D3-BC1C-72BA8703DEEB}"/>
                  </a:ext>
                </a:extLst>
              </p:cNvPr>
              <p:cNvSpPr/>
              <p:nvPr/>
            </p:nvSpPr>
            <p:spPr>
              <a:xfrm>
                <a:off x="7220232" y="3636323"/>
                <a:ext cx="396688" cy="396688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3" name="直方体 132">
                <a:extLst>
                  <a:ext uri="{FF2B5EF4-FFF2-40B4-BE49-F238E27FC236}">
                    <a16:creationId xmlns:a16="http://schemas.microsoft.com/office/drawing/2014/main" id="{0439FDFE-46AF-44B9-8EF1-2C3EE1D521A0}"/>
                  </a:ext>
                </a:extLst>
              </p:cNvPr>
              <p:cNvSpPr/>
              <p:nvPr/>
            </p:nvSpPr>
            <p:spPr>
              <a:xfrm>
                <a:off x="7820573" y="3632665"/>
                <a:ext cx="396688" cy="396688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65E94AC6-64BE-4AC3-902A-2383AAACF6DE}"/>
                  </a:ext>
                </a:extLst>
              </p:cNvPr>
              <p:cNvSpPr txBox="1"/>
              <p:nvPr/>
            </p:nvSpPr>
            <p:spPr>
              <a:xfrm>
                <a:off x="6523701" y="3217717"/>
                <a:ext cx="5116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0x</a:t>
                </a:r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3042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41EC0CB6-2E91-475D-9C7D-C97D93A40CA7}"/>
                  </a:ext>
                </a:extLst>
              </p:cNvPr>
              <p:cNvSpPr txBox="1"/>
              <p:nvPr/>
            </p:nvSpPr>
            <p:spPr>
              <a:xfrm>
                <a:off x="7112292" y="3212493"/>
                <a:ext cx="5116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0x3044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D4055059-D662-49B3-9A98-938CC9A7E37A}"/>
                  </a:ext>
                </a:extLst>
              </p:cNvPr>
              <p:cNvSpPr txBox="1"/>
              <p:nvPr/>
            </p:nvSpPr>
            <p:spPr>
              <a:xfrm>
                <a:off x="7708950" y="3225072"/>
                <a:ext cx="5116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0x</a:t>
                </a:r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3046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B06FC367-EACE-466D-B69E-DC01D2D1716F}"/>
                  </a:ext>
                </a:extLst>
              </p:cNvPr>
              <p:cNvSpPr txBox="1"/>
              <p:nvPr/>
            </p:nvSpPr>
            <p:spPr>
              <a:xfrm>
                <a:off x="6527790" y="3794363"/>
                <a:ext cx="5116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0x</a:t>
                </a:r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304B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FD94EE23-EECF-47BE-9B36-F7B9B2E4E068}"/>
                  </a:ext>
                </a:extLst>
              </p:cNvPr>
              <p:cNvSpPr txBox="1"/>
              <p:nvPr/>
            </p:nvSpPr>
            <p:spPr>
              <a:xfrm>
                <a:off x="7097747" y="3794363"/>
                <a:ext cx="52770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0x304D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49118E7F-1E41-41DD-9780-B5CD5498D23F}"/>
                  </a:ext>
                </a:extLst>
              </p:cNvPr>
              <p:cNvSpPr txBox="1"/>
              <p:nvPr/>
            </p:nvSpPr>
            <p:spPr>
              <a:xfrm>
                <a:off x="7720966" y="3794363"/>
                <a:ext cx="5116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0x</a:t>
                </a:r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304F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40" name="四角形: メモ 139">
                <a:extLst>
                  <a:ext uri="{FF2B5EF4-FFF2-40B4-BE49-F238E27FC236}">
                    <a16:creationId xmlns:a16="http://schemas.microsoft.com/office/drawing/2014/main" id="{422DE95B-8E7D-40F5-AE27-0938ABC4DCB9}"/>
                  </a:ext>
                </a:extLst>
              </p:cNvPr>
              <p:cNvSpPr/>
              <p:nvPr/>
            </p:nvSpPr>
            <p:spPr>
              <a:xfrm>
                <a:off x="6527426" y="3000047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あ</a:t>
                </a:r>
              </a:p>
            </p:txBody>
          </p:sp>
          <p:sp>
            <p:nvSpPr>
              <p:cNvPr id="141" name="四角形: メモ 140">
                <a:extLst>
                  <a:ext uri="{FF2B5EF4-FFF2-40B4-BE49-F238E27FC236}">
                    <a16:creationId xmlns:a16="http://schemas.microsoft.com/office/drawing/2014/main" id="{DB55491C-BB6E-4B20-9AC4-CCC25562CF5A}"/>
                  </a:ext>
                </a:extLst>
              </p:cNvPr>
              <p:cNvSpPr/>
              <p:nvPr/>
            </p:nvSpPr>
            <p:spPr>
              <a:xfrm>
                <a:off x="7179250" y="2994892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い</a:t>
                </a:r>
              </a:p>
            </p:txBody>
          </p:sp>
          <p:sp>
            <p:nvSpPr>
              <p:cNvPr id="142" name="四角形: メモ 141">
                <a:extLst>
                  <a:ext uri="{FF2B5EF4-FFF2-40B4-BE49-F238E27FC236}">
                    <a16:creationId xmlns:a16="http://schemas.microsoft.com/office/drawing/2014/main" id="{17543936-ACE3-4D42-A797-E980766C46BC}"/>
                  </a:ext>
                </a:extLst>
              </p:cNvPr>
              <p:cNvSpPr/>
              <p:nvPr/>
            </p:nvSpPr>
            <p:spPr>
              <a:xfrm>
                <a:off x="7767841" y="3002292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う</a:t>
                </a:r>
              </a:p>
            </p:txBody>
          </p:sp>
          <p:sp>
            <p:nvSpPr>
              <p:cNvPr id="143" name="四角形: メモ 142">
                <a:extLst>
                  <a:ext uri="{FF2B5EF4-FFF2-40B4-BE49-F238E27FC236}">
                    <a16:creationId xmlns:a16="http://schemas.microsoft.com/office/drawing/2014/main" id="{EB652DC9-5717-4B27-B7C0-70B2BF594873}"/>
                  </a:ext>
                </a:extLst>
              </p:cNvPr>
              <p:cNvSpPr/>
              <p:nvPr/>
            </p:nvSpPr>
            <p:spPr>
              <a:xfrm>
                <a:off x="6565157" y="3592581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か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44" name="四角形: メモ 143">
                <a:extLst>
                  <a:ext uri="{FF2B5EF4-FFF2-40B4-BE49-F238E27FC236}">
                    <a16:creationId xmlns:a16="http://schemas.microsoft.com/office/drawing/2014/main" id="{3B6AF061-8EC3-4786-B477-C611FFADA5B0}"/>
                  </a:ext>
                </a:extLst>
              </p:cNvPr>
              <p:cNvSpPr/>
              <p:nvPr/>
            </p:nvSpPr>
            <p:spPr>
              <a:xfrm>
                <a:off x="7170187" y="3595871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き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45" name="四角形: メモ 144">
                <a:extLst>
                  <a:ext uri="{FF2B5EF4-FFF2-40B4-BE49-F238E27FC236}">
                    <a16:creationId xmlns:a16="http://schemas.microsoft.com/office/drawing/2014/main" id="{B389F683-EC14-4D3C-82B4-16AF0D04322E}"/>
                  </a:ext>
                </a:extLst>
              </p:cNvPr>
              <p:cNvSpPr/>
              <p:nvPr/>
            </p:nvSpPr>
            <p:spPr>
              <a:xfrm>
                <a:off x="7759136" y="3597235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く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77" name="テキスト ボックス 176">
              <a:extLst>
                <a:ext uri="{FF2B5EF4-FFF2-40B4-BE49-F238E27FC236}">
                  <a16:creationId xmlns:a16="http://schemas.microsoft.com/office/drawing/2014/main" id="{3F2F7E98-A947-43BA-9880-0DCDE75833C8}"/>
                </a:ext>
              </a:extLst>
            </p:cNvPr>
            <p:cNvSpPr txBox="1"/>
            <p:nvPr/>
          </p:nvSpPr>
          <p:spPr>
            <a:xfrm>
              <a:off x="7627978" y="4019782"/>
              <a:ext cx="8018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※UTF-16</a:t>
              </a:r>
              <a:r>
                <a:rPr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の例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79" name="グループ化 178">
            <a:extLst>
              <a:ext uri="{FF2B5EF4-FFF2-40B4-BE49-F238E27FC236}">
                <a16:creationId xmlns:a16="http://schemas.microsoft.com/office/drawing/2014/main" id="{8BF1CA0F-A379-405E-8DD5-698AEE9FEF8F}"/>
              </a:ext>
            </a:extLst>
          </p:cNvPr>
          <p:cNvGrpSpPr/>
          <p:nvPr/>
        </p:nvGrpSpPr>
        <p:grpSpPr>
          <a:xfrm>
            <a:off x="9927057" y="2175780"/>
            <a:ext cx="1957710" cy="1315009"/>
            <a:chOff x="9383891" y="3019091"/>
            <a:chExt cx="1957710" cy="1315009"/>
          </a:xfrm>
        </p:grpSpPr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E542AB86-D43D-404C-92D3-9F47DE1280BE}"/>
                </a:ext>
              </a:extLst>
            </p:cNvPr>
            <p:cNvGrpSpPr/>
            <p:nvPr/>
          </p:nvGrpSpPr>
          <p:grpSpPr>
            <a:xfrm>
              <a:off x="9383891" y="3019091"/>
              <a:ext cx="1944000" cy="1296000"/>
              <a:chOff x="9383891" y="3019091"/>
              <a:chExt cx="1944000" cy="1296000"/>
            </a:xfrm>
          </p:grpSpPr>
          <p:sp>
            <p:nvSpPr>
              <p:cNvPr id="146" name="フローチャート: 処理 145">
                <a:extLst>
                  <a:ext uri="{FF2B5EF4-FFF2-40B4-BE49-F238E27FC236}">
                    <a16:creationId xmlns:a16="http://schemas.microsoft.com/office/drawing/2014/main" id="{6BD7863B-DD4A-4EFA-B4B7-4ACB52A5690C}"/>
                  </a:ext>
                </a:extLst>
              </p:cNvPr>
              <p:cNvSpPr/>
              <p:nvPr/>
            </p:nvSpPr>
            <p:spPr>
              <a:xfrm>
                <a:off x="9383891" y="3019091"/>
                <a:ext cx="1944000" cy="1296000"/>
              </a:xfrm>
              <a:prstGeom prst="flowChartProcess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47" name="直方体 146">
                <a:extLst>
                  <a:ext uri="{FF2B5EF4-FFF2-40B4-BE49-F238E27FC236}">
                    <a16:creationId xmlns:a16="http://schemas.microsoft.com/office/drawing/2014/main" id="{6E7BC6A8-A7D6-4421-BF3F-4C9CF7320402}"/>
                  </a:ext>
                </a:extLst>
              </p:cNvPr>
              <p:cNvSpPr/>
              <p:nvPr/>
            </p:nvSpPr>
            <p:spPr>
              <a:xfrm>
                <a:off x="9600323" y="3372393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48" name="直方体 147">
                <a:extLst>
                  <a:ext uri="{FF2B5EF4-FFF2-40B4-BE49-F238E27FC236}">
                    <a16:creationId xmlns:a16="http://schemas.microsoft.com/office/drawing/2014/main" id="{80EF9BFB-8A53-4B6B-A654-C1B694371D20}"/>
                  </a:ext>
                </a:extLst>
              </p:cNvPr>
              <p:cNvSpPr/>
              <p:nvPr/>
            </p:nvSpPr>
            <p:spPr>
              <a:xfrm>
                <a:off x="9734894" y="3372393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9" name="直方体 148">
                <a:extLst>
                  <a:ext uri="{FF2B5EF4-FFF2-40B4-BE49-F238E27FC236}">
                    <a16:creationId xmlns:a16="http://schemas.microsoft.com/office/drawing/2014/main" id="{968FE0EA-C558-4503-8387-39FAAD7642A3}"/>
                  </a:ext>
                </a:extLst>
              </p:cNvPr>
              <p:cNvSpPr/>
              <p:nvPr/>
            </p:nvSpPr>
            <p:spPr>
              <a:xfrm>
                <a:off x="9863489" y="3372393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757D6777-04AF-4DC8-A2BF-684C8E8FB4EC}"/>
                  </a:ext>
                </a:extLst>
              </p:cNvPr>
              <p:cNvSpPr txBox="1"/>
              <p:nvPr/>
            </p:nvSpPr>
            <p:spPr>
              <a:xfrm>
                <a:off x="9519839" y="3368837"/>
                <a:ext cx="5613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E3,81,82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51" name="直方体 150">
                <a:extLst>
                  <a:ext uri="{FF2B5EF4-FFF2-40B4-BE49-F238E27FC236}">
                    <a16:creationId xmlns:a16="http://schemas.microsoft.com/office/drawing/2014/main" id="{4163D162-354E-46A6-A83C-82BDEAF96E61}"/>
                  </a:ext>
                </a:extLst>
              </p:cNvPr>
              <p:cNvSpPr/>
              <p:nvPr/>
            </p:nvSpPr>
            <p:spPr>
              <a:xfrm>
                <a:off x="10137358" y="3372585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2" name="直方体 151">
                <a:extLst>
                  <a:ext uri="{FF2B5EF4-FFF2-40B4-BE49-F238E27FC236}">
                    <a16:creationId xmlns:a16="http://schemas.microsoft.com/office/drawing/2014/main" id="{867CC5B4-0E22-4A64-9DA8-2F9F12AC92DC}"/>
                  </a:ext>
                </a:extLst>
              </p:cNvPr>
              <p:cNvSpPr/>
              <p:nvPr/>
            </p:nvSpPr>
            <p:spPr>
              <a:xfrm>
                <a:off x="10271929" y="3372585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3" name="直方体 152">
                <a:extLst>
                  <a:ext uri="{FF2B5EF4-FFF2-40B4-BE49-F238E27FC236}">
                    <a16:creationId xmlns:a16="http://schemas.microsoft.com/office/drawing/2014/main" id="{EEF62192-596F-4742-9824-485135CD39D4}"/>
                  </a:ext>
                </a:extLst>
              </p:cNvPr>
              <p:cNvSpPr/>
              <p:nvPr/>
            </p:nvSpPr>
            <p:spPr>
              <a:xfrm>
                <a:off x="10400524" y="3372585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63738777-B6AD-483D-A4D1-CB36D7D1EDE4}"/>
                  </a:ext>
                </a:extLst>
              </p:cNvPr>
              <p:cNvSpPr txBox="1"/>
              <p:nvPr/>
            </p:nvSpPr>
            <p:spPr>
              <a:xfrm>
                <a:off x="10056874" y="3369029"/>
                <a:ext cx="5613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E3,81,82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55" name="直方体 154">
                <a:extLst>
                  <a:ext uri="{FF2B5EF4-FFF2-40B4-BE49-F238E27FC236}">
                    <a16:creationId xmlns:a16="http://schemas.microsoft.com/office/drawing/2014/main" id="{9DA6C6D0-4FC4-41AF-ADFB-0342D0ACACD0}"/>
                  </a:ext>
                </a:extLst>
              </p:cNvPr>
              <p:cNvSpPr/>
              <p:nvPr/>
            </p:nvSpPr>
            <p:spPr>
              <a:xfrm>
                <a:off x="10674393" y="3372585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6" name="直方体 155">
                <a:extLst>
                  <a:ext uri="{FF2B5EF4-FFF2-40B4-BE49-F238E27FC236}">
                    <a16:creationId xmlns:a16="http://schemas.microsoft.com/office/drawing/2014/main" id="{CE4E6C14-F626-497A-B8A4-CAE3C5917C2B}"/>
                  </a:ext>
                </a:extLst>
              </p:cNvPr>
              <p:cNvSpPr/>
              <p:nvPr/>
            </p:nvSpPr>
            <p:spPr>
              <a:xfrm>
                <a:off x="10808964" y="3372585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7" name="直方体 156">
                <a:extLst>
                  <a:ext uri="{FF2B5EF4-FFF2-40B4-BE49-F238E27FC236}">
                    <a16:creationId xmlns:a16="http://schemas.microsoft.com/office/drawing/2014/main" id="{91322AC2-7938-48CE-A472-917C5625035E}"/>
                  </a:ext>
                </a:extLst>
              </p:cNvPr>
              <p:cNvSpPr/>
              <p:nvPr/>
            </p:nvSpPr>
            <p:spPr>
              <a:xfrm>
                <a:off x="10937559" y="3372585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261DC48D-9124-4E71-8149-271070E3576B}"/>
                  </a:ext>
                </a:extLst>
              </p:cNvPr>
              <p:cNvSpPr txBox="1"/>
              <p:nvPr/>
            </p:nvSpPr>
            <p:spPr>
              <a:xfrm>
                <a:off x="10613423" y="3375284"/>
                <a:ext cx="5613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E3,81,86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59" name="直方体 158">
                <a:extLst>
                  <a:ext uri="{FF2B5EF4-FFF2-40B4-BE49-F238E27FC236}">
                    <a16:creationId xmlns:a16="http://schemas.microsoft.com/office/drawing/2014/main" id="{4D1FE3E2-95FF-4CDA-9547-82E97C6C87EE}"/>
                  </a:ext>
                </a:extLst>
              </p:cNvPr>
              <p:cNvSpPr/>
              <p:nvPr/>
            </p:nvSpPr>
            <p:spPr>
              <a:xfrm>
                <a:off x="9600323" y="3938687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0" name="直方体 159">
                <a:extLst>
                  <a:ext uri="{FF2B5EF4-FFF2-40B4-BE49-F238E27FC236}">
                    <a16:creationId xmlns:a16="http://schemas.microsoft.com/office/drawing/2014/main" id="{E6614ED5-B1E7-48E1-B70E-4063E41BE952}"/>
                  </a:ext>
                </a:extLst>
              </p:cNvPr>
              <p:cNvSpPr/>
              <p:nvPr/>
            </p:nvSpPr>
            <p:spPr>
              <a:xfrm>
                <a:off x="9731719" y="3938687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1" name="直方体 160">
                <a:extLst>
                  <a:ext uri="{FF2B5EF4-FFF2-40B4-BE49-F238E27FC236}">
                    <a16:creationId xmlns:a16="http://schemas.microsoft.com/office/drawing/2014/main" id="{BD62A268-2039-4FFF-BF53-1B2B1B026D40}"/>
                  </a:ext>
                </a:extLst>
              </p:cNvPr>
              <p:cNvSpPr/>
              <p:nvPr/>
            </p:nvSpPr>
            <p:spPr>
              <a:xfrm>
                <a:off x="9869839" y="3938687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4F4974F7-529D-4687-A632-AD7E8BBD9014}"/>
                  </a:ext>
                </a:extLst>
              </p:cNvPr>
              <p:cNvSpPr txBox="1"/>
              <p:nvPr/>
            </p:nvSpPr>
            <p:spPr>
              <a:xfrm>
                <a:off x="9532536" y="3938981"/>
                <a:ext cx="5613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E3,81,8B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63" name="直方体 162">
                <a:extLst>
                  <a:ext uri="{FF2B5EF4-FFF2-40B4-BE49-F238E27FC236}">
                    <a16:creationId xmlns:a16="http://schemas.microsoft.com/office/drawing/2014/main" id="{B32C2995-F648-4C34-87E4-599294A5C0B8}"/>
                  </a:ext>
                </a:extLst>
              </p:cNvPr>
              <p:cNvSpPr/>
              <p:nvPr/>
            </p:nvSpPr>
            <p:spPr>
              <a:xfrm>
                <a:off x="10137358" y="3938879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4" name="直方体 163">
                <a:extLst>
                  <a:ext uri="{FF2B5EF4-FFF2-40B4-BE49-F238E27FC236}">
                    <a16:creationId xmlns:a16="http://schemas.microsoft.com/office/drawing/2014/main" id="{7C163DA9-BA6A-4BEB-A548-3B0B5FF026DA}"/>
                  </a:ext>
                </a:extLst>
              </p:cNvPr>
              <p:cNvSpPr/>
              <p:nvPr/>
            </p:nvSpPr>
            <p:spPr>
              <a:xfrm>
                <a:off x="10268754" y="3938879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5" name="直方体 164">
                <a:extLst>
                  <a:ext uri="{FF2B5EF4-FFF2-40B4-BE49-F238E27FC236}">
                    <a16:creationId xmlns:a16="http://schemas.microsoft.com/office/drawing/2014/main" id="{06FD23F3-EBBF-4A63-9874-DF9CE6CFD7FD}"/>
                  </a:ext>
                </a:extLst>
              </p:cNvPr>
              <p:cNvSpPr/>
              <p:nvPr/>
            </p:nvSpPr>
            <p:spPr>
              <a:xfrm>
                <a:off x="10406874" y="3938879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2CBB7C8A-4E8F-4570-8210-990D37FCFB13}"/>
                  </a:ext>
                </a:extLst>
              </p:cNvPr>
              <p:cNvSpPr txBox="1"/>
              <p:nvPr/>
            </p:nvSpPr>
            <p:spPr>
              <a:xfrm>
                <a:off x="10069571" y="3939173"/>
                <a:ext cx="57740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E3,81,8D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67" name="直方体 166">
                <a:extLst>
                  <a:ext uri="{FF2B5EF4-FFF2-40B4-BE49-F238E27FC236}">
                    <a16:creationId xmlns:a16="http://schemas.microsoft.com/office/drawing/2014/main" id="{BA31D070-2B49-46BF-AD24-3BE7F7D0976B}"/>
                  </a:ext>
                </a:extLst>
              </p:cNvPr>
              <p:cNvSpPr/>
              <p:nvPr/>
            </p:nvSpPr>
            <p:spPr>
              <a:xfrm>
                <a:off x="10674393" y="3938879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8" name="直方体 167">
                <a:extLst>
                  <a:ext uri="{FF2B5EF4-FFF2-40B4-BE49-F238E27FC236}">
                    <a16:creationId xmlns:a16="http://schemas.microsoft.com/office/drawing/2014/main" id="{B2EF6F2F-5C2D-408B-A82F-998A3041C5D8}"/>
                  </a:ext>
                </a:extLst>
              </p:cNvPr>
              <p:cNvSpPr/>
              <p:nvPr/>
            </p:nvSpPr>
            <p:spPr>
              <a:xfrm>
                <a:off x="10805789" y="3938879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9" name="直方体 168">
                <a:extLst>
                  <a:ext uri="{FF2B5EF4-FFF2-40B4-BE49-F238E27FC236}">
                    <a16:creationId xmlns:a16="http://schemas.microsoft.com/office/drawing/2014/main" id="{AAC08DAC-18F3-4187-9DBA-8F2CA4290C77}"/>
                  </a:ext>
                </a:extLst>
              </p:cNvPr>
              <p:cNvSpPr/>
              <p:nvPr/>
            </p:nvSpPr>
            <p:spPr>
              <a:xfrm>
                <a:off x="10943909" y="3938879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39030889-028D-4F7B-B6EB-8007329FDC8E}"/>
                  </a:ext>
                </a:extLst>
              </p:cNvPr>
              <p:cNvSpPr txBox="1"/>
              <p:nvPr/>
            </p:nvSpPr>
            <p:spPr>
              <a:xfrm>
                <a:off x="10606606" y="3939173"/>
                <a:ext cx="5613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E3,81,8F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71" name="四角形: メモ 170">
                <a:extLst>
                  <a:ext uri="{FF2B5EF4-FFF2-40B4-BE49-F238E27FC236}">
                    <a16:creationId xmlns:a16="http://schemas.microsoft.com/office/drawing/2014/main" id="{53BE02E1-91A0-4B2B-AF4C-7537F932FA06}"/>
                  </a:ext>
                </a:extLst>
              </p:cNvPr>
              <p:cNvSpPr/>
              <p:nvPr/>
            </p:nvSpPr>
            <p:spPr>
              <a:xfrm>
                <a:off x="9704387" y="3117186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あ</a:t>
                </a:r>
              </a:p>
            </p:txBody>
          </p:sp>
          <p:sp>
            <p:nvSpPr>
              <p:cNvPr id="172" name="四角形: メモ 171">
                <a:extLst>
                  <a:ext uri="{FF2B5EF4-FFF2-40B4-BE49-F238E27FC236}">
                    <a16:creationId xmlns:a16="http://schemas.microsoft.com/office/drawing/2014/main" id="{083CED18-3799-4B5F-B7D1-2C209785D77C}"/>
                  </a:ext>
                </a:extLst>
              </p:cNvPr>
              <p:cNvSpPr/>
              <p:nvPr/>
            </p:nvSpPr>
            <p:spPr>
              <a:xfrm>
                <a:off x="10249437" y="3108305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い</a:t>
                </a:r>
              </a:p>
            </p:txBody>
          </p:sp>
          <p:sp>
            <p:nvSpPr>
              <p:cNvPr id="173" name="四角形: メモ 172">
                <a:extLst>
                  <a:ext uri="{FF2B5EF4-FFF2-40B4-BE49-F238E27FC236}">
                    <a16:creationId xmlns:a16="http://schemas.microsoft.com/office/drawing/2014/main" id="{D5E711A1-7D5E-415E-BAC2-06516BD22FE7}"/>
                  </a:ext>
                </a:extLst>
              </p:cNvPr>
              <p:cNvSpPr/>
              <p:nvPr/>
            </p:nvSpPr>
            <p:spPr>
              <a:xfrm>
                <a:off x="10794487" y="3108891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う</a:t>
                </a:r>
              </a:p>
            </p:txBody>
          </p:sp>
          <p:sp>
            <p:nvSpPr>
              <p:cNvPr id="174" name="四角形: メモ 173">
                <a:extLst>
                  <a:ext uri="{FF2B5EF4-FFF2-40B4-BE49-F238E27FC236}">
                    <a16:creationId xmlns:a16="http://schemas.microsoft.com/office/drawing/2014/main" id="{495A7C4E-AC9B-4C00-B106-1B1A8F2DAC77}"/>
                  </a:ext>
                </a:extLst>
              </p:cNvPr>
              <p:cNvSpPr/>
              <p:nvPr/>
            </p:nvSpPr>
            <p:spPr>
              <a:xfrm>
                <a:off x="9706535" y="3648665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か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75" name="四角形: メモ 174">
                <a:extLst>
                  <a:ext uri="{FF2B5EF4-FFF2-40B4-BE49-F238E27FC236}">
                    <a16:creationId xmlns:a16="http://schemas.microsoft.com/office/drawing/2014/main" id="{7AA3BE1A-8DA3-45EB-9D3D-EA0944FF1D38}"/>
                  </a:ext>
                </a:extLst>
              </p:cNvPr>
              <p:cNvSpPr/>
              <p:nvPr/>
            </p:nvSpPr>
            <p:spPr>
              <a:xfrm>
                <a:off x="10249912" y="3646714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き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76" name="四角形: メモ 175">
                <a:extLst>
                  <a:ext uri="{FF2B5EF4-FFF2-40B4-BE49-F238E27FC236}">
                    <a16:creationId xmlns:a16="http://schemas.microsoft.com/office/drawing/2014/main" id="{C51EB8ED-4B02-4C48-97A0-33D97B822E10}"/>
                  </a:ext>
                </a:extLst>
              </p:cNvPr>
              <p:cNvSpPr/>
              <p:nvPr/>
            </p:nvSpPr>
            <p:spPr>
              <a:xfrm>
                <a:off x="10793289" y="3667091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く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78" name="テキスト ボックス 177">
              <a:extLst>
                <a:ext uri="{FF2B5EF4-FFF2-40B4-BE49-F238E27FC236}">
                  <a16:creationId xmlns:a16="http://schemas.microsoft.com/office/drawing/2014/main" id="{4D398A56-F51B-4272-96EB-015B0B9A59E8}"/>
                </a:ext>
              </a:extLst>
            </p:cNvPr>
            <p:cNvSpPr txBox="1"/>
            <p:nvPr/>
          </p:nvSpPr>
          <p:spPr>
            <a:xfrm>
              <a:off x="10595884" y="4118656"/>
              <a:ext cx="7457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※UTF-8</a:t>
              </a:r>
              <a:r>
                <a:rPr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の例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81" name="矢印: 右 180">
            <a:extLst>
              <a:ext uri="{FF2B5EF4-FFF2-40B4-BE49-F238E27FC236}">
                <a16:creationId xmlns:a16="http://schemas.microsoft.com/office/drawing/2014/main" id="{53D11C34-9069-430E-AA5E-2654FF0A358B}"/>
              </a:ext>
            </a:extLst>
          </p:cNvPr>
          <p:cNvSpPr/>
          <p:nvPr/>
        </p:nvSpPr>
        <p:spPr>
          <a:xfrm>
            <a:off x="3146084" y="2042226"/>
            <a:ext cx="558053" cy="84716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矢印: 右 181">
            <a:extLst>
              <a:ext uri="{FF2B5EF4-FFF2-40B4-BE49-F238E27FC236}">
                <a16:creationId xmlns:a16="http://schemas.microsoft.com/office/drawing/2014/main" id="{9F9E4812-F037-4C5D-9C78-4C92E9A6FDAC}"/>
              </a:ext>
            </a:extLst>
          </p:cNvPr>
          <p:cNvSpPr/>
          <p:nvPr/>
        </p:nvSpPr>
        <p:spPr>
          <a:xfrm>
            <a:off x="6022984" y="1965430"/>
            <a:ext cx="558053" cy="84716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5D5A43FE-402F-4852-B98D-40F6B27668F7}"/>
              </a:ext>
            </a:extLst>
          </p:cNvPr>
          <p:cNvSpPr txBox="1"/>
          <p:nvPr/>
        </p:nvSpPr>
        <p:spPr>
          <a:xfrm>
            <a:off x="6618902" y="1721982"/>
            <a:ext cx="1314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文字符号化形式の例</a:t>
            </a: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D72E6573-2DA3-4BAF-AE43-66008FBCF482}"/>
              </a:ext>
            </a:extLst>
          </p:cNvPr>
          <p:cNvSpPr txBox="1"/>
          <p:nvPr/>
        </p:nvSpPr>
        <p:spPr>
          <a:xfrm>
            <a:off x="9819090" y="1975321"/>
            <a:ext cx="1433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文字符号化</a:t>
            </a:r>
            <a:r>
              <a:rPr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スキームの例</a:t>
            </a:r>
            <a:endParaRPr kumimoji="1" lang="en-US" altLang="ja-JP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330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296381-3755-4E8A-AB38-AA54F053D030}"/>
              </a:ext>
            </a:extLst>
          </p:cNvPr>
          <p:cNvGrpSpPr/>
          <p:nvPr/>
        </p:nvGrpSpPr>
        <p:grpSpPr>
          <a:xfrm>
            <a:off x="1731600" y="1382400"/>
            <a:ext cx="845053" cy="1034405"/>
            <a:chOff x="475338" y="4966701"/>
            <a:chExt cx="845053" cy="103440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6567FD99-6DE0-404F-A508-925A963DFA18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11" name="直方体 10">
                <a:extLst>
                  <a:ext uri="{FF2B5EF4-FFF2-40B4-BE49-F238E27FC236}">
                    <a16:creationId xmlns:a16="http://schemas.microsoft.com/office/drawing/2014/main" id="{3483195F-F37B-4BDC-8F90-F0BCC8E981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62832AE-057D-428E-AD12-C999C394FF26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6CB74B1-590B-431D-B24D-B49DD32CFD35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D27B4A2B-E0A4-4E53-8B6B-D31ABC8EB405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8" name="直方体 7">
                <a:extLst>
                  <a:ext uri="{FF2B5EF4-FFF2-40B4-BE49-F238E27FC236}">
                    <a16:creationId xmlns:a16="http://schemas.microsoft.com/office/drawing/2014/main" id="{88CF0168-873C-4E51-B188-56DA2361EA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6CA51A5-5218-4333-9624-9A107715CFA0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53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E542887-167A-454B-AAC8-D21F8A9377FA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5" name="四角形: メモ 4">
              <a:extLst>
                <a:ext uri="{FF2B5EF4-FFF2-40B4-BE49-F238E27FC236}">
                  <a16:creationId xmlns:a16="http://schemas.microsoft.com/office/drawing/2014/main" id="{68437A0E-A63F-4510-B766-FE6F73D205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こ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" name="右中かっこ 5">
              <a:extLst>
                <a:ext uri="{FF2B5EF4-FFF2-40B4-BE49-F238E27FC236}">
                  <a16:creationId xmlns:a16="http://schemas.microsoft.com/office/drawing/2014/main" id="{BD896271-31C1-4161-B993-20C6284392D6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1F43B4A-EB61-4008-B897-DC28B96CA47D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0BFD6BAF-142F-4694-BFA6-4E9CC1E215A8}"/>
              </a:ext>
            </a:extLst>
          </p:cNvPr>
          <p:cNvGrpSpPr/>
          <p:nvPr/>
        </p:nvGrpSpPr>
        <p:grpSpPr>
          <a:xfrm>
            <a:off x="2811600" y="1382400"/>
            <a:ext cx="845053" cy="1034405"/>
            <a:chOff x="475338" y="4966701"/>
            <a:chExt cx="845053" cy="1034405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CAB36E8-8177-4020-948D-EBEB137AFBE2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23" name="直方体 22">
                <a:extLst>
                  <a:ext uri="{FF2B5EF4-FFF2-40B4-BE49-F238E27FC236}">
                    <a16:creationId xmlns:a16="http://schemas.microsoft.com/office/drawing/2014/main" id="{797CF82F-92F2-415C-86E5-01B16A19CB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12456ED-F48B-4CE8-9DF2-49D6E5E77A33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46C41A8-8B59-4517-BA59-68C69B36567E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4B500616-7116-4960-90BE-7BF77078F524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20" name="直方体 19">
                <a:extLst>
                  <a:ext uri="{FF2B5EF4-FFF2-40B4-BE49-F238E27FC236}">
                    <a16:creationId xmlns:a16="http://schemas.microsoft.com/office/drawing/2014/main" id="{B0DA0D86-137B-4F3D-B21E-9358D4C9B9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841B023-F919-49BF-98F7-319837269AB3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93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4B9F9E0-F989-4B5C-A30F-B03E1BA13E3F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7" name="四角形: メモ 16">
              <a:extLst>
                <a:ext uri="{FF2B5EF4-FFF2-40B4-BE49-F238E27FC236}">
                  <a16:creationId xmlns:a16="http://schemas.microsoft.com/office/drawing/2014/main" id="{FF35D618-4203-4A20-BD08-B297CF977B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ん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8" name="右中かっこ 17">
              <a:extLst>
                <a:ext uri="{FF2B5EF4-FFF2-40B4-BE49-F238E27FC236}">
                  <a16:creationId xmlns:a16="http://schemas.microsoft.com/office/drawing/2014/main" id="{E81C1B9B-7278-4ADA-A498-308A0F5C1C6A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99B07A2D-689D-487F-A770-50C4B2167CB1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CBC7638-CB54-4532-B66A-195262639D71}"/>
              </a:ext>
            </a:extLst>
          </p:cNvPr>
          <p:cNvGrpSpPr/>
          <p:nvPr/>
        </p:nvGrpSpPr>
        <p:grpSpPr>
          <a:xfrm>
            <a:off x="3891600" y="1382400"/>
            <a:ext cx="845053" cy="1034405"/>
            <a:chOff x="475338" y="4966701"/>
            <a:chExt cx="845053" cy="1034405"/>
          </a:xfrm>
        </p:grpSpPr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51D03CA9-051B-4374-9F02-21A5E9BDAA2E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35" name="直方体 34">
                <a:extLst>
                  <a:ext uri="{FF2B5EF4-FFF2-40B4-BE49-F238E27FC236}">
                    <a16:creationId xmlns:a16="http://schemas.microsoft.com/office/drawing/2014/main" id="{BCEA43A1-3328-4B03-ADB3-90A37F7983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6C2D9339-A18A-4D5C-BE66-FD0D47DA5E81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1FB868C-41E2-44E8-9271-0A33E9890579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D669AF5A-E2C4-48EA-A029-273D4D6126D5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32" name="直方体 31">
                <a:extLst>
                  <a:ext uri="{FF2B5EF4-FFF2-40B4-BE49-F238E27FC236}">
                    <a16:creationId xmlns:a16="http://schemas.microsoft.com/office/drawing/2014/main" id="{D06BEC92-A7FE-47CC-9414-7EC2FC3799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CC06531-BA53-4B70-9C74-22D3EF6A062E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68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0E95AA4-F211-4FF3-99A2-9DEEEAA070F5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29" name="四角形: メモ 28">
              <a:extLst>
                <a:ext uri="{FF2B5EF4-FFF2-40B4-BE49-F238E27FC236}">
                  <a16:creationId xmlns:a16="http://schemas.microsoft.com/office/drawing/2014/main" id="{2386FF3C-95B0-49CF-ABC3-745EC2572C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に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0" name="右中かっこ 29">
              <a:extLst>
                <a:ext uri="{FF2B5EF4-FFF2-40B4-BE49-F238E27FC236}">
                  <a16:creationId xmlns:a16="http://schemas.microsoft.com/office/drawing/2014/main" id="{A0FCE3E9-6706-40D2-B93B-842A4C88D9E3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BE4D440A-C8D0-476D-9156-2F2E12126D2C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0A60020-3701-4370-9B08-F493150AF9AC}"/>
              </a:ext>
            </a:extLst>
          </p:cNvPr>
          <p:cNvGrpSpPr/>
          <p:nvPr/>
        </p:nvGrpSpPr>
        <p:grpSpPr>
          <a:xfrm>
            <a:off x="4971600" y="1382400"/>
            <a:ext cx="845053" cy="1034405"/>
            <a:chOff x="475338" y="4966701"/>
            <a:chExt cx="845053" cy="103440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DF6655E5-93CC-4CBE-B5CA-F7CB7E931E0D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47" name="直方体 46">
                <a:extLst>
                  <a:ext uri="{FF2B5EF4-FFF2-40B4-BE49-F238E27FC236}">
                    <a16:creationId xmlns:a16="http://schemas.microsoft.com/office/drawing/2014/main" id="{73D5FE89-05BC-47BC-A1EB-725E80CD91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BD36AF49-10AB-4EB8-B1FD-76DE0945D92C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A6EA7CE-FA69-4430-AB6C-E00947C28080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629DDB4A-75D0-451A-A942-7CF671D92114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44" name="直方体 43">
                <a:extLst>
                  <a:ext uri="{FF2B5EF4-FFF2-40B4-BE49-F238E27FC236}">
                    <a16:creationId xmlns:a16="http://schemas.microsoft.com/office/drawing/2014/main" id="{CB26ADDD-CA81-4C25-91F2-7D53A6CE7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92DF3E4-A246-4076-B42C-5021F1458759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61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6847E70-1194-4FE0-9333-AAB57B128A94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41" name="四角形: メモ 40">
              <a:extLst>
                <a:ext uri="{FF2B5EF4-FFF2-40B4-BE49-F238E27FC236}">
                  <a16:creationId xmlns:a16="http://schemas.microsoft.com/office/drawing/2014/main" id="{08DB0CBC-52AA-4AF1-95D4-062B28C60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ち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2" name="右中かっこ 41">
              <a:extLst>
                <a:ext uri="{FF2B5EF4-FFF2-40B4-BE49-F238E27FC236}">
                  <a16:creationId xmlns:a16="http://schemas.microsoft.com/office/drawing/2014/main" id="{062B3E2B-DD98-43F2-9944-DD908827BBB3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8738514E-C272-43D8-874C-33D0A292324A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A2C72350-E7EA-4951-A7F2-B24196505FAF}"/>
              </a:ext>
            </a:extLst>
          </p:cNvPr>
          <p:cNvGrpSpPr/>
          <p:nvPr/>
        </p:nvGrpSpPr>
        <p:grpSpPr>
          <a:xfrm>
            <a:off x="6051600" y="1382400"/>
            <a:ext cx="845053" cy="1034405"/>
            <a:chOff x="475338" y="4966701"/>
            <a:chExt cx="845053" cy="1034405"/>
          </a:xfrm>
        </p:grpSpPr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2CAD17E6-C73B-41EB-9CAE-F52326981F3E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59" name="直方体 58">
                <a:extLst>
                  <a:ext uri="{FF2B5EF4-FFF2-40B4-BE49-F238E27FC236}">
                    <a16:creationId xmlns:a16="http://schemas.microsoft.com/office/drawing/2014/main" id="{F97546C7-D587-4B0D-8C01-8714A1EABF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AF7CEC7D-5FFA-49C9-8A38-FC0282F26B6F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379FB260-35C5-4951-B43B-CED20A134702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24653270-7640-42A5-98FA-A37FC33436D9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56" name="直方体 55">
                <a:extLst>
                  <a:ext uri="{FF2B5EF4-FFF2-40B4-BE49-F238E27FC236}">
                    <a16:creationId xmlns:a16="http://schemas.microsoft.com/office/drawing/2014/main" id="{05841331-7796-4E3F-B653-746B69B5E0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6839D692-581C-4C7C-BF89-4C455725030E}"/>
                  </a:ext>
                </a:extLst>
              </p:cNvPr>
              <p:cNvSpPr txBox="1"/>
              <p:nvPr/>
            </p:nvSpPr>
            <p:spPr>
              <a:xfrm>
                <a:off x="890354" y="4079729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6F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AEDFFE61-8963-4E60-BEDE-CD573D993889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53" name="四角形: メモ 52">
              <a:extLst>
                <a:ext uri="{FF2B5EF4-FFF2-40B4-BE49-F238E27FC236}">
                  <a16:creationId xmlns:a16="http://schemas.microsoft.com/office/drawing/2014/main" id="{2E2501DE-580D-426A-AC61-358BC0929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は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54" name="右中かっこ 53">
              <a:extLst>
                <a:ext uri="{FF2B5EF4-FFF2-40B4-BE49-F238E27FC236}">
                  <a16:creationId xmlns:a16="http://schemas.microsoft.com/office/drawing/2014/main" id="{43350B8A-3DEF-4BD6-B305-B1A8DA9D795A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999FA7F1-ED3D-4C83-805F-50BC1114E50F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1190A269-5BBE-4CB0-AB29-92D0D9AECCC2}"/>
              </a:ext>
            </a:extLst>
          </p:cNvPr>
          <p:cNvGrpSpPr/>
          <p:nvPr/>
        </p:nvGrpSpPr>
        <p:grpSpPr>
          <a:xfrm>
            <a:off x="1713103" y="3039750"/>
            <a:ext cx="845053" cy="1034405"/>
            <a:chOff x="475338" y="4966701"/>
            <a:chExt cx="845053" cy="103440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D1D54D2-E7E1-45BE-9BED-39793ABE1C75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71" name="直方体 70">
                <a:extLst>
                  <a:ext uri="{FF2B5EF4-FFF2-40B4-BE49-F238E27FC236}">
                    <a16:creationId xmlns:a16="http://schemas.microsoft.com/office/drawing/2014/main" id="{C52DF9BC-0784-49A6-8A5E-43646128AD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45426DB-A273-4627-8243-BF6B94FC4FB4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53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83D5421-F61E-4BD8-8BD3-0D7C5EFC511A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21D8BE46-1B2A-4400-A5FC-85339A543CAB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68" name="直方体 67">
                <a:extLst>
                  <a:ext uri="{FF2B5EF4-FFF2-40B4-BE49-F238E27FC236}">
                    <a16:creationId xmlns:a16="http://schemas.microsoft.com/office/drawing/2014/main" id="{9AF946EC-E084-4699-9552-217DBD2A44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B5F0BD28-FC08-45F4-9BE9-3BC348A13D22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2D95C98A-EF3D-4DE7-863F-696320D67871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65" name="四角形: メモ 64">
              <a:extLst>
                <a:ext uri="{FF2B5EF4-FFF2-40B4-BE49-F238E27FC236}">
                  <a16:creationId xmlns:a16="http://schemas.microsoft.com/office/drawing/2014/main" id="{AB0B9EED-D221-49BF-A624-259BCD123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こ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6" name="右中かっこ 65">
              <a:extLst>
                <a:ext uri="{FF2B5EF4-FFF2-40B4-BE49-F238E27FC236}">
                  <a16:creationId xmlns:a16="http://schemas.microsoft.com/office/drawing/2014/main" id="{7BCADA01-B0B1-41AF-9CA8-DE2C64571A20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B3CE9B5-404E-4F8C-9DC9-F47EFF92595B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4D4C39C-2E89-4E96-BDC9-27D5470D77FB}"/>
              </a:ext>
            </a:extLst>
          </p:cNvPr>
          <p:cNvGrpSpPr/>
          <p:nvPr/>
        </p:nvGrpSpPr>
        <p:grpSpPr>
          <a:xfrm>
            <a:off x="2793103" y="3039750"/>
            <a:ext cx="845053" cy="1034405"/>
            <a:chOff x="475338" y="4966701"/>
            <a:chExt cx="845053" cy="1034405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B3CFF5A4-7220-4BAF-8554-2EF93794CE53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83" name="直方体 82">
                <a:extLst>
                  <a:ext uri="{FF2B5EF4-FFF2-40B4-BE49-F238E27FC236}">
                    <a16:creationId xmlns:a16="http://schemas.microsoft.com/office/drawing/2014/main" id="{AEAE276C-CD3C-4F50-8666-948EEF42FB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4E623092-7CC3-418B-8AB1-BD0650ADD63F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93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D238679A-8034-405E-96F0-8649B0639465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DC5256F1-EF32-48DB-AB70-82871FC7F0BE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80" name="直方体 79">
                <a:extLst>
                  <a:ext uri="{FF2B5EF4-FFF2-40B4-BE49-F238E27FC236}">
                    <a16:creationId xmlns:a16="http://schemas.microsoft.com/office/drawing/2014/main" id="{2FA347D0-C4F2-43FA-8E2B-8F9ABC1E63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C1A78560-2B4C-4633-A86B-5ED0E3E34A62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AD2E1909-3434-47E8-8FA0-DCDED804517A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77" name="四角形: メモ 76">
              <a:extLst>
                <a:ext uri="{FF2B5EF4-FFF2-40B4-BE49-F238E27FC236}">
                  <a16:creationId xmlns:a16="http://schemas.microsoft.com/office/drawing/2014/main" id="{C2ADCBF1-E2A5-47B9-A8A8-339BEAA492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ん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8" name="右中かっこ 77">
              <a:extLst>
                <a:ext uri="{FF2B5EF4-FFF2-40B4-BE49-F238E27FC236}">
                  <a16:creationId xmlns:a16="http://schemas.microsoft.com/office/drawing/2014/main" id="{DFBF9900-88D7-4FF1-A2EB-237369CF5BDB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9DC5B0EE-73E1-4505-973F-D9119E10DF64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F10B824E-5F62-4FB2-B972-9FB6FFF38A0F}"/>
              </a:ext>
            </a:extLst>
          </p:cNvPr>
          <p:cNvGrpSpPr/>
          <p:nvPr/>
        </p:nvGrpSpPr>
        <p:grpSpPr>
          <a:xfrm>
            <a:off x="3873103" y="3039750"/>
            <a:ext cx="845053" cy="1034405"/>
            <a:chOff x="475338" y="4966701"/>
            <a:chExt cx="845053" cy="1034405"/>
          </a:xfrm>
        </p:grpSpPr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36CC67C8-46A2-4F28-9950-BB11D410BA46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95" name="直方体 94">
                <a:extLst>
                  <a:ext uri="{FF2B5EF4-FFF2-40B4-BE49-F238E27FC236}">
                    <a16:creationId xmlns:a16="http://schemas.microsoft.com/office/drawing/2014/main" id="{AE0ACD45-CD06-42CD-95E2-1B111F0866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2668FDD8-85A0-4033-A9E2-63582D605911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68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423D0185-AE62-4DEB-A1E7-748FFC54FC9B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03A8649C-53B8-4762-8071-87B05B57565F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92" name="直方体 91">
                <a:extLst>
                  <a:ext uri="{FF2B5EF4-FFF2-40B4-BE49-F238E27FC236}">
                    <a16:creationId xmlns:a16="http://schemas.microsoft.com/office/drawing/2014/main" id="{E85F23C5-BD49-4E32-937D-8C71B34673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A244B352-5436-499B-B848-E2CC7AE38051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7FE66DC-6C0C-4EF2-88DC-0B051012E663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89" name="四角形: メモ 88">
              <a:extLst>
                <a:ext uri="{FF2B5EF4-FFF2-40B4-BE49-F238E27FC236}">
                  <a16:creationId xmlns:a16="http://schemas.microsoft.com/office/drawing/2014/main" id="{930BFE88-7358-477A-B863-E6E5C817E5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に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0" name="右中かっこ 89">
              <a:extLst>
                <a:ext uri="{FF2B5EF4-FFF2-40B4-BE49-F238E27FC236}">
                  <a16:creationId xmlns:a16="http://schemas.microsoft.com/office/drawing/2014/main" id="{4CAE7AA6-7321-4D0D-90E0-A7D354D3C71E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F1ED2FA2-662A-4EF1-A199-417A7F4F07BD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22BAABC4-2B80-4244-B679-6A2373CA7C2A}"/>
              </a:ext>
            </a:extLst>
          </p:cNvPr>
          <p:cNvGrpSpPr/>
          <p:nvPr/>
        </p:nvGrpSpPr>
        <p:grpSpPr>
          <a:xfrm>
            <a:off x="4953103" y="3039750"/>
            <a:ext cx="845053" cy="1034405"/>
            <a:chOff x="475338" y="4966701"/>
            <a:chExt cx="845053" cy="1034405"/>
          </a:xfrm>
        </p:grpSpPr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E5547DB8-5678-496B-86EA-70CF63A2BE0B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107" name="直方体 106">
                <a:extLst>
                  <a:ext uri="{FF2B5EF4-FFF2-40B4-BE49-F238E27FC236}">
                    <a16:creationId xmlns:a16="http://schemas.microsoft.com/office/drawing/2014/main" id="{5553E572-AE0A-4CD7-8A12-BD0A03A17E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F1C58B2E-9174-450A-9EA2-6822F19B0F92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61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F42C537E-DFA5-49E5-9568-CEE98E5DD5B4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00" name="グループ化 99">
              <a:extLst>
                <a:ext uri="{FF2B5EF4-FFF2-40B4-BE49-F238E27FC236}">
                  <a16:creationId xmlns:a16="http://schemas.microsoft.com/office/drawing/2014/main" id="{01C630A7-3039-4C99-8AF2-D5026D5C512A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104" name="直方体 103">
                <a:extLst>
                  <a:ext uri="{FF2B5EF4-FFF2-40B4-BE49-F238E27FC236}">
                    <a16:creationId xmlns:a16="http://schemas.microsoft.com/office/drawing/2014/main" id="{7F4A17EE-8C59-4850-BADF-130150C65B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F4A4DAC1-BBC3-4091-B167-0FBFCFB07458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973053F5-0F77-418C-901B-29B938793C64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01" name="四角形: メモ 100">
              <a:extLst>
                <a:ext uri="{FF2B5EF4-FFF2-40B4-BE49-F238E27FC236}">
                  <a16:creationId xmlns:a16="http://schemas.microsoft.com/office/drawing/2014/main" id="{5484FA7D-D8B7-4EC4-86FA-0393A8330A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ち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2" name="右中かっこ 101">
              <a:extLst>
                <a:ext uri="{FF2B5EF4-FFF2-40B4-BE49-F238E27FC236}">
                  <a16:creationId xmlns:a16="http://schemas.microsoft.com/office/drawing/2014/main" id="{9E5DE43B-9F3C-4322-9E2F-162683651C40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09B378A1-9C0D-482D-9679-1176EF992DED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AB5CF136-B10A-4DE1-9B63-4CC4FB578973}"/>
              </a:ext>
            </a:extLst>
          </p:cNvPr>
          <p:cNvGrpSpPr/>
          <p:nvPr/>
        </p:nvGrpSpPr>
        <p:grpSpPr>
          <a:xfrm>
            <a:off x="6033103" y="3039750"/>
            <a:ext cx="845053" cy="1034405"/>
            <a:chOff x="475338" y="4966701"/>
            <a:chExt cx="845053" cy="1034405"/>
          </a:xfrm>
        </p:grpSpPr>
        <p:grpSp>
          <p:nvGrpSpPr>
            <p:cNvPr id="111" name="グループ化 110">
              <a:extLst>
                <a:ext uri="{FF2B5EF4-FFF2-40B4-BE49-F238E27FC236}">
                  <a16:creationId xmlns:a16="http://schemas.microsoft.com/office/drawing/2014/main" id="{B909D205-162C-4EF8-A3BF-AA2414EFA556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119" name="直方体 118">
                <a:extLst>
                  <a:ext uri="{FF2B5EF4-FFF2-40B4-BE49-F238E27FC236}">
                    <a16:creationId xmlns:a16="http://schemas.microsoft.com/office/drawing/2014/main" id="{786E0B63-80D0-436F-A92D-DE8C6BAD27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26B20A3C-774E-4B1A-BD5C-777F388C83CA}"/>
                  </a:ext>
                </a:extLst>
              </p:cNvPr>
              <p:cNvSpPr txBox="1"/>
              <p:nvPr/>
            </p:nvSpPr>
            <p:spPr>
              <a:xfrm>
                <a:off x="888751" y="4079729"/>
                <a:ext cx="3465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6F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399C1632-3FE7-4C15-A0BF-2C4C94533420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6D5871B7-3141-4B3F-A1B4-28A7EAD2ADAF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116" name="直方体 115">
                <a:extLst>
                  <a:ext uri="{FF2B5EF4-FFF2-40B4-BE49-F238E27FC236}">
                    <a16:creationId xmlns:a16="http://schemas.microsoft.com/office/drawing/2014/main" id="{69496EBD-2A25-4EC7-A889-6D6C1134F6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1A661171-C49F-476D-9120-C4ECAFDCCEC6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2A06A460-6780-481D-9258-C62B5FC9A176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13" name="四角形: メモ 112">
              <a:extLst>
                <a:ext uri="{FF2B5EF4-FFF2-40B4-BE49-F238E27FC236}">
                  <a16:creationId xmlns:a16="http://schemas.microsoft.com/office/drawing/2014/main" id="{D9BF819D-ABDD-4F8E-9BFD-E6D44B1F0B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は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4" name="右中かっこ 113">
              <a:extLst>
                <a:ext uri="{FF2B5EF4-FFF2-40B4-BE49-F238E27FC236}">
                  <a16:creationId xmlns:a16="http://schemas.microsoft.com/office/drawing/2014/main" id="{AC417DA8-7785-4356-A687-6D9FD30AA853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980F890F-098B-429A-BF24-4756ABA4FC6E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92AF8261-0354-423E-91A3-77F042B41A07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UTF-16BE, UTF-16LE </a:t>
            </a:r>
            <a:r>
              <a:rPr kumimoji="1" lang="ja-JP" altLang="en-US" sz="2800" dirty="0"/>
              <a:t>の例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9732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3">
            <a:extLst>
              <a:ext uri="{FF2B5EF4-FFF2-40B4-BE49-F238E27FC236}">
                <a16:creationId xmlns:a16="http://schemas.microsoft.com/office/drawing/2014/main" id="{DF94FFD6-0EED-4CBE-B438-E51F493BC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015569"/>
              </p:ext>
            </p:extLst>
          </p:nvPr>
        </p:nvGraphicFramePr>
        <p:xfrm>
          <a:off x="533400" y="2163570"/>
          <a:ext cx="7213101" cy="2194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90955">
                  <a:extLst>
                    <a:ext uri="{9D8B030D-6E8A-4147-A177-3AD203B41FA5}">
                      <a16:colId xmlns:a16="http://schemas.microsoft.com/office/drawing/2014/main" val="159041903"/>
                    </a:ext>
                  </a:extLst>
                </a:gridCol>
                <a:gridCol w="911542">
                  <a:extLst>
                    <a:ext uri="{9D8B030D-6E8A-4147-A177-3AD203B41FA5}">
                      <a16:colId xmlns:a16="http://schemas.microsoft.com/office/drawing/2014/main" val="3210792609"/>
                    </a:ext>
                  </a:extLst>
                </a:gridCol>
                <a:gridCol w="2150145">
                  <a:extLst>
                    <a:ext uri="{9D8B030D-6E8A-4147-A177-3AD203B41FA5}">
                      <a16:colId xmlns:a16="http://schemas.microsoft.com/office/drawing/2014/main" val="380309269"/>
                    </a:ext>
                  </a:extLst>
                </a:gridCol>
                <a:gridCol w="2860459">
                  <a:extLst>
                    <a:ext uri="{9D8B030D-6E8A-4147-A177-3AD203B41FA5}">
                      <a16:colId xmlns:a16="http://schemas.microsoft.com/office/drawing/2014/main" val="795101281"/>
                    </a:ext>
                  </a:extLst>
                </a:gridCol>
              </a:tblGrid>
              <a:tr h="1872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文字符号化方式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エンディアン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BOM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999119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UTF-8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EF BB 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U+FEFF </a:t>
                      </a: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の </a:t>
                      </a:r>
                      <a:r>
                        <a:rPr lang="en-US" altLang="ja-JP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UTF-8 </a:t>
                      </a: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表現で </a:t>
                      </a:r>
                      <a:r>
                        <a:rPr lang="en-US" altLang="ja-JP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 </a:t>
                      </a: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バイト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783072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UTF-16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ビッグ</a:t>
                      </a:r>
                      <a:r>
                        <a:rPr lang="en-US" altLang="ja-JP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/</a:t>
                      </a: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リトル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FE FF/FF 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20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 </a:t>
                      </a:r>
                      <a:r>
                        <a:rPr lang="ja-JP" altLang="en-US" sz="120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バイト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78861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UTF-16BE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ビッグ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付けない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341868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UTF-16LE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リトル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付けない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55217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UTF-32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ビッグ</a:t>
                      </a:r>
                      <a:r>
                        <a:rPr lang="en-US" altLang="ja-JP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/</a:t>
                      </a: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リトル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00 00 FE FF/FF FE 00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 </a:t>
                      </a: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バイト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900224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UTF-32BE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ビッグ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付けない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17460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UTF-32LE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リトル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付けない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495112"/>
                  </a:ext>
                </a:extLst>
              </a:tr>
            </a:tbl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00F4426-0B01-4F01-A3DD-26A08090D4BC}"/>
              </a:ext>
            </a:extLst>
          </p:cNvPr>
          <p:cNvSpPr/>
          <p:nvPr/>
        </p:nvSpPr>
        <p:spPr>
          <a:xfrm>
            <a:off x="533400" y="2163570"/>
            <a:ext cx="7213101" cy="21945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8C95C3-FF7A-4240-94DB-81AA50F46F93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BOM </a:t>
            </a:r>
            <a:r>
              <a:rPr kumimoji="1" lang="ja-JP" altLang="en-US" sz="2800" dirty="0"/>
              <a:t>のルール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39528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B7246D7F-E19E-4641-AF6B-8B0B9C7537FD}"/>
              </a:ext>
            </a:extLst>
          </p:cNvPr>
          <p:cNvSpPr/>
          <p:nvPr/>
        </p:nvSpPr>
        <p:spPr>
          <a:xfrm>
            <a:off x="1171607" y="1344857"/>
            <a:ext cx="723459" cy="723459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こ</a:t>
            </a:r>
          </a:p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1200" dirty="0"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04-19)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CBE569C9-435A-41EB-A195-87E001DB0FBB}"/>
              </a:ext>
            </a:extLst>
          </p:cNvPr>
          <p:cNvSpPr/>
          <p:nvPr/>
        </p:nvSpPr>
        <p:spPr>
          <a:xfrm>
            <a:off x="2213765" y="1350775"/>
            <a:ext cx="723459" cy="723459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ん</a:t>
            </a:r>
            <a:endParaRPr kumimoji="1" lang="en-US" altLang="ja-JP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(04-83</a:t>
            </a:r>
            <a:r>
              <a:rPr lang="en-US" altLang="ja-JP" sz="1200" dirty="0"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DC56F0F0-C539-4ACE-8E82-D1960590F1ED}"/>
              </a:ext>
            </a:extLst>
          </p:cNvPr>
          <p:cNvSpPr/>
          <p:nvPr/>
        </p:nvSpPr>
        <p:spPr>
          <a:xfrm>
            <a:off x="3331607" y="1340058"/>
            <a:ext cx="723459" cy="723459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に</a:t>
            </a:r>
            <a:endParaRPr kumimoji="1" lang="en-US" altLang="ja-JP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(04-43</a:t>
            </a:r>
            <a:r>
              <a:rPr lang="en-US" altLang="ja-JP" sz="1200" dirty="0"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8BD43F3F-717A-4D4E-869E-344379299500}"/>
              </a:ext>
            </a:extLst>
          </p:cNvPr>
          <p:cNvSpPr/>
          <p:nvPr/>
        </p:nvSpPr>
        <p:spPr>
          <a:xfrm>
            <a:off x="4408568" y="1345976"/>
            <a:ext cx="723459" cy="723459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ち</a:t>
            </a:r>
            <a:endParaRPr lang="en-US" altLang="ja-JP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(04-33</a:t>
            </a:r>
            <a:r>
              <a:rPr lang="en-US" altLang="ja-JP" sz="1200" dirty="0"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F8CA0EF4-36C7-45DE-902C-5C246476AEDD}"/>
              </a:ext>
            </a:extLst>
          </p:cNvPr>
          <p:cNvSpPr/>
          <p:nvPr/>
        </p:nvSpPr>
        <p:spPr>
          <a:xfrm>
            <a:off x="5455539" y="1345976"/>
            <a:ext cx="723459" cy="723459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は</a:t>
            </a:r>
            <a:endParaRPr kumimoji="1" lang="en-US" altLang="ja-JP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(04-47</a:t>
            </a:r>
            <a:r>
              <a:rPr lang="en-US" altLang="ja-JP" sz="1200" dirty="0"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072738C1-F380-4817-9DC0-B7038C07CA8F}"/>
              </a:ext>
            </a:extLst>
          </p:cNvPr>
          <p:cNvGrpSpPr/>
          <p:nvPr/>
        </p:nvGrpSpPr>
        <p:grpSpPr>
          <a:xfrm>
            <a:off x="1050013" y="3293750"/>
            <a:ext cx="845053" cy="1034405"/>
            <a:chOff x="475338" y="4966701"/>
            <a:chExt cx="845053" cy="1034405"/>
          </a:xfrm>
        </p:grpSpPr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8AE7E02C-D50B-4690-8DA6-6F9E6875BB29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76" name="直方体 75">
                <a:extLst>
                  <a:ext uri="{FF2B5EF4-FFF2-40B4-BE49-F238E27FC236}">
                    <a16:creationId xmlns:a16="http://schemas.microsoft.com/office/drawing/2014/main" id="{413CA961-C011-4F57-A3B5-D0FD83C525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4F0CEC2F-79DF-4785-87FB-5A9D990E7CAC}"/>
                  </a:ext>
                </a:extLst>
              </p:cNvPr>
              <p:cNvSpPr txBox="1"/>
              <p:nvPr/>
            </p:nvSpPr>
            <p:spPr>
              <a:xfrm>
                <a:off x="886346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24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FBF4BCA3-E221-4CD2-AE85-291B8DF62D02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BEC30AF4-3466-463A-8A36-2CCFB058EF56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73" name="直方体 72">
                <a:extLst>
                  <a:ext uri="{FF2B5EF4-FFF2-40B4-BE49-F238E27FC236}">
                    <a16:creationId xmlns:a16="http://schemas.microsoft.com/office/drawing/2014/main" id="{77B9B55E-87B3-49B6-8C29-2FCE0A370E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FD6E884-5C7C-484B-96D8-9DB1BDECAE68}"/>
                  </a:ext>
                </a:extLst>
              </p:cNvPr>
              <p:cNvSpPr txBox="1"/>
              <p:nvPr/>
            </p:nvSpPr>
            <p:spPr>
              <a:xfrm>
                <a:off x="886346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33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CE39B175-AF70-4E11-A9B2-2197BF694BEF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70" name="四角形: メモ 69">
              <a:extLst>
                <a:ext uri="{FF2B5EF4-FFF2-40B4-BE49-F238E27FC236}">
                  <a16:creationId xmlns:a16="http://schemas.microsoft.com/office/drawing/2014/main" id="{D749B1A4-7E9A-4405-9A5A-4BCD0B63A1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こ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1" name="右中かっこ 70">
              <a:extLst>
                <a:ext uri="{FF2B5EF4-FFF2-40B4-BE49-F238E27FC236}">
                  <a16:creationId xmlns:a16="http://schemas.microsoft.com/office/drawing/2014/main" id="{BE8B2186-E9F7-4585-AC4D-25843B34F8F8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284D9BC2-B870-4EE4-9C22-3C3C652BDD4E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D40B8D70-6550-4D6A-B737-E4855AE69656}"/>
              </a:ext>
            </a:extLst>
          </p:cNvPr>
          <p:cNvGrpSpPr/>
          <p:nvPr/>
        </p:nvGrpSpPr>
        <p:grpSpPr>
          <a:xfrm>
            <a:off x="2130013" y="3293750"/>
            <a:ext cx="845053" cy="1034405"/>
            <a:chOff x="475338" y="4966701"/>
            <a:chExt cx="845053" cy="1034405"/>
          </a:xfrm>
        </p:grpSpPr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12AD1CF7-4604-4D9C-B6C9-18B4F46D8B73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88" name="直方体 87">
                <a:extLst>
                  <a:ext uri="{FF2B5EF4-FFF2-40B4-BE49-F238E27FC236}">
                    <a16:creationId xmlns:a16="http://schemas.microsoft.com/office/drawing/2014/main" id="{77849DCF-C82E-43BD-AFBC-4116C00B5D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24304A78-A6D2-42DA-A57D-5FC0B67DE898}"/>
                  </a:ext>
                </a:extLst>
              </p:cNvPr>
              <p:cNvSpPr txBox="1"/>
              <p:nvPr/>
            </p:nvSpPr>
            <p:spPr>
              <a:xfrm>
                <a:off x="886346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24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9B35C90D-0032-4045-B8E3-9B73B37FE828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09B59468-A721-4042-82B1-D88E92332D69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85" name="直方体 84">
                <a:extLst>
                  <a:ext uri="{FF2B5EF4-FFF2-40B4-BE49-F238E27FC236}">
                    <a16:creationId xmlns:a16="http://schemas.microsoft.com/office/drawing/2014/main" id="{85F5CABB-D82B-4339-8F56-47688912AE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A7E78A9-8253-441B-A8BD-CEA86A7CB08D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7</a:t>
                </a:r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3162DC0B-301E-4635-8A5D-3612ABDD89E1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82" name="四角形: メモ 81">
              <a:extLst>
                <a:ext uri="{FF2B5EF4-FFF2-40B4-BE49-F238E27FC236}">
                  <a16:creationId xmlns:a16="http://schemas.microsoft.com/office/drawing/2014/main" id="{5A391E87-6C6E-4ACE-B535-70BF00A866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ん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3" name="右中かっこ 82">
              <a:extLst>
                <a:ext uri="{FF2B5EF4-FFF2-40B4-BE49-F238E27FC236}">
                  <a16:creationId xmlns:a16="http://schemas.microsoft.com/office/drawing/2014/main" id="{95EAC8BF-04D6-4C68-B1AF-A933B8D595EE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CF0FB6F8-F25E-46FB-935B-BE53EEC682AF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FA3290A5-602C-472F-9A02-FF38A4A43E68}"/>
              </a:ext>
            </a:extLst>
          </p:cNvPr>
          <p:cNvGrpSpPr/>
          <p:nvPr/>
        </p:nvGrpSpPr>
        <p:grpSpPr>
          <a:xfrm>
            <a:off x="3210013" y="3293750"/>
            <a:ext cx="845053" cy="1034405"/>
            <a:chOff x="475338" y="4966701"/>
            <a:chExt cx="845053" cy="1034405"/>
          </a:xfrm>
        </p:grpSpPr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6F52B850-B0F5-4AB5-9A49-C62B49BA3E54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100" name="直方体 99">
                <a:extLst>
                  <a:ext uri="{FF2B5EF4-FFF2-40B4-BE49-F238E27FC236}">
                    <a16:creationId xmlns:a16="http://schemas.microsoft.com/office/drawing/2014/main" id="{C2DE04E6-9386-4C46-93D2-C03D9721FB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068A61DC-3B14-4527-9981-0C3E28E1BB93}"/>
                  </a:ext>
                </a:extLst>
              </p:cNvPr>
              <p:cNvSpPr txBox="1"/>
              <p:nvPr/>
            </p:nvSpPr>
            <p:spPr>
              <a:xfrm>
                <a:off x="886346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24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EB3753DD-0D19-4241-A1D6-93D0BE2D1B83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783B2FED-9547-479D-9E54-FD0B61F042CC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97" name="直方体 96">
                <a:extLst>
                  <a:ext uri="{FF2B5EF4-FFF2-40B4-BE49-F238E27FC236}">
                    <a16:creationId xmlns:a16="http://schemas.microsoft.com/office/drawing/2014/main" id="{81EB3663-B3DB-4FA6-8338-2E73D56A70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4885610E-AE5D-4DE8-96AD-20AC518D0783}"/>
                  </a:ext>
                </a:extLst>
              </p:cNvPr>
              <p:cNvSpPr txBox="1"/>
              <p:nvPr/>
            </p:nvSpPr>
            <p:spPr>
              <a:xfrm>
                <a:off x="883942" y="4079729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4B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6618F4E5-FA45-4E88-A767-F444D307E7AB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94" name="四角形: メモ 93">
              <a:extLst>
                <a:ext uri="{FF2B5EF4-FFF2-40B4-BE49-F238E27FC236}">
                  <a16:creationId xmlns:a16="http://schemas.microsoft.com/office/drawing/2014/main" id="{BBCE0AF4-C8CF-4939-8A42-B7A1AF2E17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に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5" name="右中かっこ 94">
              <a:extLst>
                <a:ext uri="{FF2B5EF4-FFF2-40B4-BE49-F238E27FC236}">
                  <a16:creationId xmlns:a16="http://schemas.microsoft.com/office/drawing/2014/main" id="{1573B724-5781-4D6F-A280-EC8CC45DF301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56B627AD-C710-4F5D-9BA4-E9354D469592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75D700A2-9036-4834-B50E-D3C1F220483F}"/>
              </a:ext>
            </a:extLst>
          </p:cNvPr>
          <p:cNvGrpSpPr/>
          <p:nvPr/>
        </p:nvGrpSpPr>
        <p:grpSpPr>
          <a:xfrm>
            <a:off x="4290013" y="3293750"/>
            <a:ext cx="845053" cy="1034405"/>
            <a:chOff x="475338" y="4966701"/>
            <a:chExt cx="845053" cy="1034405"/>
          </a:xfrm>
        </p:grpSpPr>
        <p:grpSp>
          <p:nvGrpSpPr>
            <p:cNvPr id="104" name="グループ化 103">
              <a:extLst>
                <a:ext uri="{FF2B5EF4-FFF2-40B4-BE49-F238E27FC236}">
                  <a16:creationId xmlns:a16="http://schemas.microsoft.com/office/drawing/2014/main" id="{BB950A08-2191-409E-BAE3-0A5946FF7145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112" name="直方体 111">
                <a:extLst>
                  <a:ext uri="{FF2B5EF4-FFF2-40B4-BE49-F238E27FC236}">
                    <a16:creationId xmlns:a16="http://schemas.microsoft.com/office/drawing/2014/main" id="{EA665745-5D5C-4132-91D8-0E21DC7899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B64B7A73-670C-4A1F-949F-984E7E9310FD}"/>
                  </a:ext>
                </a:extLst>
              </p:cNvPr>
              <p:cNvSpPr txBox="1"/>
              <p:nvPr/>
            </p:nvSpPr>
            <p:spPr>
              <a:xfrm>
                <a:off x="886346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24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6E2D6D76-51E5-4CE9-9209-15462BFB8B70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05" name="グループ化 104">
              <a:extLst>
                <a:ext uri="{FF2B5EF4-FFF2-40B4-BE49-F238E27FC236}">
                  <a16:creationId xmlns:a16="http://schemas.microsoft.com/office/drawing/2014/main" id="{F9ED466C-1802-474A-B9AD-FF1F6CF7190C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109" name="直方体 108">
                <a:extLst>
                  <a:ext uri="{FF2B5EF4-FFF2-40B4-BE49-F238E27FC236}">
                    <a16:creationId xmlns:a16="http://schemas.microsoft.com/office/drawing/2014/main" id="{DF07528E-1333-45A9-BB3C-D8CE2855BE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2825DB69-D8CD-4FE0-892B-7AC688D4E6A7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41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00576BDA-C11F-4A0F-9693-21FE0BB757BA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06" name="四角形: メモ 105">
              <a:extLst>
                <a:ext uri="{FF2B5EF4-FFF2-40B4-BE49-F238E27FC236}">
                  <a16:creationId xmlns:a16="http://schemas.microsoft.com/office/drawing/2014/main" id="{5547E046-B5F6-4E99-BAE6-0D2F888B81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ち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7" name="右中かっこ 106">
              <a:extLst>
                <a:ext uri="{FF2B5EF4-FFF2-40B4-BE49-F238E27FC236}">
                  <a16:creationId xmlns:a16="http://schemas.microsoft.com/office/drawing/2014/main" id="{4BFB2075-1D10-4350-BDEA-DDF04D2F9720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BCCDC0FD-931E-4B03-82BF-30F679CDCCB5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C9F20B19-B7DC-47C9-A68F-5AAF6240AEED}"/>
              </a:ext>
            </a:extLst>
          </p:cNvPr>
          <p:cNvGrpSpPr/>
          <p:nvPr/>
        </p:nvGrpSpPr>
        <p:grpSpPr>
          <a:xfrm>
            <a:off x="5370013" y="3293750"/>
            <a:ext cx="845053" cy="1034405"/>
            <a:chOff x="475338" y="4966701"/>
            <a:chExt cx="845053" cy="1034405"/>
          </a:xfrm>
        </p:grpSpPr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AB82AF45-2625-45AA-99F9-474C7654F495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124" name="直方体 123">
                <a:extLst>
                  <a:ext uri="{FF2B5EF4-FFF2-40B4-BE49-F238E27FC236}">
                    <a16:creationId xmlns:a16="http://schemas.microsoft.com/office/drawing/2014/main" id="{E6AFF04C-C488-4DD4-BBF7-BB7C530A56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DA7124BA-DD8F-4E14-82CD-29F3E2504940}"/>
                  </a:ext>
                </a:extLst>
              </p:cNvPr>
              <p:cNvSpPr txBox="1"/>
              <p:nvPr/>
            </p:nvSpPr>
            <p:spPr>
              <a:xfrm>
                <a:off x="886346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24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4DB3F066-F932-4B20-8DD8-0DFA7C013EDC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F56B6C01-8024-498D-AF7E-5C25E1CDB0BA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121" name="直方体 120">
                <a:extLst>
                  <a:ext uri="{FF2B5EF4-FFF2-40B4-BE49-F238E27FC236}">
                    <a16:creationId xmlns:a16="http://schemas.microsoft.com/office/drawing/2014/main" id="{F841B6B9-AF1C-4523-8D87-3B8D369B36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5951491-FB2D-43E8-835E-ED62A34FCB8F}"/>
                  </a:ext>
                </a:extLst>
              </p:cNvPr>
              <p:cNvSpPr txBox="1"/>
              <p:nvPr/>
            </p:nvSpPr>
            <p:spPr>
              <a:xfrm>
                <a:off x="890354" y="4079729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4</a:t>
                </a:r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F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EADC547A-0325-481A-B9CC-E34749E794AF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18" name="四角形: メモ 117">
              <a:extLst>
                <a:ext uri="{FF2B5EF4-FFF2-40B4-BE49-F238E27FC236}">
                  <a16:creationId xmlns:a16="http://schemas.microsoft.com/office/drawing/2014/main" id="{DA5CC742-BAC6-4BF6-BE9C-94123E3FDD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は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9" name="右中かっこ 118">
              <a:extLst>
                <a:ext uri="{FF2B5EF4-FFF2-40B4-BE49-F238E27FC236}">
                  <a16:creationId xmlns:a16="http://schemas.microsoft.com/office/drawing/2014/main" id="{2304A42A-697F-4CC8-B43F-E96CC19BB53C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B93A944A-7765-4502-8CB1-4F30E4358555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1ECE2135-D12B-4919-87FD-E21B7C09E63C}"/>
              </a:ext>
            </a:extLst>
          </p:cNvPr>
          <p:cNvSpPr txBox="1"/>
          <p:nvPr/>
        </p:nvSpPr>
        <p:spPr>
          <a:xfrm>
            <a:off x="781349" y="3291225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【JIS】</a:t>
            </a:r>
            <a:endParaRPr kumimoji="1" lang="ja-JP" altLang="en-US" sz="1000" dirty="0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1F9021E1-CB8E-416A-AB03-28B279659BF6}"/>
              </a:ext>
            </a:extLst>
          </p:cNvPr>
          <p:cNvSpPr txBox="1"/>
          <p:nvPr/>
        </p:nvSpPr>
        <p:spPr>
          <a:xfrm>
            <a:off x="178293" y="970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区点</a:t>
            </a: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E182EE6C-8D53-4096-B936-4942CD337C80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区点→ </a:t>
            </a:r>
            <a:r>
              <a:rPr kumimoji="1" lang="en-US" altLang="ja-JP" sz="2800" dirty="0"/>
              <a:t>JIS</a:t>
            </a:r>
          </a:p>
        </p:txBody>
      </p:sp>
    </p:spTree>
    <p:extLst>
      <p:ext uri="{BB962C8B-B14F-4D97-AF65-F5344CB8AC3E}">
        <p14:creationId xmlns:p14="http://schemas.microsoft.com/office/powerpoint/2010/main" val="234499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AB82AF45-2625-45AA-99F9-474C7654F495}"/>
              </a:ext>
            </a:extLst>
          </p:cNvPr>
          <p:cNvGrpSpPr/>
          <p:nvPr/>
        </p:nvGrpSpPr>
        <p:grpSpPr>
          <a:xfrm>
            <a:off x="4235455" y="2795288"/>
            <a:ext cx="468068" cy="470751"/>
            <a:chOff x="850279" y="4002229"/>
            <a:chExt cx="468068" cy="470751"/>
          </a:xfrm>
        </p:grpSpPr>
        <p:sp>
          <p:nvSpPr>
            <p:cNvPr id="124" name="直方体 123">
              <a:extLst>
                <a:ext uri="{FF2B5EF4-FFF2-40B4-BE49-F238E27FC236}">
                  <a16:creationId xmlns:a16="http://schemas.microsoft.com/office/drawing/2014/main" id="{E6AFF04C-C488-4DD4-BBF7-BB7C530A56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DA7124BA-DD8F-4E14-82CD-29F3E2504940}"/>
                </a:ext>
              </a:extLst>
            </p:cNvPr>
            <p:cNvSpPr txBox="1"/>
            <p:nvPr/>
          </p:nvSpPr>
          <p:spPr>
            <a:xfrm>
              <a:off x="886346" y="4079729"/>
              <a:ext cx="351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24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4DB3F066-F932-4B20-8DD8-0DFA7C013EDC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F56B6C01-8024-498D-AF7E-5C25E1CDB0BA}"/>
              </a:ext>
            </a:extLst>
          </p:cNvPr>
          <p:cNvGrpSpPr/>
          <p:nvPr/>
        </p:nvGrpSpPr>
        <p:grpSpPr>
          <a:xfrm>
            <a:off x="4612440" y="2795288"/>
            <a:ext cx="468068" cy="470751"/>
            <a:chOff x="850279" y="4002229"/>
            <a:chExt cx="468068" cy="470751"/>
          </a:xfrm>
        </p:grpSpPr>
        <p:sp>
          <p:nvSpPr>
            <p:cNvPr id="121" name="直方体 120">
              <a:extLst>
                <a:ext uri="{FF2B5EF4-FFF2-40B4-BE49-F238E27FC236}">
                  <a16:creationId xmlns:a16="http://schemas.microsoft.com/office/drawing/2014/main" id="{F841B6B9-AF1C-4523-8D87-3B8D369B36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A5951491-FB2D-43E8-835E-ED62A34FCB8F}"/>
                </a:ext>
              </a:extLst>
            </p:cNvPr>
            <p:cNvSpPr txBox="1"/>
            <p:nvPr/>
          </p:nvSpPr>
          <p:spPr>
            <a:xfrm>
              <a:off x="890354" y="4079729"/>
              <a:ext cx="343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4</a:t>
              </a:r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F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EADC547A-0325-481A-B9CC-E34749E794AF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18" name="四角形: メモ 117">
            <a:extLst>
              <a:ext uri="{FF2B5EF4-FFF2-40B4-BE49-F238E27FC236}">
                <a16:creationId xmlns:a16="http://schemas.microsoft.com/office/drawing/2014/main" id="{DA5CC742-BAC6-4BF6-BE9C-94123E3FDDDC}"/>
              </a:ext>
            </a:extLst>
          </p:cNvPr>
          <p:cNvSpPr>
            <a:spLocks noChangeAspect="1"/>
          </p:cNvSpPr>
          <p:nvPr/>
        </p:nvSpPr>
        <p:spPr>
          <a:xfrm>
            <a:off x="4563333" y="2455550"/>
            <a:ext cx="288000" cy="28800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は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E182EE6C-8D53-4096-B936-4942CD337C80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エスケープシーケンス</a:t>
            </a:r>
            <a:endParaRPr kumimoji="1" lang="en-US" altLang="ja-JP" sz="2800" dirty="0"/>
          </a:p>
        </p:txBody>
      </p:sp>
      <p:sp>
        <p:nvSpPr>
          <p:cNvPr id="140" name="直方体 139">
            <a:extLst>
              <a:ext uri="{FF2B5EF4-FFF2-40B4-BE49-F238E27FC236}">
                <a16:creationId xmlns:a16="http://schemas.microsoft.com/office/drawing/2014/main" id="{CB2AD35C-E1C0-4BB3-92C5-E2242242B0D8}"/>
              </a:ext>
            </a:extLst>
          </p:cNvPr>
          <p:cNvSpPr>
            <a:spLocks noChangeAspect="1"/>
          </p:cNvSpPr>
          <p:nvPr/>
        </p:nvSpPr>
        <p:spPr>
          <a:xfrm>
            <a:off x="2214489" y="2795288"/>
            <a:ext cx="432000" cy="4320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B0FB9D80-0EE5-4AC2-986F-0457F344900C}"/>
              </a:ext>
            </a:extLst>
          </p:cNvPr>
          <p:cNvSpPr txBox="1"/>
          <p:nvPr/>
        </p:nvSpPr>
        <p:spPr>
          <a:xfrm>
            <a:off x="2214488" y="2872788"/>
            <a:ext cx="35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48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37AD9DE6-5D5F-4DBB-9220-299B48C899F8}"/>
              </a:ext>
            </a:extLst>
          </p:cNvPr>
          <p:cNvSpPr txBox="1"/>
          <p:nvPr/>
        </p:nvSpPr>
        <p:spPr>
          <a:xfrm>
            <a:off x="2178421" y="305059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(8bit)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7" name="直方体 136">
            <a:extLst>
              <a:ext uri="{FF2B5EF4-FFF2-40B4-BE49-F238E27FC236}">
                <a16:creationId xmlns:a16="http://schemas.microsoft.com/office/drawing/2014/main" id="{190DFBCA-4A5A-4999-885D-33C51AAA682B}"/>
              </a:ext>
            </a:extLst>
          </p:cNvPr>
          <p:cNvSpPr>
            <a:spLocks noChangeAspect="1"/>
          </p:cNvSpPr>
          <p:nvPr/>
        </p:nvSpPr>
        <p:spPr>
          <a:xfrm>
            <a:off x="2591474" y="2795288"/>
            <a:ext cx="432000" cy="4320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58CAE97B-1002-4758-9032-0996D2450C40}"/>
              </a:ext>
            </a:extLst>
          </p:cNvPr>
          <p:cNvSpPr txBox="1"/>
          <p:nvPr/>
        </p:nvSpPr>
        <p:spPr>
          <a:xfrm>
            <a:off x="2591473" y="2872788"/>
            <a:ext cx="35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69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0AFEE76E-661E-4568-9127-8EDB56293967}"/>
              </a:ext>
            </a:extLst>
          </p:cNvPr>
          <p:cNvSpPr txBox="1"/>
          <p:nvPr/>
        </p:nvSpPr>
        <p:spPr>
          <a:xfrm>
            <a:off x="2555406" y="305059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(8bit)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4" name="四角形: メモ 133">
            <a:extLst>
              <a:ext uri="{FF2B5EF4-FFF2-40B4-BE49-F238E27FC236}">
                <a16:creationId xmlns:a16="http://schemas.microsoft.com/office/drawing/2014/main" id="{258D7613-DDA7-4D0C-969A-7DED74D57DD0}"/>
              </a:ext>
            </a:extLst>
          </p:cNvPr>
          <p:cNvSpPr>
            <a:spLocks noChangeAspect="1"/>
          </p:cNvSpPr>
          <p:nvPr/>
        </p:nvSpPr>
        <p:spPr>
          <a:xfrm>
            <a:off x="2358489" y="2457587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H</a:t>
            </a:r>
          </a:p>
        </p:txBody>
      </p:sp>
      <p:sp>
        <p:nvSpPr>
          <p:cNvPr id="160" name="四角形: メモ 159">
            <a:extLst>
              <a:ext uri="{FF2B5EF4-FFF2-40B4-BE49-F238E27FC236}">
                <a16:creationId xmlns:a16="http://schemas.microsoft.com/office/drawing/2014/main" id="{77FEC155-D173-4993-9DC8-E01A9619EFDA}"/>
              </a:ext>
            </a:extLst>
          </p:cNvPr>
          <p:cNvSpPr>
            <a:spLocks noChangeAspect="1"/>
          </p:cNvSpPr>
          <p:nvPr/>
        </p:nvSpPr>
        <p:spPr>
          <a:xfrm>
            <a:off x="2729578" y="2457587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i</a:t>
            </a:r>
          </a:p>
        </p:txBody>
      </p:sp>
      <p:sp>
        <p:nvSpPr>
          <p:cNvPr id="177" name="直方体 176">
            <a:extLst>
              <a:ext uri="{FF2B5EF4-FFF2-40B4-BE49-F238E27FC236}">
                <a16:creationId xmlns:a16="http://schemas.microsoft.com/office/drawing/2014/main" id="{DB30B12F-E401-44BC-A685-D0CE4882870F}"/>
              </a:ext>
            </a:extLst>
          </p:cNvPr>
          <p:cNvSpPr>
            <a:spLocks noChangeAspect="1"/>
          </p:cNvSpPr>
          <p:nvPr/>
        </p:nvSpPr>
        <p:spPr>
          <a:xfrm>
            <a:off x="3055490" y="2795288"/>
            <a:ext cx="432000" cy="43200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D871A3FF-CABD-4171-B962-EE8C09DFF785}"/>
              </a:ext>
            </a:extLst>
          </p:cNvPr>
          <p:cNvSpPr txBox="1"/>
          <p:nvPr/>
        </p:nvSpPr>
        <p:spPr>
          <a:xfrm>
            <a:off x="3053084" y="287278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1B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96F9A407-AA98-4BC7-AC4A-FE3163F401EB}"/>
              </a:ext>
            </a:extLst>
          </p:cNvPr>
          <p:cNvSpPr txBox="1"/>
          <p:nvPr/>
        </p:nvSpPr>
        <p:spPr>
          <a:xfrm>
            <a:off x="3019422" y="305059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(8bit)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81" name="直方体 180">
            <a:extLst>
              <a:ext uri="{FF2B5EF4-FFF2-40B4-BE49-F238E27FC236}">
                <a16:creationId xmlns:a16="http://schemas.microsoft.com/office/drawing/2014/main" id="{794096ED-EAC7-4CBE-B878-340738EDD78D}"/>
              </a:ext>
            </a:extLst>
          </p:cNvPr>
          <p:cNvSpPr>
            <a:spLocks noChangeAspect="1"/>
          </p:cNvSpPr>
          <p:nvPr/>
        </p:nvSpPr>
        <p:spPr>
          <a:xfrm>
            <a:off x="3431226" y="2795288"/>
            <a:ext cx="432000" cy="43200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ED282374-9976-4E46-BDA2-C5813415FD87}"/>
              </a:ext>
            </a:extLst>
          </p:cNvPr>
          <p:cNvSpPr txBox="1"/>
          <p:nvPr/>
        </p:nvSpPr>
        <p:spPr>
          <a:xfrm>
            <a:off x="3431225" y="2872788"/>
            <a:ext cx="35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24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937B3901-9060-4F78-B8F8-5022597966F6}"/>
              </a:ext>
            </a:extLst>
          </p:cNvPr>
          <p:cNvSpPr txBox="1"/>
          <p:nvPr/>
        </p:nvSpPr>
        <p:spPr>
          <a:xfrm>
            <a:off x="3395158" y="305059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(8bit)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85" name="直方体 184">
            <a:extLst>
              <a:ext uri="{FF2B5EF4-FFF2-40B4-BE49-F238E27FC236}">
                <a16:creationId xmlns:a16="http://schemas.microsoft.com/office/drawing/2014/main" id="{B9638F01-18C5-4808-8556-062FE86D1C70}"/>
              </a:ext>
            </a:extLst>
          </p:cNvPr>
          <p:cNvSpPr>
            <a:spLocks noChangeAspect="1"/>
          </p:cNvSpPr>
          <p:nvPr/>
        </p:nvSpPr>
        <p:spPr>
          <a:xfrm>
            <a:off x="3808211" y="2795288"/>
            <a:ext cx="432000" cy="43200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547598E7-47E2-4732-B40C-74A74AE9CB3D}"/>
              </a:ext>
            </a:extLst>
          </p:cNvPr>
          <p:cNvSpPr txBox="1"/>
          <p:nvPr/>
        </p:nvSpPr>
        <p:spPr>
          <a:xfrm>
            <a:off x="3808210" y="2872788"/>
            <a:ext cx="35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42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E91E2F65-CBE7-4AD5-9FA0-A13CEC6000D9}"/>
              </a:ext>
            </a:extLst>
          </p:cNvPr>
          <p:cNvSpPr txBox="1"/>
          <p:nvPr/>
        </p:nvSpPr>
        <p:spPr>
          <a:xfrm>
            <a:off x="3772143" y="305059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(8bit)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88" name="四角形: メモ 187">
            <a:extLst>
              <a:ext uri="{FF2B5EF4-FFF2-40B4-BE49-F238E27FC236}">
                <a16:creationId xmlns:a16="http://schemas.microsoft.com/office/drawing/2014/main" id="{BEF24A7B-F188-4626-B93E-9EEA69CC4E04}"/>
              </a:ext>
            </a:extLst>
          </p:cNvPr>
          <p:cNvSpPr>
            <a:spLocks noChangeAspect="1"/>
          </p:cNvSpPr>
          <p:nvPr/>
        </p:nvSpPr>
        <p:spPr>
          <a:xfrm>
            <a:off x="3175536" y="2460478"/>
            <a:ext cx="288000" cy="28800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345BADEF-3DE8-439B-B85D-0F163ED3F745}"/>
              </a:ext>
            </a:extLst>
          </p:cNvPr>
          <p:cNvSpPr txBox="1"/>
          <p:nvPr/>
        </p:nvSpPr>
        <p:spPr>
          <a:xfrm>
            <a:off x="3142244" y="2483438"/>
            <a:ext cx="354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ESC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90" name="四角形: メモ 189">
            <a:extLst>
              <a:ext uri="{FF2B5EF4-FFF2-40B4-BE49-F238E27FC236}">
                <a16:creationId xmlns:a16="http://schemas.microsoft.com/office/drawing/2014/main" id="{496CCCD2-9002-44AB-90A3-74653A32E5A3}"/>
              </a:ext>
            </a:extLst>
          </p:cNvPr>
          <p:cNvSpPr>
            <a:spLocks noChangeAspect="1"/>
          </p:cNvSpPr>
          <p:nvPr/>
        </p:nvSpPr>
        <p:spPr>
          <a:xfrm>
            <a:off x="3552981" y="2460192"/>
            <a:ext cx="288000" cy="28800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$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91" name="四角形: メモ 190">
            <a:extLst>
              <a:ext uri="{FF2B5EF4-FFF2-40B4-BE49-F238E27FC236}">
                <a16:creationId xmlns:a16="http://schemas.microsoft.com/office/drawing/2014/main" id="{3CDCE2E6-2A13-4AF2-B559-FAA7DA5C1077}"/>
              </a:ext>
            </a:extLst>
          </p:cNvPr>
          <p:cNvSpPr>
            <a:spLocks noChangeAspect="1"/>
          </p:cNvSpPr>
          <p:nvPr/>
        </p:nvSpPr>
        <p:spPr>
          <a:xfrm>
            <a:off x="3913335" y="2463837"/>
            <a:ext cx="288000" cy="28800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B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92" name="直方体 191">
            <a:extLst>
              <a:ext uri="{FF2B5EF4-FFF2-40B4-BE49-F238E27FC236}">
                <a16:creationId xmlns:a16="http://schemas.microsoft.com/office/drawing/2014/main" id="{DF0D6B46-2320-40BB-8900-9F6304DF8F12}"/>
              </a:ext>
            </a:extLst>
          </p:cNvPr>
          <p:cNvSpPr>
            <a:spLocks noChangeAspect="1"/>
          </p:cNvSpPr>
          <p:nvPr/>
        </p:nvSpPr>
        <p:spPr>
          <a:xfrm>
            <a:off x="5935094" y="2781896"/>
            <a:ext cx="432000" cy="43200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86A65D3C-9D90-41D8-85F7-80269D7E7B69}"/>
              </a:ext>
            </a:extLst>
          </p:cNvPr>
          <p:cNvSpPr txBox="1"/>
          <p:nvPr/>
        </p:nvSpPr>
        <p:spPr>
          <a:xfrm>
            <a:off x="5932688" y="285939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1B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9DF8C880-8ACB-44DE-B157-71AF2143BDD7}"/>
              </a:ext>
            </a:extLst>
          </p:cNvPr>
          <p:cNvSpPr txBox="1"/>
          <p:nvPr/>
        </p:nvSpPr>
        <p:spPr>
          <a:xfrm>
            <a:off x="5899026" y="303720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(8bit)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95" name="直方体 194">
            <a:extLst>
              <a:ext uri="{FF2B5EF4-FFF2-40B4-BE49-F238E27FC236}">
                <a16:creationId xmlns:a16="http://schemas.microsoft.com/office/drawing/2014/main" id="{145A1A2F-61B8-4BC2-B4E8-9582D0FAA9A5}"/>
              </a:ext>
            </a:extLst>
          </p:cNvPr>
          <p:cNvSpPr>
            <a:spLocks noChangeAspect="1"/>
          </p:cNvSpPr>
          <p:nvPr/>
        </p:nvSpPr>
        <p:spPr>
          <a:xfrm>
            <a:off x="6310830" y="2781896"/>
            <a:ext cx="432000" cy="43200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0FD654FA-160B-4F79-8CB3-E46E0E36CA23}"/>
              </a:ext>
            </a:extLst>
          </p:cNvPr>
          <p:cNvSpPr txBox="1"/>
          <p:nvPr/>
        </p:nvSpPr>
        <p:spPr>
          <a:xfrm>
            <a:off x="6310829" y="2859396"/>
            <a:ext cx="35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28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69E302F2-A122-4D2F-BC7B-83A61EE722AF}"/>
              </a:ext>
            </a:extLst>
          </p:cNvPr>
          <p:cNvSpPr txBox="1"/>
          <p:nvPr/>
        </p:nvSpPr>
        <p:spPr>
          <a:xfrm>
            <a:off x="6274762" y="303720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(8bit)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98" name="直方体 197">
            <a:extLst>
              <a:ext uri="{FF2B5EF4-FFF2-40B4-BE49-F238E27FC236}">
                <a16:creationId xmlns:a16="http://schemas.microsoft.com/office/drawing/2014/main" id="{99C842CE-ADC5-483D-BF35-C28B8E36425A}"/>
              </a:ext>
            </a:extLst>
          </p:cNvPr>
          <p:cNvSpPr>
            <a:spLocks noChangeAspect="1"/>
          </p:cNvSpPr>
          <p:nvPr/>
        </p:nvSpPr>
        <p:spPr>
          <a:xfrm>
            <a:off x="6687815" y="2781896"/>
            <a:ext cx="432000" cy="43200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177B70FB-ECAD-4383-A861-F61B7CC1AABC}"/>
              </a:ext>
            </a:extLst>
          </p:cNvPr>
          <p:cNvSpPr txBox="1"/>
          <p:nvPr/>
        </p:nvSpPr>
        <p:spPr>
          <a:xfrm>
            <a:off x="6687814" y="2859396"/>
            <a:ext cx="35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42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B266E555-2796-4B62-818D-BE4F6258DA47}"/>
              </a:ext>
            </a:extLst>
          </p:cNvPr>
          <p:cNvSpPr txBox="1"/>
          <p:nvPr/>
        </p:nvSpPr>
        <p:spPr>
          <a:xfrm>
            <a:off x="6651747" y="303720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(8bit)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1" name="四角形: メモ 200">
            <a:extLst>
              <a:ext uri="{FF2B5EF4-FFF2-40B4-BE49-F238E27FC236}">
                <a16:creationId xmlns:a16="http://schemas.microsoft.com/office/drawing/2014/main" id="{B1224F39-8820-48A9-82AA-B45FF48065A6}"/>
              </a:ext>
            </a:extLst>
          </p:cNvPr>
          <p:cNvSpPr>
            <a:spLocks noChangeAspect="1"/>
          </p:cNvSpPr>
          <p:nvPr/>
        </p:nvSpPr>
        <p:spPr>
          <a:xfrm>
            <a:off x="6055140" y="2447086"/>
            <a:ext cx="288000" cy="28800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57287460-5D32-447E-BDB4-DB3D319A51BF}"/>
              </a:ext>
            </a:extLst>
          </p:cNvPr>
          <p:cNvSpPr txBox="1"/>
          <p:nvPr/>
        </p:nvSpPr>
        <p:spPr>
          <a:xfrm>
            <a:off x="6021848" y="2470046"/>
            <a:ext cx="354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ESC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3" name="四角形: メモ 202">
            <a:extLst>
              <a:ext uri="{FF2B5EF4-FFF2-40B4-BE49-F238E27FC236}">
                <a16:creationId xmlns:a16="http://schemas.microsoft.com/office/drawing/2014/main" id="{1B23416A-DD1B-462B-8A47-BEE348CDB33F}"/>
              </a:ext>
            </a:extLst>
          </p:cNvPr>
          <p:cNvSpPr>
            <a:spLocks noChangeAspect="1"/>
          </p:cNvSpPr>
          <p:nvPr/>
        </p:nvSpPr>
        <p:spPr>
          <a:xfrm>
            <a:off x="6432585" y="2446800"/>
            <a:ext cx="288000" cy="28800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4" name="四角形: メモ 203">
            <a:extLst>
              <a:ext uri="{FF2B5EF4-FFF2-40B4-BE49-F238E27FC236}">
                <a16:creationId xmlns:a16="http://schemas.microsoft.com/office/drawing/2014/main" id="{2ACC5AA9-1EA3-4175-80FF-F1E31261D0C2}"/>
              </a:ext>
            </a:extLst>
          </p:cNvPr>
          <p:cNvSpPr>
            <a:spLocks noChangeAspect="1"/>
          </p:cNvSpPr>
          <p:nvPr/>
        </p:nvSpPr>
        <p:spPr>
          <a:xfrm>
            <a:off x="6792939" y="2450445"/>
            <a:ext cx="288000" cy="28800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B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05" name="グループ化 204">
            <a:extLst>
              <a:ext uri="{FF2B5EF4-FFF2-40B4-BE49-F238E27FC236}">
                <a16:creationId xmlns:a16="http://schemas.microsoft.com/office/drawing/2014/main" id="{492C88E6-50B7-48E2-920D-4C725AB5C5A7}"/>
              </a:ext>
            </a:extLst>
          </p:cNvPr>
          <p:cNvGrpSpPr/>
          <p:nvPr/>
        </p:nvGrpSpPr>
        <p:grpSpPr>
          <a:xfrm>
            <a:off x="5060833" y="2790426"/>
            <a:ext cx="468068" cy="470751"/>
            <a:chOff x="850279" y="4002229"/>
            <a:chExt cx="468068" cy="470751"/>
          </a:xfrm>
        </p:grpSpPr>
        <p:sp>
          <p:nvSpPr>
            <p:cNvPr id="206" name="直方体 205">
              <a:extLst>
                <a:ext uri="{FF2B5EF4-FFF2-40B4-BE49-F238E27FC236}">
                  <a16:creationId xmlns:a16="http://schemas.microsoft.com/office/drawing/2014/main" id="{E2AAD10E-0782-4313-9BF8-798C9F87B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7" name="テキスト ボックス 206">
              <a:extLst>
                <a:ext uri="{FF2B5EF4-FFF2-40B4-BE49-F238E27FC236}">
                  <a16:creationId xmlns:a16="http://schemas.microsoft.com/office/drawing/2014/main" id="{A132DF34-F258-4A94-89A7-A8E64B982805}"/>
                </a:ext>
              </a:extLst>
            </p:cNvPr>
            <p:cNvSpPr txBox="1"/>
            <p:nvPr/>
          </p:nvSpPr>
          <p:spPr>
            <a:xfrm>
              <a:off x="886346" y="4079729"/>
              <a:ext cx="351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24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8" name="テキスト ボックス 207">
              <a:extLst>
                <a:ext uri="{FF2B5EF4-FFF2-40B4-BE49-F238E27FC236}">
                  <a16:creationId xmlns:a16="http://schemas.microsoft.com/office/drawing/2014/main" id="{3F4CBF54-6F4A-4FB5-A7EA-97910C129C05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AA9ACBBD-E9CD-466C-871C-1F906E071458}"/>
              </a:ext>
            </a:extLst>
          </p:cNvPr>
          <p:cNvGrpSpPr/>
          <p:nvPr/>
        </p:nvGrpSpPr>
        <p:grpSpPr>
          <a:xfrm>
            <a:off x="5437818" y="2790426"/>
            <a:ext cx="468068" cy="470751"/>
            <a:chOff x="850279" y="4002229"/>
            <a:chExt cx="468068" cy="470751"/>
          </a:xfrm>
        </p:grpSpPr>
        <p:sp>
          <p:nvSpPr>
            <p:cNvPr id="210" name="直方体 209">
              <a:extLst>
                <a:ext uri="{FF2B5EF4-FFF2-40B4-BE49-F238E27FC236}">
                  <a16:creationId xmlns:a16="http://schemas.microsoft.com/office/drawing/2014/main" id="{E4E3BF9C-84FA-4CB4-8033-CA663B7A6B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5E705A31-5648-432A-802F-0D71E84726D4}"/>
                </a:ext>
              </a:extLst>
            </p:cNvPr>
            <p:cNvSpPr txBox="1"/>
            <p:nvPr/>
          </p:nvSpPr>
          <p:spPr>
            <a:xfrm>
              <a:off x="886347" y="4079729"/>
              <a:ext cx="351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24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1D7B783F-9D0F-4535-AE86-B340BFA3CDEF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213" name="四角形: メモ 212">
            <a:extLst>
              <a:ext uri="{FF2B5EF4-FFF2-40B4-BE49-F238E27FC236}">
                <a16:creationId xmlns:a16="http://schemas.microsoft.com/office/drawing/2014/main" id="{98006565-DF67-4EEE-B659-6C2D190AAB57}"/>
              </a:ext>
            </a:extLst>
          </p:cNvPr>
          <p:cNvSpPr>
            <a:spLocks noChangeAspect="1"/>
          </p:cNvSpPr>
          <p:nvPr/>
        </p:nvSpPr>
        <p:spPr>
          <a:xfrm>
            <a:off x="5388711" y="2450688"/>
            <a:ext cx="288000" cy="28800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い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15" name="直方体 214">
            <a:extLst>
              <a:ext uri="{FF2B5EF4-FFF2-40B4-BE49-F238E27FC236}">
                <a16:creationId xmlns:a16="http://schemas.microsoft.com/office/drawing/2014/main" id="{CA1EA3CA-0D91-4CE2-8874-4D074DB8B117}"/>
              </a:ext>
            </a:extLst>
          </p:cNvPr>
          <p:cNvSpPr>
            <a:spLocks noChangeAspect="1"/>
          </p:cNvSpPr>
          <p:nvPr/>
        </p:nvSpPr>
        <p:spPr>
          <a:xfrm>
            <a:off x="7154634" y="2781896"/>
            <a:ext cx="432000" cy="4320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5CAE5E67-629E-47F5-97D2-B86CBE211DFB}"/>
              </a:ext>
            </a:extLst>
          </p:cNvPr>
          <p:cNvSpPr txBox="1"/>
          <p:nvPr/>
        </p:nvSpPr>
        <p:spPr>
          <a:xfrm>
            <a:off x="7154633" y="2859396"/>
            <a:ext cx="35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21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74DAC551-5D47-4362-9FD8-964256260D77}"/>
              </a:ext>
            </a:extLst>
          </p:cNvPr>
          <p:cNvSpPr txBox="1"/>
          <p:nvPr/>
        </p:nvSpPr>
        <p:spPr>
          <a:xfrm>
            <a:off x="7118566" y="303720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(8bit)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18" name="四角形: メモ 217">
            <a:extLst>
              <a:ext uri="{FF2B5EF4-FFF2-40B4-BE49-F238E27FC236}">
                <a16:creationId xmlns:a16="http://schemas.microsoft.com/office/drawing/2014/main" id="{0A08C85C-698F-4E65-957A-483E9C04D377}"/>
              </a:ext>
            </a:extLst>
          </p:cNvPr>
          <p:cNvSpPr>
            <a:spLocks noChangeAspect="1"/>
          </p:cNvSpPr>
          <p:nvPr/>
        </p:nvSpPr>
        <p:spPr>
          <a:xfrm>
            <a:off x="7298634" y="2444195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!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1380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4F8E588-CD66-4DEB-83D7-B76642EC512C}"/>
              </a:ext>
            </a:extLst>
          </p:cNvPr>
          <p:cNvSpPr txBox="1"/>
          <p:nvPr/>
        </p:nvSpPr>
        <p:spPr>
          <a:xfrm>
            <a:off x="371312" y="222250"/>
            <a:ext cx="379354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JIS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ABBC274-C6F2-418E-B9D9-2A8D963E3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439204"/>
              </p:ext>
            </p:extLst>
          </p:nvPr>
        </p:nvGraphicFramePr>
        <p:xfrm>
          <a:off x="5507670" y="289680"/>
          <a:ext cx="3342186" cy="621271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71354">
                  <a:extLst>
                    <a:ext uri="{9D8B030D-6E8A-4147-A177-3AD203B41FA5}">
                      <a16:colId xmlns:a16="http://schemas.microsoft.com/office/drawing/2014/main" val="1270755857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37438656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0656110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072980782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66441126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917432979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304310096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994733986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405116281"/>
                    </a:ext>
                  </a:extLst>
                </a:gridCol>
              </a:tblGrid>
              <a:tr h="365454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extLst>
                  <a:ext uri="{0D108BD9-81ED-4DB2-BD59-A6C34878D82A}">
                    <a16:rowId xmlns:a16="http://schemas.microsoft.com/office/drawing/2014/main" val="2778164603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SP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11352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SH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8456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94954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46653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984345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EQ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7537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SY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98258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339655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CN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66224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HT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EM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11518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LF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691046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VT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31191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503893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CR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GS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966519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SO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RS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41827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SI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24517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9FE2B65-5A5C-4BAD-B13C-F82A0377CD4E}"/>
              </a:ext>
            </a:extLst>
          </p:cNvPr>
          <p:cNvSpPr>
            <a:spLocks/>
          </p:cNvSpPr>
          <p:nvPr/>
        </p:nvSpPr>
        <p:spPr>
          <a:xfrm>
            <a:off x="4472903" y="289680"/>
            <a:ext cx="936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コントロール</a:t>
            </a:r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文字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63CE5CC-52D7-4ADD-A78B-10672EBE89D9}"/>
              </a:ext>
            </a:extLst>
          </p:cNvPr>
          <p:cNvSpPr>
            <a:spLocks/>
          </p:cNvSpPr>
          <p:nvPr/>
        </p:nvSpPr>
        <p:spPr>
          <a:xfrm>
            <a:off x="4472903" y="461180"/>
            <a:ext cx="936000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半角英数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C4E1DE6-BDB2-482D-AA80-5E4B6FCB0FAF}"/>
              </a:ext>
            </a:extLst>
          </p:cNvPr>
          <p:cNvSpPr>
            <a:spLocks/>
          </p:cNvSpPr>
          <p:nvPr/>
        </p:nvSpPr>
        <p:spPr>
          <a:xfrm>
            <a:off x="4472903" y="630380"/>
            <a:ext cx="936000" cy="14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en-US" altLang="ja-JP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JIS </a:t>
            </a:r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コード</a:t>
            </a:r>
          </a:p>
        </p:txBody>
      </p:sp>
    </p:spTree>
    <p:extLst>
      <p:ext uri="{BB962C8B-B14F-4D97-AF65-F5344CB8AC3E}">
        <p14:creationId xmlns:p14="http://schemas.microsoft.com/office/powerpoint/2010/main" val="159003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255B36F5-BB38-4106-8EEB-D2D1D2557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06821"/>
              </p:ext>
            </p:extLst>
          </p:nvPr>
        </p:nvGraphicFramePr>
        <p:xfrm>
          <a:off x="5507670" y="289680"/>
          <a:ext cx="6313018" cy="621271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71354">
                  <a:extLst>
                    <a:ext uri="{9D8B030D-6E8A-4147-A177-3AD203B41FA5}">
                      <a16:colId xmlns:a16="http://schemas.microsoft.com/office/drawing/2014/main" val="1270755857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37438656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0656110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072980782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66441126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917432979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304310096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994733986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405116281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754991361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551007348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527416252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406835270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64422504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437760645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45946948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325694720"/>
                    </a:ext>
                  </a:extLst>
                </a:gridCol>
              </a:tblGrid>
              <a:tr h="365454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extLst>
                  <a:ext uri="{0D108BD9-81ED-4DB2-BD59-A6C34878D82A}">
                    <a16:rowId xmlns:a16="http://schemas.microsoft.com/office/drawing/2014/main" val="2778164603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SP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@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P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`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p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ー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タ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ミ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11352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SH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!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Q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q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。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ア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チ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ム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8456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“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R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r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イ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ツ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メ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94954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#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」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ウ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テ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モ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46653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$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、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エ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ト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ヤ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984345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EQ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%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・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オ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ナ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ユ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7537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SY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&amp;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V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v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ヲ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カ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ニ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ヨ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98258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‘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G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W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g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w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ァ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キ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ラ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339655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CN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(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H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h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ィ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ク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ネ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リ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66224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HT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EM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I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Y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i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y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ゥ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ケ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ノ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ル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11518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LF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*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: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J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Z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j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z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ェ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コ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ハ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レ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691046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VT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+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[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{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ォ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サ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ヒ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ロ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31191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,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&lt;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\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|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ャ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シ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フ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ワ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503893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CR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GS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-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=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M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]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m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}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ュ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ス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ヘ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ン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966519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SO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RS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.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&gt;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^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~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ョ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セ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ホ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゛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41827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SI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/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?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O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_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o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ッ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ソ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マ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゜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24517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07CCCE9-20A5-49C7-AEF3-233FE9EE304F}"/>
              </a:ext>
            </a:extLst>
          </p:cNvPr>
          <p:cNvSpPr>
            <a:spLocks/>
          </p:cNvSpPr>
          <p:nvPr/>
        </p:nvSpPr>
        <p:spPr>
          <a:xfrm>
            <a:off x="4472903" y="289680"/>
            <a:ext cx="936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コントロール</a:t>
            </a:r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文字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FA8EF6-49A7-47A7-B07D-70861D150918}"/>
              </a:ext>
            </a:extLst>
          </p:cNvPr>
          <p:cNvSpPr>
            <a:spLocks/>
          </p:cNvSpPr>
          <p:nvPr/>
        </p:nvSpPr>
        <p:spPr>
          <a:xfrm>
            <a:off x="4472903" y="458880"/>
            <a:ext cx="936000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半角カナ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88361E-B09D-4E91-8623-52F78427BA03}"/>
              </a:ext>
            </a:extLst>
          </p:cNvPr>
          <p:cNvSpPr txBox="1"/>
          <p:nvPr/>
        </p:nvSpPr>
        <p:spPr>
          <a:xfrm>
            <a:off x="371312" y="222250"/>
            <a:ext cx="379354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SJIS </a:t>
            </a:r>
            <a:r>
              <a:rPr kumimoji="1" lang="ja-JP" altLang="en-US" sz="2800" dirty="0"/>
              <a:t>第一バイト目</a:t>
            </a:r>
            <a:endParaRPr kumimoji="1" lang="en-US" altLang="ja-JP" sz="28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DE24D4-423F-48F2-B13C-8B1AEB304DE5}"/>
              </a:ext>
            </a:extLst>
          </p:cNvPr>
          <p:cNvSpPr>
            <a:spLocks/>
          </p:cNvSpPr>
          <p:nvPr/>
        </p:nvSpPr>
        <p:spPr>
          <a:xfrm>
            <a:off x="4472903" y="628080"/>
            <a:ext cx="936000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半角英数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DBC7D5-2C7B-4036-A203-CAD65999A5D3}"/>
              </a:ext>
            </a:extLst>
          </p:cNvPr>
          <p:cNvSpPr>
            <a:spLocks/>
          </p:cNvSpPr>
          <p:nvPr/>
        </p:nvSpPr>
        <p:spPr>
          <a:xfrm>
            <a:off x="4472903" y="797280"/>
            <a:ext cx="936000" cy="14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en-US" altLang="ja-JP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SJIS </a:t>
            </a:r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第一バイト目</a:t>
            </a: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3278FF50-7075-42D0-881B-DE9A2DA7C089}"/>
              </a:ext>
            </a:extLst>
          </p:cNvPr>
          <p:cNvSpPr/>
          <p:nvPr/>
        </p:nvSpPr>
        <p:spPr>
          <a:xfrm>
            <a:off x="8841492" y="660018"/>
            <a:ext cx="749395" cy="5837035"/>
          </a:xfrm>
          <a:custGeom>
            <a:avLst/>
            <a:gdLst>
              <a:gd name="connsiteX0" fmla="*/ 6875 w 749395"/>
              <a:gd name="connsiteY0" fmla="*/ 357510 h 5837035"/>
              <a:gd name="connsiteX1" fmla="*/ 6875 w 749395"/>
              <a:gd name="connsiteY1" fmla="*/ 357510 h 5837035"/>
              <a:gd name="connsiteX2" fmla="*/ 378135 w 749395"/>
              <a:gd name="connsiteY2" fmla="*/ 364385 h 5837035"/>
              <a:gd name="connsiteX3" fmla="*/ 385010 w 749395"/>
              <a:gd name="connsiteY3" fmla="*/ 0 h 5837035"/>
              <a:gd name="connsiteX4" fmla="*/ 749395 w 749395"/>
              <a:gd name="connsiteY4" fmla="*/ 0 h 5837035"/>
              <a:gd name="connsiteX5" fmla="*/ 749395 w 749395"/>
              <a:gd name="connsiteY5" fmla="*/ 5837035 h 5837035"/>
              <a:gd name="connsiteX6" fmla="*/ 0 w 749395"/>
              <a:gd name="connsiteY6" fmla="*/ 5830159 h 5837035"/>
              <a:gd name="connsiteX7" fmla="*/ 6875 w 749395"/>
              <a:gd name="connsiteY7" fmla="*/ 357510 h 583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395" h="5837035">
                <a:moveTo>
                  <a:pt x="6875" y="357510"/>
                </a:moveTo>
                <a:lnTo>
                  <a:pt x="6875" y="357510"/>
                </a:lnTo>
                <a:lnTo>
                  <a:pt x="378135" y="364385"/>
                </a:lnTo>
                <a:lnTo>
                  <a:pt x="385010" y="0"/>
                </a:lnTo>
                <a:lnTo>
                  <a:pt x="749395" y="0"/>
                </a:lnTo>
                <a:lnTo>
                  <a:pt x="749395" y="5837035"/>
                </a:lnTo>
                <a:lnTo>
                  <a:pt x="0" y="5830159"/>
                </a:lnTo>
                <a:cubicBezTo>
                  <a:pt x="2292" y="4005943"/>
                  <a:pt x="4583" y="2181726"/>
                  <a:pt x="6875" y="357510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1F642D6F-BABA-4AC2-9453-59368A74B91E}"/>
              </a:ext>
            </a:extLst>
          </p:cNvPr>
          <p:cNvSpPr/>
          <p:nvPr/>
        </p:nvSpPr>
        <p:spPr>
          <a:xfrm>
            <a:off x="11069053" y="673768"/>
            <a:ext cx="742520" cy="5823285"/>
          </a:xfrm>
          <a:custGeom>
            <a:avLst/>
            <a:gdLst>
              <a:gd name="connsiteX0" fmla="*/ 0 w 742520"/>
              <a:gd name="connsiteY0" fmla="*/ 0 h 5823285"/>
              <a:gd name="connsiteX1" fmla="*/ 735645 w 742520"/>
              <a:gd name="connsiteY1" fmla="*/ 0 h 5823285"/>
              <a:gd name="connsiteX2" fmla="*/ 742520 w 742520"/>
              <a:gd name="connsiteY2" fmla="*/ 4737005 h 5823285"/>
              <a:gd name="connsiteX3" fmla="*/ 378135 w 742520"/>
              <a:gd name="connsiteY3" fmla="*/ 4737005 h 5823285"/>
              <a:gd name="connsiteX4" fmla="*/ 385010 w 742520"/>
              <a:gd name="connsiteY4" fmla="*/ 5823285 h 5823285"/>
              <a:gd name="connsiteX5" fmla="*/ 13750 w 742520"/>
              <a:gd name="connsiteY5" fmla="*/ 5816409 h 5823285"/>
              <a:gd name="connsiteX6" fmla="*/ 0 w 742520"/>
              <a:gd name="connsiteY6" fmla="*/ 0 h 582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2520" h="5823285">
                <a:moveTo>
                  <a:pt x="0" y="0"/>
                </a:moveTo>
                <a:lnTo>
                  <a:pt x="735645" y="0"/>
                </a:lnTo>
                <a:cubicBezTo>
                  <a:pt x="737937" y="1579002"/>
                  <a:pt x="740228" y="3158003"/>
                  <a:pt x="742520" y="4737005"/>
                </a:cubicBezTo>
                <a:lnTo>
                  <a:pt x="378135" y="4737005"/>
                </a:lnTo>
                <a:cubicBezTo>
                  <a:pt x="380427" y="5099098"/>
                  <a:pt x="382718" y="5461192"/>
                  <a:pt x="385010" y="5823285"/>
                </a:cubicBezTo>
                <a:lnTo>
                  <a:pt x="13750" y="5816409"/>
                </a:lnTo>
                <a:cubicBezTo>
                  <a:pt x="9167" y="3877606"/>
                  <a:pt x="4583" y="1938803"/>
                  <a:pt x="0" y="0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0218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255B36F5-BB38-4106-8EEB-D2D1D2557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296579"/>
              </p:ext>
            </p:extLst>
          </p:nvPr>
        </p:nvGraphicFramePr>
        <p:xfrm>
          <a:off x="5507670" y="289680"/>
          <a:ext cx="6313018" cy="621271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71354">
                  <a:extLst>
                    <a:ext uri="{9D8B030D-6E8A-4147-A177-3AD203B41FA5}">
                      <a16:colId xmlns:a16="http://schemas.microsoft.com/office/drawing/2014/main" val="1270755857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37438656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0656110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072980782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66441126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917432979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304310096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994733986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405116281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754991361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551007348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527416252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406835270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64422504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437760645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45946948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325694720"/>
                    </a:ext>
                  </a:extLst>
                </a:gridCol>
              </a:tblGrid>
              <a:tr h="365454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extLst>
                  <a:ext uri="{0D108BD9-81ED-4DB2-BD59-A6C34878D82A}">
                    <a16:rowId xmlns:a16="http://schemas.microsoft.com/office/drawing/2014/main" val="2778164603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SP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11352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SH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!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8456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“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94954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#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46653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$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984345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EQ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%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7537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SY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&amp;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98258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‘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339655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CN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(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66224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HT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EM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11518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LF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*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: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691046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VT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+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31191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,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&lt;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503893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CR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GS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-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=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966519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SO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RS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.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&gt;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41827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SI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/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?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24517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07CCCE9-20A5-49C7-AEF3-233FE9EE304F}"/>
              </a:ext>
            </a:extLst>
          </p:cNvPr>
          <p:cNvSpPr>
            <a:spLocks/>
          </p:cNvSpPr>
          <p:nvPr/>
        </p:nvSpPr>
        <p:spPr>
          <a:xfrm>
            <a:off x="4472903" y="289680"/>
            <a:ext cx="936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コントロール</a:t>
            </a:r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文字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FA8EF6-49A7-47A7-B07D-70861D150918}"/>
              </a:ext>
            </a:extLst>
          </p:cNvPr>
          <p:cNvSpPr>
            <a:spLocks/>
          </p:cNvSpPr>
          <p:nvPr/>
        </p:nvSpPr>
        <p:spPr>
          <a:xfrm>
            <a:off x="4472903" y="458880"/>
            <a:ext cx="936000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半角カナ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88361E-B09D-4E91-8623-52F78427BA03}"/>
              </a:ext>
            </a:extLst>
          </p:cNvPr>
          <p:cNvSpPr txBox="1"/>
          <p:nvPr/>
        </p:nvSpPr>
        <p:spPr>
          <a:xfrm>
            <a:off x="371312" y="222250"/>
            <a:ext cx="379354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SJIS </a:t>
            </a:r>
            <a:r>
              <a:rPr kumimoji="1" lang="ja-JP" altLang="en-US" sz="2800" dirty="0"/>
              <a:t>第二バイト目</a:t>
            </a:r>
            <a:endParaRPr kumimoji="1" lang="en-US" altLang="ja-JP" sz="28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DE24D4-423F-48F2-B13C-8B1AEB304DE5}"/>
              </a:ext>
            </a:extLst>
          </p:cNvPr>
          <p:cNvSpPr>
            <a:spLocks/>
          </p:cNvSpPr>
          <p:nvPr/>
        </p:nvSpPr>
        <p:spPr>
          <a:xfrm>
            <a:off x="4472903" y="628080"/>
            <a:ext cx="936000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半角英数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DBC7D5-2C7B-4036-A203-CAD65999A5D3}"/>
              </a:ext>
            </a:extLst>
          </p:cNvPr>
          <p:cNvSpPr>
            <a:spLocks/>
          </p:cNvSpPr>
          <p:nvPr/>
        </p:nvSpPr>
        <p:spPr>
          <a:xfrm>
            <a:off x="4472903" y="797280"/>
            <a:ext cx="936000" cy="14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en-US" altLang="ja-JP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SJIS </a:t>
            </a:r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第二バイト目</a:t>
            </a: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C54F6C44-BE1E-42B5-A524-52E49ABB78C4}"/>
              </a:ext>
            </a:extLst>
          </p:cNvPr>
          <p:cNvSpPr/>
          <p:nvPr/>
        </p:nvSpPr>
        <p:spPr>
          <a:xfrm>
            <a:off x="7379317" y="630987"/>
            <a:ext cx="4441371" cy="5871411"/>
          </a:xfrm>
          <a:custGeom>
            <a:avLst/>
            <a:gdLst>
              <a:gd name="connsiteX0" fmla="*/ 0 w 4441371"/>
              <a:gd name="connsiteY0" fmla="*/ 13751 h 5871411"/>
              <a:gd name="connsiteX1" fmla="*/ 13750 w 4441371"/>
              <a:gd name="connsiteY1" fmla="*/ 5871411 h 5871411"/>
              <a:gd name="connsiteX2" fmla="*/ 1106905 w 4441371"/>
              <a:gd name="connsiteY2" fmla="*/ 5864536 h 5871411"/>
              <a:gd name="connsiteX3" fmla="*/ 1106905 w 4441371"/>
              <a:gd name="connsiteY3" fmla="*/ 5500151 h 5871411"/>
              <a:gd name="connsiteX4" fmla="*/ 1478165 w 4441371"/>
              <a:gd name="connsiteY4" fmla="*/ 5507026 h 5871411"/>
              <a:gd name="connsiteX5" fmla="*/ 1478165 w 4441371"/>
              <a:gd name="connsiteY5" fmla="*/ 5850785 h 5871411"/>
              <a:gd name="connsiteX6" fmla="*/ 4090736 w 4441371"/>
              <a:gd name="connsiteY6" fmla="*/ 5864536 h 5871411"/>
              <a:gd name="connsiteX7" fmla="*/ 4070111 w 4441371"/>
              <a:gd name="connsiteY7" fmla="*/ 4771381 h 5871411"/>
              <a:gd name="connsiteX8" fmla="*/ 4441371 w 4441371"/>
              <a:gd name="connsiteY8" fmla="*/ 4771381 h 5871411"/>
              <a:gd name="connsiteX9" fmla="*/ 4434496 w 4441371"/>
              <a:gd name="connsiteY9" fmla="*/ 0 h 5871411"/>
              <a:gd name="connsiteX10" fmla="*/ 0 w 4441371"/>
              <a:gd name="connsiteY10" fmla="*/ 13751 h 5871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41371" h="5871411">
                <a:moveTo>
                  <a:pt x="0" y="13751"/>
                </a:moveTo>
                <a:cubicBezTo>
                  <a:pt x="4583" y="1966304"/>
                  <a:pt x="9167" y="3918858"/>
                  <a:pt x="13750" y="5871411"/>
                </a:cubicBezTo>
                <a:lnTo>
                  <a:pt x="1106905" y="5864536"/>
                </a:lnTo>
                <a:lnTo>
                  <a:pt x="1106905" y="5500151"/>
                </a:lnTo>
                <a:lnTo>
                  <a:pt x="1478165" y="5507026"/>
                </a:lnTo>
                <a:lnTo>
                  <a:pt x="1478165" y="5850785"/>
                </a:lnTo>
                <a:lnTo>
                  <a:pt x="4090736" y="5864536"/>
                </a:lnTo>
                <a:lnTo>
                  <a:pt x="4070111" y="4771381"/>
                </a:lnTo>
                <a:lnTo>
                  <a:pt x="4441371" y="4771381"/>
                </a:lnTo>
                <a:cubicBezTo>
                  <a:pt x="4439079" y="3180921"/>
                  <a:pt x="4436788" y="1590460"/>
                  <a:pt x="4434496" y="0"/>
                </a:cubicBezTo>
                <a:lnTo>
                  <a:pt x="0" y="13751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CB7983EA-EFCB-4758-9690-C3401458EC63}"/>
              </a:ext>
            </a:extLst>
          </p:cNvPr>
          <p:cNvSpPr/>
          <p:nvPr/>
        </p:nvSpPr>
        <p:spPr>
          <a:xfrm>
            <a:off x="9217419" y="647422"/>
            <a:ext cx="373769" cy="5826797"/>
          </a:xfrm>
          <a:custGeom>
            <a:avLst/>
            <a:gdLst>
              <a:gd name="connsiteX0" fmla="*/ 0 w 373769"/>
              <a:gd name="connsiteY0" fmla="*/ 5826797 h 5826797"/>
              <a:gd name="connsiteX1" fmla="*/ 0 w 373769"/>
              <a:gd name="connsiteY1" fmla="*/ 5479725 h 5826797"/>
              <a:gd name="connsiteX2" fmla="*/ 373769 w 373769"/>
              <a:gd name="connsiteY2" fmla="*/ 5479725 h 5826797"/>
              <a:gd name="connsiteX3" fmla="*/ 373769 w 373769"/>
              <a:gd name="connsiteY3" fmla="*/ 0 h 582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769" h="5826797">
                <a:moveTo>
                  <a:pt x="0" y="5826797"/>
                </a:moveTo>
                <a:lnTo>
                  <a:pt x="0" y="5479725"/>
                </a:lnTo>
                <a:lnTo>
                  <a:pt x="373769" y="5479725"/>
                </a:lnTo>
                <a:lnTo>
                  <a:pt x="373769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441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255B36F5-BB38-4106-8EEB-D2D1D2557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166914"/>
              </p:ext>
            </p:extLst>
          </p:nvPr>
        </p:nvGraphicFramePr>
        <p:xfrm>
          <a:off x="5507670" y="289680"/>
          <a:ext cx="6313018" cy="621271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71354">
                  <a:extLst>
                    <a:ext uri="{9D8B030D-6E8A-4147-A177-3AD203B41FA5}">
                      <a16:colId xmlns:a16="http://schemas.microsoft.com/office/drawing/2014/main" val="1270755857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37438656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0656110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072980782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66441126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917432979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304310096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994733986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405116281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754991361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551007348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527416252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406835270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64422504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437760645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45946948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325694720"/>
                    </a:ext>
                  </a:extLst>
                </a:gridCol>
              </a:tblGrid>
              <a:tr h="365454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extLst>
                  <a:ext uri="{0D108BD9-81ED-4DB2-BD59-A6C34878D82A}">
                    <a16:rowId xmlns:a16="http://schemas.microsoft.com/office/drawing/2014/main" val="2778164603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SP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@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P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`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p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11352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SH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!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Q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q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8456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“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R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r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94954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#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46653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$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984345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EQ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%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7537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SY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&amp;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V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v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98258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‘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G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W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g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w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339655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CN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(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H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h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66224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HT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EM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I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Y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i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y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11518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LF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*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: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J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Z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j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z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691046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VT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+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[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{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31191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,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&lt;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\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|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503893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CR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GS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-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=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M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]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m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}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966519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SO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RS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.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&gt;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^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~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SS2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41827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SI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/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?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O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_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o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SS3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24517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07CCCE9-20A5-49C7-AEF3-233FE9EE304F}"/>
              </a:ext>
            </a:extLst>
          </p:cNvPr>
          <p:cNvSpPr>
            <a:spLocks/>
          </p:cNvSpPr>
          <p:nvPr/>
        </p:nvSpPr>
        <p:spPr>
          <a:xfrm>
            <a:off x="4472903" y="289680"/>
            <a:ext cx="936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コントロール</a:t>
            </a:r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文字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88361E-B09D-4E91-8623-52F78427BA03}"/>
              </a:ext>
            </a:extLst>
          </p:cNvPr>
          <p:cNvSpPr txBox="1"/>
          <p:nvPr/>
        </p:nvSpPr>
        <p:spPr>
          <a:xfrm>
            <a:off x="371312" y="222250"/>
            <a:ext cx="379354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EUC</a:t>
            </a:r>
            <a:endParaRPr kumimoji="1" lang="en-US" altLang="ja-JP" sz="28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DE24D4-423F-48F2-B13C-8B1AEB304DE5}"/>
              </a:ext>
            </a:extLst>
          </p:cNvPr>
          <p:cNvSpPr>
            <a:spLocks/>
          </p:cNvSpPr>
          <p:nvPr/>
        </p:nvSpPr>
        <p:spPr>
          <a:xfrm>
            <a:off x="4472903" y="628080"/>
            <a:ext cx="936000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半角英数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DBC7D5-2C7B-4036-A203-CAD65999A5D3}"/>
              </a:ext>
            </a:extLst>
          </p:cNvPr>
          <p:cNvSpPr>
            <a:spLocks/>
          </p:cNvSpPr>
          <p:nvPr/>
        </p:nvSpPr>
        <p:spPr>
          <a:xfrm>
            <a:off x="4472903" y="797280"/>
            <a:ext cx="936000" cy="14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en-US" altLang="ja-JP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EUC </a:t>
            </a:r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第</a:t>
            </a:r>
            <a:r>
              <a:rPr kumimoji="1" lang="en-US" altLang="ja-JP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1, 2 </a:t>
            </a:r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バイト目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AD0B431-C23B-4857-A34D-937033DAF15E}"/>
              </a:ext>
            </a:extLst>
          </p:cNvPr>
          <p:cNvSpPr>
            <a:spLocks/>
          </p:cNvSpPr>
          <p:nvPr/>
        </p:nvSpPr>
        <p:spPr>
          <a:xfrm>
            <a:off x="4472903" y="458880"/>
            <a:ext cx="936000" cy="14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en-US" altLang="ja-JP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EUC </a:t>
            </a:r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シフトコード</a:t>
            </a:r>
          </a:p>
        </p:txBody>
      </p:sp>
    </p:spTree>
    <p:extLst>
      <p:ext uri="{BB962C8B-B14F-4D97-AF65-F5344CB8AC3E}">
        <p14:creationId xmlns:p14="http://schemas.microsoft.com/office/powerpoint/2010/main" val="589979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95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38F4291-1DC4-41BB-A946-299E8FEFA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14492"/>
              </p:ext>
            </p:extLst>
          </p:nvPr>
        </p:nvGraphicFramePr>
        <p:xfrm>
          <a:off x="520700" y="2531870"/>
          <a:ext cx="7336177" cy="3017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159041903"/>
                    </a:ext>
                  </a:extLst>
                </a:gridCol>
                <a:gridCol w="1406842">
                  <a:extLst>
                    <a:ext uri="{9D8B030D-6E8A-4147-A177-3AD203B41FA5}">
                      <a16:colId xmlns:a16="http://schemas.microsoft.com/office/drawing/2014/main" val="3210792609"/>
                    </a:ext>
                  </a:extLst>
                </a:gridCol>
                <a:gridCol w="2345055">
                  <a:extLst>
                    <a:ext uri="{9D8B030D-6E8A-4147-A177-3AD203B41FA5}">
                      <a16:colId xmlns:a16="http://schemas.microsoft.com/office/drawing/2014/main" val="380309269"/>
                    </a:ext>
                  </a:extLst>
                </a:gridCol>
                <a:gridCol w="2464775">
                  <a:extLst>
                    <a:ext uri="{9D8B030D-6E8A-4147-A177-3AD203B41FA5}">
                      <a16:colId xmlns:a16="http://schemas.microsoft.com/office/drawing/2014/main" val="795101281"/>
                    </a:ext>
                  </a:extLst>
                </a:gridCol>
              </a:tblGrid>
              <a:tr h="1872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範囲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主な文字種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999119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第０面：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0x00</a:t>
                      </a:r>
                      <a:endParaRPr 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U+0000 - U+FFFF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基本多言語面</a:t>
                      </a:r>
                      <a:endParaRPr lang="en-US" altLang="ja-JP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Basic Multilingual Plane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基本的な文字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783072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第１面：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0x01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U+10000 - U+1FFFF</a:t>
                      </a:r>
                      <a:endParaRPr lang="ja-JP" alt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追加多言語面</a:t>
                      </a:r>
                      <a:endParaRPr lang="en-US" altLang="ja-JP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Supplementary Multilingual Plane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古代文字や記号・絵文字類など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678861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第２面：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0x02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U+20000 - U+2FFFF</a:t>
                      </a:r>
                      <a:endParaRPr lang="ja-JP" alt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追加漢字面</a:t>
                      </a:r>
                      <a:endParaRPr lang="en-US" altLang="ja-JP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Supplementary Ideographic Plane</a:t>
                      </a:r>
                      <a:endParaRPr lang="ja-JP" alt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漢字専用領域</a:t>
                      </a:r>
                      <a:endParaRPr lang="ja-JP" alt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341868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第３面：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0x03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U+30000 - U+3FFFF</a:t>
                      </a:r>
                      <a:endParaRPr lang="ja-JP" alt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第三漢字面</a:t>
                      </a:r>
                      <a:endParaRPr lang="en-US" altLang="ja-JP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Tertiary Ideographic Plane</a:t>
                      </a:r>
                      <a:endParaRPr lang="ja-JP" alt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追加漢字面に入りきらなかった漢字など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155217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第４面：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0x04</a:t>
                      </a: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～</a:t>
                      </a:r>
                      <a:endParaRPr lang="en-US" altLang="ja-JP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第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13</a:t>
                      </a: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面：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0x0D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U+40000 - U+DFFFF</a:t>
                      </a:r>
                      <a:endParaRPr lang="ja-JP" alt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未使用</a:t>
                      </a:r>
                      <a:endParaRPr 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未使用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9900224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第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14</a:t>
                      </a: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面：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0x0E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U+E0000 - U+EFFFF</a:t>
                      </a:r>
                      <a:endParaRPr lang="ja-JP" alt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追加特殊用途面</a:t>
                      </a:r>
                      <a:endParaRPr lang="en-US" altLang="ja-JP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Supplementary Special-purpose Plane</a:t>
                      </a:r>
                      <a:endParaRPr lang="ja-JP" alt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制御コード専用領域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617460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第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15</a:t>
                      </a: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面：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0x0F</a:t>
                      </a: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～</a:t>
                      </a:r>
                      <a:endParaRPr lang="en-US" altLang="ja-JP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第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16</a:t>
                      </a: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面：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0x10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U+F0000 - U+10FFFF</a:t>
                      </a:r>
                      <a:endParaRPr lang="ja-JP" alt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私用面</a:t>
                      </a:r>
                      <a:endParaRPr lang="en-US" altLang="ja-JP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Private Use Plane</a:t>
                      </a:r>
                      <a:endParaRPr lang="ja-JP" alt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BMP</a:t>
                      </a: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の 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U+E000 - U+F8FF </a:t>
                      </a: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の領域の拡張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495112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721480-9619-4B52-83AF-B955D202CCD6}"/>
              </a:ext>
            </a:extLst>
          </p:cNvPr>
          <p:cNvSpPr/>
          <p:nvPr/>
        </p:nvSpPr>
        <p:spPr>
          <a:xfrm>
            <a:off x="520700" y="2530090"/>
            <a:ext cx="7336177" cy="30175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ABE0DC-FDA3-413C-8B8D-575251F129A9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各面の文字種</a:t>
            </a:r>
          </a:p>
        </p:txBody>
      </p:sp>
    </p:spTree>
    <p:extLst>
      <p:ext uri="{BB962C8B-B14F-4D97-AF65-F5344CB8AC3E}">
        <p14:creationId xmlns:p14="http://schemas.microsoft.com/office/powerpoint/2010/main" val="295649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153544E0-C851-46F9-BC44-060A9F016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353846"/>
              </p:ext>
            </p:extLst>
          </p:nvPr>
        </p:nvGraphicFramePr>
        <p:xfrm>
          <a:off x="1098550" y="1773888"/>
          <a:ext cx="812800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48">
                  <a:extLst>
                    <a:ext uri="{9D8B030D-6E8A-4147-A177-3AD203B41FA5}">
                      <a16:colId xmlns:a16="http://schemas.microsoft.com/office/drawing/2014/main" val="1777314560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972255486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01464882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85133049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48497999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24633490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03607541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17964821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39307148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28362594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73652705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641391178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15807870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467497441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73286423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7874875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293924786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45327573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4024577833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98893861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704642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83362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面</a:t>
                      </a: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 (plane)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区 </a:t>
                      </a: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(row)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点 </a:t>
                      </a: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(cell)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694500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C2E09B-2970-42CE-B0A5-67F96B28BC90}"/>
              </a:ext>
            </a:extLst>
          </p:cNvPr>
          <p:cNvSpPr/>
          <p:nvPr/>
        </p:nvSpPr>
        <p:spPr>
          <a:xfrm>
            <a:off x="760004" y="3144394"/>
            <a:ext cx="8640000" cy="18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aphicFrame>
        <p:nvGraphicFramePr>
          <p:cNvPr id="7" name="表 2">
            <a:extLst>
              <a:ext uri="{FF2B5EF4-FFF2-40B4-BE49-F238E27FC236}">
                <a16:creationId xmlns:a16="http://schemas.microsoft.com/office/drawing/2014/main" id="{52BC8689-47EE-491B-9AE7-FD56CCC46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352547"/>
              </p:ext>
            </p:extLst>
          </p:nvPr>
        </p:nvGraphicFramePr>
        <p:xfrm>
          <a:off x="1016000" y="3538729"/>
          <a:ext cx="812800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48">
                  <a:extLst>
                    <a:ext uri="{9D8B030D-6E8A-4147-A177-3AD203B41FA5}">
                      <a16:colId xmlns:a16="http://schemas.microsoft.com/office/drawing/2014/main" val="1777314560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972255486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01464882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85133049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48497999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24633490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03607541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17964821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39307148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28362594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73652705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641391178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15807870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467497441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73286423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7874875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293924786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45327573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4024577833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98893861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704642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83362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面</a:t>
                      </a: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 (plane)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区点</a:t>
                      </a: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 (row, cell)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694500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77B9EF-6834-4233-9BC7-11F091E7EB80}"/>
              </a:ext>
            </a:extLst>
          </p:cNvPr>
          <p:cNvSpPr txBox="1"/>
          <p:nvPr/>
        </p:nvSpPr>
        <p:spPr>
          <a:xfrm flipH="1">
            <a:off x="3801650" y="3300465"/>
            <a:ext cx="26479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Code Point 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98DA9A3-C9E1-4136-8E56-B51A04F973B9}"/>
              </a:ext>
            </a:extLst>
          </p:cNvPr>
          <p:cNvCxnSpPr/>
          <p:nvPr/>
        </p:nvCxnSpPr>
        <p:spPr>
          <a:xfrm>
            <a:off x="5262150" y="3538729"/>
            <a:ext cx="0" cy="12566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F039301-81F3-46A1-91E1-442C0507E99F}"/>
              </a:ext>
            </a:extLst>
          </p:cNvPr>
          <p:cNvCxnSpPr/>
          <p:nvPr/>
        </p:nvCxnSpPr>
        <p:spPr>
          <a:xfrm>
            <a:off x="9144008" y="3532379"/>
            <a:ext cx="0" cy="12566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1859B38-A560-4863-AFF7-43C2161AC6D0}"/>
              </a:ext>
            </a:extLst>
          </p:cNvPr>
          <p:cNvCxnSpPr/>
          <p:nvPr/>
        </p:nvCxnSpPr>
        <p:spPr>
          <a:xfrm>
            <a:off x="1016000" y="3532379"/>
            <a:ext cx="0" cy="12566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9C82AC2-95A1-4D47-A4B9-123068E94E1F}"/>
              </a:ext>
            </a:extLst>
          </p:cNvPr>
          <p:cNvSpPr/>
          <p:nvPr/>
        </p:nvSpPr>
        <p:spPr>
          <a:xfrm>
            <a:off x="842554" y="1441572"/>
            <a:ext cx="8640000" cy="13144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4473994-DCED-4435-B4ED-456854D68506}"/>
              </a:ext>
            </a:extLst>
          </p:cNvPr>
          <p:cNvSpPr txBox="1"/>
          <p:nvPr/>
        </p:nvSpPr>
        <p:spPr>
          <a:xfrm flipH="1">
            <a:off x="3651250" y="1531073"/>
            <a:ext cx="26479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Code Point 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1DBB51C-9ADD-4378-A6B8-36AD55CD057C}"/>
              </a:ext>
            </a:extLst>
          </p:cNvPr>
          <p:cNvCxnSpPr/>
          <p:nvPr/>
        </p:nvCxnSpPr>
        <p:spPr>
          <a:xfrm>
            <a:off x="1016000" y="4463812"/>
            <a:ext cx="42461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9B26F91-0A84-433B-93F0-F8C01972484D}"/>
              </a:ext>
            </a:extLst>
          </p:cNvPr>
          <p:cNvCxnSpPr>
            <a:cxnSpLocks/>
          </p:cNvCxnSpPr>
          <p:nvPr/>
        </p:nvCxnSpPr>
        <p:spPr>
          <a:xfrm>
            <a:off x="5262150" y="4463812"/>
            <a:ext cx="38701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55B4261-A789-42F7-BF50-F5AD9A76480A}"/>
              </a:ext>
            </a:extLst>
          </p:cNvPr>
          <p:cNvSpPr txBox="1"/>
          <p:nvPr/>
        </p:nvSpPr>
        <p:spPr>
          <a:xfrm flipH="1">
            <a:off x="5878016" y="4463812"/>
            <a:ext cx="26479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下位 </a:t>
            </a:r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10bit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4D752E9-D5D3-4423-AA3F-8970A4FE028B}"/>
              </a:ext>
            </a:extLst>
          </p:cNvPr>
          <p:cNvSpPr txBox="1"/>
          <p:nvPr/>
        </p:nvSpPr>
        <p:spPr>
          <a:xfrm flipH="1">
            <a:off x="1631866" y="4473484"/>
            <a:ext cx="26479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上位 </a:t>
            </a:r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11bit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BCD1FA4-1004-481E-BF2F-44A310432434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コードポイントの構成</a:t>
            </a:r>
          </a:p>
        </p:txBody>
      </p:sp>
    </p:spTree>
    <p:extLst>
      <p:ext uri="{BB962C8B-B14F-4D97-AF65-F5344CB8AC3E}">
        <p14:creationId xmlns:p14="http://schemas.microsoft.com/office/powerpoint/2010/main" val="155256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E7AEF7D8-E554-4EC8-917B-D00049EBC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296466"/>
              </p:ext>
            </p:extLst>
          </p:nvPr>
        </p:nvGraphicFramePr>
        <p:xfrm>
          <a:off x="2125859" y="2932039"/>
          <a:ext cx="774096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48">
                  <a:extLst>
                    <a:ext uri="{9D8B030D-6E8A-4147-A177-3AD203B41FA5}">
                      <a16:colId xmlns:a16="http://schemas.microsoft.com/office/drawing/2014/main" val="3972255486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01464882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85133049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48497999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24633490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03607541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17964821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39307148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28362594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73652705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641391178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15807870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467497441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73286423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7874875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293924786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45327573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4024577833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98893861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704642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8336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面 </a:t>
                      </a: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(plane-1)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区点</a:t>
                      </a: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 (row, cell)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694500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EFAA04B-55D6-4414-8B64-9D59E8207A30}"/>
              </a:ext>
            </a:extLst>
          </p:cNvPr>
          <p:cNvSpPr/>
          <p:nvPr/>
        </p:nvSpPr>
        <p:spPr>
          <a:xfrm>
            <a:off x="687469" y="1542981"/>
            <a:ext cx="9440050" cy="27420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aphicFrame>
        <p:nvGraphicFramePr>
          <p:cNvPr id="4" name="表 2">
            <a:extLst>
              <a:ext uri="{FF2B5EF4-FFF2-40B4-BE49-F238E27FC236}">
                <a16:creationId xmlns:a16="http://schemas.microsoft.com/office/drawing/2014/main" id="{9F18057F-8707-4977-AAB2-9E76139E6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678336"/>
              </p:ext>
            </p:extLst>
          </p:nvPr>
        </p:nvGraphicFramePr>
        <p:xfrm>
          <a:off x="1743515" y="1937317"/>
          <a:ext cx="812800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48">
                  <a:extLst>
                    <a:ext uri="{9D8B030D-6E8A-4147-A177-3AD203B41FA5}">
                      <a16:colId xmlns:a16="http://schemas.microsoft.com/office/drawing/2014/main" val="1777314560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972255486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01464882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85133049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48497999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24633490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03607541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17964821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39307148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28362594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73652705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641391178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15807870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467497441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73286423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7874875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293924786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45327573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4024577833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98893861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704642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83362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面</a:t>
                      </a: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 (plane)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区点</a:t>
                      </a: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 (row, cell)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694500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DEC1E4-5006-4757-AEF5-4EDC9A8A2B21}"/>
              </a:ext>
            </a:extLst>
          </p:cNvPr>
          <p:cNvSpPr txBox="1"/>
          <p:nvPr/>
        </p:nvSpPr>
        <p:spPr>
          <a:xfrm flipH="1">
            <a:off x="4529165" y="1699053"/>
            <a:ext cx="26479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Code Point 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481B660-F02C-42DD-A2C7-2D42F0C655B1}"/>
              </a:ext>
            </a:extLst>
          </p:cNvPr>
          <p:cNvCxnSpPr>
            <a:cxnSpLocks/>
          </p:cNvCxnSpPr>
          <p:nvPr/>
        </p:nvCxnSpPr>
        <p:spPr>
          <a:xfrm>
            <a:off x="5996339" y="1937317"/>
            <a:ext cx="0" cy="21874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1FA86E6-18B7-419A-B9D4-AE80D11C5178}"/>
              </a:ext>
            </a:extLst>
          </p:cNvPr>
          <p:cNvCxnSpPr>
            <a:cxnSpLocks/>
          </p:cNvCxnSpPr>
          <p:nvPr/>
        </p:nvCxnSpPr>
        <p:spPr>
          <a:xfrm>
            <a:off x="9871523" y="1930967"/>
            <a:ext cx="0" cy="21938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3244331-EB6A-4211-8195-B346FE8D6C1C}"/>
              </a:ext>
            </a:extLst>
          </p:cNvPr>
          <p:cNvCxnSpPr>
            <a:cxnSpLocks/>
          </p:cNvCxnSpPr>
          <p:nvPr/>
        </p:nvCxnSpPr>
        <p:spPr>
          <a:xfrm>
            <a:off x="1743515" y="1930967"/>
            <a:ext cx="0" cy="7480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4671D65-ECC9-4EF9-9AF1-083E4EC2EAC6}"/>
              </a:ext>
            </a:extLst>
          </p:cNvPr>
          <p:cNvCxnSpPr>
            <a:cxnSpLocks/>
          </p:cNvCxnSpPr>
          <p:nvPr/>
        </p:nvCxnSpPr>
        <p:spPr>
          <a:xfrm>
            <a:off x="2126231" y="2920664"/>
            <a:ext cx="0" cy="12041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31C9A85-F5D9-4779-9F6B-CF4E374BF273}"/>
              </a:ext>
            </a:extLst>
          </p:cNvPr>
          <p:cNvCxnSpPr/>
          <p:nvPr/>
        </p:nvCxnSpPr>
        <p:spPr>
          <a:xfrm>
            <a:off x="1743515" y="2685347"/>
            <a:ext cx="382344" cy="246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B51DC05-BE3C-4E30-A395-F04922465CBB}"/>
              </a:ext>
            </a:extLst>
          </p:cNvPr>
          <p:cNvCxnSpPr>
            <a:cxnSpLocks/>
          </p:cNvCxnSpPr>
          <p:nvPr/>
        </p:nvCxnSpPr>
        <p:spPr>
          <a:xfrm flipH="1">
            <a:off x="3677622" y="2685347"/>
            <a:ext cx="1" cy="246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8E5DB02-2E78-4A27-8CDD-25B364032E99}"/>
              </a:ext>
            </a:extLst>
          </p:cNvPr>
          <p:cNvCxnSpPr>
            <a:cxnSpLocks/>
          </p:cNvCxnSpPr>
          <p:nvPr/>
        </p:nvCxnSpPr>
        <p:spPr>
          <a:xfrm>
            <a:off x="2125859" y="3882023"/>
            <a:ext cx="38638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E37F081-44A8-4943-9940-668E8E09ED94}"/>
              </a:ext>
            </a:extLst>
          </p:cNvPr>
          <p:cNvCxnSpPr>
            <a:cxnSpLocks/>
          </p:cNvCxnSpPr>
          <p:nvPr/>
        </p:nvCxnSpPr>
        <p:spPr>
          <a:xfrm flipV="1">
            <a:off x="5996339" y="3882023"/>
            <a:ext cx="386343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9B1DFDD-7F28-4F28-92BF-D5ADAD1DC89D}"/>
              </a:ext>
            </a:extLst>
          </p:cNvPr>
          <p:cNvSpPr txBox="1"/>
          <p:nvPr/>
        </p:nvSpPr>
        <p:spPr>
          <a:xfrm flipH="1">
            <a:off x="2675552" y="3872675"/>
            <a:ext cx="26479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上位 </a:t>
            </a:r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10bit = </a:t>
            </a:r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ハイサロゲート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68E5440-E527-48F4-8A7D-F655705BC80A}"/>
              </a:ext>
            </a:extLst>
          </p:cNvPr>
          <p:cNvSpPr txBox="1"/>
          <p:nvPr/>
        </p:nvSpPr>
        <p:spPr>
          <a:xfrm flipH="1">
            <a:off x="6665787" y="3872350"/>
            <a:ext cx="26479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下位 </a:t>
            </a:r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10bit = </a:t>
            </a:r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ローサロゲート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" name="矢印: 右カーブ 15">
            <a:extLst>
              <a:ext uri="{FF2B5EF4-FFF2-40B4-BE49-F238E27FC236}">
                <a16:creationId xmlns:a16="http://schemas.microsoft.com/office/drawing/2014/main" id="{DE4C6019-CF1A-48B6-8C32-708A6D497BC9}"/>
              </a:ext>
            </a:extLst>
          </p:cNvPr>
          <p:cNvSpPr/>
          <p:nvPr/>
        </p:nvSpPr>
        <p:spPr>
          <a:xfrm rot="20839957">
            <a:off x="1296347" y="2401388"/>
            <a:ext cx="382344" cy="1301519"/>
          </a:xfrm>
          <a:prstGeom prst="curv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E282911-9DB8-4954-BACA-0EC7B0DB411B}"/>
              </a:ext>
            </a:extLst>
          </p:cNvPr>
          <p:cNvSpPr txBox="1"/>
          <p:nvPr/>
        </p:nvSpPr>
        <p:spPr>
          <a:xfrm rot="16200000" flipH="1">
            <a:off x="-202262" y="2822522"/>
            <a:ext cx="26479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2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CodePoint</a:t>
            </a:r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 – 0x10000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9493076-E07C-49B5-9934-5816D9F5D9FE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サロゲートペアへの変換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71402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0FF298D2-365A-47ED-9E85-F11CAEFD1405}"/>
              </a:ext>
            </a:extLst>
          </p:cNvPr>
          <p:cNvSpPr/>
          <p:nvPr/>
        </p:nvSpPr>
        <p:spPr>
          <a:xfrm>
            <a:off x="4288267" y="2025874"/>
            <a:ext cx="1080000" cy="1080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こ</a:t>
            </a:r>
            <a:endParaRPr kumimoji="1"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1600" dirty="0"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U+3053)</a:t>
            </a:r>
            <a:endParaRPr kumimoji="1" lang="ja-JP" altLang="en-US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EC27EBC6-0171-4B98-AEBC-EDA4983FDA96}"/>
              </a:ext>
            </a:extLst>
          </p:cNvPr>
          <p:cNvSpPr/>
          <p:nvPr/>
        </p:nvSpPr>
        <p:spPr>
          <a:xfrm>
            <a:off x="5521928" y="2025874"/>
            <a:ext cx="1080000" cy="1080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ん</a:t>
            </a: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1600" dirty="0"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U+3093)</a:t>
            </a:r>
            <a:endParaRPr kumimoji="1" lang="ja-JP" altLang="en-US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346D8F12-E452-4749-89EC-E1E75ACA91B5}"/>
              </a:ext>
            </a:extLst>
          </p:cNvPr>
          <p:cNvSpPr/>
          <p:nvPr/>
        </p:nvSpPr>
        <p:spPr>
          <a:xfrm>
            <a:off x="6755589" y="2025874"/>
            <a:ext cx="1080000" cy="1080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に</a:t>
            </a:r>
            <a:endParaRPr kumimoji="1"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1600" dirty="0"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U+3068)</a:t>
            </a:r>
            <a:endParaRPr kumimoji="1" lang="ja-JP" altLang="en-US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50B9AB86-962D-46F2-8964-D86B78B6BB7D}"/>
              </a:ext>
            </a:extLst>
          </p:cNvPr>
          <p:cNvSpPr/>
          <p:nvPr/>
        </p:nvSpPr>
        <p:spPr>
          <a:xfrm>
            <a:off x="7989250" y="2025874"/>
            <a:ext cx="1080000" cy="1080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ち</a:t>
            </a: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1600" dirty="0"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U+3061)</a:t>
            </a:r>
            <a:endParaRPr kumimoji="1" lang="ja-JP" altLang="en-US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ACEF198C-F521-44F4-BA1F-1BF9B4AF873D}"/>
              </a:ext>
            </a:extLst>
          </p:cNvPr>
          <p:cNvSpPr/>
          <p:nvPr/>
        </p:nvSpPr>
        <p:spPr>
          <a:xfrm>
            <a:off x="9222911" y="2025874"/>
            <a:ext cx="1080000" cy="1080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は</a:t>
            </a: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1600" dirty="0"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U+306F)</a:t>
            </a:r>
            <a:endParaRPr kumimoji="1" lang="ja-JP" altLang="en-US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" name="直方体 6">
            <a:extLst>
              <a:ext uri="{FF2B5EF4-FFF2-40B4-BE49-F238E27FC236}">
                <a16:creationId xmlns:a16="http://schemas.microsoft.com/office/drawing/2014/main" id="{26E7C349-C63E-47CA-BFE1-31016F7920D5}"/>
              </a:ext>
            </a:extLst>
          </p:cNvPr>
          <p:cNvSpPr/>
          <p:nvPr/>
        </p:nvSpPr>
        <p:spPr>
          <a:xfrm>
            <a:off x="4288267" y="3986240"/>
            <a:ext cx="1080000" cy="108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CBB2784E-C2C9-4474-B9FF-B2E7FDFEC1AD}"/>
              </a:ext>
            </a:extLst>
          </p:cNvPr>
          <p:cNvSpPr>
            <a:spLocks noChangeAspect="1"/>
          </p:cNvSpPr>
          <p:nvPr/>
        </p:nvSpPr>
        <p:spPr>
          <a:xfrm>
            <a:off x="4684267" y="3842240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こ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" name="直方体 8">
            <a:extLst>
              <a:ext uri="{FF2B5EF4-FFF2-40B4-BE49-F238E27FC236}">
                <a16:creationId xmlns:a16="http://schemas.microsoft.com/office/drawing/2014/main" id="{EDD7A2AF-B715-4D09-A3A6-4F3075CFEE77}"/>
              </a:ext>
            </a:extLst>
          </p:cNvPr>
          <p:cNvSpPr/>
          <p:nvPr/>
        </p:nvSpPr>
        <p:spPr>
          <a:xfrm>
            <a:off x="5521928" y="3986240"/>
            <a:ext cx="1080000" cy="108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E6FC322F-1E41-4BCB-B542-752D79780529}"/>
              </a:ext>
            </a:extLst>
          </p:cNvPr>
          <p:cNvSpPr>
            <a:spLocks noChangeAspect="1"/>
          </p:cNvSpPr>
          <p:nvPr/>
        </p:nvSpPr>
        <p:spPr>
          <a:xfrm>
            <a:off x="5917928" y="3842240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ん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" name="直方体 10">
            <a:extLst>
              <a:ext uri="{FF2B5EF4-FFF2-40B4-BE49-F238E27FC236}">
                <a16:creationId xmlns:a16="http://schemas.microsoft.com/office/drawing/2014/main" id="{1A4EF06F-E5F7-48AA-9E1A-85E55C1A4A4E}"/>
              </a:ext>
            </a:extLst>
          </p:cNvPr>
          <p:cNvSpPr/>
          <p:nvPr/>
        </p:nvSpPr>
        <p:spPr>
          <a:xfrm>
            <a:off x="6755589" y="3986240"/>
            <a:ext cx="1080000" cy="108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メモ 11">
            <a:extLst>
              <a:ext uri="{FF2B5EF4-FFF2-40B4-BE49-F238E27FC236}">
                <a16:creationId xmlns:a16="http://schemas.microsoft.com/office/drawing/2014/main" id="{D4ED9CE2-D258-46F8-971A-74B85622A004}"/>
              </a:ext>
            </a:extLst>
          </p:cNvPr>
          <p:cNvSpPr>
            <a:spLocks noChangeAspect="1"/>
          </p:cNvSpPr>
          <p:nvPr/>
        </p:nvSpPr>
        <p:spPr>
          <a:xfrm>
            <a:off x="7151589" y="3842240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に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" name="直方体 12">
            <a:extLst>
              <a:ext uri="{FF2B5EF4-FFF2-40B4-BE49-F238E27FC236}">
                <a16:creationId xmlns:a16="http://schemas.microsoft.com/office/drawing/2014/main" id="{06784ECA-2CBF-47F8-ADF6-5E8973DD1B88}"/>
              </a:ext>
            </a:extLst>
          </p:cNvPr>
          <p:cNvSpPr/>
          <p:nvPr/>
        </p:nvSpPr>
        <p:spPr>
          <a:xfrm>
            <a:off x="7989250" y="3986240"/>
            <a:ext cx="1080000" cy="108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メモ 13">
            <a:extLst>
              <a:ext uri="{FF2B5EF4-FFF2-40B4-BE49-F238E27FC236}">
                <a16:creationId xmlns:a16="http://schemas.microsoft.com/office/drawing/2014/main" id="{40AB347D-264C-4BFF-8EF6-8C3EF5ACF72B}"/>
              </a:ext>
            </a:extLst>
          </p:cNvPr>
          <p:cNvSpPr>
            <a:spLocks noChangeAspect="1"/>
          </p:cNvSpPr>
          <p:nvPr/>
        </p:nvSpPr>
        <p:spPr>
          <a:xfrm>
            <a:off x="8385250" y="3842240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ち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" name="直方体 14">
            <a:extLst>
              <a:ext uri="{FF2B5EF4-FFF2-40B4-BE49-F238E27FC236}">
                <a16:creationId xmlns:a16="http://schemas.microsoft.com/office/drawing/2014/main" id="{E68CCF1E-8EEB-457E-9AD7-1018940E5FEC}"/>
              </a:ext>
            </a:extLst>
          </p:cNvPr>
          <p:cNvSpPr/>
          <p:nvPr/>
        </p:nvSpPr>
        <p:spPr>
          <a:xfrm>
            <a:off x="9222911" y="3986240"/>
            <a:ext cx="1080000" cy="108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メモ 15">
            <a:extLst>
              <a:ext uri="{FF2B5EF4-FFF2-40B4-BE49-F238E27FC236}">
                <a16:creationId xmlns:a16="http://schemas.microsoft.com/office/drawing/2014/main" id="{D8B73D51-D90F-49C2-B637-04A9EDC81BCB}"/>
              </a:ext>
            </a:extLst>
          </p:cNvPr>
          <p:cNvSpPr>
            <a:spLocks noChangeAspect="1"/>
          </p:cNvSpPr>
          <p:nvPr/>
        </p:nvSpPr>
        <p:spPr>
          <a:xfrm>
            <a:off x="9618911" y="3842240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は</a:t>
            </a:r>
            <a:endParaRPr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84ECB57-EE10-4AE6-8A26-26F537CAAB24}"/>
              </a:ext>
            </a:extLst>
          </p:cNvPr>
          <p:cNvSpPr txBox="1"/>
          <p:nvPr/>
        </p:nvSpPr>
        <p:spPr>
          <a:xfrm>
            <a:off x="4209340" y="4320027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00 00 30 53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41DE4A1-928B-4259-BAC3-1F069322F411}"/>
              </a:ext>
            </a:extLst>
          </p:cNvPr>
          <p:cNvSpPr txBox="1"/>
          <p:nvPr/>
        </p:nvSpPr>
        <p:spPr>
          <a:xfrm>
            <a:off x="5453758" y="4320026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00 00 30 93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E1FF2CC-EC52-4249-893F-7800CC7CEFC8}"/>
              </a:ext>
            </a:extLst>
          </p:cNvPr>
          <p:cNvSpPr txBox="1"/>
          <p:nvPr/>
        </p:nvSpPr>
        <p:spPr>
          <a:xfrm>
            <a:off x="6676662" y="4320025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00 00 30 68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9F5D3E2-48DC-48F5-82BC-2859C597685B}"/>
              </a:ext>
            </a:extLst>
          </p:cNvPr>
          <p:cNvSpPr txBox="1"/>
          <p:nvPr/>
        </p:nvSpPr>
        <p:spPr>
          <a:xfrm>
            <a:off x="7916556" y="4321618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00 00 30 61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B1CB175-3540-4D6A-8952-4C5A3EFE41F3}"/>
              </a:ext>
            </a:extLst>
          </p:cNvPr>
          <p:cNvSpPr txBox="1"/>
          <p:nvPr/>
        </p:nvSpPr>
        <p:spPr>
          <a:xfrm>
            <a:off x="9141944" y="4320444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00 00 30 6F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51835D2-45B8-4839-87C3-DCFE953E199C}"/>
              </a:ext>
            </a:extLst>
          </p:cNvPr>
          <p:cNvSpPr txBox="1"/>
          <p:nvPr/>
        </p:nvSpPr>
        <p:spPr>
          <a:xfrm>
            <a:off x="4677308" y="4875946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(32bit)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0099A32-17E1-4386-9D88-C8BAC94A23FE}"/>
              </a:ext>
            </a:extLst>
          </p:cNvPr>
          <p:cNvSpPr txBox="1"/>
          <p:nvPr/>
        </p:nvSpPr>
        <p:spPr>
          <a:xfrm>
            <a:off x="5912670" y="4875946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(32bit)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E7ED444-6086-48D7-BF67-E74B41DD3FA3}"/>
              </a:ext>
            </a:extLst>
          </p:cNvPr>
          <p:cNvSpPr txBox="1"/>
          <p:nvPr/>
        </p:nvSpPr>
        <p:spPr>
          <a:xfrm>
            <a:off x="7146331" y="4875946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(32bit)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7D43DA3-60C9-4823-8F10-DDE203C4C75C}"/>
              </a:ext>
            </a:extLst>
          </p:cNvPr>
          <p:cNvSpPr txBox="1"/>
          <p:nvPr/>
        </p:nvSpPr>
        <p:spPr>
          <a:xfrm>
            <a:off x="8374021" y="4875946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(32bit)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A39312-A6A7-4FAF-ACEC-BF427593AE04}"/>
              </a:ext>
            </a:extLst>
          </p:cNvPr>
          <p:cNvSpPr txBox="1"/>
          <p:nvPr/>
        </p:nvSpPr>
        <p:spPr>
          <a:xfrm>
            <a:off x="9601711" y="4863637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(32bit)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7" name="直方体 26">
            <a:extLst>
              <a:ext uri="{FF2B5EF4-FFF2-40B4-BE49-F238E27FC236}">
                <a16:creationId xmlns:a16="http://schemas.microsoft.com/office/drawing/2014/main" id="{FBCDDCDF-BA0A-494F-83C6-BDBF4A9142CC}"/>
              </a:ext>
            </a:extLst>
          </p:cNvPr>
          <p:cNvSpPr>
            <a:spLocks noChangeAspect="1"/>
          </p:cNvSpPr>
          <p:nvPr/>
        </p:nvSpPr>
        <p:spPr>
          <a:xfrm>
            <a:off x="4220097" y="5475429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メモ 27">
            <a:extLst>
              <a:ext uri="{FF2B5EF4-FFF2-40B4-BE49-F238E27FC236}">
                <a16:creationId xmlns:a16="http://schemas.microsoft.com/office/drawing/2014/main" id="{8FF2A987-10D7-4551-B1F6-EDAB33D80EDC}"/>
              </a:ext>
            </a:extLst>
          </p:cNvPr>
          <p:cNvSpPr>
            <a:spLocks noChangeAspect="1"/>
          </p:cNvSpPr>
          <p:nvPr/>
        </p:nvSpPr>
        <p:spPr>
          <a:xfrm>
            <a:off x="4443124" y="5331429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こ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9" name="直方体 28">
            <a:extLst>
              <a:ext uri="{FF2B5EF4-FFF2-40B4-BE49-F238E27FC236}">
                <a16:creationId xmlns:a16="http://schemas.microsoft.com/office/drawing/2014/main" id="{58D3591A-63DA-47C3-8050-AFA03BE2A407}"/>
              </a:ext>
            </a:extLst>
          </p:cNvPr>
          <p:cNvSpPr>
            <a:spLocks noChangeAspect="1"/>
          </p:cNvSpPr>
          <p:nvPr/>
        </p:nvSpPr>
        <p:spPr>
          <a:xfrm>
            <a:off x="5453758" y="5475429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メモ 29">
            <a:extLst>
              <a:ext uri="{FF2B5EF4-FFF2-40B4-BE49-F238E27FC236}">
                <a16:creationId xmlns:a16="http://schemas.microsoft.com/office/drawing/2014/main" id="{4F4C22D9-BAB7-4A79-90C6-B235729C6071}"/>
              </a:ext>
            </a:extLst>
          </p:cNvPr>
          <p:cNvSpPr>
            <a:spLocks noChangeAspect="1"/>
          </p:cNvSpPr>
          <p:nvPr/>
        </p:nvSpPr>
        <p:spPr>
          <a:xfrm>
            <a:off x="5676785" y="5331429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ん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1" name="直方体 30">
            <a:extLst>
              <a:ext uri="{FF2B5EF4-FFF2-40B4-BE49-F238E27FC236}">
                <a16:creationId xmlns:a16="http://schemas.microsoft.com/office/drawing/2014/main" id="{35061663-540E-4115-A990-D1E3F26E25C2}"/>
              </a:ext>
            </a:extLst>
          </p:cNvPr>
          <p:cNvSpPr>
            <a:spLocks noChangeAspect="1"/>
          </p:cNvSpPr>
          <p:nvPr/>
        </p:nvSpPr>
        <p:spPr>
          <a:xfrm>
            <a:off x="6687419" y="5475429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メモ 31">
            <a:extLst>
              <a:ext uri="{FF2B5EF4-FFF2-40B4-BE49-F238E27FC236}">
                <a16:creationId xmlns:a16="http://schemas.microsoft.com/office/drawing/2014/main" id="{625A705B-D3FF-4B84-BCC9-69DA01E0C78C}"/>
              </a:ext>
            </a:extLst>
          </p:cNvPr>
          <p:cNvSpPr>
            <a:spLocks noChangeAspect="1"/>
          </p:cNvSpPr>
          <p:nvPr/>
        </p:nvSpPr>
        <p:spPr>
          <a:xfrm>
            <a:off x="6910446" y="5331429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に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3" name="直方体 32">
            <a:extLst>
              <a:ext uri="{FF2B5EF4-FFF2-40B4-BE49-F238E27FC236}">
                <a16:creationId xmlns:a16="http://schemas.microsoft.com/office/drawing/2014/main" id="{2418AFDC-CC39-4A8D-AD00-0E3CA1FDDED5}"/>
              </a:ext>
            </a:extLst>
          </p:cNvPr>
          <p:cNvSpPr>
            <a:spLocks noChangeAspect="1"/>
          </p:cNvSpPr>
          <p:nvPr/>
        </p:nvSpPr>
        <p:spPr>
          <a:xfrm>
            <a:off x="7921080" y="5475429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メモ 33">
            <a:extLst>
              <a:ext uri="{FF2B5EF4-FFF2-40B4-BE49-F238E27FC236}">
                <a16:creationId xmlns:a16="http://schemas.microsoft.com/office/drawing/2014/main" id="{6E9B7F92-A0C7-4386-8ADC-34BDE43A4DA9}"/>
              </a:ext>
            </a:extLst>
          </p:cNvPr>
          <p:cNvSpPr>
            <a:spLocks noChangeAspect="1"/>
          </p:cNvSpPr>
          <p:nvPr/>
        </p:nvSpPr>
        <p:spPr>
          <a:xfrm>
            <a:off x="8144107" y="5331429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ち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5" name="直方体 34">
            <a:extLst>
              <a:ext uri="{FF2B5EF4-FFF2-40B4-BE49-F238E27FC236}">
                <a16:creationId xmlns:a16="http://schemas.microsoft.com/office/drawing/2014/main" id="{F8076C15-573D-400D-B6AA-53626D10BBB1}"/>
              </a:ext>
            </a:extLst>
          </p:cNvPr>
          <p:cNvSpPr>
            <a:spLocks noChangeAspect="1"/>
          </p:cNvSpPr>
          <p:nvPr/>
        </p:nvSpPr>
        <p:spPr>
          <a:xfrm>
            <a:off x="9154741" y="5475429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メモ 35">
            <a:extLst>
              <a:ext uri="{FF2B5EF4-FFF2-40B4-BE49-F238E27FC236}">
                <a16:creationId xmlns:a16="http://schemas.microsoft.com/office/drawing/2014/main" id="{ADD20EA0-66F5-49BF-B943-4B3A0EAD89A7}"/>
              </a:ext>
            </a:extLst>
          </p:cNvPr>
          <p:cNvSpPr>
            <a:spLocks noChangeAspect="1"/>
          </p:cNvSpPr>
          <p:nvPr/>
        </p:nvSpPr>
        <p:spPr>
          <a:xfrm>
            <a:off x="9377768" y="5331429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は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4097CAB-EE82-430A-BE70-60EB5D39B178}"/>
              </a:ext>
            </a:extLst>
          </p:cNvPr>
          <p:cNvSpPr txBox="1"/>
          <p:nvPr/>
        </p:nvSpPr>
        <p:spPr>
          <a:xfrm>
            <a:off x="4211407" y="5702569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30 53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8ED63FC-13DE-40F2-9187-28A32A6B4BFB}"/>
              </a:ext>
            </a:extLst>
          </p:cNvPr>
          <p:cNvSpPr txBox="1"/>
          <p:nvPr/>
        </p:nvSpPr>
        <p:spPr>
          <a:xfrm>
            <a:off x="5455825" y="5702568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30 93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943A8B3-9303-4A80-BCA3-3BA5AF5AD25E}"/>
              </a:ext>
            </a:extLst>
          </p:cNvPr>
          <p:cNvSpPr txBox="1"/>
          <p:nvPr/>
        </p:nvSpPr>
        <p:spPr>
          <a:xfrm>
            <a:off x="6678729" y="5702567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30 68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309B65E-9E0C-43D7-BD5C-F8366EE7B5F8}"/>
              </a:ext>
            </a:extLst>
          </p:cNvPr>
          <p:cNvSpPr txBox="1"/>
          <p:nvPr/>
        </p:nvSpPr>
        <p:spPr>
          <a:xfrm>
            <a:off x="7918623" y="5704160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30 61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0546DED-F0B9-4837-982F-B8EA3E35DD29}"/>
              </a:ext>
            </a:extLst>
          </p:cNvPr>
          <p:cNvSpPr txBox="1"/>
          <p:nvPr/>
        </p:nvSpPr>
        <p:spPr>
          <a:xfrm>
            <a:off x="9148017" y="5702986"/>
            <a:ext cx="551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30 6F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44B595F-A34F-4B72-9B7E-85233B3F10C3}"/>
              </a:ext>
            </a:extLst>
          </p:cNvPr>
          <p:cNvSpPr txBox="1"/>
          <p:nvPr/>
        </p:nvSpPr>
        <p:spPr>
          <a:xfrm>
            <a:off x="4311956" y="6001355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77C3252-EC89-41E3-834A-170B3BA3B960}"/>
              </a:ext>
            </a:extLst>
          </p:cNvPr>
          <p:cNvSpPr txBox="1"/>
          <p:nvPr/>
        </p:nvSpPr>
        <p:spPr>
          <a:xfrm>
            <a:off x="5547318" y="6001355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AA5D4C4-BE1B-481F-BB46-17F796A9D8CD}"/>
              </a:ext>
            </a:extLst>
          </p:cNvPr>
          <p:cNvSpPr txBox="1"/>
          <p:nvPr/>
        </p:nvSpPr>
        <p:spPr>
          <a:xfrm>
            <a:off x="6780979" y="6001355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8DF4FCE-2F1F-4C3F-83FE-BEB2FD841FD8}"/>
              </a:ext>
            </a:extLst>
          </p:cNvPr>
          <p:cNvSpPr txBox="1"/>
          <p:nvPr/>
        </p:nvSpPr>
        <p:spPr>
          <a:xfrm>
            <a:off x="8008669" y="6001355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DCFAEAA-1599-4220-B27D-7497F0C9F3D5}"/>
              </a:ext>
            </a:extLst>
          </p:cNvPr>
          <p:cNvSpPr txBox="1"/>
          <p:nvPr/>
        </p:nvSpPr>
        <p:spPr>
          <a:xfrm>
            <a:off x="9236359" y="5989046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22B3324D-1112-47EA-A384-07D93B60AAE8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UTF-32, UTF-16</a:t>
            </a:r>
            <a:r>
              <a:rPr kumimoji="1" lang="ja-JP" altLang="en-US" sz="2800" dirty="0"/>
              <a:t>へのエンコード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207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直方体 46">
            <a:extLst>
              <a:ext uri="{FF2B5EF4-FFF2-40B4-BE49-F238E27FC236}">
                <a16:creationId xmlns:a16="http://schemas.microsoft.com/office/drawing/2014/main" id="{281678C5-08D0-447B-A0BE-7D12683B259B}"/>
              </a:ext>
            </a:extLst>
          </p:cNvPr>
          <p:cNvSpPr>
            <a:spLocks noChangeAspect="1"/>
          </p:cNvSpPr>
          <p:nvPr/>
        </p:nvSpPr>
        <p:spPr>
          <a:xfrm>
            <a:off x="813188" y="2249256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直方体 47">
            <a:extLst>
              <a:ext uri="{FF2B5EF4-FFF2-40B4-BE49-F238E27FC236}">
                <a16:creationId xmlns:a16="http://schemas.microsoft.com/office/drawing/2014/main" id="{C348B493-8A5E-4056-91E6-04F677BC24C3}"/>
              </a:ext>
            </a:extLst>
          </p:cNvPr>
          <p:cNvSpPr>
            <a:spLocks noChangeAspect="1"/>
          </p:cNvSpPr>
          <p:nvPr/>
        </p:nvSpPr>
        <p:spPr>
          <a:xfrm>
            <a:off x="1384665" y="2249256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77F4A76-2C65-4C1F-9FD7-F606983483E8}"/>
              </a:ext>
            </a:extLst>
          </p:cNvPr>
          <p:cNvSpPr txBox="1"/>
          <p:nvPr/>
        </p:nvSpPr>
        <p:spPr>
          <a:xfrm>
            <a:off x="792476" y="2476396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D8 42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9DC6B06-966A-4DA6-9650-5EE128740BCE}"/>
              </a:ext>
            </a:extLst>
          </p:cNvPr>
          <p:cNvSpPr txBox="1"/>
          <p:nvPr/>
        </p:nvSpPr>
        <p:spPr>
          <a:xfrm>
            <a:off x="1376313" y="247639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DF B7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A7D1234-6D10-4E71-B26E-E5FBFFB78F2D}"/>
              </a:ext>
            </a:extLst>
          </p:cNvPr>
          <p:cNvSpPr txBox="1"/>
          <p:nvPr/>
        </p:nvSpPr>
        <p:spPr>
          <a:xfrm>
            <a:off x="905047" y="2775182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32B9F38-C340-4157-9683-C225B9699AFF}"/>
              </a:ext>
            </a:extLst>
          </p:cNvPr>
          <p:cNvSpPr txBox="1"/>
          <p:nvPr/>
        </p:nvSpPr>
        <p:spPr>
          <a:xfrm>
            <a:off x="1478225" y="2775182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3" name="四角形: メモ 52">
            <a:extLst>
              <a:ext uri="{FF2B5EF4-FFF2-40B4-BE49-F238E27FC236}">
                <a16:creationId xmlns:a16="http://schemas.microsoft.com/office/drawing/2014/main" id="{3A0BABAA-35DA-4B5B-9858-E923B01033F3}"/>
              </a:ext>
            </a:extLst>
          </p:cNvPr>
          <p:cNvSpPr>
            <a:spLocks noChangeAspect="1"/>
          </p:cNvSpPr>
          <p:nvPr/>
        </p:nvSpPr>
        <p:spPr>
          <a:xfrm>
            <a:off x="1313054" y="2044395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𠮷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4" name="直方体 53">
            <a:extLst>
              <a:ext uri="{FF2B5EF4-FFF2-40B4-BE49-F238E27FC236}">
                <a16:creationId xmlns:a16="http://schemas.microsoft.com/office/drawing/2014/main" id="{B909855F-BB40-4986-9DDA-365B95803F84}"/>
              </a:ext>
            </a:extLst>
          </p:cNvPr>
          <p:cNvSpPr>
            <a:spLocks noChangeAspect="1"/>
          </p:cNvSpPr>
          <p:nvPr/>
        </p:nvSpPr>
        <p:spPr>
          <a:xfrm>
            <a:off x="2184891" y="2248752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直方体 54">
            <a:extLst>
              <a:ext uri="{FF2B5EF4-FFF2-40B4-BE49-F238E27FC236}">
                <a16:creationId xmlns:a16="http://schemas.microsoft.com/office/drawing/2014/main" id="{DD975FE2-93F7-440F-8FA7-426704ED0F61}"/>
              </a:ext>
            </a:extLst>
          </p:cNvPr>
          <p:cNvSpPr>
            <a:spLocks noChangeAspect="1"/>
          </p:cNvSpPr>
          <p:nvPr/>
        </p:nvSpPr>
        <p:spPr>
          <a:xfrm>
            <a:off x="2756368" y="2248752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BA1BCF5-A6FA-45F8-A7F8-D1E5A6952A87}"/>
              </a:ext>
            </a:extLst>
          </p:cNvPr>
          <p:cNvSpPr txBox="1"/>
          <p:nvPr/>
        </p:nvSpPr>
        <p:spPr>
          <a:xfrm>
            <a:off x="2164179" y="2475892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D8 42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5DCD7FE-60F8-45D8-A3A3-9940188EDA39}"/>
              </a:ext>
            </a:extLst>
          </p:cNvPr>
          <p:cNvSpPr txBox="1"/>
          <p:nvPr/>
        </p:nvSpPr>
        <p:spPr>
          <a:xfrm>
            <a:off x="2748016" y="247589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DF 9F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7051E3E-C218-4436-A150-8A7387A38103}"/>
              </a:ext>
            </a:extLst>
          </p:cNvPr>
          <p:cNvSpPr txBox="1"/>
          <p:nvPr/>
        </p:nvSpPr>
        <p:spPr>
          <a:xfrm>
            <a:off x="2276750" y="2774678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E1BFCBD-879A-4778-B397-6E48B140A733}"/>
              </a:ext>
            </a:extLst>
          </p:cNvPr>
          <p:cNvSpPr txBox="1"/>
          <p:nvPr/>
        </p:nvSpPr>
        <p:spPr>
          <a:xfrm>
            <a:off x="2849928" y="2774678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0" name="四角形: メモ 59">
            <a:extLst>
              <a:ext uri="{FF2B5EF4-FFF2-40B4-BE49-F238E27FC236}">
                <a16:creationId xmlns:a16="http://schemas.microsoft.com/office/drawing/2014/main" id="{1E9BE871-669D-44C4-B233-4D5585251B05}"/>
              </a:ext>
            </a:extLst>
          </p:cNvPr>
          <p:cNvSpPr>
            <a:spLocks noChangeAspect="1"/>
          </p:cNvSpPr>
          <p:nvPr/>
        </p:nvSpPr>
        <p:spPr>
          <a:xfrm>
            <a:off x="2684757" y="2043891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𠮟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1" name="直方体 60">
            <a:extLst>
              <a:ext uri="{FF2B5EF4-FFF2-40B4-BE49-F238E27FC236}">
                <a16:creationId xmlns:a16="http://schemas.microsoft.com/office/drawing/2014/main" id="{92629264-300E-4E2F-982E-920FB8C26299}"/>
              </a:ext>
            </a:extLst>
          </p:cNvPr>
          <p:cNvSpPr>
            <a:spLocks noChangeAspect="1"/>
          </p:cNvSpPr>
          <p:nvPr/>
        </p:nvSpPr>
        <p:spPr>
          <a:xfrm>
            <a:off x="3575382" y="2248752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直方体 61">
            <a:extLst>
              <a:ext uri="{FF2B5EF4-FFF2-40B4-BE49-F238E27FC236}">
                <a16:creationId xmlns:a16="http://schemas.microsoft.com/office/drawing/2014/main" id="{CF1F25E3-7B32-4521-A81B-6D4EB8DC2B5A}"/>
              </a:ext>
            </a:extLst>
          </p:cNvPr>
          <p:cNvSpPr>
            <a:spLocks noChangeAspect="1"/>
          </p:cNvSpPr>
          <p:nvPr/>
        </p:nvSpPr>
        <p:spPr>
          <a:xfrm>
            <a:off x="4146859" y="2248752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7516BA9-542E-4C59-8E44-5F9C9E84F378}"/>
              </a:ext>
            </a:extLst>
          </p:cNvPr>
          <p:cNvSpPr txBox="1"/>
          <p:nvPr/>
        </p:nvSpPr>
        <p:spPr>
          <a:xfrm>
            <a:off x="3554670" y="2475892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D8 40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2E1E176-4E96-4F5A-9C53-3EA2AF220FC8}"/>
              </a:ext>
            </a:extLst>
          </p:cNvPr>
          <p:cNvSpPr txBox="1"/>
          <p:nvPr/>
        </p:nvSpPr>
        <p:spPr>
          <a:xfrm>
            <a:off x="4128889" y="2475891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DC 0B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6988EEE5-7731-45B3-9577-87FAC50A758C}"/>
              </a:ext>
            </a:extLst>
          </p:cNvPr>
          <p:cNvSpPr txBox="1"/>
          <p:nvPr/>
        </p:nvSpPr>
        <p:spPr>
          <a:xfrm>
            <a:off x="3667241" y="2774678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CD62FCC-0BD0-4630-BAA4-83A37635B230}"/>
              </a:ext>
            </a:extLst>
          </p:cNvPr>
          <p:cNvSpPr txBox="1"/>
          <p:nvPr/>
        </p:nvSpPr>
        <p:spPr>
          <a:xfrm>
            <a:off x="4240419" y="2774678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7" name="四角形: メモ 66">
            <a:extLst>
              <a:ext uri="{FF2B5EF4-FFF2-40B4-BE49-F238E27FC236}">
                <a16:creationId xmlns:a16="http://schemas.microsoft.com/office/drawing/2014/main" id="{058E7FE7-238B-4B14-8690-EE41F084B95C}"/>
              </a:ext>
            </a:extLst>
          </p:cNvPr>
          <p:cNvSpPr>
            <a:spLocks noChangeAspect="1"/>
          </p:cNvSpPr>
          <p:nvPr/>
        </p:nvSpPr>
        <p:spPr>
          <a:xfrm>
            <a:off x="4075248" y="2043891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𠀋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8" name="直方体 67">
            <a:extLst>
              <a:ext uri="{FF2B5EF4-FFF2-40B4-BE49-F238E27FC236}">
                <a16:creationId xmlns:a16="http://schemas.microsoft.com/office/drawing/2014/main" id="{5ABD8BB6-BD03-499C-941C-FA9AA4CD0253}"/>
              </a:ext>
            </a:extLst>
          </p:cNvPr>
          <p:cNvSpPr>
            <a:spLocks noChangeAspect="1"/>
          </p:cNvSpPr>
          <p:nvPr/>
        </p:nvSpPr>
        <p:spPr>
          <a:xfrm>
            <a:off x="4968542" y="2248752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直方体 68">
            <a:extLst>
              <a:ext uri="{FF2B5EF4-FFF2-40B4-BE49-F238E27FC236}">
                <a16:creationId xmlns:a16="http://schemas.microsoft.com/office/drawing/2014/main" id="{062D0492-85E0-431A-B67C-915BBFDFCD03}"/>
              </a:ext>
            </a:extLst>
          </p:cNvPr>
          <p:cNvSpPr>
            <a:spLocks noChangeAspect="1"/>
          </p:cNvSpPr>
          <p:nvPr/>
        </p:nvSpPr>
        <p:spPr>
          <a:xfrm>
            <a:off x="5540019" y="2248752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345B4F6-1797-4726-A020-ACF2B2C7E822}"/>
              </a:ext>
            </a:extLst>
          </p:cNvPr>
          <p:cNvSpPr txBox="1"/>
          <p:nvPr/>
        </p:nvSpPr>
        <p:spPr>
          <a:xfrm>
            <a:off x="4947830" y="2475892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D8 55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66834FF-3B0E-4359-99DF-E70BD83B9F4D}"/>
              </a:ext>
            </a:extLst>
          </p:cNvPr>
          <p:cNvSpPr txBox="1"/>
          <p:nvPr/>
        </p:nvSpPr>
        <p:spPr>
          <a:xfrm>
            <a:off x="5522049" y="2475891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DD 0E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978523F-B8D8-4966-A642-05BD33C39D14}"/>
              </a:ext>
            </a:extLst>
          </p:cNvPr>
          <p:cNvSpPr txBox="1"/>
          <p:nvPr/>
        </p:nvSpPr>
        <p:spPr>
          <a:xfrm>
            <a:off x="5060401" y="2774678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420DE93-0363-4985-BBDA-F40B3E68424F}"/>
              </a:ext>
            </a:extLst>
          </p:cNvPr>
          <p:cNvSpPr txBox="1"/>
          <p:nvPr/>
        </p:nvSpPr>
        <p:spPr>
          <a:xfrm>
            <a:off x="5633579" y="2774678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4" name="四角形: メモ 73">
            <a:extLst>
              <a:ext uri="{FF2B5EF4-FFF2-40B4-BE49-F238E27FC236}">
                <a16:creationId xmlns:a16="http://schemas.microsoft.com/office/drawing/2014/main" id="{A8D06FA4-54F7-431F-A663-5D0A49831A00}"/>
              </a:ext>
            </a:extLst>
          </p:cNvPr>
          <p:cNvSpPr>
            <a:spLocks noChangeAspect="1"/>
          </p:cNvSpPr>
          <p:nvPr/>
        </p:nvSpPr>
        <p:spPr>
          <a:xfrm>
            <a:off x="5468408" y="2043891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𥔎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4AFF9AB-74A2-4331-A9A3-924A208CF2AF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サロゲートペアの例</a:t>
            </a:r>
            <a:endParaRPr kumimoji="1" lang="en-US" altLang="ja-JP" sz="28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03504D1-2A37-4A68-99AF-446E0424D4FF}"/>
              </a:ext>
            </a:extLst>
          </p:cNvPr>
          <p:cNvSpPr txBox="1"/>
          <p:nvPr/>
        </p:nvSpPr>
        <p:spPr>
          <a:xfrm>
            <a:off x="938225" y="1766892"/>
            <a:ext cx="108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𠮷 </a:t>
            </a:r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(U+20BB7)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8669FD1-AC46-44BB-A743-7E436B3700CE}"/>
              </a:ext>
            </a:extLst>
          </p:cNvPr>
          <p:cNvSpPr txBox="1"/>
          <p:nvPr/>
        </p:nvSpPr>
        <p:spPr>
          <a:xfrm>
            <a:off x="2300739" y="1761390"/>
            <a:ext cx="1098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𠮟 </a:t>
            </a:r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(U+20B9F)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1508915-5193-4418-AADB-D88D5CFB0AD5}"/>
              </a:ext>
            </a:extLst>
          </p:cNvPr>
          <p:cNvSpPr txBox="1"/>
          <p:nvPr/>
        </p:nvSpPr>
        <p:spPr>
          <a:xfrm>
            <a:off x="3627464" y="1761390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𠀋 </a:t>
            </a:r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(U+02000B)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F142FBF-8E2C-4455-8116-053613C13F98}"/>
              </a:ext>
            </a:extLst>
          </p:cNvPr>
          <p:cNvSpPr txBox="1"/>
          <p:nvPr/>
        </p:nvSpPr>
        <p:spPr>
          <a:xfrm>
            <a:off x="5022343" y="1766891"/>
            <a:ext cx="1180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𥔎 </a:t>
            </a:r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(U+02550E)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5389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35D8CAF1-EF50-4672-B3E9-46D2CD6733E1}"/>
              </a:ext>
            </a:extLst>
          </p:cNvPr>
          <p:cNvGrpSpPr/>
          <p:nvPr/>
        </p:nvGrpSpPr>
        <p:grpSpPr>
          <a:xfrm>
            <a:off x="850279" y="2749100"/>
            <a:ext cx="468068" cy="470751"/>
            <a:chOff x="850279" y="4002229"/>
            <a:chExt cx="468068" cy="470751"/>
          </a:xfrm>
        </p:grpSpPr>
        <p:sp>
          <p:nvSpPr>
            <p:cNvPr id="32" name="直方体 31">
              <a:extLst>
                <a:ext uri="{FF2B5EF4-FFF2-40B4-BE49-F238E27FC236}">
                  <a16:creationId xmlns:a16="http://schemas.microsoft.com/office/drawing/2014/main" id="{E4726861-7A0E-413B-8CFC-372247D20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53DBCE0C-C84A-43D2-8679-CC8B1B04443F}"/>
                </a:ext>
              </a:extLst>
            </p:cNvPr>
            <p:cNvSpPr txBox="1"/>
            <p:nvPr/>
          </p:nvSpPr>
          <p:spPr>
            <a:xfrm>
              <a:off x="888751" y="4079729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E3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08E43CC-BB3E-4F37-A21B-02B1B0DF5AF1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89A2643-3AD9-4C85-9633-4E4131DCF9E7}"/>
              </a:ext>
            </a:extLst>
          </p:cNvPr>
          <p:cNvGrpSpPr/>
          <p:nvPr/>
        </p:nvGrpSpPr>
        <p:grpSpPr>
          <a:xfrm>
            <a:off x="1227264" y="2749100"/>
            <a:ext cx="468068" cy="470751"/>
            <a:chOff x="850279" y="4002229"/>
            <a:chExt cx="468068" cy="470751"/>
          </a:xfrm>
        </p:grpSpPr>
        <p:sp>
          <p:nvSpPr>
            <p:cNvPr id="37" name="直方体 36">
              <a:extLst>
                <a:ext uri="{FF2B5EF4-FFF2-40B4-BE49-F238E27FC236}">
                  <a16:creationId xmlns:a16="http://schemas.microsoft.com/office/drawing/2014/main" id="{51B4BCE4-09C9-4913-A2C2-3FBFE7C4AE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1BDA070-E767-48B0-990C-BF3820D8FBFB}"/>
                </a:ext>
              </a:extLst>
            </p:cNvPr>
            <p:cNvSpPr txBox="1"/>
            <p:nvPr/>
          </p:nvSpPr>
          <p:spPr>
            <a:xfrm>
              <a:off x="886347" y="4079729"/>
              <a:ext cx="351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81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F96502A2-FF84-43D7-91F8-0BD427812DA3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77921186-8F12-4482-8683-B69A607962EC}"/>
              </a:ext>
            </a:extLst>
          </p:cNvPr>
          <p:cNvGrpSpPr/>
          <p:nvPr/>
        </p:nvGrpSpPr>
        <p:grpSpPr>
          <a:xfrm>
            <a:off x="1603429" y="2749100"/>
            <a:ext cx="468068" cy="470751"/>
            <a:chOff x="850279" y="4002229"/>
            <a:chExt cx="468068" cy="470751"/>
          </a:xfrm>
        </p:grpSpPr>
        <p:sp>
          <p:nvSpPr>
            <p:cNvPr id="42" name="直方体 41">
              <a:extLst>
                <a:ext uri="{FF2B5EF4-FFF2-40B4-BE49-F238E27FC236}">
                  <a16:creationId xmlns:a16="http://schemas.microsoft.com/office/drawing/2014/main" id="{B465FA98-4220-4D93-9D99-573F552EEB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02139989-F08B-48B1-838C-A8E5E415EB59}"/>
                </a:ext>
              </a:extLst>
            </p:cNvPr>
            <p:cNvSpPr txBox="1"/>
            <p:nvPr/>
          </p:nvSpPr>
          <p:spPr>
            <a:xfrm>
              <a:off x="886347" y="4079729"/>
              <a:ext cx="351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93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98F69B97-4946-4A93-9019-50614714E623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62F76771-79A0-4088-8D58-830E4547445B}"/>
              </a:ext>
            </a:extLst>
          </p:cNvPr>
          <p:cNvGrpSpPr/>
          <p:nvPr/>
        </p:nvGrpSpPr>
        <p:grpSpPr>
          <a:xfrm>
            <a:off x="2204442" y="2749100"/>
            <a:ext cx="468068" cy="470751"/>
            <a:chOff x="850279" y="4002229"/>
            <a:chExt cx="468068" cy="470751"/>
          </a:xfrm>
        </p:grpSpPr>
        <p:sp>
          <p:nvSpPr>
            <p:cNvPr id="46" name="直方体 45">
              <a:extLst>
                <a:ext uri="{FF2B5EF4-FFF2-40B4-BE49-F238E27FC236}">
                  <a16:creationId xmlns:a16="http://schemas.microsoft.com/office/drawing/2014/main" id="{EC36BA20-6B0E-495B-9CAF-FBC7F117C4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D4D79F3B-5E68-40A3-A342-05991813E0AB}"/>
                </a:ext>
              </a:extLst>
            </p:cNvPr>
            <p:cNvSpPr txBox="1"/>
            <p:nvPr/>
          </p:nvSpPr>
          <p:spPr>
            <a:xfrm>
              <a:off x="888751" y="4079729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E3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826CE1ED-98A2-40CD-A937-5491686EFDF7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A4B6E515-6B48-492E-9CC2-A3A4FE139773}"/>
              </a:ext>
            </a:extLst>
          </p:cNvPr>
          <p:cNvGrpSpPr/>
          <p:nvPr/>
        </p:nvGrpSpPr>
        <p:grpSpPr>
          <a:xfrm>
            <a:off x="2581427" y="2749100"/>
            <a:ext cx="468068" cy="470751"/>
            <a:chOff x="850279" y="4002229"/>
            <a:chExt cx="468068" cy="470751"/>
          </a:xfrm>
        </p:grpSpPr>
        <p:sp>
          <p:nvSpPr>
            <p:cNvPr id="50" name="直方体 49">
              <a:extLst>
                <a:ext uri="{FF2B5EF4-FFF2-40B4-BE49-F238E27FC236}">
                  <a16:creationId xmlns:a16="http://schemas.microsoft.com/office/drawing/2014/main" id="{4D8F92F0-01E7-4B5E-BEAD-E9B6BFD2C8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16B2EF19-C960-4CB1-90CA-668847D235A1}"/>
                </a:ext>
              </a:extLst>
            </p:cNvPr>
            <p:cNvSpPr txBox="1"/>
            <p:nvPr/>
          </p:nvSpPr>
          <p:spPr>
            <a:xfrm>
              <a:off x="886347" y="4079729"/>
              <a:ext cx="351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82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3D3F8AB8-C7A5-4C97-9336-A205C0550D21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D125F522-2E39-43D4-8F61-89EE7C75E600}"/>
              </a:ext>
            </a:extLst>
          </p:cNvPr>
          <p:cNvGrpSpPr/>
          <p:nvPr/>
        </p:nvGrpSpPr>
        <p:grpSpPr>
          <a:xfrm>
            <a:off x="2957592" y="2749100"/>
            <a:ext cx="468068" cy="470751"/>
            <a:chOff x="850279" y="4002229"/>
            <a:chExt cx="468068" cy="470751"/>
          </a:xfrm>
        </p:grpSpPr>
        <p:sp>
          <p:nvSpPr>
            <p:cNvPr id="54" name="直方体 53">
              <a:extLst>
                <a:ext uri="{FF2B5EF4-FFF2-40B4-BE49-F238E27FC236}">
                  <a16:creationId xmlns:a16="http://schemas.microsoft.com/office/drawing/2014/main" id="{3A5E2C53-306B-4579-8D53-1E0B7067F8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E57818E2-8574-4FE1-84A7-C8974D4222B0}"/>
                </a:ext>
              </a:extLst>
            </p:cNvPr>
            <p:cNvSpPr txBox="1"/>
            <p:nvPr/>
          </p:nvSpPr>
          <p:spPr>
            <a:xfrm>
              <a:off x="886347" y="4079729"/>
              <a:ext cx="351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93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2774FD2D-5306-4A80-ACB2-1D03E564841B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F4A17496-BED7-4254-8752-B1BCFEC66364}"/>
              </a:ext>
            </a:extLst>
          </p:cNvPr>
          <p:cNvGrpSpPr/>
          <p:nvPr/>
        </p:nvGrpSpPr>
        <p:grpSpPr>
          <a:xfrm>
            <a:off x="3566564" y="2749100"/>
            <a:ext cx="468068" cy="470751"/>
            <a:chOff x="850279" y="4002229"/>
            <a:chExt cx="468068" cy="470751"/>
          </a:xfrm>
        </p:grpSpPr>
        <p:sp>
          <p:nvSpPr>
            <p:cNvPr id="58" name="直方体 57">
              <a:extLst>
                <a:ext uri="{FF2B5EF4-FFF2-40B4-BE49-F238E27FC236}">
                  <a16:creationId xmlns:a16="http://schemas.microsoft.com/office/drawing/2014/main" id="{B4189945-8A60-4593-A407-1BA7217EDC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0A951189-3834-47B0-822F-AD46BDDD31A5}"/>
                </a:ext>
              </a:extLst>
            </p:cNvPr>
            <p:cNvSpPr txBox="1"/>
            <p:nvPr/>
          </p:nvSpPr>
          <p:spPr>
            <a:xfrm>
              <a:off x="888751" y="4079729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E3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CF91986C-535A-48F4-8B0D-9CD3360AFD62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8BCD53C0-5794-407F-A4E9-8839621BC020}"/>
              </a:ext>
            </a:extLst>
          </p:cNvPr>
          <p:cNvGrpSpPr/>
          <p:nvPr/>
        </p:nvGrpSpPr>
        <p:grpSpPr>
          <a:xfrm>
            <a:off x="3943549" y="2749100"/>
            <a:ext cx="468068" cy="470751"/>
            <a:chOff x="850279" y="4002229"/>
            <a:chExt cx="468068" cy="470751"/>
          </a:xfrm>
        </p:grpSpPr>
        <p:sp>
          <p:nvSpPr>
            <p:cNvPr id="62" name="直方体 61">
              <a:extLst>
                <a:ext uri="{FF2B5EF4-FFF2-40B4-BE49-F238E27FC236}">
                  <a16:creationId xmlns:a16="http://schemas.microsoft.com/office/drawing/2014/main" id="{08991685-4F34-48A7-BF2F-DDA6B10397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3D25F8B9-FA90-4A9A-A82A-CCE7FDDD337A}"/>
                </a:ext>
              </a:extLst>
            </p:cNvPr>
            <p:cNvSpPr txBox="1"/>
            <p:nvPr/>
          </p:nvSpPr>
          <p:spPr>
            <a:xfrm>
              <a:off x="886347" y="4079729"/>
              <a:ext cx="351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81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FB151A39-134F-40C6-B981-441B0E6491AC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868617B2-C954-40E6-885F-F8791CFEC1B8}"/>
              </a:ext>
            </a:extLst>
          </p:cNvPr>
          <p:cNvGrpSpPr/>
          <p:nvPr/>
        </p:nvGrpSpPr>
        <p:grpSpPr>
          <a:xfrm>
            <a:off x="4319714" y="2749100"/>
            <a:ext cx="468068" cy="470751"/>
            <a:chOff x="850279" y="4002229"/>
            <a:chExt cx="468068" cy="470751"/>
          </a:xfrm>
        </p:grpSpPr>
        <p:sp>
          <p:nvSpPr>
            <p:cNvPr id="66" name="直方体 65">
              <a:extLst>
                <a:ext uri="{FF2B5EF4-FFF2-40B4-BE49-F238E27FC236}">
                  <a16:creationId xmlns:a16="http://schemas.microsoft.com/office/drawing/2014/main" id="{247C3464-0407-4CA5-886D-720B8C42A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FF18460A-9618-4962-BE82-FE493F91B5DC}"/>
                </a:ext>
              </a:extLst>
            </p:cNvPr>
            <p:cNvSpPr txBox="1"/>
            <p:nvPr/>
          </p:nvSpPr>
          <p:spPr>
            <a:xfrm>
              <a:off x="875927" y="4079729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AB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08573C07-B9C8-4475-93B1-EDC5AF92B98F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59993BC0-2E71-431D-8841-52B86046FB87}"/>
              </a:ext>
            </a:extLst>
          </p:cNvPr>
          <p:cNvGrpSpPr/>
          <p:nvPr/>
        </p:nvGrpSpPr>
        <p:grpSpPr>
          <a:xfrm>
            <a:off x="4921963" y="2749100"/>
            <a:ext cx="468068" cy="470751"/>
            <a:chOff x="850279" y="4002229"/>
            <a:chExt cx="468068" cy="470751"/>
          </a:xfrm>
        </p:grpSpPr>
        <p:sp>
          <p:nvSpPr>
            <p:cNvPr id="70" name="直方体 69">
              <a:extLst>
                <a:ext uri="{FF2B5EF4-FFF2-40B4-BE49-F238E27FC236}">
                  <a16:creationId xmlns:a16="http://schemas.microsoft.com/office/drawing/2014/main" id="{9FBB6D4D-A9F2-4EC8-9D3D-723E9D3923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1DC61BD4-62EE-4C76-B561-6235EB1C30DF}"/>
                </a:ext>
              </a:extLst>
            </p:cNvPr>
            <p:cNvSpPr txBox="1"/>
            <p:nvPr/>
          </p:nvSpPr>
          <p:spPr>
            <a:xfrm>
              <a:off x="888751" y="4079729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E3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FCFE0BDA-7108-48F2-95B2-2E0804295035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ACD2FCEB-DE27-4310-B06D-69587AF9631B}"/>
              </a:ext>
            </a:extLst>
          </p:cNvPr>
          <p:cNvGrpSpPr/>
          <p:nvPr/>
        </p:nvGrpSpPr>
        <p:grpSpPr>
          <a:xfrm>
            <a:off x="5298948" y="2749100"/>
            <a:ext cx="468068" cy="470751"/>
            <a:chOff x="850279" y="4002229"/>
            <a:chExt cx="468068" cy="470751"/>
          </a:xfrm>
        </p:grpSpPr>
        <p:sp>
          <p:nvSpPr>
            <p:cNvPr id="74" name="直方体 73">
              <a:extLst>
                <a:ext uri="{FF2B5EF4-FFF2-40B4-BE49-F238E27FC236}">
                  <a16:creationId xmlns:a16="http://schemas.microsoft.com/office/drawing/2014/main" id="{C41A5FBB-630F-4D0A-A40F-437FE74789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877518DB-85DB-4FA3-8FC0-113B15624EFA}"/>
                </a:ext>
              </a:extLst>
            </p:cNvPr>
            <p:cNvSpPr txBox="1"/>
            <p:nvPr/>
          </p:nvSpPr>
          <p:spPr>
            <a:xfrm>
              <a:off x="886347" y="4079729"/>
              <a:ext cx="351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81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F8DFC647-3A24-4948-AF8F-78C47515F3C3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734805DC-91FF-4396-B9BB-60A311C29EFE}"/>
              </a:ext>
            </a:extLst>
          </p:cNvPr>
          <p:cNvGrpSpPr/>
          <p:nvPr/>
        </p:nvGrpSpPr>
        <p:grpSpPr>
          <a:xfrm>
            <a:off x="5675113" y="2749100"/>
            <a:ext cx="468068" cy="470751"/>
            <a:chOff x="850279" y="4002229"/>
            <a:chExt cx="468068" cy="470751"/>
          </a:xfrm>
        </p:grpSpPr>
        <p:sp>
          <p:nvSpPr>
            <p:cNvPr id="78" name="直方体 77">
              <a:extLst>
                <a:ext uri="{FF2B5EF4-FFF2-40B4-BE49-F238E27FC236}">
                  <a16:creationId xmlns:a16="http://schemas.microsoft.com/office/drawing/2014/main" id="{0E0751A5-9EB2-46A4-88ED-DAA4E1DC0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A65D94EC-E017-4281-9288-6724AF6F95B3}"/>
                </a:ext>
              </a:extLst>
            </p:cNvPr>
            <p:cNvSpPr txBox="1"/>
            <p:nvPr/>
          </p:nvSpPr>
          <p:spPr>
            <a:xfrm>
              <a:off x="878332" y="4079729"/>
              <a:ext cx="3674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A1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AA781C76-6726-413D-B153-73B5E8912C02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3EE53555-1585-44EB-B2F3-B3D92F0472B2}"/>
              </a:ext>
            </a:extLst>
          </p:cNvPr>
          <p:cNvGrpSpPr/>
          <p:nvPr/>
        </p:nvGrpSpPr>
        <p:grpSpPr>
          <a:xfrm>
            <a:off x="6280629" y="2749100"/>
            <a:ext cx="468068" cy="470751"/>
            <a:chOff x="850279" y="4002229"/>
            <a:chExt cx="468068" cy="470751"/>
          </a:xfrm>
        </p:grpSpPr>
        <p:sp>
          <p:nvSpPr>
            <p:cNvPr id="82" name="直方体 81">
              <a:extLst>
                <a:ext uri="{FF2B5EF4-FFF2-40B4-BE49-F238E27FC236}">
                  <a16:creationId xmlns:a16="http://schemas.microsoft.com/office/drawing/2014/main" id="{D7EE906D-26A4-456C-8234-F673059445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A9E3A543-EA17-4D64-A100-5EDAF8D41B2F}"/>
                </a:ext>
              </a:extLst>
            </p:cNvPr>
            <p:cNvSpPr txBox="1"/>
            <p:nvPr/>
          </p:nvSpPr>
          <p:spPr>
            <a:xfrm>
              <a:off x="888751" y="4079729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E3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A7BB585C-AB49-464A-8926-DAADC2B3DA7F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E98D8FC7-5719-4DD8-A809-09C0A5427062}"/>
              </a:ext>
            </a:extLst>
          </p:cNvPr>
          <p:cNvGrpSpPr/>
          <p:nvPr/>
        </p:nvGrpSpPr>
        <p:grpSpPr>
          <a:xfrm>
            <a:off x="6657614" y="2749100"/>
            <a:ext cx="468068" cy="470751"/>
            <a:chOff x="850279" y="4002229"/>
            <a:chExt cx="468068" cy="470751"/>
          </a:xfrm>
        </p:grpSpPr>
        <p:sp>
          <p:nvSpPr>
            <p:cNvPr id="86" name="直方体 85">
              <a:extLst>
                <a:ext uri="{FF2B5EF4-FFF2-40B4-BE49-F238E27FC236}">
                  <a16:creationId xmlns:a16="http://schemas.microsoft.com/office/drawing/2014/main" id="{80F0BE0B-24A0-4BEB-BD43-0288E154E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FF3A76EA-8729-4F52-8BB0-6A003DC5088E}"/>
                </a:ext>
              </a:extLst>
            </p:cNvPr>
            <p:cNvSpPr txBox="1"/>
            <p:nvPr/>
          </p:nvSpPr>
          <p:spPr>
            <a:xfrm>
              <a:off x="886347" y="4079729"/>
              <a:ext cx="351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81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52C0B273-7F81-42B6-8132-282C7828C1C5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7207B05C-C6E2-4377-A237-27465D4133B8}"/>
              </a:ext>
            </a:extLst>
          </p:cNvPr>
          <p:cNvGrpSpPr/>
          <p:nvPr/>
        </p:nvGrpSpPr>
        <p:grpSpPr>
          <a:xfrm>
            <a:off x="7033779" y="2749100"/>
            <a:ext cx="468068" cy="470751"/>
            <a:chOff x="850279" y="4002229"/>
            <a:chExt cx="468068" cy="470751"/>
          </a:xfrm>
        </p:grpSpPr>
        <p:sp>
          <p:nvSpPr>
            <p:cNvPr id="90" name="直方体 89">
              <a:extLst>
                <a:ext uri="{FF2B5EF4-FFF2-40B4-BE49-F238E27FC236}">
                  <a16:creationId xmlns:a16="http://schemas.microsoft.com/office/drawing/2014/main" id="{5CE56AC4-0CDD-4731-A049-9FF1E1392A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DCB7A355-9E05-4DA1-8584-2ADA36DAD75B}"/>
                </a:ext>
              </a:extLst>
            </p:cNvPr>
            <p:cNvSpPr txBox="1"/>
            <p:nvPr/>
          </p:nvSpPr>
          <p:spPr>
            <a:xfrm>
              <a:off x="882339" y="4079729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AF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92791BDB-F414-4543-8F95-87CF17697E5A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93" name="四角形: メモ 92">
            <a:extLst>
              <a:ext uri="{FF2B5EF4-FFF2-40B4-BE49-F238E27FC236}">
                <a16:creationId xmlns:a16="http://schemas.microsoft.com/office/drawing/2014/main" id="{2B481AB8-8840-4096-9368-04E1033B6C6E}"/>
              </a:ext>
            </a:extLst>
          </p:cNvPr>
          <p:cNvSpPr>
            <a:spLocks noChangeAspect="1"/>
          </p:cNvSpPr>
          <p:nvPr/>
        </p:nvSpPr>
        <p:spPr>
          <a:xfrm>
            <a:off x="1423310" y="2410947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こ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4" name="四角形: メモ 93">
            <a:extLst>
              <a:ext uri="{FF2B5EF4-FFF2-40B4-BE49-F238E27FC236}">
                <a16:creationId xmlns:a16="http://schemas.microsoft.com/office/drawing/2014/main" id="{6B749F38-75AC-4488-91C6-D96697D081A0}"/>
              </a:ext>
            </a:extLst>
          </p:cNvPr>
          <p:cNvSpPr>
            <a:spLocks noChangeAspect="1"/>
          </p:cNvSpPr>
          <p:nvPr/>
        </p:nvSpPr>
        <p:spPr>
          <a:xfrm>
            <a:off x="2737177" y="2404223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ん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5" name="四角形: メモ 94">
            <a:extLst>
              <a:ext uri="{FF2B5EF4-FFF2-40B4-BE49-F238E27FC236}">
                <a16:creationId xmlns:a16="http://schemas.microsoft.com/office/drawing/2014/main" id="{02F364F3-E06F-48C9-8019-850C0CDECB46}"/>
              </a:ext>
            </a:extLst>
          </p:cNvPr>
          <p:cNvSpPr>
            <a:spLocks noChangeAspect="1"/>
          </p:cNvSpPr>
          <p:nvPr/>
        </p:nvSpPr>
        <p:spPr>
          <a:xfrm>
            <a:off x="4085951" y="2404223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に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6" name="四角形: メモ 95">
            <a:extLst>
              <a:ext uri="{FF2B5EF4-FFF2-40B4-BE49-F238E27FC236}">
                <a16:creationId xmlns:a16="http://schemas.microsoft.com/office/drawing/2014/main" id="{E8ADCC00-EC7D-4AB7-8644-2D684AB69562}"/>
              </a:ext>
            </a:extLst>
          </p:cNvPr>
          <p:cNvSpPr>
            <a:spLocks noChangeAspect="1"/>
          </p:cNvSpPr>
          <p:nvPr/>
        </p:nvSpPr>
        <p:spPr>
          <a:xfrm>
            <a:off x="5459117" y="2410947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ち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7" name="四角形: メモ 96">
            <a:extLst>
              <a:ext uri="{FF2B5EF4-FFF2-40B4-BE49-F238E27FC236}">
                <a16:creationId xmlns:a16="http://schemas.microsoft.com/office/drawing/2014/main" id="{22358836-6695-41CD-9F08-C3022DBD2E1C}"/>
              </a:ext>
            </a:extLst>
          </p:cNvPr>
          <p:cNvSpPr>
            <a:spLocks noChangeAspect="1"/>
          </p:cNvSpPr>
          <p:nvPr/>
        </p:nvSpPr>
        <p:spPr>
          <a:xfrm>
            <a:off x="6807891" y="2410947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は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373EEFE-9956-4A0F-ACBA-040A36232296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UTF-8 </a:t>
            </a:r>
            <a:r>
              <a:rPr kumimoji="1" lang="ja-JP" altLang="en-US" sz="2800" dirty="0"/>
              <a:t>エンコード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94062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183D4062-9312-46A2-B69B-19E5BA25E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765928"/>
              </p:ext>
            </p:extLst>
          </p:nvPr>
        </p:nvGraphicFramePr>
        <p:xfrm>
          <a:off x="533400" y="1988396"/>
          <a:ext cx="11369040" cy="235119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65020">
                  <a:extLst>
                    <a:ext uri="{9D8B030D-6E8A-4147-A177-3AD203B41FA5}">
                      <a16:colId xmlns:a16="http://schemas.microsoft.com/office/drawing/2014/main" val="159041903"/>
                    </a:ext>
                  </a:extLst>
                </a:gridCol>
                <a:gridCol w="2314244">
                  <a:extLst>
                    <a:ext uri="{9D8B030D-6E8A-4147-A177-3AD203B41FA5}">
                      <a16:colId xmlns:a16="http://schemas.microsoft.com/office/drawing/2014/main" val="3210792609"/>
                    </a:ext>
                  </a:extLst>
                </a:gridCol>
                <a:gridCol w="1105728">
                  <a:extLst>
                    <a:ext uri="{9D8B030D-6E8A-4147-A177-3AD203B41FA5}">
                      <a16:colId xmlns:a16="http://schemas.microsoft.com/office/drawing/2014/main" val="380309269"/>
                    </a:ext>
                  </a:extLst>
                </a:gridCol>
                <a:gridCol w="1471012">
                  <a:extLst>
                    <a:ext uri="{9D8B030D-6E8A-4147-A177-3AD203B41FA5}">
                      <a16:colId xmlns:a16="http://schemas.microsoft.com/office/drawing/2014/main" val="795101281"/>
                    </a:ext>
                  </a:extLst>
                </a:gridCol>
                <a:gridCol w="1471012">
                  <a:extLst>
                    <a:ext uri="{9D8B030D-6E8A-4147-A177-3AD203B41FA5}">
                      <a16:colId xmlns:a16="http://schemas.microsoft.com/office/drawing/2014/main" val="3679704508"/>
                    </a:ext>
                  </a:extLst>
                </a:gridCol>
                <a:gridCol w="1471012">
                  <a:extLst>
                    <a:ext uri="{9D8B030D-6E8A-4147-A177-3AD203B41FA5}">
                      <a16:colId xmlns:a16="http://schemas.microsoft.com/office/drawing/2014/main" val="1444777169"/>
                    </a:ext>
                  </a:extLst>
                </a:gridCol>
                <a:gridCol w="1471012">
                  <a:extLst>
                    <a:ext uri="{9D8B030D-6E8A-4147-A177-3AD203B41FA5}">
                      <a16:colId xmlns:a16="http://schemas.microsoft.com/office/drawing/2014/main" val="958416956"/>
                    </a:ext>
                  </a:extLst>
                </a:gridCol>
              </a:tblGrid>
              <a:tr h="47023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コードポイント範囲 </a:t>
                      </a:r>
                      <a:r>
                        <a:rPr kumimoji="1" lang="en-US" altLang="ja-JP" sz="1200" dirty="0"/>
                        <a:t>(16</a:t>
                      </a:r>
                      <a:r>
                        <a:rPr kumimoji="1" lang="ja-JP" altLang="en-US" sz="1200" dirty="0"/>
                        <a:t>進</a:t>
                      </a:r>
                      <a:r>
                        <a:rPr kumimoji="1" lang="en-US" altLang="ja-JP" sz="1200" dirty="0"/>
                        <a:t>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ビットパターン例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有効ビット数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第 </a:t>
                      </a:r>
                      <a:r>
                        <a:rPr kumimoji="1" lang="en-US" altLang="ja-JP" sz="1200" dirty="0"/>
                        <a:t>1 </a:t>
                      </a:r>
                      <a:r>
                        <a:rPr kumimoji="1" lang="ja-JP" altLang="en-US" sz="1200" dirty="0"/>
                        <a:t>バイト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第 </a:t>
                      </a:r>
                      <a:r>
                        <a:rPr kumimoji="1" lang="en-US" altLang="ja-JP" sz="1200" dirty="0"/>
                        <a:t>2 </a:t>
                      </a:r>
                      <a:r>
                        <a:rPr kumimoji="1" lang="ja-JP" altLang="en-US" sz="1200" dirty="0"/>
                        <a:t>バイト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第 </a:t>
                      </a:r>
                      <a:r>
                        <a:rPr kumimoji="1" lang="en-US" altLang="ja-JP" sz="1200" dirty="0"/>
                        <a:t>3 </a:t>
                      </a:r>
                      <a:r>
                        <a:rPr kumimoji="1" lang="ja-JP" altLang="en-US" sz="1200" dirty="0"/>
                        <a:t>バイト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第 </a:t>
                      </a:r>
                      <a:r>
                        <a:rPr kumimoji="1" lang="en-US" altLang="ja-JP" sz="1200" dirty="0"/>
                        <a:t>4 </a:t>
                      </a:r>
                      <a:r>
                        <a:rPr kumimoji="1" lang="ja-JP" altLang="en-US" sz="1200" dirty="0"/>
                        <a:t>バイト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999119"/>
                  </a:ext>
                </a:extLst>
              </a:tr>
              <a:tr h="47023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U+0000 - U+007F</a:t>
                      </a:r>
                      <a:endParaRPr lang="en-US" sz="1200" b="1" dirty="0"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fr-FR" altLang="ja-JP" sz="1200" b="1" dirty="0"/>
                        <a:t>0 0000 0000 0000 0xxx xxxx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7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kumimoji="1" lang="en-US" altLang="ja-JP" sz="1200" b="1" dirty="0"/>
                        <a:t>xxx 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en-US" altLang="ja-JP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-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-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-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783072"/>
                  </a:ext>
                </a:extLst>
              </a:tr>
              <a:tr h="47023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U+0080 - U+07FF</a:t>
                      </a:r>
                      <a:endParaRPr lang="en-US" sz="1200" b="1" dirty="0"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0 0000 0000 0xxx </a:t>
                      </a:r>
                      <a:r>
                        <a:rPr kumimoji="1" lang="en-US" altLang="ja-JP" sz="1200" b="1" dirty="0" err="1"/>
                        <a:t>xxxx</a:t>
                      </a:r>
                      <a:r>
                        <a:rPr kumimoji="1" lang="en-US" altLang="ja-JP" sz="1200" b="1" dirty="0"/>
                        <a:t> 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11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kumimoji="1" lang="en-US" altLang="ja-JP" sz="1200" b="1" dirty="0"/>
                        <a:t>x 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en-US" altLang="ja-JP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kumimoji="1" lang="en-US" altLang="ja-JP" sz="1200" b="1" dirty="0"/>
                        <a:t>xx 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en-US" altLang="ja-JP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-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-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678861"/>
                  </a:ext>
                </a:extLst>
              </a:tr>
              <a:tr h="47023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U+0800 - U+FFFF</a:t>
                      </a:r>
                      <a:endParaRPr lang="en-US" sz="1200" b="1" dirty="0"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0 0000 </a:t>
                      </a:r>
                      <a:r>
                        <a:rPr kumimoji="1" lang="en-US" altLang="ja-JP" sz="1200" b="1" dirty="0" err="1"/>
                        <a:t>xxxx</a:t>
                      </a:r>
                      <a:r>
                        <a:rPr kumimoji="1" lang="en-US" altLang="ja-JP" sz="1200" b="1" dirty="0"/>
                        <a:t> </a:t>
                      </a:r>
                      <a:r>
                        <a:rPr kumimoji="1" lang="en-US" altLang="ja-JP" sz="1200" b="1" dirty="0" err="1"/>
                        <a:t>xxxx</a:t>
                      </a:r>
                      <a:r>
                        <a:rPr kumimoji="1" lang="en-US" altLang="ja-JP" sz="1200" b="1" dirty="0"/>
                        <a:t> </a:t>
                      </a:r>
                      <a:r>
                        <a:rPr kumimoji="1" lang="en-US" altLang="ja-JP" sz="1200" b="1" dirty="0" err="1"/>
                        <a:t>xxxx</a:t>
                      </a:r>
                      <a:r>
                        <a:rPr kumimoji="1" lang="en-US" altLang="ja-JP" sz="1200" b="1" dirty="0"/>
                        <a:t> 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16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kumimoji="1" lang="en-US" altLang="ja-JP" sz="1200" b="1" dirty="0"/>
                        <a:t> 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en-US" altLang="ja-JP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kumimoji="1" lang="en-US" altLang="ja-JP" sz="1200" b="1" dirty="0"/>
                        <a:t>xx 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en-US" altLang="ja-JP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kumimoji="1" lang="en-US" altLang="ja-JP" sz="1200" b="1" dirty="0"/>
                        <a:t>xx 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en-US" altLang="ja-JP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-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341868"/>
                  </a:ext>
                </a:extLst>
              </a:tr>
              <a:tr h="47023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U+10000 - U+10FFFF</a:t>
                      </a:r>
                      <a:endParaRPr lang="en-US" sz="1200" b="1" dirty="0"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x </a:t>
                      </a:r>
                      <a:r>
                        <a:rPr kumimoji="1" lang="en-US" altLang="ja-JP" sz="1200" b="1" dirty="0" err="1"/>
                        <a:t>xxxx</a:t>
                      </a:r>
                      <a:r>
                        <a:rPr kumimoji="1" lang="en-US" altLang="ja-JP" sz="1200" b="1" dirty="0"/>
                        <a:t> </a:t>
                      </a:r>
                      <a:r>
                        <a:rPr kumimoji="1" lang="en-US" altLang="ja-JP" sz="1200" b="1" dirty="0" err="1"/>
                        <a:t>xxxx</a:t>
                      </a:r>
                      <a:r>
                        <a:rPr kumimoji="1" lang="en-US" altLang="ja-JP" sz="1200" b="1" dirty="0"/>
                        <a:t> </a:t>
                      </a:r>
                      <a:r>
                        <a:rPr kumimoji="1" lang="en-US" altLang="ja-JP" sz="1200" b="1" dirty="0" err="1"/>
                        <a:t>xxxx</a:t>
                      </a:r>
                      <a:r>
                        <a:rPr kumimoji="1" lang="en-US" altLang="ja-JP" sz="1200" b="1" dirty="0"/>
                        <a:t> </a:t>
                      </a:r>
                      <a:r>
                        <a:rPr kumimoji="1" lang="en-US" altLang="ja-JP" sz="1200" b="1" dirty="0" err="1"/>
                        <a:t>xxxx</a:t>
                      </a:r>
                      <a:r>
                        <a:rPr kumimoji="1" lang="en-US" altLang="ja-JP" sz="1200" b="1" dirty="0"/>
                        <a:t> 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21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1111 0</a:t>
                      </a:r>
                      <a:r>
                        <a:rPr kumimoji="1" lang="en-US" altLang="ja-JP" sz="1200" b="1" dirty="0"/>
                        <a:t>xxx</a:t>
                      </a:r>
                      <a:endParaRPr kumimoji="1" lang="en-US" altLang="ja-JP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kumimoji="1" lang="en-US" altLang="ja-JP" sz="1200" b="1" dirty="0"/>
                        <a:t>xx 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en-US" altLang="ja-JP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kumimoji="1" lang="en-US" altLang="ja-JP" sz="1200" b="1" dirty="0"/>
                        <a:t>xx 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en-US" altLang="ja-JP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kumimoji="1" lang="en-US" altLang="ja-JP" sz="1200" b="1" dirty="0"/>
                        <a:t>xx 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en-US" altLang="ja-JP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155217"/>
                  </a:ext>
                </a:extLst>
              </a:tr>
            </a:tbl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A9B1084-583F-4999-868A-0201FA1374E1}"/>
              </a:ext>
            </a:extLst>
          </p:cNvPr>
          <p:cNvSpPr/>
          <p:nvPr/>
        </p:nvSpPr>
        <p:spPr>
          <a:xfrm>
            <a:off x="533400" y="2004820"/>
            <a:ext cx="11369040" cy="23347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3B79BC-7301-4B25-814B-D2FCC63D390C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UTF-8 </a:t>
            </a:r>
            <a:r>
              <a:rPr kumimoji="1" lang="ja-JP" altLang="en-US" sz="2800" dirty="0"/>
              <a:t>エンコーディングルール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82887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470897F-494C-4758-8313-5A24D2FD4FDC}"/>
              </a:ext>
            </a:extLst>
          </p:cNvPr>
          <p:cNvGrpSpPr/>
          <p:nvPr/>
        </p:nvGrpSpPr>
        <p:grpSpPr>
          <a:xfrm>
            <a:off x="395660" y="1912204"/>
            <a:ext cx="1595216" cy="1032954"/>
            <a:chOff x="652313" y="2714436"/>
            <a:chExt cx="1595216" cy="103295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9CA11E2-A95C-431F-A097-47F95ACCC766}"/>
                </a:ext>
              </a:extLst>
            </p:cNvPr>
            <p:cNvGrpSpPr/>
            <p:nvPr/>
          </p:nvGrpSpPr>
          <p:grpSpPr>
            <a:xfrm>
              <a:off x="652313" y="3053153"/>
              <a:ext cx="468068" cy="470751"/>
              <a:chOff x="850279" y="4002229"/>
              <a:chExt cx="468068" cy="470751"/>
            </a:xfrm>
          </p:grpSpPr>
          <p:sp>
            <p:nvSpPr>
              <p:cNvPr id="19" name="直方体 18">
                <a:extLst>
                  <a:ext uri="{FF2B5EF4-FFF2-40B4-BE49-F238E27FC236}">
                    <a16:creationId xmlns:a16="http://schemas.microsoft.com/office/drawing/2014/main" id="{BD1C50F9-632A-40E8-9C4A-DCDF7CE71B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BD6B30E-68C2-4C58-AF0B-63A5F88427A6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0972BF4-BF94-4966-A14A-03E5A0CAACFA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807A3C0A-524D-49A5-AE51-2AB0E3E99B2F}"/>
                </a:ext>
              </a:extLst>
            </p:cNvPr>
            <p:cNvGrpSpPr/>
            <p:nvPr/>
          </p:nvGrpSpPr>
          <p:grpSpPr>
            <a:xfrm>
              <a:off x="1029298" y="3053153"/>
              <a:ext cx="468068" cy="470751"/>
              <a:chOff x="850279" y="4002229"/>
              <a:chExt cx="468068" cy="470751"/>
            </a:xfrm>
          </p:grpSpPr>
          <p:sp>
            <p:nvSpPr>
              <p:cNvPr id="16" name="直方体 15">
                <a:extLst>
                  <a:ext uri="{FF2B5EF4-FFF2-40B4-BE49-F238E27FC236}">
                    <a16:creationId xmlns:a16="http://schemas.microsoft.com/office/drawing/2014/main" id="{498B08EA-3E27-4F7F-99B3-EA74B71E80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157F74E-5946-4E5E-8A96-AA3AD38239B0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AF5F385-F4C3-4234-A504-19C89B63EEDD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ED3BD2A-DA0C-4FBE-B8B1-C3DD939D2EB6}"/>
                </a:ext>
              </a:extLst>
            </p:cNvPr>
            <p:cNvGrpSpPr/>
            <p:nvPr/>
          </p:nvGrpSpPr>
          <p:grpSpPr>
            <a:xfrm>
              <a:off x="1405463" y="3053153"/>
              <a:ext cx="468068" cy="470751"/>
              <a:chOff x="850279" y="4002229"/>
              <a:chExt cx="468068" cy="470751"/>
            </a:xfrm>
          </p:grpSpPr>
          <p:sp>
            <p:nvSpPr>
              <p:cNvPr id="13" name="直方体 12">
                <a:extLst>
                  <a:ext uri="{FF2B5EF4-FFF2-40B4-BE49-F238E27FC236}">
                    <a16:creationId xmlns:a16="http://schemas.microsoft.com/office/drawing/2014/main" id="{45CC614E-7CFF-43EB-9AE6-84E98849E6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BE4FACD-33B0-4BF9-AB09-3881B20388D1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537A4CC-8620-4430-816E-9FEFB95AD8C5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B79C291F-31F5-42AC-8EB8-BC61867944DB}"/>
                </a:ext>
              </a:extLst>
            </p:cNvPr>
            <p:cNvGrpSpPr/>
            <p:nvPr/>
          </p:nvGrpSpPr>
          <p:grpSpPr>
            <a:xfrm>
              <a:off x="1779461" y="3053153"/>
              <a:ext cx="468068" cy="470751"/>
              <a:chOff x="850279" y="4002229"/>
              <a:chExt cx="468068" cy="470751"/>
            </a:xfrm>
          </p:grpSpPr>
          <p:sp>
            <p:nvSpPr>
              <p:cNvPr id="10" name="直方体 9">
                <a:extLst>
                  <a:ext uri="{FF2B5EF4-FFF2-40B4-BE49-F238E27FC236}">
                    <a16:creationId xmlns:a16="http://schemas.microsoft.com/office/drawing/2014/main" id="{D540708F-DE99-4BE5-A4E1-EF30CE4D7E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039B87B-3EC0-4F4C-B14B-26B31F9126E8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5</a:t>
                </a:r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D1AD863-DA56-4619-9C55-73F31042194E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7" name="右中かっこ 6">
              <a:extLst>
                <a:ext uri="{FF2B5EF4-FFF2-40B4-BE49-F238E27FC236}">
                  <a16:creationId xmlns:a16="http://schemas.microsoft.com/office/drawing/2014/main" id="{39A289C9-B3F2-4F7F-B6B5-227EEEBBC434}"/>
                </a:ext>
              </a:extLst>
            </p:cNvPr>
            <p:cNvSpPr/>
            <p:nvPr/>
          </p:nvSpPr>
          <p:spPr>
            <a:xfrm rot="5400000">
              <a:off x="1386490" y="2805316"/>
              <a:ext cx="45719" cy="14532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93FE38EF-34FB-4BF8-A6D5-7ABDC0C464CE}"/>
                </a:ext>
              </a:extLst>
            </p:cNvPr>
            <p:cNvSpPr txBox="1"/>
            <p:nvPr/>
          </p:nvSpPr>
          <p:spPr>
            <a:xfrm>
              <a:off x="1176936" y="3531946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(32bit)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" name="四角形: メモ 8">
              <a:extLst>
                <a:ext uri="{FF2B5EF4-FFF2-40B4-BE49-F238E27FC236}">
                  <a16:creationId xmlns:a16="http://schemas.microsoft.com/office/drawing/2014/main" id="{EA465644-6D67-4738-83F5-9CC9BF2F42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497" y="2714436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こ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825EC3C9-93F5-4C1E-BCE5-396B33A51241}"/>
              </a:ext>
            </a:extLst>
          </p:cNvPr>
          <p:cNvGrpSpPr/>
          <p:nvPr/>
        </p:nvGrpSpPr>
        <p:grpSpPr>
          <a:xfrm>
            <a:off x="2195660" y="1912204"/>
            <a:ext cx="1595216" cy="1032954"/>
            <a:chOff x="652313" y="2714436"/>
            <a:chExt cx="1595216" cy="1032954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7EC9B294-3EE9-40E7-890B-DFDBA65F4DBC}"/>
                </a:ext>
              </a:extLst>
            </p:cNvPr>
            <p:cNvGrpSpPr/>
            <p:nvPr/>
          </p:nvGrpSpPr>
          <p:grpSpPr>
            <a:xfrm>
              <a:off x="652313" y="3053153"/>
              <a:ext cx="468068" cy="470751"/>
              <a:chOff x="850279" y="4002229"/>
              <a:chExt cx="468068" cy="470751"/>
            </a:xfrm>
          </p:grpSpPr>
          <p:sp>
            <p:nvSpPr>
              <p:cNvPr id="39" name="直方体 38">
                <a:extLst>
                  <a:ext uri="{FF2B5EF4-FFF2-40B4-BE49-F238E27FC236}">
                    <a16:creationId xmlns:a16="http://schemas.microsoft.com/office/drawing/2014/main" id="{54405954-913B-456A-89AF-8CA236E862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DF1537E-C822-4201-94FA-077855A4529E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A004B7F-214C-4001-9448-DF2FD40CA677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D0CC2188-F7A3-42E2-B2ED-86E7DD095621}"/>
                </a:ext>
              </a:extLst>
            </p:cNvPr>
            <p:cNvGrpSpPr/>
            <p:nvPr/>
          </p:nvGrpSpPr>
          <p:grpSpPr>
            <a:xfrm>
              <a:off x="1029298" y="3053153"/>
              <a:ext cx="468068" cy="470751"/>
              <a:chOff x="850279" y="4002229"/>
              <a:chExt cx="468068" cy="470751"/>
            </a:xfrm>
          </p:grpSpPr>
          <p:sp>
            <p:nvSpPr>
              <p:cNvPr id="36" name="直方体 35">
                <a:extLst>
                  <a:ext uri="{FF2B5EF4-FFF2-40B4-BE49-F238E27FC236}">
                    <a16:creationId xmlns:a16="http://schemas.microsoft.com/office/drawing/2014/main" id="{ADD571DB-1904-4F5D-9D5F-FA2779536B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1EFD178-1843-4522-B6B3-6653CFBB7D17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82CBF81-9A71-4D0A-8131-1B73E04C66D6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A0FD4681-CB89-4ADF-AA87-270710D87885}"/>
                </a:ext>
              </a:extLst>
            </p:cNvPr>
            <p:cNvGrpSpPr/>
            <p:nvPr/>
          </p:nvGrpSpPr>
          <p:grpSpPr>
            <a:xfrm>
              <a:off x="1405463" y="3053153"/>
              <a:ext cx="468068" cy="470751"/>
              <a:chOff x="850279" y="4002229"/>
              <a:chExt cx="468068" cy="470751"/>
            </a:xfrm>
          </p:grpSpPr>
          <p:sp>
            <p:nvSpPr>
              <p:cNvPr id="33" name="直方体 32">
                <a:extLst>
                  <a:ext uri="{FF2B5EF4-FFF2-40B4-BE49-F238E27FC236}">
                    <a16:creationId xmlns:a16="http://schemas.microsoft.com/office/drawing/2014/main" id="{7CC509A5-1E57-4B6A-A84B-935BC292CF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E18919A2-EE25-4487-A3FD-BFB1BD1CA0B6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1E33D6C-AB02-47D0-96E5-BCFA58013237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7EBA7388-6D74-4C33-ACA4-A2E43DFAAB2E}"/>
                </a:ext>
              </a:extLst>
            </p:cNvPr>
            <p:cNvGrpSpPr/>
            <p:nvPr/>
          </p:nvGrpSpPr>
          <p:grpSpPr>
            <a:xfrm>
              <a:off x="1779461" y="3053153"/>
              <a:ext cx="468068" cy="470751"/>
              <a:chOff x="850279" y="4002229"/>
              <a:chExt cx="468068" cy="470751"/>
            </a:xfrm>
          </p:grpSpPr>
          <p:sp>
            <p:nvSpPr>
              <p:cNvPr id="30" name="直方体 29">
                <a:extLst>
                  <a:ext uri="{FF2B5EF4-FFF2-40B4-BE49-F238E27FC236}">
                    <a16:creationId xmlns:a16="http://schemas.microsoft.com/office/drawing/2014/main" id="{948713CD-682A-407F-B993-4BBF12A6D4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C627C40-E3E8-4D5D-A92F-2E091174B35A}"/>
                  </a:ext>
                </a:extLst>
              </p:cNvPr>
              <p:cNvSpPr txBox="1"/>
              <p:nvPr/>
            </p:nvSpPr>
            <p:spPr>
              <a:xfrm>
                <a:off x="886348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93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AC8282B-70C1-4DCC-9122-A9C723C729E1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27" name="右中かっこ 26">
              <a:extLst>
                <a:ext uri="{FF2B5EF4-FFF2-40B4-BE49-F238E27FC236}">
                  <a16:creationId xmlns:a16="http://schemas.microsoft.com/office/drawing/2014/main" id="{638790BF-328F-4973-9673-E0E41F10EEA3}"/>
                </a:ext>
              </a:extLst>
            </p:cNvPr>
            <p:cNvSpPr/>
            <p:nvPr/>
          </p:nvSpPr>
          <p:spPr>
            <a:xfrm rot="5400000">
              <a:off x="1386490" y="2805316"/>
              <a:ext cx="45719" cy="14532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1177B6A2-9437-470E-91AA-AEF3BF868114}"/>
                </a:ext>
              </a:extLst>
            </p:cNvPr>
            <p:cNvSpPr txBox="1"/>
            <p:nvPr/>
          </p:nvSpPr>
          <p:spPr>
            <a:xfrm>
              <a:off x="1176936" y="3531946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(32bit)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9" name="四角形: メモ 28">
              <a:extLst>
                <a:ext uri="{FF2B5EF4-FFF2-40B4-BE49-F238E27FC236}">
                  <a16:creationId xmlns:a16="http://schemas.microsoft.com/office/drawing/2014/main" id="{315884C5-2D29-4638-9B08-428596DB7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497" y="2714436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ん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BA6D8681-3EF6-485A-B265-70F059A52F64}"/>
              </a:ext>
            </a:extLst>
          </p:cNvPr>
          <p:cNvGrpSpPr/>
          <p:nvPr/>
        </p:nvGrpSpPr>
        <p:grpSpPr>
          <a:xfrm>
            <a:off x="3995660" y="1912204"/>
            <a:ext cx="1595216" cy="1032954"/>
            <a:chOff x="652313" y="2714436"/>
            <a:chExt cx="1595216" cy="1032954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3C8D20DB-3467-4E35-8FF9-4C0116917108}"/>
                </a:ext>
              </a:extLst>
            </p:cNvPr>
            <p:cNvGrpSpPr/>
            <p:nvPr/>
          </p:nvGrpSpPr>
          <p:grpSpPr>
            <a:xfrm>
              <a:off x="652313" y="3053153"/>
              <a:ext cx="468068" cy="470751"/>
              <a:chOff x="850279" y="4002229"/>
              <a:chExt cx="468068" cy="470751"/>
            </a:xfrm>
          </p:grpSpPr>
          <p:sp>
            <p:nvSpPr>
              <p:cNvPr id="59" name="直方体 58">
                <a:extLst>
                  <a:ext uri="{FF2B5EF4-FFF2-40B4-BE49-F238E27FC236}">
                    <a16:creationId xmlns:a16="http://schemas.microsoft.com/office/drawing/2014/main" id="{1E05E0B0-ADE9-4ED5-B0ED-5D96D596C6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43EFB213-441B-49CB-B880-7AE023EFC2F9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0E20FFF6-F9BF-4100-800F-2E4D238D810C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0908C2EE-4107-4035-8E34-EB821136270F}"/>
                </a:ext>
              </a:extLst>
            </p:cNvPr>
            <p:cNvGrpSpPr/>
            <p:nvPr/>
          </p:nvGrpSpPr>
          <p:grpSpPr>
            <a:xfrm>
              <a:off x="1029298" y="3053153"/>
              <a:ext cx="468068" cy="470751"/>
              <a:chOff x="850279" y="4002229"/>
              <a:chExt cx="468068" cy="470751"/>
            </a:xfrm>
          </p:grpSpPr>
          <p:sp>
            <p:nvSpPr>
              <p:cNvPr id="56" name="直方体 55">
                <a:extLst>
                  <a:ext uri="{FF2B5EF4-FFF2-40B4-BE49-F238E27FC236}">
                    <a16:creationId xmlns:a16="http://schemas.microsoft.com/office/drawing/2014/main" id="{D4496C0B-A7B6-4298-A5A1-BB2EEB5443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F8BC142-7234-4D6C-B008-5378F55D507F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8087EE84-A8FE-4FBB-A1AB-B350BF63CBAD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987C522E-6DCC-468B-8EAF-1D8D42072F4E}"/>
                </a:ext>
              </a:extLst>
            </p:cNvPr>
            <p:cNvGrpSpPr/>
            <p:nvPr/>
          </p:nvGrpSpPr>
          <p:grpSpPr>
            <a:xfrm>
              <a:off x="1405463" y="3053153"/>
              <a:ext cx="468068" cy="470751"/>
              <a:chOff x="850279" y="4002229"/>
              <a:chExt cx="468068" cy="470751"/>
            </a:xfrm>
          </p:grpSpPr>
          <p:sp>
            <p:nvSpPr>
              <p:cNvPr id="53" name="直方体 52">
                <a:extLst>
                  <a:ext uri="{FF2B5EF4-FFF2-40B4-BE49-F238E27FC236}">
                    <a16:creationId xmlns:a16="http://schemas.microsoft.com/office/drawing/2014/main" id="{519CB623-779B-42E0-A448-AA1479E06E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42D4365E-8289-46F1-94A5-AF89204E21F3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64154A23-317F-46D0-874F-D1652DD4751B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8A7D09A2-87FA-4CC9-A4DB-FE4299916653}"/>
                </a:ext>
              </a:extLst>
            </p:cNvPr>
            <p:cNvGrpSpPr/>
            <p:nvPr/>
          </p:nvGrpSpPr>
          <p:grpSpPr>
            <a:xfrm>
              <a:off x="1779461" y="3053153"/>
              <a:ext cx="468068" cy="470751"/>
              <a:chOff x="850279" y="4002229"/>
              <a:chExt cx="468068" cy="470751"/>
            </a:xfrm>
          </p:grpSpPr>
          <p:sp>
            <p:nvSpPr>
              <p:cNvPr id="50" name="直方体 49">
                <a:extLst>
                  <a:ext uri="{FF2B5EF4-FFF2-40B4-BE49-F238E27FC236}">
                    <a16:creationId xmlns:a16="http://schemas.microsoft.com/office/drawing/2014/main" id="{D7F3EB5C-5C68-42C4-B589-258091D37F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3350F28A-A753-46E1-89D1-5088F011D835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68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49CCF98-5402-40F1-8362-312298547E37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47" name="右中かっこ 46">
              <a:extLst>
                <a:ext uri="{FF2B5EF4-FFF2-40B4-BE49-F238E27FC236}">
                  <a16:creationId xmlns:a16="http://schemas.microsoft.com/office/drawing/2014/main" id="{6EC03E00-16D8-454A-A35B-F9BD94D6C61F}"/>
                </a:ext>
              </a:extLst>
            </p:cNvPr>
            <p:cNvSpPr/>
            <p:nvPr/>
          </p:nvSpPr>
          <p:spPr>
            <a:xfrm rot="5400000">
              <a:off x="1386490" y="2805316"/>
              <a:ext cx="45719" cy="14532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84439688-B214-48F5-BC65-5755C0E0880E}"/>
                </a:ext>
              </a:extLst>
            </p:cNvPr>
            <p:cNvSpPr txBox="1"/>
            <p:nvPr/>
          </p:nvSpPr>
          <p:spPr>
            <a:xfrm>
              <a:off x="1176936" y="3531946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(32bit)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9" name="四角形: メモ 48">
              <a:extLst>
                <a:ext uri="{FF2B5EF4-FFF2-40B4-BE49-F238E27FC236}">
                  <a16:creationId xmlns:a16="http://schemas.microsoft.com/office/drawing/2014/main" id="{EAD3F274-C16A-4CFF-BA98-A771672E60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497" y="2714436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に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58B12A5F-1CD5-4E61-8C95-8A67138C27E2}"/>
              </a:ext>
            </a:extLst>
          </p:cNvPr>
          <p:cNvGrpSpPr/>
          <p:nvPr/>
        </p:nvGrpSpPr>
        <p:grpSpPr>
          <a:xfrm>
            <a:off x="5795660" y="1912204"/>
            <a:ext cx="1595216" cy="1032954"/>
            <a:chOff x="652313" y="2714436"/>
            <a:chExt cx="1595216" cy="1032954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298444BA-E861-4421-8ECC-9B23B84AC47F}"/>
                </a:ext>
              </a:extLst>
            </p:cNvPr>
            <p:cNvGrpSpPr/>
            <p:nvPr/>
          </p:nvGrpSpPr>
          <p:grpSpPr>
            <a:xfrm>
              <a:off x="652313" y="3053153"/>
              <a:ext cx="468068" cy="470751"/>
              <a:chOff x="850279" y="4002229"/>
              <a:chExt cx="468068" cy="470751"/>
            </a:xfrm>
          </p:grpSpPr>
          <p:sp>
            <p:nvSpPr>
              <p:cNvPr id="79" name="直方体 78">
                <a:extLst>
                  <a:ext uri="{FF2B5EF4-FFF2-40B4-BE49-F238E27FC236}">
                    <a16:creationId xmlns:a16="http://schemas.microsoft.com/office/drawing/2014/main" id="{FCB01734-D765-4653-A7B0-474E307F9E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CD118A81-5E09-4C05-97C2-EEEA086B2D15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44002A73-D618-4476-A323-FC0BBA1E3594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A8DC2FDD-F583-47DE-8EB8-68903AB588D9}"/>
                </a:ext>
              </a:extLst>
            </p:cNvPr>
            <p:cNvGrpSpPr/>
            <p:nvPr/>
          </p:nvGrpSpPr>
          <p:grpSpPr>
            <a:xfrm>
              <a:off x="1029298" y="3053153"/>
              <a:ext cx="468068" cy="470751"/>
              <a:chOff x="850279" y="4002229"/>
              <a:chExt cx="468068" cy="470751"/>
            </a:xfrm>
          </p:grpSpPr>
          <p:sp>
            <p:nvSpPr>
              <p:cNvPr id="76" name="直方体 75">
                <a:extLst>
                  <a:ext uri="{FF2B5EF4-FFF2-40B4-BE49-F238E27FC236}">
                    <a16:creationId xmlns:a16="http://schemas.microsoft.com/office/drawing/2014/main" id="{6A1F8EBA-6F4C-44A4-B2A1-B1E8DE2EFF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7F3B86A4-818B-4F93-9621-B940D311CC60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DD55A17C-A5EE-4E50-BF5C-BE7CF6B697EC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C63D25DF-7A4C-4038-9250-9DA5B0DC1CF1}"/>
                </a:ext>
              </a:extLst>
            </p:cNvPr>
            <p:cNvGrpSpPr/>
            <p:nvPr/>
          </p:nvGrpSpPr>
          <p:grpSpPr>
            <a:xfrm>
              <a:off x="1405463" y="3053153"/>
              <a:ext cx="468068" cy="470751"/>
              <a:chOff x="850279" y="4002229"/>
              <a:chExt cx="468068" cy="470751"/>
            </a:xfrm>
          </p:grpSpPr>
          <p:sp>
            <p:nvSpPr>
              <p:cNvPr id="73" name="直方体 72">
                <a:extLst>
                  <a:ext uri="{FF2B5EF4-FFF2-40B4-BE49-F238E27FC236}">
                    <a16:creationId xmlns:a16="http://schemas.microsoft.com/office/drawing/2014/main" id="{EBAD324A-1581-4EBA-BD1A-4169BB8983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811792A6-4D0E-4F9D-AF09-92C9C659E46F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01BF87A-F8C9-4069-BC63-6FAAB3FE78F4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719389AF-F275-47BF-BECC-D3419F540CF3}"/>
                </a:ext>
              </a:extLst>
            </p:cNvPr>
            <p:cNvGrpSpPr/>
            <p:nvPr/>
          </p:nvGrpSpPr>
          <p:grpSpPr>
            <a:xfrm>
              <a:off x="1779461" y="3053153"/>
              <a:ext cx="468068" cy="470751"/>
              <a:chOff x="850279" y="4002229"/>
              <a:chExt cx="468068" cy="470751"/>
            </a:xfrm>
          </p:grpSpPr>
          <p:sp>
            <p:nvSpPr>
              <p:cNvPr id="70" name="直方体 69">
                <a:extLst>
                  <a:ext uri="{FF2B5EF4-FFF2-40B4-BE49-F238E27FC236}">
                    <a16:creationId xmlns:a16="http://schemas.microsoft.com/office/drawing/2014/main" id="{BF02172B-CEBF-4AF5-9B7C-EC086663C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EFCC798-59B3-4465-AFA1-5359D648BEA2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61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30D25B26-BB32-4E26-AC1E-A799F1A50CC2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67" name="右中かっこ 66">
              <a:extLst>
                <a:ext uri="{FF2B5EF4-FFF2-40B4-BE49-F238E27FC236}">
                  <a16:creationId xmlns:a16="http://schemas.microsoft.com/office/drawing/2014/main" id="{AA0955E6-6861-4828-8608-4C78FCEFBC8D}"/>
                </a:ext>
              </a:extLst>
            </p:cNvPr>
            <p:cNvSpPr/>
            <p:nvPr/>
          </p:nvSpPr>
          <p:spPr>
            <a:xfrm rot="5400000">
              <a:off x="1386490" y="2805316"/>
              <a:ext cx="45719" cy="14532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07F3349A-6D81-4DBB-8F4B-D7B3849C3A23}"/>
                </a:ext>
              </a:extLst>
            </p:cNvPr>
            <p:cNvSpPr txBox="1"/>
            <p:nvPr/>
          </p:nvSpPr>
          <p:spPr>
            <a:xfrm>
              <a:off x="1176936" y="3531946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(32bit)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9" name="四角形: メモ 68">
              <a:extLst>
                <a:ext uri="{FF2B5EF4-FFF2-40B4-BE49-F238E27FC236}">
                  <a16:creationId xmlns:a16="http://schemas.microsoft.com/office/drawing/2014/main" id="{6274F597-D71A-4633-8A7E-F1316BB791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497" y="2714436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ち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B4CB3238-BEA8-4110-8207-4D021A4FDFF7}"/>
              </a:ext>
            </a:extLst>
          </p:cNvPr>
          <p:cNvGrpSpPr/>
          <p:nvPr/>
        </p:nvGrpSpPr>
        <p:grpSpPr>
          <a:xfrm>
            <a:off x="7595820" y="1912204"/>
            <a:ext cx="1595216" cy="1032954"/>
            <a:chOff x="652313" y="2714436"/>
            <a:chExt cx="1595216" cy="1032954"/>
          </a:xfrm>
        </p:grpSpPr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8AEF9EEF-42FF-42A9-AD08-FB2E8E9CC11E}"/>
                </a:ext>
              </a:extLst>
            </p:cNvPr>
            <p:cNvGrpSpPr/>
            <p:nvPr/>
          </p:nvGrpSpPr>
          <p:grpSpPr>
            <a:xfrm>
              <a:off x="652313" y="3053153"/>
              <a:ext cx="468068" cy="470751"/>
              <a:chOff x="850279" y="4002229"/>
              <a:chExt cx="468068" cy="470751"/>
            </a:xfrm>
          </p:grpSpPr>
          <p:sp>
            <p:nvSpPr>
              <p:cNvPr id="99" name="直方体 98">
                <a:extLst>
                  <a:ext uri="{FF2B5EF4-FFF2-40B4-BE49-F238E27FC236}">
                    <a16:creationId xmlns:a16="http://schemas.microsoft.com/office/drawing/2014/main" id="{09DD00FF-475D-4EE5-B6FA-569D839C7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F7A75E64-AF72-44C0-A15D-813619DCD076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90A868EB-A3A2-43D8-AFE9-5A96729106B3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340F8012-448A-4603-9DDA-AAA16E05C1CD}"/>
                </a:ext>
              </a:extLst>
            </p:cNvPr>
            <p:cNvGrpSpPr/>
            <p:nvPr/>
          </p:nvGrpSpPr>
          <p:grpSpPr>
            <a:xfrm>
              <a:off x="1029298" y="3053153"/>
              <a:ext cx="468068" cy="470751"/>
              <a:chOff x="850279" y="4002229"/>
              <a:chExt cx="468068" cy="470751"/>
            </a:xfrm>
          </p:grpSpPr>
          <p:sp>
            <p:nvSpPr>
              <p:cNvPr id="96" name="直方体 95">
                <a:extLst>
                  <a:ext uri="{FF2B5EF4-FFF2-40B4-BE49-F238E27FC236}">
                    <a16:creationId xmlns:a16="http://schemas.microsoft.com/office/drawing/2014/main" id="{93ECC16D-824C-4C0B-8BB2-52C613DB14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BEF11F5A-FB18-4830-AEA7-75AD5321D5C4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AF680D14-95C7-46A1-80C2-11ADB195D175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F9A7B6B4-C9CB-48B8-A28E-111C05F982C2}"/>
                </a:ext>
              </a:extLst>
            </p:cNvPr>
            <p:cNvGrpSpPr/>
            <p:nvPr/>
          </p:nvGrpSpPr>
          <p:grpSpPr>
            <a:xfrm>
              <a:off x="1405463" y="3053153"/>
              <a:ext cx="468068" cy="470751"/>
              <a:chOff x="850279" y="4002229"/>
              <a:chExt cx="468068" cy="470751"/>
            </a:xfrm>
          </p:grpSpPr>
          <p:sp>
            <p:nvSpPr>
              <p:cNvPr id="93" name="直方体 92">
                <a:extLst>
                  <a:ext uri="{FF2B5EF4-FFF2-40B4-BE49-F238E27FC236}">
                    <a16:creationId xmlns:a16="http://schemas.microsoft.com/office/drawing/2014/main" id="{DCA60C69-8C3D-4E11-A4B2-7FBB16E387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99CC68C-973D-4AD1-A26C-DC94D968D1CA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27A18D9E-5496-4D15-9B8C-0223D953894F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8DF11D1F-90A5-48FE-98BF-FCB1B22CE029}"/>
                </a:ext>
              </a:extLst>
            </p:cNvPr>
            <p:cNvGrpSpPr/>
            <p:nvPr/>
          </p:nvGrpSpPr>
          <p:grpSpPr>
            <a:xfrm>
              <a:off x="1779461" y="3053153"/>
              <a:ext cx="468068" cy="470751"/>
              <a:chOff x="850279" y="4002229"/>
              <a:chExt cx="468068" cy="470751"/>
            </a:xfrm>
          </p:grpSpPr>
          <p:sp>
            <p:nvSpPr>
              <p:cNvPr id="90" name="直方体 89">
                <a:extLst>
                  <a:ext uri="{FF2B5EF4-FFF2-40B4-BE49-F238E27FC236}">
                    <a16:creationId xmlns:a16="http://schemas.microsoft.com/office/drawing/2014/main" id="{59CC4C50-B105-46A1-BB21-ABB18C8973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FBC1A8D1-6859-47E4-8439-8A35A3A81179}"/>
                  </a:ext>
                </a:extLst>
              </p:cNvPr>
              <p:cNvSpPr txBox="1"/>
              <p:nvPr/>
            </p:nvSpPr>
            <p:spPr>
              <a:xfrm>
                <a:off x="890354" y="4079729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6F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8FD38F99-70A5-47BB-8EA4-D95CF23C2BAB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87" name="右中かっこ 86">
              <a:extLst>
                <a:ext uri="{FF2B5EF4-FFF2-40B4-BE49-F238E27FC236}">
                  <a16:creationId xmlns:a16="http://schemas.microsoft.com/office/drawing/2014/main" id="{1BDE6398-4A95-4FB3-A026-A712441B7DA4}"/>
                </a:ext>
              </a:extLst>
            </p:cNvPr>
            <p:cNvSpPr/>
            <p:nvPr/>
          </p:nvSpPr>
          <p:spPr>
            <a:xfrm rot="5400000">
              <a:off x="1386490" y="2805316"/>
              <a:ext cx="45719" cy="14532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48F0EE70-FD85-4FAD-AD55-025080198A82}"/>
                </a:ext>
              </a:extLst>
            </p:cNvPr>
            <p:cNvSpPr txBox="1"/>
            <p:nvPr/>
          </p:nvSpPr>
          <p:spPr>
            <a:xfrm>
              <a:off x="1176936" y="3531946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(32bit)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9" name="四角形: メモ 88">
              <a:extLst>
                <a:ext uri="{FF2B5EF4-FFF2-40B4-BE49-F238E27FC236}">
                  <a16:creationId xmlns:a16="http://schemas.microsoft.com/office/drawing/2014/main" id="{311E2CF6-BFB8-4E52-A107-0FC3BC455A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497" y="2714436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は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719D5725-0BE3-48D3-B44A-740701AFBEA4}"/>
              </a:ext>
            </a:extLst>
          </p:cNvPr>
          <p:cNvGrpSpPr/>
          <p:nvPr/>
        </p:nvGrpSpPr>
        <p:grpSpPr>
          <a:xfrm>
            <a:off x="420910" y="3292703"/>
            <a:ext cx="1595216" cy="1032954"/>
            <a:chOff x="652313" y="2714436"/>
            <a:chExt cx="1595216" cy="1032954"/>
          </a:xfrm>
        </p:grpSpPr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0AEE8493-6EF7-4504-94A3-02406C731549}"/>
                </a:ext>
              </a:extLst>
            </p:cNvPr>
            <p:cNvGrpSpPr/>
            <p:nvPr/>
          </p:nvGrpSpPr>
          <p:grpSpPr>
            <a:xfrm>
              <a:off x="652313" y="3053153"/>
              <a:ext cx="468068" cy="470751"/>
              <a:chOff x="850279" y="4002229"/>
              <a:chExt cx="468068" cy="470751"/>
            </a:xfrm>
          </p:grpSpPr>
          <p:sp>
            <p:nvSpPr>
              <p:cNvPr id="119" name="直方体 118">
                <a:extLst>
                  <a:ext uri="{FF2B5EF4-FFF2-40B4-BE49-F238E27FC236}">
                    <a16:creationId xmlns:a16="http://schemas.microsoft.com/office/drawing/2014/main" id="{6D1C074F-D6E2-4206-8509-B58C9786C2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73BC4D04-BF3A-4105-B341-D1B140B251D7}"/>
                  </a:ext>
                </a:extLst>
              </p:cNvPr>
              <p:cNvSpPr txBox="1"/>
              <p:nvPr/>
            </p:nvSpPr>
            <p:spPr>
              <a:xfrm>
                <a:off x="886346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53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B5658D7B-3AE0-41FA-882C-08415880106E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04" name="グループ化 103">
              <a:extLst>
                <a:ext uri="{FF2B5EF4-FFF2-40B4-BE49-F238E27FC236}">
                  <a16:creationId xmlns:a16="http://schemas.microsoft.com/office/drawing/2014/main" id="{769F6D62-82B5-44A3-9C4A-DA4AE55F986E}"/>
                </a:ext>
              </a:extLst>
            </p:cNvPr>
            <p:cNvGrpSpPr/>
            <p:nvPr/>
          </p:nvGrpSpPr>
          <p:grpSpPr>
            <a:xfrm>
              <a:off x="1029298" y="3053153"/>
              <a:ext cx="468068" cy="470751"/>
              <a:chOff x="850279" y="4002229"/>
              <a:chExt cx="468068" cy="470751"/>
            </a:xfrm>
          </p:grpSpPr>
          <p:sp>
            <p:nvSpPr>
              <p:cNvPr id="116" name="直方体 115">
                <a:extLst>
                  <a:ext uri="{FF2B5EF4-FFF2-40B4-BE49-F238E27FC236}">
                    <a16:creationId xmlns:a16="http://schemas.microsoft.com/office/drawing/2014/main" id="{982F0A47-0528-4FB8-8279-DE1846FCFA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7D146871-70CE-4D6F-8404-27257DC12B9A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	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285BC83F-129D-4BAB-AD90-AD0D30374F09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05" name="グループ化 104">
              <a:extLst>
                <a:ext uri="{FF2B5EF4-FFF2-40B4-BE49-F238E27FC236}">
                  <a16:creationId xmlns:a16="http://schemas.microsoft.com/office/drawing/2014/main" id="{B726A490-EA8D-4AD2-953E-671DF6EE8284}"/>
                </a:ext>
              </a:extLst>
            </p:cNvPr>
            <p:cNvGrpSpPr/>
            <p:nvPr/>
          </p:nvGrpSpPr>
          <p:grpSpPr>
            <a:xfrm>
              <a:off x="1405463" y="3053153"/>
              <a:ext cx="468068" cy="470751"/>
              <a:chOff x="850279" y="4002229"/>
              <a:chExt cx="468068" cy="470751"/>
            </a:xfrm>
          </p:grpSpPr>
          <p:sp>
            <p:nvSpPr>
              <p:cNvPr id="113" name="直方体 112">
                <a:extLst>
                  <a:ext uri="{FF2B5EF4-FFF2-40B4-BE49-F238E27FC236}">
                    <a16:creationId xmlns:a16="http://schemas.microsoft.com/office/drawing/2014/main" id="{9834BAA5-A62F-4D84-BF3B-A44F792670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8AE29723-F7FB-4921-8A2D-5C88CF3151FB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53F70F3C-62F0-4440-8F2B-D2FAC656AEFD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06" name="グループ化 105">
              <a:extLst>
                <a:ext uri="{FF2B5EF4-FFF2-40B4-BE49-F238E27FC236}">
                  <a16:creationId xmlns:a16="http://schemas.microsoft.com/office/drawing/2014/main" id="{2C87E305-7D51-420A-BCA9-94C2664900AF}"/>
                </a:ext>
              </a:extLst>
            </p:cNvPr>
            <p:cNvGrpSpPr/>
            <p:nvPr/>
          </p:nvGrpSpPr>
          <p:grpSpPr>
            <a:xfrm>
              <a:off x="1779461" y="3053153"/>
              <a:ext cx="468068" cy="470751"/>
              <a:chOff x="850279" y="4002229"/>
              <a:chExt cx="468068" cy="470751"/>
            </a:xfrm>
          </p:grpSpPr>
          <p:sp>
            <p:nvSpPr>
              <p:cNvPr id="110" name="直方体 109">
                <a:extLst>
                  <a:ext uri="{FF2B5EF4-FFF2-40B4-BE49-F238E27FC236}">
                    <a16:creationId xmlns:a16="http://schemas.microsoft.com/office/drawing/2014/main" id="{3511CFEB-DC84-4216-93D4-5B3F348BB9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095B881A-7471-46B4-A114-97C8AD440046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7FA095F7-A555-4125-B60B-CEAC476E87BE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07" name="右中かっこ 106">
              <a:extLst>
                <a:ext uri="{FF2B5EF4-FFF2-40B4-BE49-F238E27FC236}">
                  <a16:creationId xmlns:a16="http://schemas.microsoft.com/office/drawing/2014/main" id="{131930AB-D85D-42A9-9EDC-127890DCA103}"/>
                </a:ext>
              </a:extLst>
            </p:cNvPr>
            <p:cNvSpPr/>
            <p:nvPr/>
          </p:nvSpPr>
          <p:spPr>
            <a:xfrm rot="5400000">
              <a:off x="1386490" y="2805316"/>
              <a:ext cx="45719" cy="14532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6DA86FCA-8C73-41CC-8868-685D5F365B1B}"/>
                </a:ext>
              </a:extLst>
            </p:cNvPr>
            <p:cNvSpPr txBox="1"/>
            <p:nvPr/>
          </p:nvSpPr>
          <p:spPr>
            <a:xfrm>
              <a:off x="1176936" y="3531946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(32bit)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9" name="四角形: メモ 108">
              <a:extLst>
                <a:ext uri="{FF2B5EF4-FFF2-40B4-BE49-F238E27FC236}">
                  <a16:creationId xmlns:a16="http://schemas.microsoft.com/office/drawing/2014/main" id="{6DF4FEAB-A738-448C-A17A-7728C4EC66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497" y="2714436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こ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8F4C2F8B-519B-4213-9DC4-6E15539AF90E}"/>
              </a:ext>
            </a:extLst>
          </p:cNvPr>
          <p:cNvGrpSpPr/>
          <p:nvPr/>
        </p:nvGrpSpPr>
        <p:grpSpPr>
          <a:xfrm>
            <a:off x="2220910" y="3292703"/>
            <a:ext cx="1595216" cy="1032954"/>
            <a:chOff x="652313" y="2714436"/>
            <a:chExt cx="1595216" cy="1032954"/>
          </a:xfrm>
        </p:grpSpPr>
        <p:grpSp>
          <p:nvGrpSpPr>
            <p:cNvPr id="123" name="グループ化 122">
              <a:extLst>
                <a:ext uri="{FF2B5EF4-FFF2-40B4-BE49-F238E27FC236}">
                  <a16:creationId xmlns:a16="http://schemas.microsoft.com/office/drawing/2014/main" id="{7339D8C9-56E4-4F46-AF87-60AC18C7C6C1}"/>
                </a:ext>
              </a:extLst>
            </p:cNvPr>
            <p:cNvGrpSpPr/>
            <p:nvPr/>
          </p:nvGrpSpPr>
          <p:grpSpPr>
            <a:xfrm>
              <a:off x="652313" y="3053153"/>
              <a:ext cx="468068" cy="470751"/>
              <a:chOff x="850279" y="4002229"/>
              <a:chExt cx="468068" cy="470751"/>
            </a:xfrm>
          </p:grpSpPr>
          <p:sp>
            <p:nvSpPr>
              <p:cNvPr id="139" name="直方体 138">
                <a:extLst>
                  <a:ext uri="{FF2B5EF4-FFF2-40B4-BE49-F238E27FC236}">
                    <a16:creationId xmlns:a16="http://schemas.microsoft.com/office/drawing/2014/main" id="{2384C79F-F4A7-48FC-A571-FFFD7670B7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F093F947-82BC-402D-84B5-0B2468EB0AA2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93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25AFE895-7427-4FA3-8671-EC4AEFE453EE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DFD362E8-4A56-42AA-ABD1-43D8B5FFD00B}"/>
                </a:ext>
              </a:extLst>
            </p:cNvPr>
            <p:cNvGrpSpPr/>
            <p:nvPr/>
          </p:nvGrpSpPr>
          <p:grpSpPr>
            <a:xfrm>
              <a:off x="1029298" y="3053153"/>
              <a:ext cx="468068" cy="470751"/>
              <a:chOff x="850279" y="4002229"/>
              <a:chExt cx="468068" cy="470751"/>
            </a:xfrm>
          </p:grpSpPr>
          <p:sp>
            <p:nvSpPr>
              <p:cNvPr id="136" name="直方体 135">
                <a:extLst>
                  <a:ext uri="{FF2B5EF4-FFF2-40B4-BE49-F238E27FC236}">
                    <a16:creationId xmlns:a16="http://schemas.microsoft.com/office/drawing/2014/main" id="{BB0F4E2C-8C46-478E-BA81-30AAFB652E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AEA688FF-EFA8-4A28-8D00-B0372DEB061F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</a:t>
                </a:r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7AFD65D-3F75-463D-9DF0-31DF30DDD5C5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25" name="グループ化 124">
              <a:extLst>
                <a:ext uri="{FF2B5EF4-FFF2-40B4-BE49-F238E27FC236}">
                  <a16:creationId xmlns:a16="http://schemas.microsoft.com/office/drawing/2014/main" id="{909789AB-7D11-4F31-AEE6-99C0A4548FC5}"/>
                </a:ext>
              </a:extLst>
            </p:cNvPr>
            <p:cNvGrpSpPr/>
            <p:nvPr/>
          </p:nvGrpSpPr>
          <p:grpSpPr>
            <a:xfrm>
              <a:off x="1405463" y="3053153"/>
              <a:ext cx="468068" cy="470751"/>
              <a:chOff x="850279" y="4002229"/>
              <a:chExt cx="468068" cy="470751"/>
            </a:xfrm>
          </p:grpSpPr>
          <p:sp>
            <p:nvSpPr>
              <p:cNvPr id="133" name="直方体 132">
                <a:extLst>
                  <a:ext uri="{FF2B5EF4-FFF2-40B4-BE49-F238E27FC236}">
                    <a16:creationId xmlns:a16="http://schemas.microsoft.com/office/drawing/2014/main" id="{60D9249D-D8E2-4438-B35C-77DC4E7499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D452B462-632E-4EA6-A15A-DB65C10A2D14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A3DCB643-5F93-470A-BF0E-9D21EAFFD0A7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26" name="グループ化 125">
              <a:extLst>
                <a:ext uri="{FF2B5EF4-FFF2-40B4-BE49-F238E27FC236}">
                  <a16:creationId xmlns:a16="http://schemas.microsoft.com/office/drawing/2014/main" id="{72E536AE-0291-46CE-AB15-EBF4F09CE3B9}"/>
                </a:ext>
              </a:extLst>
            </p:cNvPr>
            <p:cNvGrpSpPr/>
            <p:nvPr/>
          </p:nvGrpSpPr>
          <p:grpSpPr>
            <a:xfrm>
              <a:off x="1779461" y="3053153"/>
              <a:ext cx="468068" cy="470751"/>
              <a:chOff x="850279" y="4002229"/>
              <a:chExt cx="468068" cy="470751"/>
            </a:xfrm>
          </p:grpSpPr>
          <p:sp>
            <p:nvSpPr>
              <p:cNvPr id="130" name="直方体 129">
                <a:extLst>
                  <a:ext uri="{FF2B5EF4-FFF2-40B4-BE49-F238E27FC236}">
                    <a16:creationId xmlns:a16="http://schemas.microsoft.com/office/drawing/2014/main" id="{9C89CF5E-8714-4AD6-BED5-45CACD7017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3F2D30E4-EA91-4237-B0FE-51726261259C}"/>
                  </a:ext>
                </a:extLst>
              </p:cNvPr>
              <p:cNvSpPr txBox="1"/>
              <p:nvPr/>
            </p:nvSpPr>
            <p:spPr>
              <a:xfrm>
                <a:off x="886348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3D9AB886-C045-4D93-9D9F-7096874A2C5D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27" name="右中かっこ 126">
              <a:extLst>
                <a:ext uri="{FF2B5EF4-FFF2-40B4-BE49-F238E27FC236}">
                  <a16:creationId xmlns:a16="http://schemas.microsoft.com/office/drawing/2014/main" id="{240D535F-3CAB-405D-B327-DB278E6B06DE}"/>
                </a:ext>
              </a:extLst>
            </p:cNvPr>
            <p:cNvSpPr/>
            <p:nvPr/>
          </p:nvSpPr>
          <p:spPr>
            <a:xfrm rot="5400000">
              <a:off x="1386490" y="2805316"/>
              <a:ext cx="45719" cy="14532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5DDEDDED-580D-4339-A9B6-BEC9F6A83DC7}"/>
                </a:ext>
              </a:extLst>
            </p:cNvPr>
            <p:cNvSpPr txBox="1"/>
            <p:nvPr/>
          </p:nvSpPr>
          <p:spPr>
            <a:xfrm>
              <a:off x="1176936" y="3531946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(32bit)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9" name="四角形: メモ 128">
              <a:extLst>
                <a:ext uri="{FF2B5EF4-FFF2-40B4-BE49-F238E27FC236}">
                  <a16:creationId xmlns:a16="http://schemas.microsoft.com/office/drawing/2014/main" id="{9B4D5B64-9587-4471-85D9-EFB48A88C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497" y="2714436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ん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E90169D4-3475-4B28-8030-257B462D8E7C}"/>
              </a:ext>
            </a:extLst>
          </p:cNvPr>
          <p:cNvGrpSpPr/>
          <p:nvPr/>
        </p:nvGrpSpPr>
        <p:grpSpPr>
          <a:xfrm>
            <a:off x="4020910" y="3292703"/>
            <a:ext cx="1595216" cy="1032954"/>
            <a:chOff x="652313" y="2714436"/>
            <a:chExt cx="1595216" cy="1032954"/>
          </a:xfrm>
        </p:grpSpPr>
        <p:grpSp>
          <p:nvGrpSpPr>
            <p:cNvPr id="143" name="グループ化 142">
              <a:extLst>
                <a:ext uri="{FF2B5EF4-FFF2-40B4-BE49-F238E27FC236}">
                  <a16:creationId xmlns:a16="http://schemas.microsoft.com/office/drawing/2014/main" id="{C3B02825-4C87-49E6-B741-EF297405C51E}"/>
                </a:ext>
              </a:extLst>
            </p:cNvPr>
            <p:cNvGrpSpPr/>
            <p:nvPr/>
          </p:nvGrpSpPr>
          <p:grpSpPr>
            <a:xfrm>
              <a:off x="652313" y="3053153"/>
              <a:ext cx="468068" cy="470751"/>
              <a:chOff x="850279" y="4002229"/>
              <a:chExt cx="468068" cy="470751"/>
            </a:xfrm>
          </p:grpSpPr>
          <p:sp>
            <p:nvSpPr>
              <p:cNvPr id="159" name="直方体 158">
                <a:extLst>
                  <a:ext uri="{FF2B5EF4-FFF2-40B4-BE49-F238E27FC236}">
                    <a16:creationId xmlns:a16="http://schemas.microsoft.com/office/drawing/2014/main" id="{BA0CF2C2-D04F-4B0C-ABCA-289F4E8377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C8C0E5DE-43CC-4410-9589-B49E9FAF219A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68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61" name="テキスト ボックス 160">
                <a:extLst>
                  <a:ext uri="{FF2B5EF4-FFF2-40B4-BE49-F238E27FC236}">
                    <a16:creationId xmlns:a16="http://schemas.microsoft.com/office/drawing/2014/main" id="{0A6AC8E1-A0E5-4FA7-9343-F45D4EEE716A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44" name="グループ化 143">
              <a:extLst>
                <a:ext uri="{FF2B5EF4-FFF2-40B4-BE49-F238E27FC236}">
                  <a16:creationId xmlns:a16="http://schemas.microsoft.com/office/drawing/2014/main" id="{BAF153F7-CF0C-45F4-A647-48613D711BF2}"/>
                </a:ext>
              </a:extLst>
            </p:cNvPr>
            <p:cNvGrpSpPr/>
            <p:nvPr/>
          </p:nvGrpSpPr>
          <p:grpSpPr>
            <a:xfrm>
              <a:off x="1029298" y="3053153"/>
              <a:ext cx="468068" cy="470751"/>
              <a:chOff x="850279" y="4002229"/>
              <a:chExt cx="468068" cy="470751"/>
            </a:xfrm>
          </p:grpSpPr>
          <p:sp>
            <p:nvSpPr>
              <p:cNvPr id="156" name="直方体 155">
                <a:extLst>
                  <a:ext uri="{FF2B5EF4-FFF2-40B4-BE49-F238E27FC236}">
                    <a16:creationId xmlns:a16="http://schemas.microsoft.com/office/drawing/2014/main" id="{01BD31C6-6844-4F91-93B5-3734E1007B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0EB167F0-BACC-4030-86EC-938F642DDA79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</a:t>
                </a:r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FA2D7CED-6D5E-4FB0-ADEA-087D7891CEB2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0BA6A835-12D8-4648-B5CD-2C8671E31603}"/>
                </a:ext>
              </a:extLst>
            </p:cNvPr>
            <p:cNvGrpSpPr/>
            <p:nvPr/>
          </p:nvGrpSpPr>
          <p:grpSpPr>
            <a:xfrm>
              <a:off x="1405463" y="3053153"/>
              <a:ext cx="468068" cy="470751"/>
              <a:chOff x="850279" y="4002229"/>
              <a:chExt cx="468068" cy="470751"/>
            </a:xfrm>
          </p:grpSpPr>
          <p:sp>
            <p:nvSpPr>
              <p:cNvPr id="153" name="直方体 152">
                <a:extLst>
                  <a:ext uri="{FF2B5EF4-FFF2-40B4-BE49-F238E27FC236}">
                    <a16:creationId xmlns:a16="http://schemas.microsoft.com/office/drawing/2014/main" id="{6FB95BDB-E6A7-434C-9FEC-80049E1CC4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176B1300-0D38-4400-91FF-75A803B095F1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92CF072C-B118-4598-9574-06F58F516F32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46" name="グループ化 145">
              <a:extLst>
                <a:ext uri="{FF2B5EF4-FFF2-40B4-BE49-F238E27FC236}">
                  <a16:creationId xmlns:a16="http://schemas.microsoft.com/office/drawing/2014/main" id="{66058AEE-E766-4051-A9C1-93C886806397}"/>
                </a:ext>
              </a:extLst>
            </p:cNvPr>
            <p:cNvGrpSpPr/>
            <p:nvPr/>
          </p:nvGrpSpPr>
          <p:grpSpPr>
            <a:xfrm>
              <a:off x="1779461" y="3053153"/>
              <a:ext cx="468068" cy="470751"/>
              <a:chOff x="850279" y="4002229"/>
              <a:chExt cx="468068" cy="470751"/>
            </a:xfrm>
          </p:grpSpPr>
          <p:sp>
            <p:nvSpPr>
              <p:cNvPr id="150" name="直方体 149">
                <a:extLst>
                  <a:ext uri="{FF2B5EF4-FFF2-40B4-BE49-F238E27FC236}">
                    <a16:creationId xmlns:a16="http://schemas.microsoft.com/office/drawing/2014/main" id="{92E0334C-0CEF-421D-AC91-2C07D40367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C84C6B66-8173-43C6-B588-B9D6F0F28671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D19856FE-3994-4BDF-BAA8-284EDE3E0D88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47" name="右中かっこ 146">
              <a:extLst>
                <a:ext uri="{FF2B5EF4-FFF2-40B4-BE49-F238E27FC236}">
                  <a16:creationId xmlns:a16="http://schemas.microsoft.com/office/drawing/2014/main" id="{453E0E4E-BB87-48D4-BB65-BC5900086CB1}"/>
                </a:ext>
              </a:extLst>
            </p:cNvPr>
            <p:cNvSpPr/>
            <p:nvPr/>
          </p:nvSpPr>
          <p:spPr>
            <a:xfrm rot="5400000">
              <a:off x="1386490" y="2805316"/>
              <a:ext cx="45719" cy="14532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テキスト ボックス 147">
              <a:extLst>
                <a:ext uri="{FF2B5EF4-FFF2-40B4-BE49-F238E27FC236}">
                  <a16:creationId xmlns:a16="http://schemas.microsoft.com/office/drawing/2014/main" id="{FB67AE46-D458-4D61-8B0D-B5EB0600BEC6}"/>
                </a:ext>
              </a:extLst>
            </p:cNvPr>
            <p:cNvSpPr txBox="1"/>
            <p:nvPr/>
          </p:nvSpPr>
          <p:spPr>
            <a:xfrm>
              <a:off x="1176936" y="3531946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(32bit)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49" name="四角形: メモ 148">
              <a:extLst>
                <a:ext uri="{FF2B5EF4-FFF2-40B4-BE49-F238E27FC236}">
                  <a16:creationId xmlns:a16="http://schemas.microsoft.com/office/drawing/2014/main" id="{8E2610F7-F3E4-4219-9FAF-75530849D0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497" y="2714436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に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4820BEF0-0D64-4E54-A5A1-9DD464D6376E}"/>
              </a:ext>
            </a:extLst>
          </p:cNvPr>
          <p:cNvGrpSpPr/>
          <p:nvPr/>
        </p:nvGrpSpPr>
        <p:grpSpPr>
          <a:xfrm>
            <a:off x="5820910" y="3292703"/>
            <a:ext cx="1595216" cy="1032954"/>
            <a:chOff x="652313" y="2714436"/>
            <a:chExt cx="1595216" cy="1032954"/>
          </a:xfrm>
        </p:grpSpPr>
        <p:grpSp>
          <p:nvGrpSpPr>
            <p:cNvPr id="163" name="グループ化 162">
              <a:extLst>
                <a:ext uri="{FF2B5EF4-FFF2-40B4-BE49-F238E27FC236}">
                  <a16:creationId xmlns:a16="http://schemas.microsoft.com/office/drawing/2014/main" id="{AA4A8C32-9CE8-45F6-8285-29E975479B24}"/>
                </a:ext>
              </a:extLst>
            </p:cNvPr>
            <p:cNvGrpSpPr/>
            <p:nvPr/>
          </p:nvGrpSpPr>
          <p:grpSpPr>
            <a:xfrm>
              <a:off x="652313" y="3053153"/>
              <a:ext cx="468068" cy="470751"/>
              <a:chOff x="850279" y="4002229"/>
              <a:chExt cx="468068" cy="470751"/>
            </a:xfrm>
          </p:grpSpPr>
          <p:sp>
            <p:nvSpPr>
              <p:cNvPr id="179" name="直方体 178">
                <a:extLst>
                  <a:ext uri="{FF2B5EF4-FFF2-40B4-BE49-F238E27FC236}">
                    <a16:creationId xmlns:a16="http://schemas.microsoft.com/office/drawing/2014/main" id="{8E938A21-0181-4C66-85D0-B6AF7FD9D6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3091C4A1-C667-4D11-9EAF-C01EEC039D7F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61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B619101E-7670-4BFE-BDAB-1181C19915E8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438DA9DF-5981-4404-A757-08F0D92F2137}"/>
                </a:ext>
              </a:extLst>
            </p:cNvPr>
            <p:cNvGrpSpPr/>
            <p:nvPr/>
          </p:nvGrpSpPr>
          <p:grpSpPr>
            <a:xfrm>
              <a:off x="1029298" y="3053153"/>
              <a:ext cx="468068" cy="470751"/>
              <a:chOff x="850279" y="4002229"/>
              <a:chExt cx="468068" cy="470751"/>
            </a:xfrm>
          </p:grpSpPr>
          <p:sp>
            <p:nvSpPr>
              <p:cNvPr id="176" name="直方体 175">
                <a:extLst>
                  <a:ext uri="{FF2B5EF4-FFF2-40B4-BE49-F238E27FC236}">
                    <a16:creationId xmlns:a16="http://schemas.microsoft.com/office/drawing/2014/main" id="{A239B329-05D0-4F34-AA5F-AEFF59F6A0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" name="テキスト ボックス 176">
                <a:extLst>
                  <a:ext uri="{FF2B5EF4-FFF2-40B4-BE49-F238E27FC236}">
                    <a16:creationId xmlns:a16="http://schemas.microsoft.com/office/drawing/2014/main" id="{BBE39517-6DE9-4C97-B667-5BA15EE1D070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</a:t>
                </a:r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BD7AB308-497A-4D99-897A-4C8F07723771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65" name="グループ化 164">
              <a:extLst>
                <a:ext uri="{FF2B5EF4-FFF2-40B4-BE49-F238E27FC236}">
                  <a16:creationId xmlns:a16="http://schemas.microsoft.com/office/drawing/2014/main" id="{27E57ECD-364B-4AC9-88F6-C727B5C40973}"/>
                </a:ext>
              </a:extLst>
            </p:cNvPr>
            <p:cNvGrpSpPr/>
            <p:nvPr/>
          </p:nvGrpSpPr>
          <p:grpSpPr>
            <a:xfrm>
              <a:off x="1405463" y="3053153"/>
              <a:ext cx="468068" cy="470751"/>
              <a:chOff x="850279" y="4002229"/>
              <a:chExt cx="468068" cy="470751"/>
            </a:xfrm>
          </p:grpSpPr>
          <p:sp>
            <p:nvSpPr>
              <p:cNvPr id="173" name="直方体 172">
                <a:extLst>
                  <a:ext uri="{FF2B5EF4-FFF2-40B4-BE49-F238E27FC236}">
                    <a16:creationId xmlns:a16="http://schemas.microsoft.com/office/drawing/2014/main" id="{30F1092A-34C4-4D85-98AA-FE8065CFFF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F031862D-DA3D-4DCA-87B3-3206981C6E92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75" name="テキスト ボックス 174">
                <a:extLst>
                  <a:ext uri="{FF2B5EF4-FFF2-40B4-BE49-F238E27FC236}">
                    <a16:creationId xmlns:a16="http://schemas.microsoft.com/office/drawing/2014/main" id="{0BCB8105-4852-4B05-B5F0-C4E5200D2A2C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54027E21-A27D-47F5-B5D9-7E155418F3BB}"/>
                </a:ext>
              </a:extLst>
            </p:cNvPr>
            <p:cNvGrpSpPr/>
            <p:nvPr/>
          </p:nvGrpSpPr>
          <p:grpSpPr>
            <a:xfrm>
              <a:off x="1779461" y="3053153"/>
              <a:ext cx="468068" cy="470751"/>
              <a:chOff x="850279" y="4002229"/>
              <a:chExt cx="468068" cy="470751"/>
            </a:xfrm>
          </p:grpSpPr>
          <p:sp>
            <p:nvSpPr>
              <p:cNvPr id="170" name="直方体 169">
                <a:extLst>
                  <a:ext uri="{FF2B5EF4-FFF2-40B4-BE49-F238E27FC236}">
                    <a16:creationId xmlns:a16="http://schemas.microsoft.com/office/drawing/2014/main" id="{D96A0EB7-FE3C-4E78-8F05-C500822CF9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5DAAECB2-0705-4887-B350-539BE72BE393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72" name="テキスト ボックス 171">
                <a:extLst>
                  <a:ext uri="{FF2B5EF4-FFF2-40B4-BE49-F238E27FC236}">
                    <a16:creationId xmlns:a16="http://schemas.microsoft.com/office/drawing/2014/main" id="{6EDD9F45-87EA-486C-ACC6-BF853B8C6EFF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67" name="右中かっこ 166">
              <a:extLst>
                <a:ext uri="{FF2B5EF4-FFF2-40B4-BE49-F238E27FC236}">
                  <a16:creationId xmlns:a16="http://schemas.microsoft.com/office/drawing/2014/main" id="{82E04965-02E2-494E-91C8-FC6A3D6A3294}"/>
                </a:ext>
              </a:extLst>
            </p:cNvPr>
            <p:cNvSpPr/>
            <p:nvPr/>
          </p:nvSpPr>
          <p:spPr>
            <a:xfrm rot="5400000">
              <a:off x="1386490" y="2805316"/>
              <a:ext cx="45719" cy="14532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73599DFC-C137-4705-8275-923E1D4A47F4}"/>
                </a:ext>
              </a:extLst>
            </p:cNvPr>
            <p:cNvSpPr txBox="1"/>
            <p:nvPr/>
          </p:nvSpPr>
          <p:spPr>
            <a:xfrm>
              <a:off x="1176936" y="3531946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(32bit)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69" name="四角形: メモ 168">
              <a:extLst>
                <a:ext uri="{FF2B5EF4-FFF2-40B4-BE49-F238E27FC236}">
                  <a16:creationId xmlns:a16="http://schemas.microsoft.com/office/drawing/2014/main" id="{A7441F47-9CE9-4778-A95D-166F6490EE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497" y="2714436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ち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82" name="グループ化 181">
            <a:extLst>
              <a:ext uri="{FF2B5EF4-FFF2-40B4-BE49-F238E27FC236}">
                <a16:creationId xmlns:a16="http://schemas.microsoft.com/office/drawing/2014/main" id="{E4C3D969-2001-4A03-B070-942398450FD1}"/>
              </a:ext>
            </a:extLst>
          </p:cNvPr>
          <p:cNvGrpSpPr/>
          <p:nvPr/>
        </p:nvGrpSpPr>
        <p:grpSpPr>
          <a:xfrm>
            <a:off x="7621070" y="3292703"/>
            <a:ext cx="1595216" cy="1032954"/>
            <a:chOff x="652313" y="2714436"/>
            <a:chExt cx="1595216" cy="1032954"/>
          </a:xfrm>
        </p:grpSpPr>
        <p:grpSp>
          <p:nvGrpSpPr>
            <p:cNvPr id="183" name="グループ化 182">
              <a:extLst>
                <a:ext uri="{FF2B5EF4-FFF2-40B4-BE49-F238E27FC236}">
                  <a16:creationId xmlns:a16="http://schemas.microsoft.com/office/drawing/2014/main" id="{9C62BC0C-1EC1-4605-9E97-D3E99C118D7E}"/>
                </a:ext>
              </a:extLst>
            </p:cNvPr>
            <p:cNvGrpSpPr/>
            <p:nvPr/>
          </p:nvGrpSpPr>
          <p:grpSpPr>
            <a:xfrm>
              <a:off x="652313" y="3053153"/>
              <a:ext cx="468068" cy="470751"/>
              <a:chOff x="850279" y="4002229"/>
              <a:chExt cx="468068" cy="470751"/>
            </a:xfrm>
          </p:grpSpPr>
          <p:sp>
            <p:nvSpPr>
              <p:cNvPr id="199" name="直方体 198">
                <a:extLst>
                  <a:ext uri="{FF2B5EF4-FFF2-40B4-BE49-F238E27FC236}">
                    <a16:creationId xmlns:a16="http://schemas.microsoft.com/office/drawing/2014/main" id="{98B2625D-B180-4946-B57D-249091F550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991E1DD2-4923-4C82-941E-697713DD0DBF}"/>
                  </a:ext>
                </a:extLst>
              </p:cNvPr>
              <p:cNvSpPr txBox="1"/>
              <p:nvPr/>
            </p:nvSpPr>
            <p:spPr>
              <a:xfrm>
                <a:off x="890354" y="4079729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6F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201" name="テキスト ボックス 200">
                <a:extLst>
                  <a:ext uri="{FF2B5EF4-FFF2-40B4-BE49-F238E27FC236}">
                    <a16:creationId xmlns:a16="http://schemas.microsoft.com/office/drawing/2014/main" id="{9EB988C1-9AC4-4818-B67C-9F303D98B636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84" name="グループ化 183">
              <a:extLst>
                <a:ext uri="{FF2B5EF4-FFF2-40B4-BE49-F238E27FC236}">
                  <a16:creationId xmlns:a16="http://schemas.microsoft.com/office/drawing/2014/main" id="{8E9E5270-2B46-4BFB-A1F1-1DC9B66BEB36}"/>
                </a:ext>
              </a:extLst>
            </p:cNvPr>
            <p:cNvGrpSpPr/>
            <p:nvPr/>
          </p:nvGrpSpPr>
          <p:grpSpPr>
            <a:xfrm>
              <a:off x="1029298" y="3053153"/>
              <a:ext cx="468068" cy="470751"/>
              <a:chOff x="850279" y="4002229"/>
              <a:chExt cx="468068" cy="470751"/>
            </a:xfrm>
          </p:grpSpPr>
          <p:sp>
            <p:nvSpPr>
              <p:cNvPr id="196" name="直方体 195">
                <a:extLst>
                  <a:ext uri="{FF2B5EF4-FFF2-40B4-BE49-F238E27FC236}">
                    <a16:creationId xmlns:a16="http://schemas.microsoft.com/office/drawing/2014/main" id="{52BEBA9E-FDAA-48F0-AB4A-24757AEDB4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7" name="テキスト ボックス 196">
                <a:extLst>
                  <a:ext uri="{FF2B5EF4-FFF2-40B4-BE49-F238E27FC236}">
                    <a16:creationId xmlns:a16="http://schemas.microsoft.com/office/drawing/2014/main" id="{555CFA75-BE38-40AD-B083-0638FFB85366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</a:t>
                </a:r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98" name="テキスト ボックス 197">
                <a:extLst>
                  <a:ext uri="{FF2B5EF4-FFF2-40B4-BE49-F238E27FC236}">
                    <a16:creationId xmlns:a16="http://schemas.microsoft.com/office/drawing/2014/main" id="{65436579-C92C-43DA-9C02-6BD9B096F8EF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85" name="グループ化 184">
              <a:extLst>
                <a:ext uri="{FF2B5EF4-FFF2-40B4-BE49-F238E27FC236}">
                  <a16:creationId xmlns:a16="http://schemas.microsoft.com/office/drawing/2014/main" id="{19B97956-DD92-47C7-ABA9-38100D510E79}"/>
                </a:ext>
              </a:extLst>
            </p:cNvPr>
            <p:cNvGrpSpPr/>
            <p:nvPr/>
          </p:nvGrpSpPr>
          <p:grpSpPr>
            <a:xfrm>
              <a:off x="1405463" y="3053153"/>
              <a:ext cx="468068" cy="470751"/>
              <a:chOff x="850279" y="4002229"/>
              <a:chExt cx="468068" cy="470751"/>
            </a:xfrm>
          </p:grpSpPr>
          <p:sp>
            <p:nvSpPr>
              <p:cNvPr id="193" name="直方体 192">
                <a:extLst>
                  <a:ext uri="{FF2B5EF4-FFF2-40B4-BE49-F238E27FC236}">
                    <a16:creationId xmlns:a16="http://schemas.microsoft.com/office/drawing/2014/main" id="{13F8D09A-1BCF-40B5-8760-C8E3925B76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" name="テキスト ボックス 193">
                <a:extLst>
                  <a:ext uri="{FF2B5EF4-FFF2-40B4-BE49-F238E27FC236}">
                    <a16:creationId xmlns:a16="http://schemas.microsoft.com/office/drawing/2014/main" id="{721727D4-371E-4814-AA93-F2D3424E8119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95" name="テキスト ボックス 194">
                <a:extLst>
                  <a:ext uri="{FF2B5EF4-FFF2-40B4-BE49-F238E27FC236}">
                    <a16:creationId xmlns:a16="http://schemas.microsoft.com/office/drawing/2014/main" id="{2727FD22-4A52-4E7B-8BFA-CAF75572685C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86" name="グループ化 185">
              <a:extLst>
                <a:ext uri="{FF2B5EF4-FFF2-40B4-BE49-F238E27FC236}">
                  <a16:creationId xmlns:a16="http://schemas.microsoft.com/office/drawing/2014/main" id="{579A6C24-8BDC-4C0D-9E5C-6A4AA5D2C09A}"/>
                </a:ext>
              </a:extLst>
            </p:cNvPr>
            <p:cNvGrpSpPr/>
            <p:nvPr/>
          </p:nvGrpSpPr>
          <p:grpSpPr>
            <a:xfrm>
              <a:off x="1779461" y="3053153"/>
              <a:ext cx="468068" cy="470751"/>
              <a:chOff x="850279" y="4002229"/>
              <a:chExt cx="468068" cy="470751"/>
            </a:xfrm>
          </p:grpSpPr>
          <p:sp>
            <p:nvSpPr>
              <p:cNvPr id="190" name="直方体 189">
                <a:extLst>
                  <a:ext uri="{FF2B5EF4-FFF2-40B4-BE49-F238E27FC236}">
                    <a16:creationId xmlns:a16="http://schemas.microsoft.com/office/drawing/2014/main" id="{B8A133C4-7B21-45C6-A610-3D2BE1B002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F7F9AE9C-9143-4CAF-9C82-CBC2204D9A61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AC6B3EF3-685C-410A-A45B-7C5EA1137785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87" name="右中かっこ 186">
              <a:extLst>
                <a:ext uri="{FF2B5EF4-FFF2-40B4-BE49-F238E27FC236}">
                  <a16:creationId xmlns:a16="http://schemas.microsoft.com/office/drawing/2014/main" id="{647AF3FD-83B0-404C-9B65-BD20A742A52C}"/>
                </a:ext>
              </a:extLst>
            </p:cNvPr>
            <p:cNvSpPr/>
            <p:nvPr/>
          </p:nvSpPr>
          <p:spPr>
            <a:xfrm rot="5400000">
              <a:off x="1386490" y="2805316"/>
              <a:ext cx="45719" cy="14532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テキスト ボックス 187">
              <a:extLst>
                <a:ext uri="{FF2B5EF4-FFF2-40B4-BE49-F238E27FC236}">
                  <a16:creationId xmlns:a16="http://schemas.microsoft.com/office/drawing/2014/main" id="{3E467918-0677-40CC-B254-8BF6D30A6B3A}"/>
                </a:ext>
              </a:extLst>
            </p:cNvPr>
            <p:cNvSpPr txBox="1"/>
            <p:nvPr/>
          </p:nvSpPr>
          <p:spPr>
            <a:xfrm>
              <a:off x="1176936" y="3531946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(32bit)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89" name="四角形: メモ 188">
              <a:extLst>
                <a:ext uri="{FF2B5EF4-FFF2-40B4-BE49-F238E27FC236}">
                  <a16:creationId xmlns:a16="http://schemas.microsoft.com/office/drawing/2014/main" id="{1B0EFD2B-FA41-4C8F-B4EA-56C09A03C9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497" y="2714436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は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11AAD594-8872-461B-BCEF-4347FFC8F75B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UTF-32BE, UTF-32LE </a:t>
            </a:r>
            <a:r>
              <a:rPr kumimoji="1" lang="ja-JP" altLang="en-US" sz="2800" dirty="0"/>
              <a:t>の例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67686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2507</Words>
  <Application>Microsoft Office PowerPoint</Application>
  <PresentationFormat>ワイド画面</PresentationFormat>
  <Paragraphs>1635</Paragraphs>
  <Slides>18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MS Gothic</vt:lpstr>
      <vt:lpstr>Yu Gothic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小山 崇</dc:creator>
  <cp:lastModifiedBy>Takashi Koyama</cp:lastModifiedBy>
  <cp:revision>57</cp:revision>
  <dcterms:created xsi:type="dcterms:W3CDTF">2021-01-01T02:15:19Z</dcterms:created>
  <dcterms:modified xsi:type="dcterms:W3CDTF">2023-02-03T04:01:09Z</dcterms:modified>
</cp:coreProperties>
</file>